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55"/>
  </p:notesMasterIdLst>
  <p:sldIdLst>
    <p:sldId id="304" r:id="rId3"/>
    <p:sldId id="257" r:id="rId4"/>
    <p:sldId id="306" r:id="rId5"/>
    <p:sldId id="305" r:id="rId6"/>
    <p:sldId id="260" r:id="rId7"/>
    <p:sldId id="307" r:id="rId8"/>
    <p:sldId id="264" r:id="rId9"/>
    <p:sldId id="276" r:id="rId10"/>
    <p:sldId id="267" r:id="rId11"/>
    <p:sldId id="308" r:id="rId12"/>
    <p:sldId id="309" r:id="rId13"/>
    <p:sldId id="310" r:id="rId14"/>
    <p:sldId id="256" r:id="rId15"/>
    <p:sldId id="311" r:id="rId16"/>
    <p:sldId id="270" r:id="rId17"/>
    <p:sldId id="259" r:id="rId18"/>
    <p:sldId id="312" r:id="rId19"/>
    <p:sldId id="313" r:id="rId20"/>
    <p:sldId id="315" r:id="rId21"/>
    <p:sldId id="317" r:id="rId22"/>
    <p:sldId id="318" r:id="rId23"/>
    <p:sldId id="319" r:id="rId24"/>
    <p:sldId id="322" r:id="rId25"/>
    <p:sldId id="316" r:id="rId26"/>
    <p:sldId id="323" r:id="rId27"/>
    <p:sldId id="324" r:id="rId28"/>
    <p:sldId id="326" r:id="rId29"/>
    <p:sldId id="328" r:id="rId30"/>
    <p:sldId id="327" r:id="rId31"/>
    <p:sldId id="320" r:id="rId32"/>
    <p:sldId id="329" r:id="rId33"/>
    <p:sldId id="332" r:id="rId34"/>
    <p:sldId id="330" r:id="rId35"/>
    <p:sldId id="331" r:id="rId36"/>
    <p:sldId id="314" r:id="rId37"/>
    <p:sldId id="333" r:id="rId38"/>
    <p:sldId id="339" r:id="rId39"/>
    <p:sldId id="340" r:id="rId40"/>
    <p:sldId id="334" r:id="rId41"/>
    <p:sldId id="336" r:id="rId42"/>
    <p:sldId id="337" r:id="rId43"/>
    <p:sldId id="261" r:id="rId44"/>
    <p:sldId id="341" r:id="rId45"/>
    <p:sldId id="338" r:id="rId46"/>
    <p:sldId id="342" r:id="rId47"/>
    <p:sldId id="344" r:id="rId48"/>
    <p:sldId id="343" r:id="rId49"/>
    <p:sldId id="345" r:id="rId50"/>
    <p:sldId id="346" r:id="rId51"/>
    <p:sldId id="262" r:id="rId52"/>
    <p:sldId id="348" r:id="rId53"/>
    <p:sldId id="349" r:id="rId54"/>
  </p:sldIdLst>
  <p:sldSz cx="9144000" cy="5143500" type="screen16x9"/>
  <p:notesSz cx="6858000" cy="9144000"/>
  <p:embeddedFontLst>
    <p:embeddedFont>
      <p:font typeface="Kantumruy Pro Medium" panose="020B0604020202020204" charset="0"/>
      <p:regular r:id="rId56"/>
      <p:bold r:id="rId57"/>
      <p:italic r:id="rId58"/>
      <p:boldItalic r:id="rId59"/>
    </p:embeddedFont>
    <p:embeddedFont>
      <p:font typeface="Kantumruy Pro" panose="020B0604020202020204" charset="0"/>
      <p:regular r:id="rId60"/>
      <p:bold r:id="rId61"/>
      <p:italic r:id="rId62"/>
      <p:boldItalic r:id="rId63"/>
    </p:embeddedFont>
    <p:embeddedFont>
      <p:font typeface="Fira Sans Extra Condensed" panose="020B0604020202020204" charset="0"/>
      <p:regular r:id="rId64"/>
      <p:bold r:id="rId65"/>
      <p:italic r:id="rId66"/>
      <p:boldItalic r:id="rId67"/>
    </p:embeddedFont>
    <p:embeddedFont>
      <p:font typeface="Kantumruy Pro SemiBold" panose="020B060402020202020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D54F"/>
    <a:srgbClr val="F9F9F8"/>
    <a:srgbClr val="FDFDFD"/>
    <a:srgbClr val="D5837C"/>
    <a:srgbClr val="F8F8F8"/>
    <a:srgbClr val="79A8B8"/>
    <a:srgbClr val="9E5ECE"/>
    <a:srgbClr val="A9DEFA"/>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E117D5-07A3-498F-928A-890347960C2E}">
  <a:tblStyle styleId="{31E117D5-07A3-498F-928A-890347960C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385213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4a27ff2a65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4a27ff2a65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703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4a27ff2a65_1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4a27ff2a65_1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96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4a27ff2a65_1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4a27ff2a65_1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99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9c9436ab0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9c9436ab0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009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4a27ff2a65_1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4a27ff2a65_1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86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4a27ff2a65_1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4a27ff2a65_1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240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49c9436ab0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49c9436ab0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170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4a27ff2a65_1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4a27ff2a65_1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728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4a27ff2a65_1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4a27ff2a65_1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603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858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4a27ff2a65_1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4a27ff2a65_1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31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a27ff2a6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4a27ff2a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555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4a27ff2a65_1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24a27ff2a65_1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1050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4a27ff2a65_1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4a27ff2a65_1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185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4a27ff2a65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4a27ff2a65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754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4a27ff2a65_1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4a27ff2a65_1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177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4a27ff2a65_1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4a27ff2a65_1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242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4a27ff2a65_1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4a27ff2a65_1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8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4a27ff2a65_1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4a27ff2a65_1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510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4a27ff2a65_1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4a27ff2a65_1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376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4a27ff2a65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4a27ff2a65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829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4a27ff2a65_1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24a27ff2a65_1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7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a27ff2a6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4a27ff2a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420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4a27ff2a65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4a27ff2a65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66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9c9436ab0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9c9436ab0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06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49c9436ab0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49c9436ab0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626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4a27ff2a65_1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4a27ff2a65_1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71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4a27ff2a65_1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4a27ff2a65_1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4a27ff2a65_1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4a27ff2a65_1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621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4a27ff2a65_1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4a27ff2a65_1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80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839800"/>
            <a:ext cx="7713900" cy="15612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5100" y="2401000"/>
            <a:ext cx="7713900" cy="444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solidFill>
                  <a:srgbClr val="26316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dk1"/>
        </a:solid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hasCustomPrompt="1"/>
          </p:nvPr>
        </p:nvSpPr>
        <p:spPr>
          <a:xfrm>
            <a:off x="1430075" y="12480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43" name="Google Shape;43;p13"/>
          <p:cNvSpPr txBox="1">
            <a:spLocks noGrp="1"/>
          </p:cNvSpPr>
          <p:nvPr>
            <p:ph type="subTitle" idx="1"/>
          </p:nvPr>
        </p:nvSpPr>
        <p:spPr>
          <a:xfrm>
            <a:off x="2083200" y="16731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44" name="Google Shape;44;p13"/>
          <p:cNvSpPr txBox="1">
            <a:spLocks noGrp="1"/>
          </p:cNvSpPr>
          <p:nvPr>
            <p:ph type="subTitle" idx="2"/>
          </p:nvPr>
        </p:nvSpPr>
        <p:spPr>
          <a:xfrm>
            <a:off x="2083200" y="1248075"/>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45" name="Google Shape;45;p13"/>
          <p:cNvSpPr txBox="1">
            <a:spLocks noGrp="1"/>
          </p:cNvSpPr>
          <p:nvPr>
            <p:ph type="title" idx="3"/>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Kantumruy Pro"/>
              <a:buNone/>
              <a:defRPr>
                <a:solidFill>
                  <a:schemeClr val="dk2"/>
                </a:solidFill>
                <a:latin typeface="Kantumruy Pro"/>
                <a:ea typeface="Kantumruy Pro"/>
                <a:cs typeface="Kantumruy Pro"/>
                <a:sym typeface="Kantumruy Pro"/>
              </a:defRPr>
            </a:lvl1pPr>
            <a:lvl2pPr lvl="1"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2pPr>
            <a:lvl3pPr lvl="2"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3pPr>
            <a:lvl4pPr lvl="3"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4pPr>
            <a:lvl5pPr lvl="4"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5pPr>
            <a:lvl6pPr lvl="5"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6pPr>
            <a:lvl7pPr lvl="6"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7pPr>
            <a:lvl8pPr lvl="7"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8pPr>
            <a:lvl9pPr lvl="8"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9pPr>
          </a:lstStyle>
          <a:p>
            <a:endParaRPr/>
          </a:p>
        </p:txBody>
      </p:sp>
      <p:sp>
        <p:nvSpPr>
          <p:cNvPr id="46" name="Google Shape;46;p13"/>
          <p:cNvSpPr txBox="1">
            <a:spLocks noGrp="1"/>
          </p:cNvSpPr>
          <p:nvPr>
            <p:ph type="title" idx="4" hasCustomPrompt="1"/>
          </p:nvPr>
        </p:nvSpPr>
        <p:spPr>
          <a:xfrm>
            <a:off x="1430075" y="23583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47" name="Google Shape;47;p13"/>
          <p:cNvSpPr txBox="1">
            <a:spLocks noGrp="1"/>
          </p:cNvSpPr>
          <p:nvPr>
            <p:ph type="subTitle" idx="5"/>
          </p:nvPr>
        </p:nvSpPr>
        <p:spPr>
          <a:xfrm>
            <a:off x="2083200" y="27834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48" name="Google Shape;48;p13"/>
          <p:cNvSpPr txBox="1">
            <a:spLocks noGrp="1"/>
          </p:cNvSpPr>
          <p:nvPr>
            <p:ph type="subTitle" idx="6"/>
          </p:nvPr>
        </p:nvSpPr>
        <p:spPr>
          <a:xfrm>
            <a:off x="2083200" y="2358350"/>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49" name="Google Shape;49;p13"/>
          <p:cNvSpPr txBox="1">
            <a:spLocks noGrp="1"/>
          </p:cNvSpPr>
          <p:nvPr>
            <p:ph type="title" idx="7" hasCustomPrompt="1"/>
          </p:nvPr>
        </p:nvSpPr>
        <p:spPr>
          <a:xfrm>
            <a:off x="1430075" y="34686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50" name="Google Shape;50;p13"/>
          <p:cNvSpPr txBox="1">
            <a:spLocks noGrp="1"/>
          </p:cNvSpPr>
          <p:nvPr>
            <p:ph type="subTitle" idx="8"/>
          </p:nvPr>
        </p:nvSpPr>
        <p:spPr>
          <a:xfrm>
            <a:off x="2083200" y="38937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1" name="Google Shape;51;p13"/>
          <p:cNvSpPr txBox="1">
            <a:spLocks noGrp="1"/>
          </p:cNvSpPr>
          <p:nvPr>
            <p:ph type="subTitle" idx="9"/>
          </p:nvPr>
        </p:nvSpPr>
        <p:spPr>
          <a:xfrm>
            <a:off x="2083200" y="3468650"/>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52" name="Google Shape;52;p13"/>
          <p:cNvSpPr txBox="1">
            <a:spLocks noGrp="1"/>
          </p:cNvSpPr>
          <p:nvPr>
            <p:ph type="title" idx="13" hasCustomPrompt="1"/>
          </p:nvPr>
        </p:nvSpPr>
        <p:spPr>
          <a:xfrm>
            <a:off x="4724400" y="12480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53" name="Google Shape;53;p13"/>
          <p:cNvSpPr txBox="1">
            <a:spLocks noGrp="1"/>
          </p:cNvSpPr>
          <p:nvPr>
            <p:ph type="subTitle" idx="14"/>
          </p:nvPr>
        </p:nvSpPr>
        <p:spPr>
          <a:xfrm>
            <a:off x="5377525" y="16731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4" name="Google Shape;54;p13"/>
          <p:cNvSpPr txBox="1">
            <a:spLocks noGrp="1"/>
          </p:cNvSpPr>
          <p:nvPr>
            <p:ph type="subTitle" idx="15"/>
          </p:nvPr>
        </p:nvSpPr>
        <p:spPr>
          <a:xfrm>
            <a:off x="5377525" y="1248075"/>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55" name="Google Shape;55;p13"/>
          <p:cNvSpPr txBox="1">
            <a:spLocks noGrp="1"/>
          </p:cNvSpPr>
          <p:nvPr>
            <p:ph type="title" idx="16" hasCustomPrompt="1"/>
          </p:nvPr>
        </p:nvSpPr>
        <p:spPr>
          <a:xfrm>
            <a:off x="4724400" y="23583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56" name="Google Shape;56;p13"/>
          <p:cNvSpPr txBox="1">
            <a:spLocks noGrp="1"/>
          </p:cNvSpPr>
          <p:nvPr>
            <p:ph type="subTitle" idx="17"/>
          </p:nvPr>
        </p:nvSpPr>
        <p:spPr>
          <a:xfrm>
            <a:off x="5377525" y="27834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 name="Google Shape;57;p13"/>
          <p:cNvSpPr txBox="1">
            <a:spLocks noGrp="1"/>
          </p:cNvSpPr>
          <p:nvPr>
            <p:ph type="subTitle" idx="18"/>
          </p:nvPr>
        </p:nvSpPr>
        <p:spPr>
          <a:xfrm>
            <a:off x="5377525" y="2358350"/>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58" name="Google Shape;58;p13"/>
          <p:cNvSpPr txBox="1">
            <a:spLocks noGrp="1"/>
          </p:cNvSpPr>
          <p:nvPr>
            <p:ph type="title" idx="19" hasCustomPrompt="1"/>
          </p:nvPr>
        </p:nvSpPr>
        <p:spPr>
          <a:xfrm>
            <a:off x="4724400" y="34686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59" name="Google Shape;59;p13"/>
          <p:cNvSpPr txBox="1">
            <a:spLocks noGrp="1"/>
          </p:cNvSpPr>
          <p:nvPr>
            <p:ph type="subTitle" idx="20"/>
          </p:nvPr>
        </p:nvSpPr>
        <p:spPr>
          <a:xfrm>
            <a:off x="5377525" y="38937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60" name="Google Shape;60;p13"/>
          <p:cNvSpPr txBox="1">
            <a:spLocks noGrp="1"/>
          </p:cNvSpPr>
          <p:nvPr>
            <p:ph type="subTitle" idx="21"/>
          </p:nvPr>
        </p:nvSpPr>
        <p:spPr>
          <a:xfrm>
            <a:off x="5377525" y="3468650"/>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1"/>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ubTitle" idx="1"/>
          </p:nvPr>
        </p:nvSpPr>
        <p:spPr>
          <a:xfrm>
            <a:off x="715100" y="880850"/>
            <a:ext cx="5768700" cy="199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6"/>
              </a:buClr>
              <a:buSzPts val="2500"/>
              <a:buNone/>
              <a:defRPr sz="3000">
                <a:solidFill>
                  <a:schemeClr val="dk2"/>
                </a:solidFill>
              </a:defRPr>
            </a:lvl1pPr>
            <a:lvl2pPr lvl="1" algn="ctr" rtl="0">
              <a:lnSpc>
                <a:spcPct val="100000"/>
              </a:lnSpc>
              <a:spcBef>
                <a:spcPts val="0"/>
              </a:spcBef>
              <a:spcAft>
                <a:spcPts val="0"/>
              </a:spcAft>
              <a:buClr>
                <a:schemeClr val="accent6"/>
              </a:buClr>
              <a:buSzPts val="2500"/>
              <a:buNone/>
              <a:defRPr sz="2500">
                <a:solidFill>
                  <a:schemeClr val="accent6"/>
                </a:solidFill>
              </a:defRPr>
            </a:lvl2pPr>
            <a:lvl3pPr lvl="2" algn="ctr" rtl="0">
              <a:lnSpc>
                <a:spcPct val="100000"/>
              </a:lnSpc>
              <a:spcBef>
                <a:spcPts val="0"/>
              </a:spcBef>
              <a:spcAft>
                <a:spcPts val="0"/>
              </a:spcAft>
              <a:buClr>
                <a:schemeClr val="accent6"/>
              </a:buClr>
              <a:buSzPts val="2500"/>
              <a:buNone/>
              <a:defRPr sz="2500">
                <a:solidFill>
                  <a:schemeClr val="accent6"/>
                </a:solidFill>
              </a:defRPr>
            </a:lvl3pPr>
            <a:lvl4pPr lvl="3" algn="ctr" rtl="0">
              <a:lnSpc>
                <a:spcPct val="100000"/>
              </a:lnSpc>
              <a:spcBef>
                <a:spcPts val="0"/>
              </a:spcBef>
              <a:spcAft>
                <a:spcPts val="0"/>
              </a:spcAft>
              <a:buClr>
                <a:schemeClr val="accent6"/>
              </a:buClr>
              <a:buSzPts val="2500"/>
              <a:buNone/>
              <a:defRPr sz="2500">
                <a:solidFill>
                  <a:schemeClr val="accent6"/>
                </a:solidFill>
              </a:defRPr>
            </a:lvl4pPr>
            <a:lvl5pPr lvl="4" algn="ctr" rtl="0">
              <a:lnSpc>
                <a:spcPct val="100000"/>
              </a:lnSpc>
              <a:spcBef>
                <a:spcPts val="0"/>
              </a:spcBef>
              <a:spcAft>
                <a:spcPts val="0"/>
              </a:spcAft>
              <a:buClr>
                <a:schemeClr val="accent6"/>
              </a:buClr>
              <a:buSzPts val="2500"/>
              <a:buNone/>
              <a:defRPr sz="2500">
                <a:solidFill>
                  <a:schemeClr val="accent6"/>
                </a:solidFill>
              </a:defRPr>
            </a:lvl5pPr>
            <a:lvl6pPr lvl="5" algn="ctr" rtl="0">
              <a:lnSpc>
                <a:spcPct val="100000"/>
              </a:lnSpc>
              <a:spcBef>
                <a:spcPts val="0"/>
              </a:spcBef>
              <a:spcAft>
                <a:spcPts val="0"/>
              </a:spcAft>
              <a:buClr>
                <a:schemeClr val="accent6"/>
              </a:buClr>
              <a:buSzPts val="2500"/>
              <a:buNone/>
              <a:defRPr sz="2500">
                <a:solidFill>
                  <a:schemeClr val="accent6"/>
                </a:solidFill>
              </a:defRPr>
            </a:lvl6pPr>
            <a:lvl7pPr lvl="6" algn="ctr" rtl="0">
              <a:lnSpc>
                <a:spcPct val="100000"/>
              </a:lnSpc>
              <a:spcBef>
                <a:spcPts val="0"/>
              </a:spcBef>
              <a:spcAft>
                <a:spcPts val="0"/>
              </a:spcAft>
              <a:buClr>
                <a:schemeClr val="accent6"/>
              </a:buClr>
              <a:buSzPts val="2500"/>
              <a:buNone/>
              <a:defRPr sz="2500">
                <a:solidFill>
                  <a:schemeClr val="accent6"/>
                </a:solidFill>
              </a:defRPr>
            </a:lvl7pPr>
            <a:lvl8pPr lvl="7" algn="ctr" rtl="0">
              <a:lnSpc>
                <a:spcPct val="100000"/>
              </a:lnSpc>
              <a:spcBef>
                <a:spcPts val="0"/>
              </a:spcBef>
              <a:spcAft>
                <a:spcPts val="0"/>
              </a:spcAft>
              <a:buClr>
                <a:schemeClr val="accent6"/>
              </a:buClr>
              <a:buSzPts val="2500"/>
              <a:buNone/>
              <a:defRPr sz="2500">
                <a:solidFill>
                  <a:schemeClr val="accent6"/>
                </a:solidFill>
              </a:defRPr>
            </a:lvl8pPr>
            <a:lvl9pPr lvl="8" algn="ctr" rtl="0">
              <a:lnSpc>
                <a:spcPct val="100000"/>
              </a:lnSpc>
              <a:spcBef>
                <a:spcPts val="0"/>
              </a:spcBef>
              <a:spcAft>
                <a:spcPts val="0"/>
              </a:spcAft>
              <a:buClr>
                <a:schemeClr val="accent6"/>
              </a:buClr>
              <a:buSzPts val="2500"/>
              <a:buNone/>
              <a:defRPr sz="2500">
                <a:solidFill>
                  <a:schemeClr val="accent6"/>
                </a:solidFill>
              </a:defRPr>
            </a:lvl9pPr>
          </a:lstStyle>
          <a:p>
            <a:endParaRPr/>
          </a:p>
        </p:txBody>
      </p:sp>
      <p:sp>
        <p:nvSpPr>
          <p:cNvPr id="63" name="Google Shape;63;p14"/>
          <p:cNvSpPr txBox="1">
            <a:spLocks noGrp="1"/>
          </p:cNvSpPr>
          <p:nvPr>
            <p:ph type="subTitle" idx="2"/>
          </p:nvPr>
        </p:nvSpPr>
        <p:spPr>
          <a:xfrm>
            <a:off x="715100" y="3027350"/>
            <a:ext cx="5768700" cy="543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4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2"/>
        </a:solid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715100" y="850625"/>
            <a:ext cx="3856800" cy="1774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9pPr>
          </a:lstStyle>
          <a:p>
            <a:endParaRPr/>
          </a:p>
        </p:txBody>
      </p:sp>
      <p:sp>
        <p:nvSpPr>
          <p:cNvPr id="66" name="Google Shape;66;p15"/>
          <p:cNvSpPr txBox="1">
            <a:spLocks noGrp="1"/>
          </p:cNvSpPr>
          <p:nvPr>
            <p:ph type="body" idx="1"/>
          </p:nvPr>
        </p:nvSpPr>
        <p:spPr>
          <a:xfrm>
            <a:off x="715100" y="2625125"/>
            <a:ext cx="3856800" cy="9216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1pPr>
            <a:lvl2pPr marL="914400" lvl="1"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2pPr>
            <a:lvl3pPr marL="1371600" lvl="2"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3pPr>
            <a:lvl4pPr marL="1828800" lvl="3"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4pPr>
            <a:lvl5pPr marL="2286000" lvl="4"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5pPr>
            <a:lvl6pPr marL="2743200" lvl="5"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6pPr>
            <a:lvl7pPr marL="3200400" lvl="6"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7pPr>
            <a:lvl8pPr marL="3657600" lvl="7"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8pPr>
            <a:lvl9pPr marL="4114800" lvl="8"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9pPr>
          </a:lstStyle>
          <a:p>
            <a:endParaRPr/>
          </a:p>
        </p:txBody>
      </p:sp>
      <p:sp>
        <p:nvSpPr>
          <p:cNvPr id="67" name="Google Shape;67;p15"/>
          <p:cNvSpPr>
            <a:spLocks noGrp="1"/>
          </p:cNvSpPr>
          <p:nvPr>
            <p:ph type="pic" idx="2"/>
          </p:nvPr>
        </p:nvSpPr>
        <p:spPr>
          <a:xfrm>
            <a:off x="5715025" y="100"/>
            <a:ext cx="3429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dk2"/>
        </a:solidFill>
        <a:effectLst/>
      </p:bgPr>
    </p:bg>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tumruy Pro"/>
              <a:buNone/>
              <a:defRPr>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9pPr>
          </a:lstStyle>
          <a:p>
            <a:endParaRPr/>
          </a:p>
        </p:txBody>
      </p:sp>
      <p:sp>
        <p:nvSpPr>
          <p:cNvPr id="73" name="Google Shape;73;p17"/>
          <p:cNvSpPr txBox="1">
            <a:spLocks noGrp="1"/>
          </p:cNvSpPr>
          <p:nvPr>
            <p:ph type="subTitle" idx="1"/>
          </p:nvPr>
        </p:nvSpPr>
        <p:spPr>
          <a:xfrm>
            <a:off x="715100" y="1682900"/>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7"/>
          <p:cNvSpPr txBox="1">
            <a:spLocks noGrp="1"/>
          </p:cNvSpPr>
          <p:nvPr>
            <p:ph type="subTitle" idx="2"/>
          </p:nvPr>
        </p:nvSpPr>
        <p:spPr>
          <a:xfrm>
            <a:off x="715100" y="124805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75" name="Google Shape;75;p17"/>
          <p:cNvSpPr txBox="1">
            <a:spLocks noGrp="1"/>
          </p:cNvSpPr>
          <p:nvPr>
            <p:ph type="subTitle" idx="3"/>
          </p:nvPr>
        </p:nvSpPr>
        <p:spPr>
          <a:xfrm>
            <a:off x="715100" y="2794155"/>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7"/>
          <p:cNvSpPr txBox="1">
            <a:spLocks noGrp="1"/>
          </p:cNvSpPr>
          <p:nvPr>
            <p:ph type="subTitle" idx="4"/>
          </p:nvPr>
        </p:nvSpPr>
        <p:spPr>
          <a:xfrm>
            <a:off x="715100" y="236810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77" name="Google Shape;77;p17"/>
          <p:cNvSpPr txBox="1">
            <a:spLocks noGrp="1"/>
          </p:cNvSpPr>
          <p:nvPr>
            <p:ph type="subTitle" idx="5"/>
          </p:nvPr>
        </p:nvSpPr>
        <p:spPr>
          <a:xfrm>
            <a:off x="715100" y="3914355"/>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8" name="Google Shape;78;p17"/>
          <p:cNvSpPr txBox="1">
            <a:spLocks noGrp="1"/>
          </p:cNvSpPr>
          <p:nvPr>
            <p:ph type="subTitle" idx="6"/>
          </p:nvPr>
        </p:nvSpPr>
        <p:spPr>
          <a:xfrm>
            <a:off x="715100" y="348830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solidFill>
          <a:schemeClr val="dk2"/>
        </a:solidFill>
        <a:effectLst/>
      </p:bgPr>
    </p:bg>
    <p:spTree>
      <p:nvGrpSpPr>
        <p:cNvPr id="1" name="Shape 105"/>
        <p:cNvGrpSpPr/>
        <p:nvPr/>
      </p:nvGrpSpPr>
      <p:grpSpPr>
        <a:xfrm>
          <a:off x="0" y="0"/>
          <a:ext cx="0" cy="0"/>
          <a:chOff x="0" y="0"/>
          <a:chExt cx="0" cy="0"/>
        </a:xfrm>
      </p:grpSpPr>
      <p:sp>
        <p:nvSpPr>
          <p:cNvPr id="106" name="Google Shape;106;p21"/>
          <p:cNvSpPr txBox="1">
            <a:spLocks noGrp="1"/>
          </p:cNvSpPr>
          <p:nvPr>
            <p:ph type="subTitle" idx="1"/>
          </p:nvPr>
        </p:nvSpPr>
        <p:spPr>
          <a:xfrm>
            <a:off x="715100" y="216450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7" name="Google Shape;107;p21"/>
          <p:cNvSpPr txBox="1">
            <a:spLocks noGrp="1"/>
          </p:cNvSpPr>
          <p:nvPr>
            <p:ph type="subTitle" idx="2"/>
          </p:nvPr>
        </p:nvSpPr>
        <p:spPr>
          <a:xfrm>
            <a:off x="715100" y="1407926"/>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08" name="Google Shape;108;p21"/>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Font typeface="Kantumruy Pro"/>
              <a:buNone/>
              <a:defRPr>
                <a:latin typeface="Kantumruy Pro"/>
                <a:ea typeface="Kantumruy Pro"/>
                <a:cs typeface="Kantumruy Pro"/>
                <a:sym typeface="Kantumruy Pro"/>
              </a:defRPr>
            </a:lvl1pPr>
            <a:lvl2pPr lvl="1" rtl="0">
              <a:spcBef>
                <a:spcPts val="0"/>
              </a:spcBef>
              <a:spcAft>
                <a:spcPts val="0"/>
              </a:spcAft>
              <a:buSzPts val="3500"/>
              <a:buFont typeface="Kantumruy Pro"/>
              <a:buNone/>
              <a:defRPr sz="3500">
                <a:latin typeface="Kantumruy Pro"/>
                <a:ea typeface="Kantumruy Pro"/>
                <a:cs typeface="Kantumruy Pro"/>
                <a:sym typeface="Kantumruy Pro"/>
              </a:defRPr>
            </a:lvl2pPr>
            <a:lvl3pPr lvl="2" rtl="0">
              <a:spcBef>
                <a:spcPts val="0"/>
              </a:spcBef>
              <a:spcAft>
                <a:spcPts val="0"/>
              </a:spcAft>
              <a:buSzPts val="3500"/>
              <a:buFont typeface="Kantumruy Pro"/>
              <a:buNone/>
              <a:defRPr sz="3500">
                <a:latin typeface="Kantumruy Pro"/>
                <a:ea typeface="Kantumruy Pro"/>
                <a:cs typeface="Kantumruy Pro"/>
                <a:sym typeface="Kantumruy Pro"/>
              </a:defRPr>
            </a:lvl3pPr>
            <a:lvl4pPr lvl="3" rtl="0">
              <a:spcBef>
                <a:spcPts val="0"/>
              </a:spcBef>
              <a:spcAft>
                <a:spcPts val="0"/>
              </a:spcAft>
              <a:buSzPts val="3500"/>
              <a:buFont typeface="Kantumruy Pro"/>
              <a:buNone/>
              <a:defRPr sz="3500">
                <a:latin typeface="Kantumruy Pro"/>
                <a:ea typeface="Kantumruy Pro"/>
                <a:cs typeface="Kantumruy Pro"/>
                <a:sym typeface="Kantumruy Pro"/>
              </a:defRPr>
            </a:lvl4pPr>
            <a:lvl5pPr lvl="4" rtl="0">
              <a:spcBef>
                <a:spcPts val="0"/>
              </a:spcBef>
              <a:spcAft>
                <a:spcPts val="0"/>
              </a:spcAft>
              <a:buSzPts val="3500"/>
              <a:buFont typeface="Kantumruy Pro"/>
              <a:buNone/>
              <a:defRPr sz="3500">
                <a:latin typeface="Kantumruy Pro"/>
                <a:ea typeface="Kantumruy Pro"/>
                <a:cs typeface="Kantumruy Pro"/>
                <a:sym typeface="Kantumruy Pro"/>
              </a:defRPr>
            </a:lvl5pPr>
            <a:lvl6pPr lvl="5" rtl="0">
              <a:spcBef>
                <a:spcPts val="0"/>
              </a:spcBef>
              <a:spcAft>
                <a:spcPts val="0"/>
              </a:spcAft>
              <a:buSzPts val="3500"/>
              <a:buFont typeface="Kantumruy Pro"/>
              <a:buNone/>
              <a:defRPr sz="3500">
                <a:latin typeface="Kantumruy Pro"/>
                <a:ea typeface="Kantumruy Pro"/>
                <a:cs typeface="Kantumruy Pro"/>
                <a:sym typeface="Kantumruy Pro"/>
              </a:defRPr>
            </a:lvl6pPr>
            <a:lvl7pPr lvl="6" rtl="0">
              <a:spcBef>
                <a:spcPts val="0"/>
              </a:spcBef>
              <a:spcAft>
                <a:spcPts val="0"/>
              </a:spcAft>
              <a:buSzPts val="3500"/>
              <a:buFont typeface="Kantumruy Pro"/>
              <a:buNone/>
              <a:defRPr sz="3500">
                <a:latin typeface="Kantumruy Pro"/>
                <a:ea typeface="Kantumruy Pro"/>
                <a:cs typeface="Kantumruy Pro"/>
                <a:sym typeface="Kantumruy Pro"/>
              </a:defRPr>
            </a:lvl7pPr>
            <a:lvl8pPr lvl="7" rtl="0">
              <a:spcBef>
                <a:spcPts val="0"/>
              </a:spcBef>
              <a:spcAft>
                <a:spcPts val="0"/>
              </a:spcAft>
              <a:buSzPts val="3500"/>
              <a:buFont typeface="Kantumruy Pro"/>
              <a:buNone/>
              <a:defRPr sz="3500">
                <a:latin typeface="Kantumruy Pro"/>
                <a:ea typeface="Kantumruy Pro"/>
                <a:cs typeface="Kantumruy Pro"/>
                <a:sym typeface="Kantumruy Pro"/>
              </a:defRPr>
            </a:lvl8pPr>
            <a:lvl9pPr lvl="8" rtl="0">
              <a:spcBef>
                <a:spcPts val="0"/>
              </a:spcBef>
              <a:spcAft>
                <a:spcPts val="0"/>
              </a:spcAft>
              <a:buSzPts val="3500"/>
              <a:buFont typeface="Kantumruy Pro"/>
              <a:buNone/>
              <a:defRPr sz="3500">
                <a:latin typeface="Kantumruy Pro"/>
                <a:ea typeface="Kantumruy Pro"/>
                <a:cs typeface="Kantumruy Pro"/>
                <a:sym typeface="Kantumruy Pro"/>
              </a:defRPr>
            </a:lvl9pPr>
          </a:lstStyle>
          <a:p>
            <a:endParaRPr/>
          </a:p>
        </p:txBody>
      </p:sp>
      <p:sp>
        <p:nvSpPr>
          <p:cNvPr id="109" name="Google Shape;109;p21"/>
          <p:cNvSpPr txBox="1">
            <a:spLocks noGrp="1"/>
          </p:cNvSpPr>
          <p:nvPr>
            <p:ph type="subTitle" idx="3"/>
          </p:nvPr>
        </p:nvSpPr>
        <p:spPr>
          <a:xfrm>
            <a:off x="3403850" y="216450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21"/>
          <p:cNvSpPr txBox="1">
            <a:spLocks noGrp="1"/>
          </p:cNvSpPr>
          <p:nvPr>
            <p:ph type="subTitle" idx="4"/>
          </p:nvPr>
        </p:nvSpPr>
        <p:spPr>
          <a:xfrm>
            <a:off x="3403850" y="1407925"/>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11" name="Google Shape;111;p21"/>
          <p:cNvSpPr txBox="1">
            <a:spLocks noGrp="1"/>
          </p:cNvSpPr>
          <p:nvPr>
            <p:ph type="subTitle" idx="5"/>
          </p:nvPr>
        </p:nvSpPr>
        <p:spPr>
          <a:xfrm>
            <a:off x="6092600" y="216450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subTitle" idx="6"/>
          </p:nvPr>
        </p:nvSpPr>
        <p:spPr>
          <a:xfrm>
            <a:off x="6092600" y="1407925"/>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13" name="Google Shape;113;p21"/>
          <p:cNvSpPr txBox="1">
            <a:spLocks noGrp="1"/>
          </p:cNvSpPr>
          <p:nvPr>
            <p:ph type="subTitle" idx="7"/>
          </p:nvPr>
        </p:nvSpPr>
        <p:spPr>
          <a:xfrm>
            <a:off x="715100" y="3758775"/>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1"/>
          <p:cNvSpPr txBox="1">
            <a:spLocks noGrp="1"/>
          </p:cNvSpPr>
          <p:nvPr>
            <p:ph type="subTitle" idx="8"/>
          </p:nvPr>
        </p:nvSpPr>
        <p:spPr>
          <a:xfrm>
            <a:off x="715100" y="3002100"/>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15" name="Google Shape;115;p21"/>
          <p:cNvSpPr txBox="1">
            <a:spLocks noGrp="1"/>
          </p:cNvSpPr>
          <p:nvPr>
            <p:ph type="subTitle" idx="9"/>
          </p:nvPr>
        </p:nvSpPr>
        <p:spPr>
          <a:xfrm>
            <a:off x="3403850" y="3758775"/>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21"/>
          <p:cNvSpPr txBox="1">
            <a:spLocks noGrp="1"/>
          </p:cNvSpPr>
          <p:nvPr>
            <p:ph type="subTitle" idx="13"/>
          </p:nvPr>
        </p:nvSpPr>
        <p:spPr>
          <a:xfrm>
            <a:off x="3403850" y="3002100"/>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17" name="Google Shape;117;p21"/>
          <p:cNvSpPr txBox="1">
            <a:spLocks noGrp="1"/>
          </p:cNvSpPr>
          <p:nvPr>
            <p:ph type="subTitle" idx="14"/>
          </p:nvPr>
        </p:nvSpPr>
        <p:spPr>
          <a:xfrm>
            <a:off x="6092600" y="3758775"/>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21"/>
          <p:cNvSpPr txBox="1">
            <a:spLocks noGrp="1"/>
          </p:cNvSpPr>
          <p:nvPr>
            <p:ph type="subTitle" idx="15"/>
          </p:nvPr>
        </p:nvSpPr>
        <p:spPr>
          <a:xfrm>
            <a:off x="6092600" y="3002100"/>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BLANK_1_1_1_1_1_1">
    <p:bg>
      <p:bgPr>
        <a:solidFill>
          <a:schemeClr val="dk2"/>
        </a:solidFill>
        <a:effectLst/>
      </p:bgPr>
    </p:bg>
    <p:spTree>
      <p:nvGrpSpPr>
        <p:cNvPr id="1" name="Shape 119"/>
        <p:cNvGrpSpPr/>
        <p:nvPr/>
      </p:nvGrpSpPr>
      <p:grpSpPr>
        <a:xfrm>
          <a:off x="0" y="0"/>
          <a:ext cx="0" cy="0"/>
          <a:chOff x="0" y="0"/>
          <a:chExt cx="0" cy="0"/>
        </a:xfrm>
      </p:grpSpPr>
      <p:sp>
        <p:nvSpPr>
          <p:cNvPr id="120" name="Google Shape;120;p22"/>
          <p:cNvSpPr txBox="1">
            <a:spLocks noGrp="1"/>
          </p:cNvSpPr>
          <p:nvPr>
            <p:ph type="title" hasCustomPrompt="1"/>
          </p:nvPr>
        </p:nvSpPr>
        <p:spPr>
          <a:xfrm>
            <a:off x="715100" y="791650"/>
            <a:ext cx="4009200" cy="9363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6200"/>
              <a:buNone/>
              <a:defRPr sz="5000">
                <a:latin typeface="Kantumruy Pro SemiBold"/>
                <a:ea typeface="Kantumruy Pro SemiBold"/>
                <a:cs typeface="Kantumruy Pro SemiBold"/>
                <a:sym typeface="Kantumruy Pro Semi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1" name="Google Shape;121;p22"/>
          <p:cNvSpPr txBox="1">
            <a:spLocks noGrp="1"/>
          </p:cNvSpPr>
          <p:nvPr>
            <p:ph type="subTitle" idx="1"/>
          </p:nvPr>
        </p:nvSpPr>
        <p:spPr>
          <a:xfrm>
            <a:off x="715100" y="1651650"/>
            <a:ext cx="4009200" cy="40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hasCustomPrompt="1"/>
          </p:nvPr>
        </p:nvSpPr>
        <p:spPr>
          <a:xfrm>
            <a:off x="715100" y="2365650"/>
            <a:ext cx="4009200" cy="9363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6200"/>
              <a:buNone/>
              <a:defRPr sz="5000">
                <a:latin typeface="Kantumruy Pro SemiBold"/>
                <a:ea typeface="Kantumruy Pro SemiBold"/>
                <a:cs typeface="Kantumruy Pro SemiBold"/>
                <a:sym typeface="Kantumruy Pro Semi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3" name="Google Shape;123;p22"/>
          <p:cNvSpPr txBox="1">
            <a:spLocks noGrp="1"/>
          </p:cNvSpPr>
          <p:nvPr>
            <p:ph type="subTitle" idx="3"/>
          </p:nvPr>
        </p:nvSpPr>
        <p:spPr>
          <a:xfrm>
            <a:off x="715100" y="3225775"/>
            <a:ext cx="4009200" cy="40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dk2"/>
        </a:solidFill>
        <a:effectLst/>
      </p:bgPr>
    </p:bg>
    <p:spTree>
      <p:nvGrpSpPr>
        <p:cNvPr id="1" name="Shape 132"/>
        <p:cNvGrpSpPr/>
        <p:nvPr/>
      </p:nvGrpSpPr>
      <p:grpSpPr>
        <a:xfrm>
          <a:off x="0" y="0"/>
          <a:ext cx="0" cy="0"/>
          <a:chOff x="0" y="0"/>
          <a:chExt cx="0" cy="0"/>
        </a:xfrm>
      </p:grpSpPr>
      <p:grpSp>
        <p:nvGrpSpPr>
          <p:cNvPr id="133" name="Google Shape;133;p26"/>
          <p:cNvGrpSpPr/>
          <p:nvPr/>
        </p:nvGrpSpPr>
        <p:grpSpPr>
          <a:xfrm>
            <a:off x="6605565" y="2082971"/>
            <a:ext cx="3157715" cy="3383114"/>
            <a:chOff x="6605565" y="2082971"/>
            <a:chExt cx="3157715" cy="3383114"/>
          </a:xfrm>
        </p:grpSpPr>
        <p:grpSp>
          <p:nvGrpSpPr>
            <p:cNvPr id="134" name="Google Shape;134;p26"/>
            <p:cNvGrpSpPr/>
            <p:nvPr/>
          </p:nvGrpSpPr>
          <p:grpSpPr>
            <a:xfrm>
              <a:off x="6718168" y="3060491"/>
              <a:ext cx="802799" cy="802799"/>
              <a:chOff x="353675" y="3417700"/>
              <a:chExt cx="527775" cy="527775"/>
            </a:xfrm>
          </p:grpSpPr>
          <p:sp>
            <p:nvSpPr>
              <p:cNvPr id="135" name="Google Shape;135;p26"/>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6"/>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6"/>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6"/>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6"/>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6"/>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6"/>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6"/>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6"/>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6"/>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6"/>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6"/>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6"/>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6"/>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6"/>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6"/>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6"/>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6"/>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6"/>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6"/>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26"/>
            <p:cNvSpPr/>
            <p:nvPr/>
          </p:nvSpPr>
          <p:spPr>
            <a:xfrm>
              <a:off x="7051519" y="3393977"/>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26"/>
            <p:cNvGrpSpPr/>
            <p:nvPr/>
          </p:nvGrpSpPr>
          <p:grpSpPr>
            <a:xfrm rot="6659213">
              <a:off x="7961241" y="2312410"/>
              <a:ext cx="1572572" cy="1572608"/>
              <a:chOff x="3286600" y="1519925"/>
              <a:chExt cx="1093425" cy="1093450"/>
            </a:xfrm>
          </p:grpSpPr>
          <p:sp>
            <p:nvSpPr>
              <p:cNvPr id="184" name="Google Shape;184;p26"/>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26"/>
            <p:cNvSpPr/>
            <p:nvPr/>
          </p:nvSpPr>
          <p:spPr>
            <a:xfrm>
              <a:off x="8699646" y="3050687"/>
              <a:ext cx="96300" cy="96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26"/>
            <p:cNvGrpSpPr/>
            <p:nvPr/>
          </p:nvGrpSpPr>
          <p:grpSpPr>
            <a:xfrm>
              <a:off x="7165942" y="4077859"/>
              <a:ext cx="1388271" cy="1388226"/>
              <a:chOff x="5708875" y="1687175"/>
              <a:chExt cx="758950" cy="758925"/>
            </a:xfrm>
          </p:grpSpPr>
          <p:sp>
            <p:nvSpPr>
              <p:cNvPr id="195" name="Google Shape;195;p26"/>
              <p:cNvSpPr/>
              <p:nvPr/>
            </p:nvSpPr>
            <p:spPr>
              <a:xfrm>
                <a:off x="5708875" y="1687175"/>
                <a:ext cx="758950" cy="758925"/>
              </a:xfrm>
              <a:custGeom>
                <a:avLst/>
                <a:gdLst/>
                <a:ahLst/>
                <a:cxnLst/>
                <a:rect l="l" t="t" r="r" b="b"/>
                <a:pathLst>
                  <a:path w="30358" h="30357" extrusionOk="0">
                    <a:moveTo>
                      <a:pt x="15157" y="1"/>
                    </a:moveTo>
                    <a:lnTo>
                      <a:pt x="15157" y="315"/>
                    </a:lnTo>
                    <a:lnTo>
                      <a:pt x="15179" y="315"/>
                    </a:lnTo>
                    <a:cubicBezTo>
                      <a:pt x="15329" y="315"/>
                      <a:pt x="15476" y="316"/>
                      <a:pt x="15625" y="321"/>
                    </a:cubicBezTo>
                    <a:lnTo>
                      <a:pt x="15633" y="8"/>
                    </a:lnTo>
                    <a:cubicBezTo>
                      <a:pt x="15483" y="3"/>
                      <a:pt x="15331" y="1"/>
                      <a:pt x="15179" y="1"/>
                    </a:cubicBezTo>
                    <a:close/>
                    <a:moveTo>
                      <a:pt x="13256" y="120"/>
                    </a:moveTo>
                    <a:cubicBezTo>
                      <a:pt x="13097" y="141"/>
                      <a:pt x="12940" y="163"/>
                      <a:pt x="12783" y="188"/>
                    </a:cubicBezTo>
                    <a:lnTo>
                      <a:pt x="12833" y="498"/>
                    </a:lnTo>
                    <a:cubicBezTo>
                      <a:pt x="12986" y="473"/>
                      <a:pt x="13140" y="452"/>
                      <a:pt x="13295" y="432"/>
                    </a:cubicBezTo>
                    <a:lnTo>
                      <a:pt x="13256" y="120"/>
                    </a:lnTo>
                    <a:close/>
                    <a:moveTo>
                      <a:pt x="17531" y="181"/>
                    </a:moveTo>
                    <a:lnTo>
                      <a:pt x="17483" y="492"/>
                    </a:lnTo>
                    <a:cubicBezTo>
                      <a:pt x="17637" y="515"/>
                      <a:pt x="17791" y="541"/>
                      <a:pt x="17943" y="571"/>
                    </a:cubicBezTo>
                    <a:lnTo>
                      <a:pt x="18000" y="262"/>
                    </a:lnTo>
                    <a:cubicBezTo>
                      <a:pt x="17845" y="232"/>
                      <a:pt x="17688" y="206"/>
                      <a:pt x="17531" y="181"/>
                    </a:cubicBezTo>
                    <a:close/>
                    <a:moveTo>
                      <a:pt x="10924" y="606"/>
                    </a:moveTo>
                    <a:cubicBezTo>
                      <a:pt x="10771" y="649"/>
                      <a:pt x="10619" y="696"/>
                      <a:pt x="10469" y="746"/>
                    </a:cubicBezTo>
                    <a:lnTo>
                      <a:pt x="10566" y="1043"/>
                    </a:lnTo>
                    <a:cubicBezTo>
                      <a:pt x="10713" y="995"/>
                      <a:pt x="10862" y="949"/>
                      <a:pt x="11012" y="906"/>
                    </a:cubicBezTo>
                    <a:lnTo>
                      <a:pt x="10924" y="606"/>
                    </a:lnTo>
                    <a:close/>
                    <a:moveTo>
                      <a:pt x="19847" y="731"/>
                    </a:moveTo>
                    <a:lnTo>
                      <a:pt x="19752" y="1030"/>
                    </a:lnTo>
                    <a:cubicBezTo>
                      <a:pt x="19900" y="1078"/>
                      <a:pt x="20047" y="1129"/>
                      <a:pt x="20194" y="1180"/>
                    </a:cubicBezTo>
                    <a:lnTo>
                      <a:pt x="20300" y="886"/>
                    </a:lnTo>
                    <a:cubicBezTo>
                      <a:pt x="20150" y="832"/>
                      <a:pt x="19999" y="781"/>
                      <a:pt x="19847" y="731"/>
                    </a:cubicBezTo>
                    <a:close/>
                    <a:moveTo>
                      <a:pt x="8697" y="1450"/>
                    </a:moveTo>
                    <a:cubicBezTo>
                      <a:pt x="8554" y="1518"/>
                      <a:pt x="8412" y="1587"/>
                      <a:pt x="8271" y="1660"/>
                    </a:cubicBezTo>
                    <a:lnTo>
                      <a:pt x="8413" y="1939"/>
                    </a:lnTo>
                    <a:cubicBezTo>
                      <a:pt x="8552" y="1868"/>
                      <a:pt x="8691" y="1800"/>
                      <a:pt x="8831" y="1734"/>
                    </a:cubicBezTo>
                    <a:lnTo>
                      <a:pt x="8697" y="1450"/>
                    </a:lnTo>
                    <a:close/>
                    <a:moveTo>
                      <a:pt x="22051" y="1641"/>
                    </a:moveTo>
                    <a:lnTo>
                      <a:pt x="21909" y="1921"/>
                    </a:lnTo>
                    <a:cubicBezTo>
                      <a:pt x="22048" y="1992"/>
                      <a:pt x="22185" y="2064"/>
                      <a:pt x="22322" y="2140"/>
                    </a:cubicBezTo>
                    <a:lnTo>
                      <a:pt x="22473" y="1864"/>
                    </a:lnTo>
                    <a:cubicBezTo>
                      <a:pt x="22334" y="1788"/>
                      <a:pt x="22193" y="1714"/>
                      <a:pt x="22051" y="1641"/>
                    </a:cubicBezTo>
                    <a:close/>
                    <a:moveTo>
                      <a:pt x="6632" y="2633"/>
                    </a:moveTo>
                    <a:cubicBezTo>
                      <a:pt x="6502" y="2722"/>
                      <a:pt x="6371" y="2814"/>
                      <a:pt x="6244" y="2907"/>
                    </a:cubicBezTo>
                    <a:lnTo>
                      <a:pt x="6429" y="3161"/>
                    </a:lnTo>
                    <a:cubicBezTo>
                      <a:pt x="6555" y="3069"/>
                      <a:pt x="6682" y="2980"/>
                      <a:pt x="6809" y="2892"/>
                    </a:cubicBezTo>
                    <a:lnTo>
                      <a:pt x="6632" y="2633"/>
                    </a:lnTo>
                    <a:close/>
                    <a:moveTo>
                      <a:pt x="24083" y="2885"/>
                    </a:moveTo>
                    <a:lnTo>
                      <a:pt x="23898" y="3138"/>
                    </a:lnTo>
                    <a:cubicBezTo>
                      <a:pt x="24025" y="3231"/>
                      <a:pt x="24149" y="3323"/>
                      <a:pt x="24273" y="3419"/>
                    </a:cubicBezTo>
                    <a:lnTo>
                      <a:pt x="24465" y="3171"/>
                    </a:lnTo>
                    <a:cubicBezTo>
                      <a:pt x="24339" y="3074"/>
                      <a:pt x="24212" y="2978"/>
                      <a:pt x="24083" y="2885"/>
                    </a:cubicBezTo>
                    <a:close/>
                    <a:moveTo>
                      <a:pt x="4779" y="4124"/>
                    </a:moveTo>
                    <a:cubicBezTo>
                      <a:pt x="4663" y="4234"/>
                      <a:pt x="4549" y="4344"/>
                      <a:pt x="4437" y="4457"/>
                    </a:cubicBezTo>
                    <a:lnTo>
                      <a:pt x="4658" y="4678"/>
                    </a:lnTo>
                    <a:cubicBezTo>
                      <a:pt x="4769" y="4569"/>
                      <a:pt x="4880" y="4460"/>
                      <a:pt x="4994" y="4352"/>
                    </a:cubicBezTo>
                    <a:lnTo>
                      <a:pt x="4779" y="4124"/>
                    </a:lnTo>
                    <a:close/>
                    <a:moveTo>
                      <a:pt x="25896" y="4430"/>
                    </a:moveTo>
                    <a:lnTo>
                      <a:pt x="25674" y="4652"/>
                    </a:lnTo>
                    <a:cubicBezTo>
                      <a:pt x="25785" y="4762"/>
                      <a:pt x="25892" y="4873"/>
                      <a:pt x="26000" y="4987"/>
                    </a:cubicBezTo>
                    <a:lnTo>
                      <a:pt x="26228" y="4772"/>
                    </a:lnTo>
                    <a:cubicBezTo>
                      <a:pt x="26119" y="4656"/>
                      <a:pt x="26008" y="4542"/>
                      <a:pt x="25896" y="4430"/>
                    </a:cubicBezTo>
                    <a:close/>
                    <a:moveTo>
                      <a:pt x="3176" y="5887"/>
                    </a:moveTo>
                    <a:cubicBezTo>
                      <a:pt x="3079" y="6013"/>
                      <a:pt x="2985" y="6140"/>
                      <a:pt x="2890" y="6267"/>
                    </a:cubicBezTo>
                    <a:lnTo>
                      <a:pt x="3145" y="6452"/>
                    </a:lnTo>
                    <a:cubicBezTo>
                      <a:pt x="3236" y="6327"/>
                      <a:pt x="3330" y="6203"/>
                      <a:pt x="3424" y="6079"/>
                    </a:cubicBezTo>
                    <a:lnTo>
                      <a:pt x="3176" y="5887"/>
                    </a:lnTo>
                    <a:close/>
                    <a:moveTo>
                      <a:pt x="27445" y="6238"/>
                    </a:moveTo>
                    <a:lnTo>
                      <a:pt x="27192" y="6423"/>
                    </a:lnTo>
                    <a:cubicBezTo>
                      <a:pt x="27283" y="6548"/>
                      <a:pt x="27373" y="6674"/>
                      <a:pt x="27462" y="6803"/>
                    </a:cubicBezTo>
                    <a:lnTo>
                      <a:pt x="27720" y="6626"/>
                    </a:lnTo>
                    <a:cubicBezTo>
                      <a:pt x="27630" y="6495"/>
                      <a:pt x="27539" y="6365"/>
                      <a:pt x="27445" y="6238"/>
                    </a:cubicBezTo>
                    <a:close/>
                    <a:moveTo>
                      <a:pt x="1869" y="7878"/>
                    </a:moveTo>
                    <a:cubicBezTo>
                      <a:pt x="1792" y="8017"/>
                      <a:pt x="1717" y="8157"/>
                      <a:pt x="1646" y="8299"/>
                    </a:cubicBezTo>
                    <a:lnTo>
                      <a:pt x="1926" y="8441"/>
                    </a:lnTo>
                    <a:cubicBezTo>
                      <a:pt x="1997" y="8303"/>
                      <a:pt x="2069" y="8165"/>
                      <a:pt x="2144" y="8028"/>
                    </a:cubicBezTo>
                    <a:lnTo>
                      <a:pt x="1869" y="7878"/>
                    </a:lnTo>
                    <a:close/>
                    <a:moveTo>
                      <a:pt x="28694" y="8263"/>
                    </a:moveTo>
                    <a:lnTo>
                      <a:pt x="28415" y="8407"/>
                    </a:lnTo>
                    <a:cubicBezTo>
                      <a:pt x="28486" y="8544"/>
                      <a:pt x="28554" y="8684"/>
                      <a:pt x="28620" y="8825"/>
                    </a:cubicBezTo>
                    <a:lnTo>
                      <a:pt x="28904" y="8689"/>
                    </a:lnTo>
                    <a:cubicBezTo>
                      <a:pt x="28836" y="8545"/>
                      <a:pt x="28765" y="8403"/>
                      <a:pt x="28694" y="8263"/>
                    </a:cubicBezTo>
                    <a:close/>
                    <a:moveTo>
                      <a:pt x="890" y="10050"/>
                    </a:moveTo>
                    <a:cubicBezTo>
                      <a:pt x="835" y="10199"/>
                      <a:pt x="784" y="10351"/>
                      <a:pt x="734" y="10503"/>
                    </a:cubicBezTo>
                    <a:lnTo>
                      <a:pt x="1033" y="10599"/>
                    </a:lnTo>
                    <a:cubicBezTo>
                      <a:pt x="1081" y="10450"/>
                      <a:pt x="1133" y="10303"/>
                      <a:pt x="1184" y="10156"/>
                    </a:cubicBezTo>
                    <a:lnTo>
                      <a:pt x="890" y="10050"/>
                    </a:lnTo>
                    <a:close/>
                    <a:moveTo>
                      <a:pt x="29609" y="10460"/>
                    </a:moveTo>
                    <a:lnTo>
                      <a:pt x="29310" y="10558"/>
                    </a:lnTo>
                    <a:cubicBezTo>
                      <a:pt x="29360" y="10705"/>
                      <a:pt x="29405" y="10853"/>
                      <a:pt x="29449" y="11004"/>
                    </a:cubicBezTo>
                    <a:lnTo>
                      <a:pt x="29750" y="10916"/>
                    </a:lnTo>
                    <a:cubicBezTo>
                      <a:pt x="29705" y="10763"/>
                      <a:pt x="29659" y="10611"/>
                      <a:pt x="29609" y="10460"/>
                    </a:cubicBezTo>
                    <a:close/>
                    <a:moveTo>
                      <a:pt x="264" y="12350"/>
                    </a:moveTo>
                    <a:cubicBezTo>
                      <a:pt x="236" y="12505"/>
                      <a:pt x="207" y="12662"/>
                      <a:pt x="183" y="12819"/>
                    </a:cubicBezTo>
                    <a:lnTo>
                      <a:pt x="493" y="12867"/>
                    </a:lnTo>
                    <a:cubicBezTo>
                      <a:pt x="518" y="12714"/>
                      <a:pt x="544" y="12560"/>
                      <a:pt x="573" y="12408"/>
                    </a:cubicBezTo>
                    <a:lnTo>
                      <a:pt x="264" y="12350"/>
                    </a:lnTo>
                    <a:close/>
                    <a:moveTo>
                      <a:pt x="30168" y="12775"/>
                    </a:moveTo>
                    <a:lnTo>
                      <a:pt x="29857" y="12824"/>
                    </a:lnTo>
                    <a:cubicBezTo>
                      <a:pt x="29882" y="12978"/>
                      <a:pt x="29904" y="13132"/>
                      <a:pt x="29923" y="13287"/>
                    </a:cubicBezTo>
                    <a:lnTo>
                      <a:pt x="30236" y="13247"/>
                    </a:lnTo>
                    <a:cubicBezTo>
                      <a:pt x="30216" y="13089"/>
                      <a:pt x="30193" y="12932"/>
                      <a:pt x="30168" y="12775"/>
                    </a:cubicBezTo>
                    <a:close/>
                    <a:moveTo>
                      <a:pt x="8" y="14716"/>
                    </a:moveTo>
                    <a:cubicBezTo>
                      <a:pt x="3" y="14870"/>
                      <a:pt x="1" y="15023"/>
                      <a:pt x="1" y="15179"/>
                    </a:cubicBezTo>
                    <a:lnTo>
                      <a:pt x="1" y="15193"/>
                    </a:lnTo>
                    <a:lnTo>
                      <a:pt x="315" y="15179"/>
                    </a:lnTo>
                    <a:cubicBezTo>
                      <a:pt x="315" y="15027"/>
                      <a:pt x="316" y="14876"/>
                      <a:pt x="321" y="14726"/>
                    </a:cubicBezTo>
                    <a:lnTo>
                      <a:pt x="8" y="14716"/>
                    </a:lnTo>
                    <a:close/>
                    <a:moveTo>
                      <a:pt x="30044" y="15149"/>
                    </a:moveTo>
                    <a:lnTo>
                      <a:pt x="30044" y="15179"/>
                    </a:lnTo>
                    <a:cubicBezTo>
                      <a:pt x="30044" y="15334"/>
                      <a:pt x="30041" y="15491"/>
                      <a:pt x="30036" y="15644"/>
                    </a:cubicBezTo>
                    <a:lnTo>
                      <a:pt x="30350" y="15654"/>
                    </a:lnTo>
                    <a:cubicBezTo>
                      <a:pt x="30355" y="15497"/>
                      <a:pt x="30358" y="15337"/>
                      <a:pt x="30358" y="15177"/>
                    </a:cubicBezTo>
                    <a:lnTo>
                      <a:pt x="30358" y="15149"/>
                    </a:lnTo>
                    <a:close/>
                    <a:moveTo>
                      <a:pt x="432" y="17055"/>
                    </a:moveTo>
                    <a:lnTo>
                      <a:pt x="122" y="17095"/>
                    </a:lnTo>
                    <a:cubicBezTo>
                      <a:pt x="141" y="17254"/>
                      <a:pt x="163" y="17410"/>
                      <a:pt x="188" y="17567"/>
                    </a:cubicBezTo>
                    <a:lnTo>
                      <a:pt x="188" y="17566"/>
                    </a:lnTo>
                    <a:lnTo>
                      <a:pt x="498" y="17518"/>
                    </a:lnTo>
                    <a:cubicBezTo>
                      <a:pt x="473" y="17364"/>
                      <a:pt x="452" y="17211"/>
                      <a:pt x="432" y="17055"/>
                    </a:cubicBezTo>
                    <a:close/>
                    <a:moveTo>
                      <a:pt x="29862" y="17503"/>
                    </a:moveTo>
                    <a:cubicBezTo>
                      <a:pt x="29839" y="17657"/>
                      <a:pt x="29813" y="17810"/>
                      <a:pt x="29783" y="17964"/>
                    </a:cubicBezTo>
                    <a:lnTo>
                      <a:pt x="30092" y="18022"/>
                    </a:lnTo>
                    <a:cubicBezTo>
                      <a:pt x="30122" y="17866"/>
                      <a:pt x="30148" y="17710"/>
                      <a:pt x="30173" y="17553"/>
                    </a:cubicBezTo>
                    <a:lnTo>
                      <a:pt x="29862" y="17503"/>
                    </a:lnTo>
                    <a:close/>
                    <a:moveTo>
                      <a:pt x="905" y="19338"/>
                    </a:moveTo>
                    <a:lnTo>
                      <a:pt x="604" y="19426"/>
                    </a:lnTo>
                    <a:cubicBezTo>
                      <a:pt x="649" y="19580"/>
                      <a:pt x="695" y="19732"/>
                      <a:pt x="744" y="19882"/>
                    </a:cubicBezTo>
                    <a:lnTo>
                      <a:pt x="1043" y="19785"/>
                    </a:lnTo>
                    <a:cubicBezTo>
                      <a:pt x="995" y="19637"/>
                      <a:pt x="949" y="19489"/>
                      <a:pt x="905" y="19338"/>
                    </a:cubicBezTo>
                    <a:close/>
                    <a:moveTo>
                      <a:pt x="29320" y="19771"/>
                    </a:moveTo>
                    <a:cubicBezTo>
                      <a:pt x="29272" y="19920"/>
                      <a:pt x="29221" y="20067"/>
                      <a:pt x="29168" y="20214"/>
                    </a:cubicBezTo>
                    <a:lnTo>
                      <a:pt x="29464" y="20321"/>
                    </a:lnTo>
                    <a:cubicBezTo>
                      <a:pt x="29519" y="20171"/>
                      <a:pt x="29570" y="20019"/>
                      <a:pt x="29619" y="19869"/>
                    </a:cubicBezTo>
                    <a:lnTo>
                      <a:pt x="29320" y="19771"/>
                    </a:lnTo>
                    <a:close/>
                    <a:moveTo>
                      <a:pt x="1732" y="21519"/>
                    </a:moveTo>
                    <a:lnTo>
                      <a:pt x="1448" y="21653"/>
                    </a:lnTo>
                    <a:cubicBezTo>
                      <a:pt x="1516" y="21797"/>
                      <a:pt x="1585" y="21939"/>
                      <a:pt x="1658" y="22081"/>
                    </a:cubicBezTo>
                    <a:lnTo>
                      <a:pt x="1937" y="21937"/>
                    </a:lnTo>
                    <a:cubicBezTo>
                      <a:pt x="1866" y="21798"/>
                      <a:pt x="1798" y="21660"/>
                      <a:pt x="1732" y="21519"/>
                    </a:cubicBezTo>
                    <a:close/>
                    <a:moveTo>
                      <a:pt x="28427" y="21927"/>
                    </a:moveTo>
                    <a:cubicBezTo>
                      <a:pt x="28356" y="22066"/>
                      <a:pt x="28283" y="22205"/>
                      <a:pt x="28207" y="22340"/>
                    </a:cubicBezTo>
                    <a:lnTo>
                      <a:pt x="28483" y="22492"/>
                    </a:lnTo>
                    <a:cubicBezTo>
                      <a:pt x="28559" y="22352"/>
                      <a:pt x="28633" y="22211"/>
                      <a:pt x="28706" y="22069"/>
                    </a:cubicBezTo>
                    <a:lnTo>
                      <a:pt x="28427" y="21927"/>
                    </a:lnTo>
                    <a:close/>
                    <a:moveTo>
                      <a:pt x="2889" y="23541"/>
                    </a:moveTo>
                    <a:lnTo>
                      <a:pt x="2629" y="23718"/>
                    </a:lnTo>
                    <a:cubicBezTo>
                      <a:pt x="2720" y="23849"/>
                      <a:pt x="2811" y="23979"/>
                      <a:pt x="2904" y="24108"/>
                    </a:cubicBezTo>
                    <a:lnTo>
                      <a:pt x="2905" y="24108"/>
                    </a:lnTo>
                    <a:lnTo>
                      <a:pt x="3158" y="23923"/>
                    </a:lnTo>
                    <a:cubicBezTo>
                      <a:pt x="3067" y="23797"/>
                      <a:pt x="2976" y="23670"/>
                      <a:pt x="2889" y="23541"/>
                    </a:cubicBezTo>
                    <a:close/>
                    <a:moveTo>
                      <a:pt x="27206" y="23916"/>
                    </a:moveTo>
                    <a:cubicBezTo>
                      <a:pt x="27113" y="24042"/>
                      <a:pt x="27021" y="24166"/>
                      <a:pt x="26925" y="24290"/>
                    </a:cubicBezTo>
                    <a:lnTo>
                      <a:pt x="27173" y="24481"/>
                    </a:lnTo>
                    <a:cubicBezTo>
                      <a:pt x="27270" y="24356"/>
                      <a:pt x="27366" y="24229"/>
                      <a:pt x="27460" y="24100"/>
                    </a:cubicBezTo>
                    <a:lnTo>
                      <a:pt x="27206" y="23916"/>
                    </a:lnTo>
                    <a:close/>
                    <a:moveTo>
                      <a:pt x="4349" y="25359"/>
                    </a:moveTo>
                    <a:lnTo>
                      <a:pt x="4121" y="25573"/>
                    </a:lnTo>
                    <a:cubicBezTo>
                      <a:pt x="4229" y="25691"/>
                      <a:pt x="4339" y="25805"/>
                      <a:pt x="4452" y="25917"/>
                    </a:cubicBezTo>
                    <a:lnTo>
                      <a:pt x="4675" y="25694"/>
                    </a:lnTo>
                    <a:cubicBezTo>
                      <a:pt x="4564" y="25583"/>
                      <a:pt x="4457" y="25473"/>
                      <a:pt x="4349" y="25359"/>
                    </a:cubicBezTo>
                    <a:close/>
                    <a:moveTo>
                      <a:pt x="25691" y="25689"/>
                    </a:moveTo>
                    <a:cubicBezTo>
                      <a:pt x="25580" y="25798"/>
                      <a:pt x="25468" y="25907"/>
                      <a:pt x="25355" y="26015"/>
                    </a:cubicBezTo>
                    <a:lnTo>
                      <a:pt x="25570" y="26242"/>
                    </a:lnTo>
                    <a:cubicBezTo>
                      <a:pt x="25686" y="26133"/>
                      <a:pt x="25800" y="26023"/>
                      <a:pt x="25912" y="25910"/>
                    </a:cubicBezTo>
                    <a:lnTo>
                      <a:pt x="25691" y="25689"/>
                    </a:lnTo>
                    <a:close/>
                    <a:moveTo>
                      <a:pt x="6074" y="26928"/>
                    </a:moveTo>
                    <a:lnTo>
                      <a:pt x="5882" y="27176"/>
                    </a:lnTo>
                    <a:cubicBezTo>
                      <a:pt x="6008" y="27273"/>
                      <a:pt x="6135" y="27369"/>
                      <a:pt x="6264" y="27463"/>
                    </a:cubicBezTo>
                    <a:lnTo>
                      <a:pt x="6447" y="27209"/>
                    </a:lnTo>
                    <a:cubicBezTo>
                      <a:pt x="6322" y="27118"/>
                      <a:pt x="6198" y="27024"/>
                      <a:pt x="6074" y="26928"/>
                    </a:cubicBezTo>
                    <a:close/>
                    <a:moveTo>
                      <a:pt x="23918" y="27204"/>
                    </a:moveTo>
                    <a:cubicBezTo>
                      <a:pt x="23793" y="27295"/>
                      <a:pt x="23665" y="27384"/>
                      <a:pt x="23536" y="27473"/>
                    </a:cubicBezTo>
                    <a:lnTo>
                      <a:pt x="23713" y="27733"/>
                    </a:lnTo>
                    <a:cubicBezTo>
                      <a:pt x="23845" y="27642"/>
                      <a:pt x="23974" y="27551"/>
                      <a:pt x="24103" y="27458"/>
                    </a:cubicBezTo>
                    <a:lnTo>
                      <a:pt x="23918" y="27204"/>
                    </a:lnTo>
                    <a:close/>
                    <a:moveTo>
                      <a:pt x="8023" y="28210"/>
                    </a:moveTo>
                    <a:lnTo>
                      <a:pt x="7873" y="28484"/>
                    </a:lnTo>
                    <a:cubicBezTo>
                      <a:pt x="8012" y="28562"/>
                      <a:pt x="8152" y="28636"/>
                      <a:pt x="8294" y="28709"/>
                    </a:cubicBezTo>
                    <a:lnTo>
                      <a:pt x="8436" y="28430"/>
                    </a:lnTo>
                    <a:cubicBezTo>
                      <a:pt x="8298" y="28359"/>
                      <a:pt x="8161" y="28284"/>
                      <a:pt x="8023" y="28210"/>
                    </a:cubicBezTo>
                    <a:close/>
                    <a:moveTo>
                      <a:pt x="21932" y="28423"/>
                    </a:moveTo>
                    <a:cubicBezTo>
                      <a:pt x="21794" y="28494"/>
                      <a:pt x="21655" y="28564"/>
                      <a:pt x="21514" y="28630"/>
                    </a:cubicBezTo>
                    <a:lnTo>
                      <a:pt x="21648" y="28912"/>
                    </a:lnTo>
                    <a:cubicBezTo>
                      <a:pt x="21792" y="28845"/>
                      <a:pt x="21934" y="28775"/>
                      <a:pt x="22074" y="28704"/>
                    </a:cubicBezTo>
                    <a:lnTo>
                      <a:pt x="21932" y="28423"/>
                    </a:lnTo>
                    <a:close/>
                    <a:moveTo>
                      <a:pt x="10151" y="29170"/>
                    </a:moveTo>
                    <a:lnTo>
                      <a:pt x="10044" y="29466"/>
                    </a:lnTo>
                    <a:cubicBezTo>
                      <a:pt x="10194" y="29520"/>
                      <a:pt x="10345" y="29571"/>
                      <a:pt x="10497" y="29621"/>
                    </a:cubicBezTo>
                    <a:lnTo>
                      <a:pt x="10594" y="29322"/>
                    </a:lnTo>
                    <a:cubicBezTo>
                      <a:pt x="10445" y="29274"/>
                      <a:pt x="10297" y="29223"/>
                      <a:pt x="10151" y="29170"/>
                    </a:cubicBezTo>
                    <a:close/>
                    <a:moveTo>
                      <a:pt x="19780" y="29317"/>
                    </a:moveTo>
                    <a:cubicBezTo>
                      <a:pt x="19631" y="29365"/>
                      <a:pt x="19482" y="29411"/>
                      <a:pt x="19334" y="29454"/>
                    </a:cubicBezTo>
                    <a:lnTo>
                      <a:pt x="19421" y="29756"/>
                    </a:lnTo>
                    <a:cubicBezTo>
                      <a:pt x="19573" y="29712"/>
                      <a:pt x="19725" y="29666"/>
                      <a:pt x="19877" y="29616"/>
                    </a:cubicBezTo>
                    <a:lnTo>
                      <a:pt x="19780" y="29317"/>
                    </a:lnTo>
                    <a:close/>
                    <a:moveTo>
                      <a:pt x="12401" y="29783"/>
                    </a:moveTo>
                    <a:lnTo>
                      <a:pt x="12344" y="30092"/>
                    </a:lnTo>
                    <a:cubicBezTo>
                      <a:pt x="12499" y="30122"/>
                      <a:pt x="12656" y="30148"/>
                      <a:pt x="12813" y="30173"/>
                    </a:cubicBezTo>
                    <a:lnTo>
                      <a:pt x="12862" y="29862"/>
                    </a:lnTo>
                    <a:cubicBezTo>
                      <a:pt x="12707" y="29839"/>
                      <a:pt x="12555" y="29813"/>
                      <a:pt x="12401" y="29783"/>
                    </a:cubicBezTo>
                    <a:close/>
                    <a:moveTo>
                      <a:pt x="17511" y="29861"/>
                    </a:moveTo>
                    <a:cubicBezTo>
                      <a:pt x="17358" y="29885"/>
                      <a:pt x="17204" y="29907"/>
                      <a:pt x="17049" y="29927"/>
                    </a:cubicBezTo>
                    <a:lnTo>
                      <a:pt x="17088" y="30237"/>
                    </a:lnTo>
                    <a:cubicBezTo>
                      <a:pt x="17247" y="30217"/>
                      <a:pt x="17404" y="30196"/>
                      <a:pt x="17561" y="30171"/>
                    </a:cubicBezTo>
                    <a:lnTo>
                      <a:pt x="17511" y="29861"/>
                    </a:lnTo>
                    <a:close/>
                    <a:moveTo>
                      <a:pt x="14719" y="30036"/>
                    </a:moveTo>
                    <a:lnTo>
                      <a:pt x="14711" y="30350"/>
                    </a:lnTo>
                    <a:cubicBezTo>
                      <a:pt x="14861" y="30355"/>
                      <a:pt x="15013" y="30356"/>
                      <a:pt x="15170" y="30356"/>
                    </a:cubicBezTo>
                    <a:lnTo>
                      <a:pt x="15185" y="30356"/>
                    </a:lnTo>
                    <a:lnTo>
                      <a:pt x="15187" y="30313"/>
                    </a:lnTo>
                    <a:lnTo>
                      <a:pt x="15180" y="30042"/>
                    </a:lnTo>
                    <a:cubicBezTo>
                      <a:pt x="15025" y="30042"/>
                      <a:pt x="14873" y="30041"/>
                      <a:pt x="14719" y="300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5909150" y="1887425"/>
                <a:ext cx="358400" cy="358425"/>
              </a:xfrm>
              <a:custGeom>
                <a:avLst/>
                <a:gdLst/>
                <a:ahLst/>
                <a:cxnLst/>
                <a:rect l="l" t="t" r="r" b="b"/>
                <a:pathLst>
                  <a:path w="14336" h="14337" extrusionOk="0">
                    <a:moveTo>
                      <a:pt x="7070" y="0"/>
                    </a:moveTo>
                    <a:lnTo>
                      <a:pt x="7093" y="1694"/>
                    </a:lnTo>
                    <a:lnTo>
                      <a:pt x="7169" y="1694"/>
                    </a:lnTo>
                    <a:cubicBezTo>
                      <a:pt x="10188" y="1694"/>
                      <a:pt x="12644" y="4149"/>
                      <a:pt x="12644" y="7169"/>
                    </a:cubicBezTo>
                    <a:cubicBezTo>
                      <a:pt x="12644" y="10187"/>
                      <a:pt x="10188" y="12644"/>
                      <a:pt x="7169" y="12644"/>
                    </a:cubicBezTo>
                    <a:cubicBezTo>
                      <a:pt x="4149" y="12644"/>
                      <a:pt x="1693" y="10187"/>
                      <a:pt x="1693" y="7169"/>
                    </a:cubicBezTo>
                    <a:cubicBezTo>
                      <a:pt x="1693" y="7142"/>
                      <a:pt x="1693" y="7117"/>
                      <a:pt x="1694" y="7093"/>
                    </a:cubicBezTo>
                    <a:lnTo>
                      <a:pt x="1" y="7069"/>
                    </a:lnTo>
                    <a:cubicBezTo>
                      <a:pt x="1" y="7102"/>
                      <a:pt x="1" y="7136"/>
                      <a:pt x="1" y="7169"/>
                    </a:cubicBezTo>
                    <a:cubicBezTo>
                      <a:pt x="1" y="11120"/>
                      <a:pt x="3216" y="14337"/>
                      <a:pt x="7169" y="14337"/>
                    </a:cubicBezTo>
                    <a:cubicBezTo>
                      <a:pt x="11121" y="14337"/>
                      <a:pt x="14336" y="11120"/>
                      <a:pt x="14336" y="7169"/>
                    </a:cubicBezTo>
                    <a:cubicBezTo>
                      <a:pt x="14336" y="3215"/>
                      <a:pt x="11121" y="0"/>
                      <a:pt x="7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6011600" y="1902525"/>
                <a:ext cx="21700" cy="40375"/>
              </a:xfrm>
              <a:custGeom>
                <a:avLst/>
                <a:gdLst/>
                <a:ahLst/>
                <a:cxnLst/>
                <a:rect l="l" t="t" r="r" b="b"/>
                <a:pathLst>
                  <a:path w="868" h="1615" extrusionOk="0">
                    <a:moveTo>
                      <a:pt x="185" y="1"/>
                    </a:moveTo>
                    <a:cubicBezTo>
                      <a:pt x="122" y="29"/>
                      <a:pt x="61" y="57"/>
                      <a:pt x="0" y="85"/>
                    </a:cubicBezTo>
                    <a:lnTo>
                      <a:pt x="725" y="1615"/>
                    </a:lnTo>
                    <a:cubicBezTo>
                      <a:pt x="772" y="1593"/>
                      <a:pt x="819" y="1570"/>
                      <a:pt x="867" y="1549"/>
                    </a:cubicBezTo>
                    <a:lnTo>
                      <a:pt x="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5989325" y="1914475"/>
                <a:ext cx="26700" cy="38050"/>
              </a:xfrm>
              <a:custGeom>
                <a:avLst/>
                <a:gdLst/>
                <a:ahLst/>
                <a:cxnLst/>
                <a:rect l="l" t="t" r="r" b="b"/>
                <a:pathLst>
                  <a:path w="1068" h="1522" extrusionOk="0">
                    <a:moveTo>
                      <a:pt x="172" y="0"/>
                    </a:moveTo>
                    <a:cubicBezTo>
                      <a:pt x="115" y="37"/>
                      <a:pt x="57" y="73"/>
                      <a:pt x="1" y="111"/>
                    </a:cubicBezTo>
                    <a:lnTo>
                      <a:pt x="937" y="1522"/>
                    </a:lnTo>
                    <a:cubicBezTo>
                      <a:pt x="980" y="1492"/>
                      <a:pt x="1023" y="1464"/>
                      <a:pt x="1068" y="1436"/>
                    </a:cubicBezTo>
                    <a:lnTo>
                      <a:pt x="1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6035425" y="1893950"/>
                <a:ext cx="16250" cy="41850"/>
              </a:xfrm>
              <a:custGeom>
                <a:avLst/>
                <a:gdLst/>
                <a:ahLst/>
                <a:cxnLst/>
                <a:rect l="l" t="t" r="r" b="b"/>
                <a:pathLst>
                  <a:path w="650" h="1674" extrusionOk="0">
                    <a:moveTo>
                      <a:pt x="197" y="0"/>
                    </a:moveTo>
                    <a:cubicBezTo>
                      <a:pt x="131" y="18"/>
                      <a:pt x="65" y="37"/>
                      <a:pt x="0" y="56"/>
                    </a:cubicBezTo>
                    <a:lnTo>
                      <a:pt x="499" y="1674"/>
                    </a:lnTo>
                    <a:cubicBezTo>
                      <a:pt x="549" y="1659"/>
                      <a:pt x="600" y="1644"/>
                      <a:pt x="650" y="1631"/>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6060375" y="1888875"/>
                <a:ext cx="10475" cy="42550"/>
              </a:xfrm>
              <a:custGeom>
                <a:avLst/>
                <a:gdLst/>
                <a:ahLst/>
                <a:cxnLst/>
                <a:rect l="l" t="t" r="r" b="b"/>
                <a:pathLst>
                  <a:path w="419" h="1702" extrusionOk="0">
                    <a:moveTo>
                      <a:pt x="202" y="0"/>
                    </a:moveTo>
                    <a:cubicBezTo>
                      <a:pt x="134" y="10"/>
                      <a:pt x="66" y="18"/>
                      <a:pt x="0" y="30"/>
                    </a:cubicBezTo>
                    <a:lnTo>
                      <a:pt x="261" y="1702"/>
                    </a:lnTo>
                    <a:cubicBezTo>
                      <a:pt x="312" y="1693"/>
                      <a:pt x="365" y="1687"/>
                      <a:pt x="418" y="1680"/>
                    </a:cubicBezTo>
                    <a:lnTo>
                      <a:pt x="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p:nvPr/>
            </p:nvSpPr>
            <p:spPr>
              <a:xfrm>
                <a:off x="5969100" y="1929500"/>
                <a:ext cx="31125" cy="34975"/>
              </a:xfrm>
              <a:custGeom>
                <a:avLst/>
                <a:gdLst/>
                <a:ahLst/>
                <a:cxnLst/>
                <a:rect l="l" t="t" r="r" b="b"/>
                <a:pathLst>
                  <a:path w="1245" h="1399" extrusionOk="0">
                    <a:moveTo>
                      <a:pt x="155" y="1"/>
                    </a:moveTo>
                    <a:cubicBezTo>
                      <a:pt x="102" y="45"/>
                      <a:pt x="51" y="90"/>
                      <a:pt x="0" y="134"/>
                    </a:cubicBezTo>
                    <a:lnTo>
                      <a:pt x="1127" y="1398"/>
                    </a:lnTo>
                    <a:cubicBezTo>
                      <a:pt x="1166" y="1364"/>
                      <a:pt x="1204" y="1329"/>
                      <a:pt x="1244" y="1296"/>
                    </a:cubicBezTo>
                    <a:lnTo>
                      <a:pt x="1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6"/>
              <p:cNvSpPr/>
              <p:nvPr/>
            </p:nvSpPr>
            <p:spPr>
              <a:xfrm>
                <a:off x="5915650" y="2013725"/>
                <a:ext cx="41900" cy="16250"/>
              </a:xfrm>
              <a:custGeom>
                <a:avLst/>
                <a:gdLst/>
                <a:ahLst/>
                <a:cxnLst/>
                <a:rect l="l" t="t" r="r" b="b"/>
                <a:pathLst>
                  <a:path w="1676" h="650" extrusionOk="0">
                    <a:moveTo>
                      <a:pt x="58" y="0"/>
                    </a:moveTo>
                    <a:cubicBezTo>
                      <a:pt x="38" y="66"/>
                      <a:pt x="18" y="131"/>
                      <a:pt x="0" y="197"/>
                    </a:cubicBezTo>
                    <a:lnTo>
                      <a:pt x="1631" y="649"/>
                    </a:lnTo>
                    <a:cubicBezTo>
                      <a:pt x="1646" y="598"/>
                      <a:pt x="1661" y="549"/>
                      <a:pt x="1675" y="499"/>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5910600" y="2038675"/>
                <a:ext cx="42525" cy="10475"/>
              </a:xfrm>
              <a:custGeom>
                <a:avLst/>
                <a:gdLst/>
                <a:ahLst/>
                <a:cxnLst/>
                <a:rect l="l" t="t" r="r" b="b"/>
                <a:pathLst>
                  <a:path w="1701" h="419" extrusionOk="0">
                    <a:moveTo>
                      <a:pt x="29" y="0"/>
                    </a:moveTo>
                    <a:cubicBezTo>
                      <a:pt x="19" y="68"/>
                      <a:pt x="9" y="136"/>
                      <a:pt x="1" y="203"/>
                    </a:cubicBezTo>
                    <a:lnTo>
                      <a:pt x="1679" y="418"/>
                    </a:lnTo>
                    <a:cubicBezTo>
                      <a:pt x="1686" y="365"/>
                      <a:pt x="1694" y="314"/>
                      <a:pt x="1701" y="263"/>
                    </a:cubicBezTo>
                    <a:lnTo>
                      <a:pt x="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5951250" y="1947300"/>
                <a:ext cx="34950" cy="31175"/>
              </a:xfrm>
              <a:custGeom>
                <a:avLst/>
                <a:gdLst/>
                <a:ahLst/>
                <a:cxnLst/>
                <a:rect l="l" t="t" r="r" b="b"/>
                <a:pathLst>
                  <a:path w="1398" h="1247" extrusionOk="0">
                    <a:moveTo>
                      <a:pt x="136" y="1"/>
                    </a:moveTo>
                    <a:cubicBezTo>
                      <a:pt x="90" y="52"/>
                      <a:pt x="45" y="103"/>
                      <a:pt x="0" y="156"/>
                    </a:cubicBezTo>
                    <a:lnTo>
                      <a:pt x="1296" y="1246"/>
                    </a:lnTo>
                    <a:cubicBezTo>
                      <a:pt x="1329" y="1207"/>
                      <a:pt x="1363" y="1167"/>
                      <a:pt x="1398" y="1129"/>
                    </a:cubicBezTo>
                    <a:lnTo>
                      <a:pt x="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5936200" y="1967550"/>
                <a:ext cx="38075" cy="26750"/>
              </a:xfrm>
              <a:custGeom>
                <a:avLst/>
                <a:gdLst/>
                <a:ahLst/>
                <a:cxnLst/>
                <a:rect l="l" t="t" r="r" b="b"/>
                <a:pathLst>
                  <a:path w="1523" h="1070" extrusionOk="0">
                    <a:moveTo>
                      <a:pt x="112" y="0"/>
                    </a:moveTo>
                    <a:cubicBezTo>
                      <a:pt x="74" y="58"/>
                      <a:pt x="37" y="116"/>
                      <a:pt x="1" y="174"/>
                    </a:cubicBezTo>
                    <a:lnTo>
                      <a:pt x="1437" y="1069"/>
                    </a:lnTo>
                    <a:cubicBezTo>
                      <a:pt x="1465" y="1024"/>
                      <a:pt x="1493" y="982"/>
                      <a:pt x="1523" y="939"/>
                    </a:cubicBez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a:off x="5924225" y="1989850"/>
                <a:ext cx="40375" cy="21700"/>
              </a:xfrm>
              <a:custGeom>
                <a:avLst/>
                <a:gdLst/>
                <a:ahLst/>
                <a:cxnLst/>
                <a:rect l="l" t="t" r="r" b="b"/>
                <a:pathLst>
                  <a:path w="1615" h="868" extrusionOk="0">
                    <a:moveTo>
                      <a:pt x="87" y="0"/>
                    </a:moveTo>
                    <a:cubicBezTo>
                      <a:pt x="57" y="61"/>
                      <a:pt x="29" y="124"/>
                      <a:pt x="1" y="187"/>
                    </a:cubicBezTo>
                    <a:lnTo>
                      <a:pt x="1551" y="868"/>
                    </a:lnTo>
                    <a:cubicBezTo>
                      <a:pt x="1572" y="821"/>
                      <a:pt x="1593" y="774"/>
                      <a:pt x="1615" y="727"/>
                    </a:cubicBezTo>
                    <a:lnTo>
                      <a:pt x="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26"/>
            <p:cNvSpPr/>
            <p:nvPr/>
          </p:nvSpPr>
          <p:spPr>
            <a:xfrm>
              <a:off x="7817732" y="4729687"/>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8" name="Google Shape;208;p26"/>
            <p:cNvCxnSpPr>
              <a:stCxn id="182" idx="5"/>
              <a:endCxn id="207" idx="1"/>
            </p:cNvCxnSpPr>
            <p:nvPr/>
          </p:nvCxnSpPr>
          <p:spPr>
            <a:xfrm>
              <a:off x="7167773" y="3510231"/>
              <a:ext cx="662400" cy="1231800"/>
            </a:xfrm>
            <a:prstGeom prst="straightConnector1">
              <a:avLst/>
            </a:prstGeom>
            <a:noFill/>
            <a:ln w="19050" cap="flat" cmpd="sng">
              <a:solidFill>
                <a:schemeClr val="dk1"/>
              </a:solidFill>
              <a:prstDash val="solid"/>
              <a:round/>
              <a:headEnd type="none" w="med" len="med"/>
              <a:tailEnd type="none" w="med" len="med"/>
            </a:ln>
          </p:spPr>
        </p:cxnSp>
        <p:cxnSp>
          <p:nvCxnSpPr>
            <p:cNvPr id="209" name="Google Shape;209;p26"/>
            <p:cNvCxnSpPr>
              <a:stCxn id="182" idx="6"/>
              <a:endCxn id="193" idx="2"/>
            </p:cNvCxnSpPr>
            <p:nvPr/>
          </p:nvCxnSpPr>
          <p:spPr>
            <a:xfrm rot="10800000" flipH="1">
              <a:off x="7187719" y="3098777"/>
              <a:ext cx="1512000" cy="363300"/>
            </a:xfrm>
            <a:prstGeom prst="straightConnector1">
              <a:avLst/>
            </a:prstGeom>
            <a:noFill/>
            <a:ln w="19050" cap="flat" cmpd="sng">
              <a:solidFill>
                <a:schemeClr val="dk1"/>
              </a:solidFill>
              <a:prstDash val="solid"/>
              <a:round/>
              <a:headEnd type="none" w="med" len="med"/>
              <a:tailEnd type="none" w="med" len="med"/>
            </a:ln>
          </p:spPr>
        </p:cxnSp>
        <p:cxnSp>
          <p:nvCxnSpPr>
            <p:cNvPr id="210" name="Google Shape;210;p26"/>
            <p:cNvCxnSpPr>
              <a:stCxn id="193" idx="4"/>
              <a:endCxn id="207" idx="7"/>
            </p:cNvCxnSpPr>
            <p:nvPr/>
          </p:nvCxnSpPr>
          <p:spPr>
            <a:xfrm flipH="1">
              <a:off x="7890096" y="3146687"/>
              <a:ext cx="857700" cy="1595400"/>
            </a:xfrm>
            <a:prstGeom prst="straightConnector1">
              <a:avLst/>
            </a:prstGeom>
            <a:noFill/>
            <a:ln w="19050" cap="flat" cmpd="sng">
              <a:solidFill>
                <a:schemeClr val="dk1"/>
              </a:solidFill>
              <a:prstDash val="solid"/>
              <a:round/>
              <a:headEnd type="none" w="med" len="med"/>
              <a:tailEnd type="none" w="med" len="med"/>
            </a:ln>
          </p:spPr>
        </p:cxnSp>
        <p:cxnSp>
          <p:nvCxnSpPr>
            <p:cNvPr id="211" name="Google Shape;211;p26"/>
            <p:cNvCxnSpPr>
              <a:stCxn id="182" idx="3"/>
            </p:cNvCxnSpPr>
            <p:nvPr/>
          </p:nvCxnSpPr>
          <p:spPr>
            <a:xfrm flipH="1">
              <a:off x="6605565" y="3510231"/>
              <a:ext cx="465900" cy="1763100"/>
            </a:xfrm>
            <a:prstGeom prst="straightConnector1">
              <a:avLst/>
            </a:prstGeom>
            <a:noFill/>
            <a:ln w="19050" cap="flat" cmpd="sng">
              <a:solidFill>
                <a:schemeClr val="dk1"/>
              </a:solidFill>
              <a:prstDash val="solid"/>
              <a:round/>
              <a:headEnd type="none" w="med" len="med"/>
              <a:tailEnd type="none" w="med" len="med"/>
            </a:ln>
          </p:spPr>
        </p:cxnSp>
        <p:cxnSp>
          <p:nvCxnSpPr>
            <p:cNvPr id="212" name="Google Shape;212;p26"/>
            <p:cNvCxnSpPr>
              <a:stCxn id="207" idx="6"/>
            </p:cNvCxnSpPr>
            <p:nvPr/>
          </p:nvCxnSpPr>
          <p:spPr>
            <a:xfrm>
              <a:off x="7902632" y="4771987"/>
              <a:ext cx="1285800" cy="237300"/>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1"/>
        </a:solidFill>
        <a:effectLst/>
      </p:bgPr>
    </p:bg>
    <p:spTree>
      <p:nvGrpSpPr>
        <p:cNvPr id="1" name="Shape 213"/>
        <p:cNvGrpSpPr/>
        <p:nvPr/>
      </p:nvGrpSpPr>
      <p:grpSpPr>
        <a:xfrm>
          <a:off x="0" y="0"/>
          <a:ext cx="0" cy="0"/>
          <a:chOff x="0" y="0"/>
          <a:chExt cx="0" cy="0"/>
        </a:xfrm>
      </p:grpSpPr>
      <p:grpSp>
        <p:nvGrpSpPr>
          <p:cNvPr id="214" name="Google Shape;214;p27"/>
          <p:cNvGrpSpPr/>
          <p:nvPr/>
        </p:nvGrpSpPr>
        <p:grpSpPr>
          <a:xfrm>
            <a:off x="-212420" y="2760723"/>
            <a:ext cx="2843422" cy="2447099"/>
            <a:chOff x="-822020" y="3675123"/>
            <a:chExt cx="2843422" cy="2447099"/>
          </a:xfrm>
        </p:grpSpPr>
        <p:grpSp>
          <p:nvGrpSpPr>
            <p:cNvPr id="215" name="Google Shape;215;p27"/>
            <p:cNvGrpSpPr/>
            <p:nvPr/>
          </p:nvGrpSpPr>
          <p:grpSpPr>
            <a:xfrm flipH="1">
              <a:off x="460835" y="4337895"/>
              <a:ext cx="1560567" cy="1561202"/>
              <a:chOff x="6644550" y="3312875"/>
              <a:chExt cx="737125" cy="737425"/>
            </a:xfrm>
          </p:grpSpPr>
          <p:sp>
            <p:nvSpPr>
              <p:cNvPr id="216" name="Google Shape;216;p2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7"/>
            <p:cNvGrpSpPr/>
            <p:nvPr/>
          </p:nvGrpSpPr>
          <p:grpSpPr>
            <a:xfrm flipH="1">
              <a:off x="-399931" y="3675123"/>
              <a:ext cx="802800" cy="802800"/>
              <a:chOff x="5949025" y="3502375"/>
              <a:chExt cx="358425" cy="358425"/>
            </a:xfrm>
          </p:grpSpPr>
          <p:sp>
            <p:nvSpPr>
              <p:cNvPr id="225" name="Google Shape;225;p2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Google Shape;236;p2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8" name="Google Shape;238;p27"/>
            <p:cNvCxnSpPr>
              <a:stCxn id="237" idx="7"/>
              <a:endCxn id="236"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239" name="Google Shape;239;p27"/>
            <p:cNvCxnSpPr>
              <a:stCxn id="236" idx="4"/>
            </p:cNvCxnSpPr>
            <p:nvPr/>
          </p:nvCxnSpPr>
          <p:spPr>
            <a:xfrm flipH="1">
              <a:off x="-478220" y="4144622"/>
              <a:ext cx="479700" cy="1977600"/>
            </a:xfrm>
            <a:prstGeom prst="straightConnector1">
              <a:avLst/>
            </a:prstGeom>
            <a:noFill/>
            <a:ln w="19050" cap="flat" cmpd="sng">
              <a:solidFill>
                <a:schemeClr val="dk2"/>
              </a:solidFill>
              <a:prstDash val="solid"/>
              <a:round/>
              <a:headEnd type="none" w="med" len="med"/>
              <a:tailEnd type="none" w="med" len="med"/>
            </a:ln>
          </p:spPr>
        </p:cxnSp>
        <p:cxnSp>
          <p:nvCxnSpPr>
            <p:cNvPr id="240" name="Google Shape;240;p27"/>
            <p:cNvCxnSpPr>
              <a:stCxn id="237"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241" name="Google Shape;241;p27"/>
            <p:cNvCxnSpPr>
              <a:stCxn id="236"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839800"/>
            <a:ext cx="7713900" cy="15612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5100" y="2401000"/>
            <a:ext cx="7713900" cy="444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solidFill>
                  <a:srgbClr val="26316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598151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5100" y="1800825"/>
            <a:ext cx="4895400" cy="94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715100" y="775725"/>
            <a:ext cx="4895400" cy="10251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atin typeface="Kantumruy Pro SemiBold"/>
                <a:ea typeface="Kantumruy Pro SemiBold"/>
                <a:cs typeface="Kantumruy Pro SemiBold"/>
                <a:sym typeface="Kantumruy Pro Semi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15100" y="2742225"/>
            <a:ext cx="4895400" cy="4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748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5100" y="1800825"/>
            <a:ext cx="4895400" cy="94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715100" y="775725"/>
            <a:ext cx="4895400" cy="10251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atin typeface="Kantumruy Pro SemiBold"/>
                <a:ea typeface="Kantumruy Pro SemiBold"/>
                <a:cs typeface="Kantumruy Pro SemiBold"/>
                <a:sym typeface="Kantumruy Pro Semi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15100" y="2742225"/>
            <a:ext cx="4895400" cy="4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9pPr>
          </a:lstStyle>
          <a:p>
            <a:endParaRPr/>
          </a:p>
        </p:txBody>
      </p:sp>
      <p:sp>
        <p:nvSpPr>
          <p:cNvPr id="17" name="Google Shape;17;p4"/>
          <p:cNvSpPr txBox="1">
            <a:spLocks noGrp="1"/>
          </p:cNvSpPr>
          <p:nvPr>
            <p:ph type="body" idx="1"/>
          </p:nvPr>
        </p:nvSpPr>
        <p:spPr>
          <a:xfrm>
            <a:off x="715100" y="1248050"/>
            <a:ext cx="7713900" cy="3360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1"/>
              </a:buClr>
              <a:buSzPts val="1400"/>
              <a:buFont typeface="Kantumruy Pro Medium"/>
              <a:buChar char="●"/>
              <a:defRPr>
                <a:solidFill>
                  <a:schemeClr val="dk1"/>
                </a:solidFill>
                <a:latin typeface="Kantumruy Pro Medium"/>
                <a:ea typeface="Kantumruy Pro Medium"/>
                <a:cs typeface="Kantumruy Pro Medium"/>
                <a:sym typeface="Kantumruy Pro Medium"/>
              </a:defRPr>
            </a:lvl1pPr>
            <a:lvl2pPr marL="914400" lvl="1"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2pPr>
            <a:lvl3pPr marL="1371600" lvl="2"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3pPr>
            <a:lvl4pPr marL="1828800" lvl="3"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4pPr>
            <a:lvl5pPr marL="2286000" lvl="4"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5pPr>
            <a:lvl6pPr marL="2743200" lvl="5"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6pPr>
            <a:lvl7pPr marL="3200400" lvl="6"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7pPr>
            <a:lvl8pPr marL="3657600" lvl="7"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8pPr>
            <a:lvl9pPr marL="4114800" lvl="8"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9pPr>
          </a:lstStyle>
          <a:p>
            <a:endParaRPr/>
          </a:p>
        </p:txBody>
      </p:sp>
    </p:spTree>
    <p:extLst>
      <p:ext uri="{BB962C8B-B14F-4D97-AF65-F5344CB8AC3E}">
        <p14:creationId xmlns:p14="http://schemas.microsoft.com/office/powerpoint/2010/main" val="3404950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715200" y="1673125"/>
            <a:ext cx="3704400" cy="2663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Char char="●"/>
              <a:defRPr sz="1400"/>
            </a:lvl1pPr>
            <a:lvl2pPr lvl="1" rtl="0">
              <a:lnSpc>
                <a:spcPct val="100000"/>
              </a:lnSpc>
              <a:spcBef>
                <a:spcPts val="100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20" name="Google Shape;20;p5"/>
          <p:cNvSpPr txBox="1">
            <a:spLocks noGrp="1"/>
          </p:cNvSpPr>
          <p:nvPr>
            <p:ph type="subTitle" idx="2"/>
          </p:nvPr>
        </p:nvSpPr>
        <p:spPr>
          <a:xfrm>
            <a:off x="715200" y="1248050"/>
            <a:ext cx="3704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21" name="Google Shape;21;p5"/>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Font typeface="Kantumruy Pro"/>
              <a:buNone/>
              <a:defRPr>
                <a:latin typeface="Kantumruy Pro"/>
                <a:ea typeface="Kantumruy Pro"/>
                <a:cs typeface="Kantumruy Pro"/>
                <a:sym typeface="Kantumruy Pro"/>
              </a:defRPr>
            </a:lvl1pPr>
            <a:lvl2pPr lvl="1" rtl="0">
              <a:spcBef>
                <a:spcPts val="0"/>
              </a:spcBef>
              <a:spcAft>
                <a:spcPts val="0"/>
              </a:spcAft>
              <a:buSzPts val="3500"/>
              <a:buFont typeface="Kantumruy Pro"/>
              <a:buNone/>
              <a:defRPr sz="3500">
                <a:latin typeface="Kantumruy Pro"/>
                <a:ea typeface="Kantumruy Pro"/>
                <a:cs typeface="Kantumruy Pro"/>
                <a:sym typeface="Kantumruy Pro"/>
              </a:defRPr>
            </a:lvl2pPr>
            <a:lvl3pPr lvl="2" rtl="0">
              <a:spcBef>
                <a:spcPts val="0"/>
              </a:spcBef>
              <a:spcAft>
                <a:spcPts val="0"/>
              </a:spcAft>
              <a:buSzPts val="3500"/>
              <a:buFont typeface="Kantumruy Pro"/>
              <a:buNone/>
              <a:defRPr sz="3500">
                <a:latin typeface="Kantumruy Pro"/>
                <a:ea typeface="Kantumruy Pro"/>
                <a:cs typeface="Kantumruy Pro"/>
                <a:sym typeface="Kantumruy Pro"/>
              </a:defRPr>
            </a:lvl3pPr>
            <a:lvl4pPr lvl="3" rtl="0">
              <a:spcBef>
                <a:spcPts val="0"/>
              </a:spcBef>
              <a:spcAft>
                <a:spcPts val="0"/>
              </a:spcAft>
              <a:buSzPts val="3500"/>
              <a:buFont typeface="Kantumruy Pro"/>
              <a:buNone/>
              <a:defRPr sz="3500">
                <a:latin typeface="Kantumruy Pro"/>
                <a:ea typeface="Kantumruy Pro"/>
                <a:cs typeface="Kantumruy Pro"/>
                <a:sym typeface="Kantumruy Pro"/>
              </a:defRPr>
            </a:lvl4pPr>
            <a:lvl5pPr lvl="4" rtl="0">
              <a:spcBef>
                <a:spcPts val="0"/>
              </a:spcBef>
              <a:spcAft>
                <a:spcPts val="0"/>
              </a:spcAft>
              <a:buSzPts val="3500"/>
              <a:buFont typeface="Kantumruy Pro"/>
              <a:buNone/>
              <a:defRPr sz="3500">
                <a:latin typeface="Kantumruy Pro"/>
                <a:ea typeface="Kantumruy Pro"/>
                <a:cs typeface="Kantumruy Pro"/>
                <a:sym typeface="Kantumruy Pro"/>
              </a:defRPr>
            </a:lvl5pPr>
            <a:lvl6pPr lvl="5" rtl="0">
              <a:spcBef>
                <a:spcPts val="0"/>
              </a:spcBef>
              <a:spcAft>
                <a:spcPts val="0"/>
              </a:spcAft>
              <a:buSzPts val="3500"/>
              <a:buFont typeface="Kantumruy Pro"/>
              <a:buNone/>
              <a:defRPr sz="3500">
                <a:latin typeface="Kantumruy Pro"/>
                <a:ea typeface="Kantumruy Pro"/>
                <a:cs typeface="Kantumruy Pro"/>
                <a:sym typeface="Kantumruy Pro"/>
              </a:defRPr>
            </a:lvl6pPr>
            <a:lvl7pPr lvl="6" rtl="0">
              <a:spcBef>
                <a:spcPts val="0"/>
              </a:spcBef>
              <a:spcAft>
                <a:spcPts val="0"/>
              </a:spcAft>
              <a:buSzPts val="3500"/>
              <a:buFont typeface="Kantumruy Pro"/>
              <a:buNone/>
              <a:defRPr sz="3500">
                <a:latin typeface="Kantumruy Pro"/>
                <a:ea typeface="Kantumruy Pro"/>
                <a:cs typeface="Kantumruy Pro"/>
                <a:sym typeface="Kantumruy Pro"/>
              </a:defRPr>
            </a:lvl7pPr>
            <a:lvl8pPr lvl="7" rtl="0">
              <a:spcBef>
                <a:spcPts val="0"/>
              </a:spcBef>
              <a:spcAft>
                <a:spcPts val="0"/>
              </a:spcAft>
              <a:buSzPts val="3500"/>
              <a:buFont typeface="Kantumruy Pro"/>
              <a:buNone/>
              <a:defRPr sz="3500">
                <a:latin typeface="Kantumruy Pro"/>
                <a:ea typeface="Kantumruy Pro"/>
                <a:cs typeface="Kantumruy Pro"/>
                <a:sym typeface="Kantumruy Pro"/>
              </a:defRPr>
            </a:lvl8pPr>
            <a:lvl9pPr lvl="8" rtl="0">
              <a:spcBef>
                <a:spcPts val="0"/>
              </a:spcBef>
              <a:spcAft>
                <a:spcPts val="0"/>
              </a:spcAft>
              <a:buSzPts val="3500"/>
              <a:buFont typeface="Kantumruy Pro"/>
              <a:buNone/>
              <a:defRPr sz="3500">
                <a:latin typeface="Kantumruy Pro"/>
                <a:ea typeface="Kantumruy Pro"/>
                <a:cs typeface="Kantumruy Pro"/>
                <a:sym typeface="Kantumruy Pro"/>
              </a:defRPr>
            </a:lvl9pPr>
          </a:lstStyle>
          <a:p>
            <a:endParaRPr/>
          </a:p>
        </p:txBody>
      </p:sp>
      <p:sp>
        <p:nvSpPr>
          <p:cNvPr id="22" name="Google Shape;22;p5"/>
          <p:cNvSpPr txBox="1">
            <a:spLocks noGrp="1"/>
          </p:cNvSpPr>
          <p:nvPr>
            <p:ph type="subTitle" idx="3"/>
          </p:nvPr>
        </p:nvSpPr>
        <p:spPr>
          <a:xfrm>
            <a:off x="4724600" y="1673125"/>
            <a:ext cx="3704400" cy="2663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Char char="●"/>
              <a:defRPr sz="1400"/>
            </a:lvl1pPr>
            <a:lvl2pPr lvl="1" rtl="0">
              <a:lnSpc>
                <a:spcPct val="100000"/>
              </a:lnSpc>
              <a:spcBef>
                <a:spcPts val="100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23" name="Google Shape;23;p5"/>
          <p:cNvSpPr txBox="1">
            <a:spLocks noGrp="1"/>
          </p:cNvSpPr>
          <p:nvPr>
            <p:ph type="subTitle" idx="4"/>
          </p:nvPr>
        </p:nvSpPr>
        <p:spPr>
          <a:xfrm>
            <a:off x="4724600" y="1248050"/>
            <a:ext cx="3704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349663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5100" y="535000"/>
            <a:ext cx="7713900" cy="648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tumruy Pro"/>
              <a:buNone/>
              <a:defRPr sz="30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9pPr>
          </a:lstStyle>
          <a:p>
            <a:endParaRPr/>
          </a:p>
        </p:txBody>
      </p:sp>
    </p:spTree>
    <p:extLst>
      <p:ext uri="{BB962C8B-B14F-4D97-AF65-F5344CB8AC3E}">
        <p14:creationId xmlns:p14="http://schemas.microsoft.com/office/powerpoint/2010/main" val="680466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715100" y="747100"/>
            <a:ext cx="7137600" cy="2017800"/>
          </a:xfrm>
          <a:prstGeom prst="rect">
            <a:avLst/>
          </a:prstGeom>
        </p:spPr>
        <p:txBody>
          <a:bodyPr spcFirstLastPara="1" wrap="square" lIns="91425" tIns="91425" rIns="91425" bIns="91425" anchor="t"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303399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9033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715100" y="646025"/>
            <a:ext cx="6576000" cy="15525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9000">
                <a:latin typeface="Kantumruy Pro SemiBold"/>
                <a:ea typeface="Kantumruy Pro SemiBold"/>
                <a:cs typeface="Kantumruy Pro SemiBold"/>
                <a:sym typeface="Kantumruy Pro SemiBold"/>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9" name="Google Shape;39;p11"/>
          <p:cNvSpPr txBox="1">
            <a:spLocks noGrp="1"/>
          </p:cNvSpPr>
          <p:nvPr>
            <p:ph type="subTitle" idx="1"/>
          </p:nvPr>
        </p:nvSpPr>
        <p:spPr>
          <a:xfrm>
            <a:off x="715100" y="2198650"/>
            <a:ext cx="6576000" cy="440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506081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4021521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hasCustomPrompt="1"/>
          </p:nvPr>
        </p:nvSpPr>
        <p:spPr>
          <a:xfrm>
            <a:off x="1430075" y="12480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43" name="Google Shape;43;p13"/>
          <p:cNvSpPr txBox="1">
            <a:spLocks noGrp="1"/>
          </p:cNvSpPr>
          <p:nvPr>
            <p:ph type="subTitle" idx="1"/>
          </p:nvPr>
        </p:nvSpPr>
        <p:spPr>
          <a:xfrm>
            <a:off x="2083200" y="16731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44" name="Google Shape;44;p13"/>
          <p:cNvSpPr txBox="1">
            <a:spLocks noGrp="1"/>
          </p:cNvSpPr>
          <p:nvPr>
            <p:ph type="subTitle" idx="2"/>
          </p:nvPr>
        </p:nvSpPr>
        <p:spPr>
          <a:xfrm>
            <a:off x="2083200" y="1248075"/>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45" name="Google Shape;45;p13"/>
          <p:cNvSpPr txBox="1">
            <a:spLocks noGrp="1"/>
          </p:cNvSpPr>
          <p:nvPr>
            <p:ph type="title" idx="3"/>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Kantumruy Pro"/>
              <a:buNone/>
              <a:defRPr>
                <a:solidFill>
                  <a:schemeClr val="dk2"/>
                </a:solidFill>
                <a:latin typeface="Kantumruy Pro"/>
                <a:ea typeface="Kantumruy Pro"/>
                <a:cs typeface="Kantumruy Pro"/>
                <a:sym typeface="Kantumruy Pro"/>
              </a:defRPr>
            </a:lvl1pPr>
            <a:lvl2pPr lvl="1"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2pPr>
            <a:lvl3pPr lvl="2"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3pPr>
            <a:lvl4pPr lvl="3"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4pPr>
            <a:lvl5pPr lvl="4"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5pPr>
            <a:lvl6pPr lvl="5"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6pPr>
            <a:lvl7pPr lvl="6"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7pPr>
            <a:lvl8pPr lvl="7"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8pPr>
            <a:lvl9pPr lvl="8"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9pPr>
          </a:lstStyle>
          <a:p>
            <a:endParaRPr/>
          </a:p>
        </p:txBody>
      </p:sp>
      <p:sp>
        <p:nvSpPr>
          <p:cNvPr id="46" name="Google Shape;46;p13"/>
          <p:cNvSpPr txBox="1">
            <a:spLocks noGrp="1"/>
          </p:cNvSpPr>
          <p:nvPr>
            <p:ph type="title" idx="4" hasCustomPrompt="1"/>
          </p:nvPr>
        </p:nvSpPr>
        <p:spPr>
          <a:xfrm>
            <a:off x="1430075" y="23583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47" name="Google Shape;47;p13"/>
          <p:cNvSpPr txBox="1">
            <a:spLocks noGrp="1"/>
          </p:cNvSpPr>
          <p:nvPr>
            <p:ph type="subTitle" idx="5"/>
          </p:nvPr>
        </p:nvSpPr>
        <p:spPr>
          <a:xfrm>
            <a:off x="2083200" y="27834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48" name="Google Shape;48;p13"/>
          <p:cNvSpPr txBox="1">
            <a:spLocks noGrp="1"/>
          </p:cNvSpPr>
          <p:nvPr>
            <p:ph type="subTitle" idx="6"/>
          </p:nvPr>
        </p:nvSpPr>
        <p:spPr>
          <a:xfrm>
            <a:off x="2083200" y="2358350"/>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49" name="Google Shape;49;p13"/>
          <p:cNvSpPr txBox="1">
            <a:spLocks noGrp="1"/>
          </p:cNvSpPr>
          <p:nvPr>
            <p:ph type="title" idx="7" hasCustomPrompt="1"/>
          </p:nvPr>
        </p:nvSpPr>
        <p:spPr>
          <a:xfrm>
            <a:off x="1430075" y="34686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50" name="Google Shape;50;p13"/>
          <p:cNvSpPr txBox="1">
            <a:spLocks noGrp="1"/>
          </p:cNvSpPr>
          <p:nvPr>
            <p:ph type="subTitle" idx="8"/>
          </p:nvPr>
        </p:nvSpPr>
        <p:spPr>
          <a:xfrm>
            <a:off x="2083200" y="38937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1" name="Google Shape;51;p13"/>
          <p:cNvSpPr txBox="1">
            <a:spLocks noGrp="1"/>
          </p:cNvSpPr>
          <p:nvPr>
            <p:ph type="subTitle" idx="9"/>
          </p:nvPr>
        </p:nvSpPr>
        <p:spPr>
          <a:xfrm>
            <a:off x="2083200" y="3468650"/>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52" name="Google Shape;52;p13"/>
          <p:cNvSpPr txBox="1">
            <a:spLocks noGrp="1"/>
          </p:cNvSpPr>
          <p:nvPr>
            <p:ph type="title" idx="13" hasCustomPrompt="1"/>
          </p:nvPr>
        </p:nvSpPr>
        <p:spPr>
          <a:xfrm>
            <a:off x="4724400" y="12480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53" name="Google Shape;53;p13"/>
          <p:cNvSpPr txBox="1">
            <a:spLocks noGrp="1"/>
          </p:cNvSpPr>
          <p:nvPr>
            <p:ph type="subTitle" idx="14"/>
          </p:nvPr>
        </p:nvSpPr>
        <p:spPr>
          <a:xfrm>
            <a:off x="5377525" y="16731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4" name="Google Shape;54;p13"/>
          <p:cNvSpPr txBox="1">
            <a:spLocks noGrp="1"/>
          </p:cNvSpPr>
          <p:nvPr>
            <p:ph type="subTitle" idx="15"/>
          </p:nvPr>
        </p:nvSpPr>
        <p:spPr>
          <a:xfrm>
            <a:off x="5377525" y="1248075"/>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55" name="Google Shape;55;p13"/>
          <p:cNvSpPr txBox="1">
            <a:spLocks noGrp="1"/>
          </p:cNvSpPr>
          <p:nvPr>
            <p:ph type="title" idx="16" hasCustomPrompt="1"/>
          </p:nvPr>
        </p:nvSpPr>
        <p:spPr>
          <a:xfrm>
            <a:off x="4724400" y="23583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56" name="Google Shape;56;p13"/>
          <p:cNvSpPr txBox="1">
            <a:spLocks noGrp="1"/>
          </p:cNvSpPr>
          <p:nvPr>
            <p:ph type="subTitle" idx="17"/>
          </p:nvPr>
        </p:nvSpPr>
        <p:spPr>
          <a:xfrm>
            <a:off x="5377525" y="27834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 name="Google Shape;57;p13"/>
          <p:cNvSpPr txBox="1">
            <a:spLocks noGrp="1"/>
          </p:cNvSpPr>
          <p:nvPr>
            <p:ph type="subTitle" idx="18"/>
          </p:nvPr>
        </p:nvSpPr>
        <p:spPr>
          <a:xfrm>
            <a:off x="5377525" y="2358350"/>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58" name="Google Shape;58;p13"/>
          <p:cNvSpPr txBox="1">
            <a:spLocks noGrp="1"/>
          </p:cNvSpPr>
          <p:nvPr>
            <p:ph type="title" idx="19" hasCustomPrompt="1"/>
          </p:nvPr>
        </p:nvSpPr>
        <p:spPr>
          <a:xfrm>
            <a:off x="4724400" y="3468650"/>
            <a:ext cx="653100" cy="50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2200">
                <a:solidFill>
                  <a:schemeClr val="dk2"/>
                </a:solidFill>
                <a:latin typeface="Kantumruy Pro SemiBold"/>
                <a:ea typeface="Kantumruy Pro SemiBold"/>
                <a:cs typeface="Kantumruy Pro SemiBold"/>
                <a:sym typeface="Kantumruy Pro SemiBold"/>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59" name="Google Shape;59;p13"/>
          <p:cNvSpPr txBox="1">
            <a:spLocks noGrp="1"/>
          </p:cNvSpPr>
          <p:nvPr>
            <p:ph type="subTitle" idx="20"/>
          </p:nvPr>
        </p:nvSpPr>
        <p:spPr>
          <a:xfrm>
            <a:off x="5377525" y="389375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60" name="Google Shape;60;p13"/>
          <p:cNvSpPr txBox="1">
            <a:spLocks noGrp="1"/>
          </p:cNvSpPr>
          <p:nvPr>
            <p:ph type="subTitle" idx="21"/>
          </p:nvPr>
        </p:nvSpPr>
        <p:spPr>
          <a:xfrm>
            <a:off x="5377525" y="3468650"/>
            <a:ext cx="2336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extLst>
      <p:ext uri="{BB962C8B-B14F-4D97-AF65-F5344CB8AC3E}">
        <p14:creationId xmlns:p14="http://schemas.microsoft.com/office/powerpoint/2010/main" val="1939846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ubTitle" idx="1"/>
          </p:nvPr>
        </p:nvSpPr>
        <p:spPr>
          <a:xfrm>
            <a:off x="715100" y="880850"/>
            <a:ext cx="5768700" cy="199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6"/>
              </a:buClr>
              <a:buSzPts val="2500"/>
              <a:buNone/>
              <a:defRPr sz="3000">
                <a:solidFill>
                  <a:schemeClr val="dk2"/>
                </a:solidFill>
              </a:defRPr>
            </a:lvl1pPr>
            <a:lvl2pPr lvl="1" algn="ctr" rtl="0">
              <a:lnSpc>
                <a:spcPct val="100000"/>
              </a:lnSpc>
              <a:spcBef>
                <a:spcPts val="0"/>
              </a:spcBef>
              <a:spcAft>
                <a:spcPts val="0"/>
              </a:spcAft>
              <a:buClr>
                <a:schemeClr val="accent6"/>
              </a:buClr>
              <a:buSzPts val="2500"/>
              <a:buNone/>
              <a:defRPr sz="2500">
                <a:solidFill>
                  <a:schemeClr val="accent6"/>
                </a:solidFill>
              </a:defRPr>
            </a:lvl2pPr>
            <a:lvl3pPr lvl="2" algn="ctr" rtl="0">
              <a:lnSpc>
                <a:spcPct val="100000"/>
              </a:lnSpc>
              <a:spcBef>
                <a:spcPts val="0"/>
              </a:spcBef>
              <a:spcAft>
                <a:spcPts val="0"/>
              </a:spcAft>
              <a:buClr>
                <a:schemeClr val="accent6"/>
              </a:buClr>
              <a:buSzPts val="2500"/>
              <a:buNone/>
              <a:defRPr sz="2500">
                <a:solidFill>
                  <a:schemeClr val="accent6"/>
                </a:solidFill>
              </a:defRPr>
            </a:lvl3pPr>
            <a:lvl4pPr lvl="3" algn="ctr" rtl="0">
              <a:lnSpc>
                <a:spcPct val="100000"/>
              </a:lnSpc>
              <a:spcBef>
                <a:spcPts val="0"/>
              </a:spcBef>
              <a:spcAft>
                <a:spcPts val="0"/>
              </a:spcAft>
              <a:buClr>
                <a:schemeClr val="accent6"/>
              </a:buClr>
              <a:buSzPts val="2500"/>
              <a:buNone/>
              <a:defRPr sz="2500">
                <a:solidFill>
                  <a:schemeClr val="accent6"/>
                </a:solidFill>
              </a:defRPr>
            </a:lvl4pPr>
            <a:lvl5pPr lvl="4" algn="ctr" rtl="0">
              <a:lnSpc>
                <a:spcPct val="100000"/>
              </a:lnSpc>
              <a:spcBef>
                <a:spcPts val="0"/>
              </a:spcBef>
              <a:spcAft>
                <a:spcPts val="0"/>
              </a:spcAft>
              <a:buClr>
                <a:schemeClr val="accent6"/>
              </a:buClr>
              <a:buSzPts val="2500"/>
              <a:buNone/>
              <a:defRPr sz="2500">
                <a:solidFill>
                  <a:schemeClr val="accent6"/>
                </a:solidFill>
              </a:defRPr>
            </a:lvl5pPr>
            <a:lvl6pPr lvl="5" algn="ctr" rtl="0">
              <a:lnSpc>
                <a:spcPct val="100000"/>
              </a:lnSpc>
              <a:spcBef>
                <a:spcPts val="0"/>
              </a:spcBef>
              <a:spcAft>
                <a:spcPts val="0"/>
              </a:spcAft>
              <a:buClr>
                <a:schemeClr val="accent6"/>
              </a:buClr>
              <a:buSzPts val="2500"/>
              <a:buNone/>
              <a:defRPr sz="2500">
                <a:solidFill>
                  <a:schemeClr val="accent6"/>
                </a:solidFill>
              </a:defRPr>
            </a:lvl6pPr>
            <a:lvl7pPr lvl="6" algn="ctr" rtl="0">
              <a:lnSpc>
                <a:spcPct val="100000"/>
              </a:lnSpc>
              <a:spcBef>
                <a:spcPts val="0"/>
              </a:spcBef>
              <a:spcAft>
                <a:spcPts val="0"/>
              </a:spcAft>
              <a:buClr>
                <a:schemeClr val="accent6"/>
              </a:buClr>
              <a:buSzPts val="2500"/>
              <a:buNone/>
              <a:defRPr sz="2500">
                <a:solidFill>
                  <a:schemeClr val="accent6"/>
                </a:solidFill>
              </a:defRPr>
            </a:lvl7pPr>
            <a:lvl8pPr lvl="7" algn="ctr" rtl="0">
              <a:lnSpc>
                <a:spcPct val="100000"/>
              </a:lnSpc>
              <a:spcBef>
                <a:spcPts val="0"/>
              </a:spcBef>
              <a:spcAft>
                <a:spcPts val="0"/>
              </a:spcAft>
              <a:buClr>
                <a:schemeClr val="accent6"/>
              </a:buClr>
              <a:buSzPts val="2500"/>
              <a:buNone/>
              <a:defRPr sz="2500">
                <a:solidFill>
                  <a:schemeClr val="accent6"/>
                </a:solidFill>
              </a:defRPr>
            </a:lvl8pPr>
            <a:lvl9pPr lvl="8" algn="ctr" rtl="0">
              <a:lnSpc>
                <a:spcPct val="100000"/>
              </a:lnSpc>
              <a:spcBef>
                <a:spcPts val="0"/>
              </a:spcBef>
              <a:spcAft>
                <a:spcPts val="0"/>
              </a:spcAft>
              <a:buClr>
                <a:schemeClr val="accent6"/>
              </a:buClr>
              <a:buSzPts val="2500"/>
              <a:buNone/>
              <a:defRPr sz="2500">
                <a:solidFill>
                  <a:schemeClr val="accent6"/>
                </a:solidFill>
              </a:defRPr>
            </a:lvl9pPr>
          </a:lstStyle>
          <a:p>
            <a:endParaRPr/>
          </a:p>
        </p:txBody>
      </p:sp>
      <p:sp>
        <p:nvSpPr>
          <p:cNvPr id="63" name="Google Shape;63;p14"/>
          <p:cNvSpPr txBox="1">
            <a:spLocks noGrp="1"/>
          </p:cNvSpPr>
          <p:nvPr>
            <p:ph type="subTitle" idx="2"/>
          </p:nvPr>
        </p:nvSpPr>
        <p:spPr>
          <a:xfrm>
            <a:off x="715100" y="3027350"/>
            <a:ext cx="5768700" cy="543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4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extLst>
      <p:ext uri="{BB962C8B-B14F-4D97-AF65-F5344CB8AC3E}">
        <p14:creationId xmlns:p14="http://schemas.microsoft.com/office/powerpoint/2010/main" val="4102822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715100" y="850625"/>
            <a:ext cx="3856800" cy="1774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9pPr>
          </a:lstStyle>
          <a:p>
            <a:endParaRPr/>
          </a:p>
        </p:txBody>
      </p:sp>
      <p:sp>
        <p:nvSpPr>
          <p:cNvPr id="66" name="Google Shape;66;p15"/>
          <p:cNvSpPr txBox="1">
            <a:spLocks noGrp="1"/>
          </p:cNvSpPr>
          <p:nvPr>
            <p:ph type="body" idx="1"/>
          </p:nvPr>
        </p:nvSpPr>
        <p:spPr>
          <a:xfrm>
            <a:off x="715100" y="2625125"/>
            <a:ext cx="3856800" cy="9216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1pPr>
            <a:lvl2pPr marL="914400" lvl="1"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2pPr>
            <a:lvl3pPr marL="1371600" lvl="2"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3pPr>
            <a:lvl4pPr marL="1828800" lvl="3"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4pPr>
            <a:lvl5pPr marL="2286000" lvl="4"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5pPr>
            <a:lvl6pPr marL="2743200" lvl="5"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6pPr>
            <a:lvl7pPr marL="3200400" lvl="6"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7pPr>
            <a:lvl8pPr marL="3657600" lvl="7"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8pPr>
            <a:lvl9pPr marL="4114800" lvl="8"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9pPr>
          </a:lstStyle>
          <a:p>
            <a:endParaRPr/>
          </a:p>
        </p:txBody>
      </p:sp>
      <p:sp>
        <p:nvSpPr>
          <p:cNvPr id="67" name="Google Shape;67;p15"/>
          <p:cNvSpPr>
            <a:spLocks noGrp="1"/>
          </p:cNvSpPr>
          <p:nvPr>
            <p:ph type="pic" idx="2"/>
          </p:nvPr>
        </p:nvSpPr>
        <p:spPr>
          <a:xfrm>
            <a:off x="5715025" y="100"/>
            <a:ext cx="3429000" cy="5143500"/>
          </a:xfrm>
          <a:prstGeom prst="rect">
            <a:avLst/>
          </a:prstGeom>
          <a:noFill/>
          <a:ln>
            <a:noFill/>
          </a:ln>
        </p:spPr>
      </p:sp>
    </p:spTree>
    <p:extLst>
      <p:ext uri="{BB962C8B-B14F-4D97-AF65-F5344CB8AC3E}">
        <p14:creationId xmlns:p14="http://schemas.microsoft.com/office/powerpoint/2010/main" val="106604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9pPr>
          </a:lstStyle>
          <a:p>
            <a:endParaRPr/>
          </a:p>
        </p:txBody>
      </p:sp>
      <p:sp>
        <p:nvSpPr>
          <p:cNvPr id="17" name="Google Shape;17;p4"/>
          <p:cNvSpPr txBox="1">
            <a:spLocks noGrp="1"/>
          </p:cNvSpPr>
          <p:nvPr>
            <p:ph type="body" idx="1"/>
          </p:nvPr>
        </p:nvSpPr>
        <p:spPr>
          <a:xfrm>
            <a:off x="715100" y="1248050"/>
            <a:ext cx="7713900" cy="3360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1"/>
              </a:buClr>
              <a:buSzPts val="1400"/>
              <a:buFont typeface="Kantumruy Pro Medium"/>
              <a:buChar char="●"/>
              <a:defRPr>
                <a:solidFill>
                  <a:schemeClr val="dk1"/>
                </a:solidFill>
                <a:latin typeface="Kantumruy Pro Medium"/>
                <a:ea typeface="Kantumruy Pro Medium"/>
                <a:cs typeface="Kantumruy Pro Medium"/>
                <a:sym typeface="Kantumruy Pro Medium"/>
              </a:defRPr>
            </a:lvl1pPr>
            <a:lvl2pPr marL="914400" lvl="1"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2pPr>
            <a:lvl3pPr marL="1371600" lvl="2"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3pPr>
            <a:lvl4pPr marL="1828800" lvl="3"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4pPr>
            <a:lvl5pPr marL="2286000" lvl="4"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5pPr>
            <a:lvl6pPr marL="2743200" lvl="5"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6pPr>
            <a:lvl7pPr marL="3200400" lvl="6"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7pPr>
            <a:lvl8pPr marL="3657600" lvl="7"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8pPr>
            <a:lvl9pPr marL="4114800" lvl="8" indent="-317500" rtl="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tumruy Pro"/>
              <a:buNone/>
              <a:defRPr>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9pPr>
          </a:lstStyle>
          <a:p>
            <a:endParaRPr/>
          </a:p>
        </p:txBody>
      </p:sp>
      <p:sp>
        <p:nvSpPr>
          <p:cNvPr id="73" name="Google Shape;73;p17"/>
          <p:cNvSpPr txBox="1">
            <a:spLocks noGrp="1"/>
          </p:cNvSpPr>
          <p:nvPr>
            <p:ph type="subTitle" idx="1"/>
          </p:nvPr>
        </p:nvSpPr>
        <p:spPr>
          <a:xfrm>
            <a:off x="715100" y="1682900"/>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7"/>
          <p:cNvSpPr txBox="1">
            <a:spLocks noGrp="1"/>
          </p:cNvSpPr>
          <p:nvPr>
            <p:ph type="subTitle" idx="2"/>
          </p:nvPr>
        </p:nvSpPr>
        <p:spPr>
          <a:xfrm>
            <a:off x="715100" y="124805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75" name="Google Shape;75;p17"/>
          <p:cNvSpPr txBox="1">
            <a:spLocks noGrp="1"/>
          </p:cNvSpPr>
          <p:nvPr>
            <p:ph type="subTitle" idx="3"/>
          </p:nvPr>
        </p:nvSpPr>
        <p:spPr>
          <a:xfrm>
            <a:off x="715100" y="2794155"/>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7"/>
          <p:cNvSpPr txBox="1">
            <a:spLocks noGrp="1"/>
          </p:cNvSpPr>
          <p:nvPr>
            <p:ph type="subTitle" idx="4"/>
          </p:nvPr>
        </p:nvSpPr>
        <p:spPr>
          <a:xfrm>
            <a:off x="715100" y="236810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77" name="Google Shape;77;p17"/>
          <p:cNvSpPr txBox="1">
            <a:spLocks noGrp="1"/>
          </p:cNvSpPr>
          <p:nvPr>
            <p:ph type="subTitle" idx="5"/>
          </p:nvPr>
        </p:nvSpPr>
        <p:spPr>
          <a:xfrm>
            <a:off x="715100" y="3914355"/>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8" name="Google Shape;78;p17"/>
          <p:cNvSpPr txBox="1">
            <a:spLocks noGrp="1"/>
          </p:cNvSpPr>
          <p:nvPr>
            <p:ph type="subTitle" idx="6"/>
          </p:nvPr>
        </p:nvSpPr>
        <p:spPr>
          <a:xfrm>
            <a:off x="715100" y="348830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1416564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Kantumruy Pro"/>
              <a:buNone/>
              <a:defRPr>
                <a:solidFill>
                  <a:schemeClr val="dk2"/>
                </a:solidFill>
                <a:latin typeface="Kantumruy Pro"/>
                <a:ea typeface="Kantumruy Pro"/>
                <a:cs typeface="Kantumruy Pro"/>
                <a:sym typeface="Kantumruy Pro"/>
              </a:defRPr>
            </a:lvl1pPr>
            <a:lvl2pPr lvl="1"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2pPr>
            <a:lvl3pPr lvl="2"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3pPr>
            <a:lvl4pPr lvl="3"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4pPr>
            <a:lvl5pPr lvl="4"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5pPr>
            <a:lvl6pPr lvl="5"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6pPr>
            <a:lvl7pPr lvl="6"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7pPr>
            <a:lvl8pPr lvl="7"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8pPr>
            <a:lvl9pPr lvl="8" rtl="0">
              <a:spcBef>
                <a:spcPts val="0"/>
              </a:spcBef>
              <a:spcAft>
                <a:spcPts val="0"/>
              </a:spcAft>
              <a:buClr>
                <a:schemeClr val="dk2"/>
              </a:buClr>
              <a:buSzPts val="3500"/>
              <a:buFont typeface="Kantumruy Pro"/>
              <a:buNone/>
              <a:defRPr sz="3500">
                <a:solidFill>
                  <a:schemeClr val="dk2"/>
                </a:solidFill>
                <a:latin typeface="Kantumruy Pro"/>
                <a:ea typeface="Kantumruy Pro"/>
                <a:cs typeface="Kantumruy Pro"/>
                <a:sym typeface="Kantumruy Pro"/>
              </a:defRPr>
            </a:lvl9pPr>
          </a:lstStyle>
          <a:p>
            <a:endParaRPr/>
          </a:p>
        </p:txBody>
      </p:sp>
      <p:sp>
        <p:nvSpPr>
          <p:cNvPr id="81" name="Google Shape;81;p18"/>
          <p:cNvSpPr txBox="1">
            <a:spLocks noGrp="1"/>
          </p:cNvSpPr>
          <p:nvPr>
            <p:ph type="subTitle" idx="1"/>
          </p:nvPr>
        </p:nvSpPr>
        <p:spPr>
          <a:xfrm>
            <a:off x="715100" y="1682900"/>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82" name="Google Shape;82;p18"/>
          <p:cNvSpPr txBox="1">
            <a:spLocks noGrp="1"/>
          </p:cNvSpPr>
          <p:nvPr>
            <p:ph type="subTitle" idx="2"/>
          </p:nvPr>
        </p:nvSpPr>
        <p:spPr>
          <a:xfrm>
            <a:off x="715100" y="124805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83" name="Google Shape;83;p18"/>
          <p:cNvSpPr txBox="1">
            <a:spLocks noGrp="1"/>
          </p:cNvSpPr>
          <p:nvPr>
            <p:ph type="subTitle" idx="3"/>
          </p:nvPr>
        </p:nvSpPr>
        <p:spPr>
          <a:xfrm>
            <a:off x="715100" y="2794155"/>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84" name="Google Shape;84;p18"/>
          <p:cNvSpPr txBox="1">
            <a:spLocks noGrp="1"/>
          </p:cNvSpPr>
          <p:nvPr>
            <p:ph type="subTitle" idx="4"/>
          </p:nvPr>
        </p:nvSpPr>
        <p:spPr>
          <a:xfrm>
            <a:off x="715100" y="236810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85" name="Google Shape;85;p18"/>
          <p:cNvSpPr txBox="1">
            <a:spLocks noGrp="1"/>
          </p:cNvSpPr>
          <p:nvPr>
            <p:ph type="subTitle" idx="5"/>
          </p:nvPr>
        </p:nvSpPr>
        <p:spPr>
          <a:xfrm>
            <a:off x="715100" y="3914355"/>
            <a:ext cx="7713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86" name="Google Shape;86;p18"/>
          <p:cNvSpPr txBox="1">
            <a:spLocks noGrp="1"/>
          </p:cNvSpPr>
          <p:nvPr>
            <p:ph type="subTitle" idx="6"/>
          </p:nvPr>
        </p:nvSpPr>
        <p:spPr>
          <a:xfrm>
            <a:off x="715100" y="3488300"/>
            <a:ext cx="7713900" cy="51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400"/>
              <a:buNone/>
              <a:defRPr sz="2200">
                <a:solidFill>
                  <a:schemeClr val="dk2"/>
                </a:solidFill>
                <a:latin typeface="Kantumruy Pro SemiBold"/>
                <a:ea typeface="Kantumruy Pro SemiBold"/>
                <a:cs typeface="Kantumruy Pro SemiBold"/>
                <a:sym typeface="Kantumruy Pro SemiBold"/>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extLst>
      <p:ext uri="{BB962C8B-B14F-4D97-AF65-F5344CB8AC3E}">
        <p14:creationId xmlns:p14="http://schemas.microsoft.com/office/powerpoint/2010/main" val="3153227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95"/>
        <p:cNvGrpSpPr/>
        <p:nvPr/>
      </p:nvGrpSpPr>
      <p:grpSpPr>
        <a:xfrm>
          <a:off x="0" y="0"/>
          <a:ext cx="0" cy="0"/>
          <a:chOff x="0" y="0"/>
          <a:chExt cx="0" cy="0"/>
        </a:xfrm>
      </p:grpSpPr>
      <p:sp>
        <p:nvSpPr>
          <p:cNvPr id="96" name="Google Shape;96;p20"/>
          <p:cNvSpPr txBox="1">
            <a:spLocks noGrp="1"/>
          </p:cNvSpPr>
          <p:nvPr>
            <p:ph type="subTitle" idx="1"/>
          </p:nvPr>
        </p:nvSpPr>
        <p:spPr>
          <a:xfrm>
            <a:off x="1377050" y="2164500"/>
            <a:ext cx="2532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20"/>
          <p:cNvSpPr txBox="1">
            <a:spLocks noGrp="1"/>
          </p:cNvSpPr>
          <p:nvPr>
            <p:ph type="subTitle" idx="2"/>
          </p:nvPr>
        </p:nvSpPr>
        <p:spPr>
          <a:xfrm>
            <a:off x="1377050" y="1407926"/>
            <a:ext cx="25329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98" name="Google Shape;98;p20"/>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Font typeface="Kantumruy Pro"/>
              <a:buNone/>
              <a:defRPr>
                <a:latin typeface="Kantumruy Pro"/>
                <a:ea typeface="Kantumruy Pro"/>
                <a:cs typeface="Kantumruy Pro"/>
                <a:sym typeface="Kantumruy Pro"/>
              </a:defRPr>
            </a:lvl1pPr>
            <a:lvl2pPr lvl="1" rtl="0">
              <a:spcBef>
                <a:spcPts val="0"/>
              </a:spcBef>
              <a:spcAft>
                <a:spcPts val="0"/>
              </a:spcAft>
              <a:buSzPts val="3500"/>
              <a:buFont typeface="Kantumruy Pro"/>
              <a:buNone/>
              <a:defRPr sz="3500">
                <a:latin typeface="Kantumruy Pro"/>
                <a:ea typeface="Kantumruy Pro"/>
                <a:cs typeface="Kantumruy Pro"/>
                <a:sym typeface="Kantumruy Pro"/>
              </a:defRPr>
            </a:lvl2pPr>
            <a:lvl3pPr lvl="2" rtl="0">
              <a:spcBef>
                <a:spcPts val="0"/>
              </a:spcBef>
              <a:spcAft>
                <a:spcPts val="0"/>
              </a:spcAft>
              <a:buSzPts val="3500"/>
              <a:buFont typeface="Kantumruy Pro"/>
              <a:buNone/>
              <a:defRPr sz="3500">
                <a:latin typeface="Kantumruy Pro"/>
                <a:ea typeface="Kantumruy Pro"/>
                <a:cs typeface="Kantumruy Pro"/>
                <a:sym typeface="Kantumruy Pro"/>
              </a:defRPr>
            </a:lvl3pPr>
            <a:lvl4pPr lvl="3" rtl="0">
              <a:spcBef>
                <a:spcPts val="0"/>
              </a:spcBef>
              <a:spcAft>
                <a:spcPts val="0"/>
              </a:spcAft>
              <a:buSzPts val="3500"/>
              <a:buFont typeface="Kantumruy Pro"/>
              <a:buNone/>
              <a:defRPr sz="3500">
                <a:latin typeface="Kantumruy Pro"/>
                <a:ea typeface="Kantumruy Pro"/>
                <a:cs typeface="Kantumruy Pro"/>
                <a:sym typeface="Kantumruy Pro"/>
              </a:defRPr>
            </a:lvl4pPr>
            <a:lvl5pPr lvl="4" rtl="0">
              <a:spcBef>
                <a:spcPts val="0"/>
              </a:spcBef>
              <a:spcAft>
                <a:spcPts val="0"/>
              </a:spcAft>
              <a:buSzPts val="3500"/>
              <a:buFont typeface="Kantumruy Pro"/>
              <a:buNone/>
              <a:defRPr sz="3500">
                <a:latin typeface="Kantumruy Pro"/>
                <a:ea typeface="Kantumruy Pro"/>
                <a:cs typeface="Kantumruy Pro"/>
                <a:sym typeface="Kantumruy Pro"/>
              </a:defRPr>
            </a:lvl5pPr>
            <a:lvl6pPr lvl="5" rtl="0">
              <a:spcBef>
                <a:spcPts val="0"/>
              </a:spcBef>
              <a:spcAft>
                <a:spcPts val="0"/>
              </a:spcAft>
              <a:buSzPts val="3500"/>
              <a:buFont typeface="Kantumruy Pro"/>
              <a:buNone/>
              <a:defRPr sz="3500">
                <a:latin typeface="Kantumruy Pro"/>
                <a:ea typeface="Kantumruy Pro"/>
                <a:cs typeface="Kantumruy Pro"/>
                <a:sym typeface="Kantumruy Pro"/>
              </a:defRPr>
            </a:lvl6pPr>
            <a:lvl7pPr lvl="6" rtl="0">
              <a:spcBef>
                <a:spcPts val="0"/>
              </a:spcBef>
              <a:spcAft>
                <a:spcPts val="0"/>
              </a:spcAft>
              <a:buSzPts val="3500"/>
              <a:buFont typeface="Kantumruy Pro"/>
              <a:buNone/>
              <a:defRPr sz="3500">
                <a:latin typeface="Kantumruy Pro"/>
                <a:ea typeface="Kantumruy Pro"/>
                <a:cs typeface="Kantumruy Pro"/>
                <a:sym typeface="Kantumruy Pro"/>
              </a:defRPr>
            </a:lvl7pPr>
            <a:lvl8pPr lvl="7" rtl="0">
              <a:spcBef>
                <a:spcPts val="0"/>
              </a:spcBef>
              <a:spcAft>
                <a:spcPts val="0"/>
              </a:spcAft>
              <a:buSzPts val="3500"/>
              <a:buFont typeface="Kantumruy Pro"/>
              <a:buNone/>
              <a:defRPr sz="3500">
                <a:latin typeface="Kantumruy Pro"/>
                <a:ea typeface="Kantumruy Pro"/>
                <a:cs typeface="Kantumruy Pro"/>
                <a:sym typeface="Kantumruy Pro"/>
              </a:defRPr>
            </a:lvl8pPr>
            <a:lvl9pPr lvl="8" rtl="0">
              <a:spcBef>
                <a:spcPts val="0"/>
              </a:spcBef>
              <a:spcAft>
                <a:spcPts val="0"/>
              </a:spcAft>
              <a:buSzPts val="3500"/>
              <a:buFont typeface="Kantumruy Pro"/>
              <a:buNone/>
              <a:defRPr sz="3500">
                <a:latin typeface="Kantumruy Pro"/>
                <a:ea typeface="Kantumruy Pro"/>
                <a:cs typeface="Kantumruy Pro"/>
                <a:sym typeface="Kantumruy Pro"/>
              </a:defRPr>
            </a:lvl9pPr>
          </a:lstStyle>
          <a:p>
            <a:endParaRPr/>
          </a:p>
        </p:txBody>
      </p:sp>
      <p:sp>
        <p:nvSpPr>
          <p:cNvPr id="99" name="Google Shape;99;p20"/>
          <p:cNvSpPr txBox="1">
            <a:spLocks noGrp="1"/>
          </p:cNvSpPr>
          <p:nvPr>
            <p:ph type="subTitle" idx="3"/>
          </p:nvPr>
        </p:nvSpPr>
        <p:spPr>
          <a:xfrm>
            <a:off x="5233850" y="2164500"/>
            <a:ext cx="2532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20"/>
          <p:cNvSpPr txBox="1">
            <a:spLocks noGrp="1"/>
          </p:cNvSpPr>
          <p:nvPr>
            <p:ph type="subTitle" idx="4"/>
          </p:nvPr>
        </p:nvSpPr>
        <p:spPr>
          <a:xfrm>
            <a:off x="5233850" y="1407925"/>
            <a:ext cx="25329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01" name="Google Shape;101;p20"/>
          <p:cNvSpPr txBox="1">
            <a:spLocks noGrp="1"/>
          </p:cNvSpPr>
          <p:nvPr>
            <p:ph type="subTitle" idx="5"/>
          </p:nvPr>
        </p:nvSpPr>
        <p:spPr>
          <a:xfrm>
            <a:off x="1377050" y="3758775"/>
            <a:ext cx="2532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2" name="Google Shape;102;p20"/>
          <p:cNvSpPr txBox="1">
            <a:spLocks noGrp="1"/>
          </p:cNvSpPr>
          <p:nvPr>
            <p:ph type="subTitle" idx="6"/>
          </p:nvPr>
        </p:nvSpPr>
        <p:spPr>
          <a:xfrm>
            <a:off x="1377050" y="3002100"/>
            <a:ext cx="25329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03" name="Google Shape;103;p20"/>
          <p:cNvSpPr txBox="1">
            <a:spLocks noGrp="1"/>
          </p:cNvSpPr>
          <p:nvPr>
            <p:ph type="subTitle" idx="7"/>
          </p:nvPr>
        </p:nvSpPr>
        <p:spPr>
          <a:xfrm>
            <a:off x="5233850" y="3758775"/>
            <a:ext cx="25329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20"/>
          <p:cNvSpPr txBox="1">
            <a:spLocks noGrp="1"/>
          </p:cNvSpPr>
          <p:nvPr>
            <p:ph type="subTitle" idx="8"/>
          </p:nvPr>
        </p:nvSpPr>
        <p:spPr>
          <a:xfrm>
            <a:off x="5233850" y="3002100"/>
            <a:ext cx="25329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4158765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05"/>
        <p:cNvGrpSpPr/>
        <p:nvPr/>
      </p:nvGrpSpPr>
      <p:grpSpPr>
        <a:xfrm>
          <a:off x="0" y="0"/>
          <a:ext cx="0" cy="0"/>
          <a:chOff x="0" y="0"/>
          <a:chExt cx="0" cy="0"/>
        </a:xfrm>
      </p:grpSpPr>
      <p:sp>
        <p:nvSpPr>
          <p:cNvPr id="106" name="Google Shape;106;p21"/>
          <p:cNvSpPr txBox="1">
            <a:spLocks noGrp="1"/>
          </p:cNvSpPr>
          <p:nvPr>
            <p:ph type="subTitle" idx="1"/>
          </p:nvPr>
        </p:nvSpPr>
        <p:spPr>
          <a:xfrm>
            <a:off x="715100" y="216450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7" name="Google Shape;107;p21"/>
          <p:cNvSpPr txBox="1">
            <a:spLocks noGrp="1"/>
          </p:cNvSpPr>
          <p:nvPr>
            <p:ph type="subTitle" idx="2"/>
          </p:nvPr>
        </p:nvSpPr>
        <p:spPr>
          <a:xfrm>
            <a:off x="715100" y="1407926"/>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08" name="Google Shape;108;p21"/>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Font typeface="Kantumruy Pro"/>
              <a:buNone/>
              <a:defRPr>
                <a:latin typeface="Kantumruy Pro"/>
                <a:ea typeface="Kantumruy Pro"/>
                <a:cs typeface="Kantumruy Pro"/>
                <a:sym typeface="Kantumruy Pro"/>
              </a:defRPr>
            </a:lvl1pPr>
            <a:lvl2pPr lvl="1" rtl="0">
              <a:spcBef>
                <a:spcPts val="0"/>
              </a:spcBef>
              <a:spcAft>
                <a:spcPts val="0"/>
              </a:spcAft>
              <a:buSzPts val="3500"/>
              <a:buFont typeface="Kantumruy Pro"/>
              <a:buNone/>
              <a:defRPr sz="3500">
                <a:latin typeface="Kantumruy Pro"/>
                <a:ea typeface="Kantumruy Pro"/>
                <a:cs typeface="Kantumruy Pro"/>
                <a:sym typeface="Kantumruy Pro"/>
              </a:defRPr>
            </a:lvl2pPr>
            <a:lvl3pPr lvl="2" rtl="0">
              <a:spcBef>
                <a:spcPts val="0"/>
              </a:spcBef>
              <a:spcAft>
                <a:spcPts val="0"/>
              </a:spcAft>
              <a:buSzPts val="3500"/>
              <a:buFont typeface="Kantumruy Pro"/>
              <a:buNone/>
              <a:defRPr sz="3500">
                <a:latin typeface="Kantumruy Pro"/>
                <a:ea typeface="Kantumruy Pro"/>
                <a:cs typeface="Kantumruy Pro"/>
                <a:sym typeface="Kantumruy Pro"/>
              </a:defRPr>
            </a:lvl3pPr>
            <a:lvl4pPr lvl="3" rtl="0">
              <a:spcBef>
                <a:spcPts val="0"/>
              </a:spcBef>
              <a:spcAft>
                <a:spcPts val="0"/>
              </a:spcAft>
              <a:buSzPts val="3500"/>
              <a:buFont typeface="Kantumruy Pro"/>
              <a:buNone/>
              <a:defRPr sz="3500">
                <a:latin typeface="Kantumruy Pro"/>
                <a:ea typeface="Kantumruy Pro"/>
                <a:cs typeface="Kantumruy Pro"/>
                <a:sym typeface="Kantumruy Pro"/>
              </a:defRPr>
            </a:lvl4pPr>
            <a:lvl5pPr lvl="4" rtl="0">
              <a:spcBef>
                <a:spcPts val="0"/>
              </a:spcBef>
              <a:spcAft>
                <a:spcPts val="0"/>
              </a:spcAft>
              <a:buSzPts val="3500"/>
              <a:buFont typeface="Kantumruy Pro"/>
              <a:buNone/>
              <a:defRPr sz="3500">
                <a:latin typeface="Kantumruy Pro"/>
                <a:ea typeface="Kantumruy Pro"/>
                <a:cs typeface="Kantumruy Pro"/>
                <a:sym typeface="Kantumruy Pro"/>
              </a:defRPr>
            </a:lvl5pPr>
            <a:lvl6pPr lvl="5" rtl="0">
              <a:spcBef>
                <a:spcPts val="0"/>
              </a:spcBef>
              <a:spcAft>
                <a:spcPts val="0"/>
              </a:spcAft>
              <a:buSzPts val="3500"/>
              <a:buFont typeface="Kantumruy Pro"/>
              <a:buNone/>
              <a:defRPr sz="3500">
                <a:latin typeface="Kantumruy Pro"/>
                <a:ea typeface="Kantumruy Pro"/>
                <a:cs typeface="Kantumruy Pro"/>
                <a:sym typeface="Kantumruy Pro"/>
              </a:defRPr>
            </a:lvl6pPr>
            <a:lvl7pPr lvl="6" rtl="0">
              <a:spcBef>
                <a:spcPts val="0"/>
              </a:spcBef>
              <a:spcAft>
                <a:spcPts val="0"/>
              </a:spcAft>
              <a:buSzPts val="3500"/>
              <a:buFont typeface="Kantumruy Pro"/>
              <a:buNone/>
              <a:defRPr sz="3500">
                <a:latin typeface="Kantumruy Pro"/>
                <a:ea typeface="Kantumruy Pro"/>
                <a:cs typeface="Kantumruy Pro"/>
                <a:sym typeface="Kantumruy Pro"/>
              </a:defRPr>
            </a:lvl7pPr>
            <a:lvl8pPr lvl="7" rtl="0">
              <a:spcBef>
                <a:spcPts val="0"/>
              </a:spcBef>
              <a:spcAft>
                <a:spcPts val="0"/>
              </a:spcAft>
              <a:buSzPts val="3500"/>
              <a:buFont typeface="Kantumruy Pro"/>
              <a:buNone/>
              <a:defRPr sz="3500">
                <a:latin typeface="Kantumruy Pro"/>
                <a:ea typeface="Kantumruy Pro"/>
                <a:cs typeface="Kantumruy Pro"/>
                <a:sym typeface="Kantumruy Pro"/>
              </a:defRPr>
            </a:lvl8pPr>
            <a:lvl9pPr lvl="8" rtl="0">
              <a:spcBef>
                <a:spcPts val="0"/>
              </a:spcBef>
              <a:spcAft>
                <a:spcPts val="0"/>
              </a:spcAft>
              <a:buSzPts val="3500"/>
              <a:buFont typeface="Kantumruy Pro"/>
              <a:buNone/>
              <a:defRPr sz="3500">
                <a:latin typeface="Kantumruy Pro"/>
                <a:ea typeface="Kantumruy Pro"/>
                <a:cs typeface="Kantumruy Pro"/>
                <a:sym typeface="Kantumruy Pro"/>
              </a:defRPr>
            </a:lvl9pPr>
          </a:lstStyle>
          <a:p>
            <a:endParaRPr/>
          </a:p>
        </p:txBody>
      </p:sp>
      <p:sp>
        <p:nvSpPr>
          <p:cNvPr id="109" name="Google Shape;109;p21"/>
          <p:cNvSpPr txBox="1">
            <a:spLocks noGrp="1"/>
          </p:cNvSpPr>
          <p:nvPr>
            <p:ph type="subTitle" idx="3"/>
          </p:nvPr>
        </p:nvSpPr>
        <p:spPr>
          <a:xfrm>
            <a:off x="3403850" y="216450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21"/>
          <p:cNvSpPr txBox="1">
            <a:spLocks noGrp="1"/>
          </p:cNvSpPr>
          <p:nvPr>
            <p:ph type="subTitle" idx="4"/>
          </p:nvPr>
        </p:nvSpPr>
        <p:spPr>
          <a:xfrm>
            <a:off x="3403850" y="1407925"/>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11" name="Google Shape;111;p21"/>
          <p:cNvSpPr txBox="1">
            <a:spLocks noGrp="1"/>
          </p:cNvSpPr>
          <p:nvPr>
            <p:ph type="subTitle" idx="5"/>
          </p:nvPr>
        </p:nvSpPr>
        <p:spPr>
          <a:xfrm>
            <a:off x="6092600" y="2164500"/>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subTitle" idx="6"/>
          </p:nvPr>
        </p:nvSpPr>
        <p:spPr>
          <a:xfrm>
            <a:off x="6092600" y="1407925"/>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13" name="Google Shape;113;p21"/>
          <p:cNvSpPr txBox="1">
            <a:spLocks noGrp="1"/>
          </p:cNvSpPr>
          <p:nvPr>
            <p:ph type="subTitle" idx="7"/>
          </p:nvPr>
        </p:nvSpPr>
        <p:spPr>
          <a:xfrm>
            <a:off x="715100" y="3758775"/>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1"/>
          <p:cNvSpPr txBox="1">
            <a:spLocks noGrp="1"/>
          </p:cNvSpPr>
          <p:nvPr>
            <p:ph type="subTitle" idx="8"/>
          </p:nvPr>
        </p:nvSpPr>
        <p:spPr>
          <a:xfrm>
            <a:off x="715100" y="3002100"/>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15" name="Google Shape;115;p21"/>
          <p:cNvSpPr txBox="1">
            <a:spLocks noGrp="1"/>
          </p:cNvSpPr>
          <p:nvPr>
            <p:ph type="subTitle" idx="9"/>
          </p:nvPr>
        </p:nvSpPr>
        <p:spPr>
          <a:xfrm>
            <a:off x="3403850" y="3758775"/>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21"/>
          <p:cNvSpPr txBox="1">
            <a:spLocks noGrp="1"/>
          </p:cNvSpPr>
          <p:nvPr>
            <p:ph type="subTitle" idx="13"/>
          </p:nvPr>
        </p:nvSpPr>
        <p:spPr>
          <a:xfrm>
            <a:off x="3403850" y="3002100"/>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17" name="Google Shape;117;p21"/>
          <p:cNvSpPr txBox="1">
            <a:spLocks noGrp="1"/>
          </p:cNvSpPr>
          <p:nvPr>
            <p:ph type="subTitle" idx="14"/>
          </p:nvPr>
        </p:nvSpPr>
        <p:spPr>
          <a:xfrm>
            <a:off x="6092600" y="3758775"/>
            <a:ext cx="2336400" cy="68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21"/>
          <p:cNvSpPr txBox="1">
            <a:spLocks noGrp="1"/>
          </p:cNvSpPr>
          <p:nvPr>
            <p:ph type="subTitle" idx="15"/>
          </p:nvPr>
        </p:nvSpPr>
        <p:spPr>
          <a:xfrm>
            <a:off x="6092600" y="3002100"/>
            <a:ext cx="2336400" cy="832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86651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1pPr>
            <a:lvl2pPr lvl="1"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2pPr>
            <a:lvl3pPr lvl="2"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3pPr>
            <a:lvl4pPr lvl="3"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4pPr>
            <a:lvl5pPr lvl="4"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5pPr>
            <a:lvl6pPr lvl="5"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6pPr>
            <a:lvl7pPr lvl="6"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7pPr>
            <a:lvl8pPr lvl="7"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8pPr>
            <a:lvl9pPr lvl="8" rtl="0">
              <a:spcBef>
                <a:spcPts val="0"/>
              </a:spcBef>
              <a:spcAft>
                <a:spcPts val="0"/>
              </a:spcAft>
              <a:buClr>
                <a:schemeClr val="dk2"/>
              </a:buClr>
              <a:buSzPts val="3000"/>
              <a:buFont typeface="Kantumruy Pro"/>
              <a:buNone/>
              <a:defRPr sz="3000">
                <a:solidFill>
                  <a:schemeClr val="dk2"/>
                </a:solidFill>
                <a:latin typeface="Kantumruy Pro"/>
                <a:ea typeface="Kantumruy Pro"/>
                <a:cs typeface="Kantumruy Pro"/>
                <a:sym typeface="Kantumruy Pro"/>
              </a:defRPr>
            </a:lvl9pPr>
          </a:lstStyle>
          <a:p>
            <a:endParaRPr/>
          </a:p>
        </p:txBody>
      </p:sp>
    </p:spTree>
    <p:extLst>
      <p:ext uri="{BB962C8B-B14F-4D97-AF65-F5344CB8AC3E}">
        <p14:creationId xmlns:p14="http://schemas.microsoft.com/office/powerpoint/2010/main" val="1183567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32"/>
        <p:cNvGrpSpPr/>
        <p:nvPr/>
      </p:nvGrpSpPr>
      <p:grpSpPr>
        <a:xfrm>
          <a:off x="0" y="0"/>
          <a:ext cx="0" cy="0"/>
          <a:chOff x="0" y="0"/>
          <a:chExt cx="0" cy="0"/>
        </a:xfrm>
      </p:grpSpPr>
      <p:grpSp>
        <p:nvGrpSpPr>
          <p:cNvPr id="133" name="Google Shape;133;p26"/>
          <p:cNvGrpSpPr/>
          <p:nvPr/>
        </p:nvGrpSpPr>
        <p:grpSpPr>
          <a:xfrm>
            <a:off x="6605565" y="2082971"/>
            <a:ext cx="3157715" cy="3383114"/>
            <a:chOff x="6605565" y="2082971"/>
            <a:chExt cx="3157715" cy="3383114"/>
          </a:xfrm>
        </p:grpSpPr>
        <p:grpSp>
          <p:nvGrpSpPr>
            <p:cNvPr id="134" name="Google Shape;134;p26"/>
            <p:cNvGrpSpPr/>
            <p:nvPr/>
          </p:nvGrpSpPr>
          <p:grpSpPr>
            <a:xfrm>
              <a:off x="6718168" y="3060491"/>
              <a:ext cx="802799" cy="802799"/>
              <a:chOff x="353675" y="3417700"/>
              <a:chExt cx="527775" cy="527775"/>
            </a:xfrm>
          </p:grpSpPr>
          <p:sp>
            <p:nvSpPr>
              <p:cNvPr id="135" name="Google Shape;135;p26"/>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6" name="Google Shape;136;p26"/>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 name="Google Shape;137;p26"/>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 name="Google Shape;138;p26"/>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 name="Google Shape;139;p26"/>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0" name="Google Shape;140;p26"/>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 name="Google Shape;141;p26"/>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 name="Google Shape;142;p26"/>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3" name="Google Shape;143;p26"/>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 name="Google Shape;144;p26"/>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 name="Google Shape;145;p26"/>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 name="Google Shape;146;p26"/>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 name="Google Shape;147;p26"/>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 name="Google Shape;148;p26"/>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9" name="Google Shape;149;p26"/>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0" name="Google Shape;150;p26"/>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 name="Google Shape;151;p26"/>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 name="Google Shape;152;p26"/>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 name="Google Shape;153;p26"/>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 name="Google Shape;154;p26"/>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 name="Google Shape;155;p26"/>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6" name="Google Shape;156;p26"/>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 name="Google Shape;157;p26"/>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8" name="Google Shape;158;p26"/>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9" name="Google Shape;159;p26"/>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0" name="Google Shape;160;p26"/>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 name="Google Shape;161;p26"/>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 name="Google Shape;162;p26"/>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3" name="Google Shape;163;p26"/>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 name="Google Shape;164;p26"/>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5" name="Google Shape;165;p26"/>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 name="Google Shape;166;p26"/>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 name="Google Shape;167;p26"/>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 name="Google Shape;168;p26"/>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9" name="Google Shape;169;p26"/>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0" name="Google Shape;170;p26"/>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1" name="Google Shape;171;p26"/>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2" name="Google Shape;172;p26"/>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3" name="Google Shape;173;p26"/>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4" name="Google Shape;174;p26"/>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5" name="Google Shape;175;p26"/>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6" name="Google Shape;176;p26"/>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7" name="Google Shape;177;p26"/>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8" name="Google Shape;178;p26"/>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9" name="Google Shape;179;p26"/>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0" name="Google Shape;180;p26"/>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1" name="Google Shape;181;p26"/>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82" name="Google Shape;182;p26"/>
            <p:cNvSpPr/>
            <p:nvPr/>
          </p:nvSpPr>
          <p:spPr>
            <a:xfrm>
              <a:off x="7051519" y="3393977"/>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183" name="Google Shape;183;p26"/>
            <p:cNvGrpSpPr/>
            <p:nvPr/>
          </p:nvGrpSpPr>
          <p:grpSpPr>
            <a:xfrm rot="6659213">
              <a:off x="7961241" y="2312410"/>
              <a:ext cx="1572572" cy="1572608"/>
              <a:chOff x="3286600" y="1519925"/>
              <a:chExt cx="1093425" cy="1093450"/>
            </a:xfrm>
          </p:grpSpPr>
          <p:sp>
            <p:nvSpPr>
              <p:cNvPr id="184" name="Google Shape;184;p26"/>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5" name="Google Shape;185;p26"/>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 name="Google Shape;186;p26"/>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7" name="Google Shape;187;p26"/>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 name="Google Shape;188;p26"/>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9" name="Google Shape;189;p26"/>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0" name="Google Shape;190;p26"/>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1" name="Google Shape;191;p26"/>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2" name="Google Shape;192;p26"/>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93" name="Google Shape;193;p26"/>
            <p:cNvSpPr/>
            <p:nvPr/>
          </p:nvSpPr>
          <p:spPr>
            <a:xfrm>
              <a:off x="8699646" y="3050687"/>
              <a:ext cx="96300" cy="96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194" name="Google Shape;194;p26"/>
            <p:cNvGrpSpPr/>
            <p:nvPr/>
          </p:nvGrpSpPr>
          <p:grpSpPr>
            <a:xfrm>
              <a:off x="7165942" y="4077859"/>
              <a:ext cx="1388271" cy="1388226"/>
              <a:chOff x="5708875" y="1687175"/>
              <a:chExt cx="758950" cy="758925"/>
            </a:xfrm>
          </p:grpSpPr>
          <p:sp>
            <p:nvSpPr>
              <p:cNvPr id="195" name="Google Shape;195;p26"/>
              <p:cNvSpPr/>
              <p:nvPr/>
            </p:nvSpPr>
            <p:spPr>
              <a:xfrm>
                <a:off x="5708875" y="1687175"/>
                <a:ext cx="758950" cy="758925"/>
              </a:xfrm>
              <a:custGeom>
                <a:avLst/>
                <a:gdLst/>
                <a:ahLst/>
                <a:cxnLst/>
                <a:rect l="l" t="t" r="r" b="b"/>
                <a:pathLst>
                  <a:path w="30358" h="30357" extrusionOk="0">
                    <a:moveTo>
                      <a:pt x="15157" y="1"/>
                    </a:moveTo>
                    <a:lnTo>
                      <a:pt x="15157" y="315"/>
                    </a:lnTo>
                    <a:lnTo>
                      <a:pt x="15179" y="315"/>
                    </a:lnTo>
                    <a:cubicBezTo>
                      <a:pt x="15329" y="315"/>
                      <a:pt x="15476" y="316"/>
                      <a:pt x="15625" y="321"/>
                    </a:cubicBezTo>
                    <a:lnTo>
                      <a:pt x="15633" y="8"/>
                    </a:lnTo>
                    <a:cubicBezTo>
                      <a:pt x="15483" y="3"/>
                      <a:pt x="15331" y="1"/>
                      <a:pt x="15179" y="1"/>
                    </a:cubicBezTo>
                    <a:close/>
                    <a:moveTo>
                      <a:pt x="13256" y="120"/>
                    </a:moveTo>
                    <a:cubicBezTo>
                      <a:pt x="13097" y="141"/>
                      <a:pt x="12940" y="163"/>
                      <a:pt x="12783" y="188"/>
                    </a:cubicBezTo>
                    <a:lnTo>
                      <a:pt x="12833" y="498"/>
                    </a:lnTo>
                    <a:cubicBezTo>
                      <a:pt x="12986" y="473"/>
                      <a:pt x="13140" y="452"/>
                      <a:pt x="13295" y="432"/>
                    </a:cubicBezTo>
                    <a:lnTo>
                      <a:pt x="13256" y="120"/>
                    </a:lnTo>
                    <a:close/>
                    <a:moveTo>
                      <a:pt x="17531" y="181"/>
                    </a:moveTo>
                    <a:lnTo>
                      <a:pt x="17483" y="492"/>
                    </a:lnTo>
                    <a:cubicBezTo>
                      <a:pt x="17637" y="515"/>
                      <a:pt x="17791" y="541"/>
                      <a:pt x="17943" y="571"/>
                    </a:cubicBezTo>
                    <a:lnTo>
                      <a:pt x="18000" y="262"/>
                    </a:lnTo>
                    <a:cubicBezTo>
                      <a:pt x="17845" y="232"/>
                      <a:pt x="17688" y="206"/>
                      <a:pt x="17531" y="181"/>
                    </a:cubicBezTo>
                    <a:close/>
                    <a:moveTo>
                      <a:pt x="10924" y="606"/>
                    </a:moveTo>
                    <a:cubicBezTo>
                      <a:pt x="10771" y="649"/>
                      <a:pt x="10619" y="696"/>
                      <a:pt x="10469" y="746"/>
                    </a:cubicBezTo>
                    <a:lnTo>
                      <a:pt x="10566" y="1043"/>
                    </a:lnTo>
                    <a:cubicBezTo>
                      <a:pt x="10713" y="995"/>
                      <a:pt x="10862" y="949"/>
                      <a:pt x="11012" y="906"/>
                    </a:cubicBezTo>
                    <a:lnTo>
                      <a:pt x="10924" y="606"/>
                    </a:lnTo>
                    <a:close/>
                    <a:moveTo>
                      <a:pt x="19847" y="731"/>
                    </a:moveTo>
                    <a:lnTo>
                      <a:pt x="19752" y="1030"/>
                    </a:lnTo>
                    <a:cubicBezTo>
                      <a:pt x="19900" y="1078"/>
                      <a:pt x="20047" y="1129"/>
                      <a:pt x="20194" y="1180"/>
                    </a:cubicBezTo>
                    <a:lnTo>
                      <a:pt x="20300" y="886"/>
                    </a:lnTo>
                    <a:cubicBezTo>
                      <a:pt x="20150" y="832"/>
                      <a:pt x="19999" y="781"/>
                      <a:pt x="19847" y="731"/>
                    </a:cubicBezTo>
                    <a:close/>
                    <a:moveTo>
                      <a:pt x="8697" y="1450"/>
                    </a:moveTo>
                    <a:cubicBezTo>
                      <a:pt x="8554" y="1518"/>
                      <a:pt x="8412" y="1587"/>
                      <a:pt x="8271" y="1660"/>
                    </a:cubicBezTo>
                    <a:lnTo>
                      <a:pt x="8413" y="1939"/>
                    </a:lnTo>
                    <a:cubicBezTo>
                      <a:pt x="8552" y="1868"/>
                      <a:pt x="8691" y="1800"/>
                      <a:pt x="8831" y="1734"/>
                    </a:cubicBezTo>
                    <a:lnTo>
                      <a:pt x="8697" y="1450"/>
                    </a:lnTo>
                    <a:close/>
                    <a:moveTo>
                      <a:pt x="22051" y="1641"/>
                    </a:moveTo>
                    <a:lnTo>
                      <a:pt x="21909" y="1921"/>
                    </a:lnTo>
                    <a:cubicBezTo>
                      <a:pt x="22048" y="1992"/>
                      <a:pt x="22185" y="2064"/>
                      <a:pt x="22322" y="2140"/>
                    </a:cubicBezTo>
                    <a:lnTo>
                      <a:pt x="22473" y="1864"/>
                    </a:lnTo>
                    <a:cubicBezTo>
                      <a:pt x="22334" y="1788"/>
                      <a:pt x="22193" y="1714"/>
                      <a:pt x="22051" y="1641"/>
                    </a:cubicBezTo>
                    <a:close/>
                    <a:moveTo>
                      <a:pt x="6632" y="2633"/>
                    </a:moveTo>
                    <a:cubicBezTo>
                      <a:pt x="6502" y="2722"/>
                      <a:pt x="6371" y="2814"/>
                      <a:pt x="6244" y="2907"/>
                    </a:cubicBezTo>
                    <a:lnTo>
                      <a:pt x="6429" y="3161"/>
                    </a:lnTo>
                    <a:cubicBezTo>
                      <a:pt x="6555" y="3069"/>
                      <a:pt x="6682" y="2980"/>
                      <a:pt x="6809" y="2892"/>
                    </a:cubicBezTo>
                    <a:lnTo>
                      <a:pt x="6632" y="2633"/>
                    </a:lnTo>
                    <a:close/>
                    <a:moveTo>
                      <a:pt x="24083" y="2885"/>
                    </a:moveTo>
                    <a:lnTo>
                      <a:pt x="23898" y="3138"/>
                    </a:lnTo>
                    <a:cubicBezTo>
                      <a:pt x="24025" y="3231"/>
                      <a:pt x="24149" y="3323"/>
                      <a:pt x="24273" y="3419"/>
                    </a:cubicBezTo>
                    <a:lnTo>
                      <a:pt x="24465" y="3171"/>
                    </a:lnTo>
                    <a:cubicBezTo>
                      <a:pt x="24339" y="3074"/>
                      <a:pt x="24212" y="2978"/>
                      <a:pt x="24083" y="2885"/>
                    </a:cubicBezTo>
                    <a:close/>
                    <a:moveTo>
                      <a:pt x="4779" y="4124"/>
                    </a:moveTo>
                    <a:cubicBezTo>
                      <a:pt x="4663" y="4234"/>
                      <a:pt x="4549" y="4344"/>
                      <a:pt x="4437" y="4457"/>
                    </a:cubicBezTo>
                    <a:lnTo>
                      <a:pt x="4658" y="4678"/>
                    </a:lnTo>
                    <a:cubicBezTo>
                      <a:pt x="4769" y="4569"/>
                      <a:pt x="4880" y="4460"/>
                      <a:pt x="4994" y="4352"/>
                    </a:cubicBezTo>
                    <a:lnTo>
                      <a:pt x="4779" y="4124"/>
                    </a:lnTo>
                    <a:close/>
                    <a:moveTo>
                      <a:pt x="25896" y="4430"/>
                    </a:moveTo>
                    <a:lnTo>
                      <a:pt x="25674" y="4652"/>
                    </a:lnTo>
                    <a:cubicBezTo>
                      <a:pt x="25785" y="4762"/>
                      <a:pt x="25892" y="4873"/>
                      <a:pt x="26000" y="4987"/>
                    </a:cubicBezTo>
                    <a:lnTo>
                      <a:pt x="26228" y="4772"/>
                    </a:lnTo>
                    <a:cubicBezTo>
                      <a:pt x="26119" y="4656"/>
                      <a:pt x="26008" y="4542"/>
                      <a:pt x="25896" y="4430"/>
                    </a:cubicBezTo>
                    <a:close/>
                    <a:moveTo>
                      <a:pt x="3176" y="5887"/>
                    </a:moveTo>
                    <a:cubicBezTo>
                      <a:pt x="3079" y="6013"/>
                      <a:pt x="2985" y="6140"/>
                      <a:pt x="2890" y="6267"/>
                    </a:cubicBezTo>
                    <a:lnTo>
                      <a:pt x="3145" y="6452"/>
                    </a:lnTo>
                    <a:cubicBezTo>
                      <a:pt x="3236" y="6327"/>
                      <a:pt x="3330" y="6203"/>
                      <a:pt x="3424" y="6079"/>
                    </a:cubicBezTo>
                    <a:lnTo>
                      <a:pt x="3176" y="5887"/>
                    </a:lnTo>
                    <a:close/>
                    <a:moveTo>
                      <a:pt x="27445" y="6238"/>
                    </a:moveTo>
                    <a:lnTo>
                      <a:pt x="27192" y="6423"/>
                    </a:lnTo>
                    <a:cubicBezTo>
                      <a:pt x="27283" y="6548"/>
                      <a:pt x="27373" y="6674"/>
                      <a:pt x="27462" y="6803"/>
                    </a:cubicBezTo>
                    <a:lnTo>
                      <a:pt x="27720" y="6626"/>
                    </a:lnTo>
                    <a:cubicBezTo>
                      <a:pt x="27630" y="6495"/>
                      <a:pt x="27539" y="6365"/>
                      <a:pt x="27445" y="6238"/>
                    </a:cubicBezTo>
                    <a:close/>
                    <a:moveTo>
                      <a:pt x="1869" y="7878"/>
                    </a:moveTo>
                    <a:cubicBezTo>
                      <a:pt x="1792" y="8017"/>
                      <a:pt x="1717" y="8157"/>
                      <a:pt x="1646" y="8299"/>
                    </a:cubicBezTo>
                    <a:lnTo>
                      <a:pt x="1926" y="8441"/>
                    </a:lnTo>
                    <a:cubicBezTo>
                      <a:pt x="1997" y="8303"/>
                      <a:pt x="2069" y="8165"/>
                      <a:pt x="2144" y="8028"/>
                    </a:cubicBezTo>
                    <a:lnTo>
                      <a:pt x="1869" y="7878"/>
                    </a:lnTo>
                    <a:close/>
                    <a:moveTo>
                      <a:pt x="28694" y="8263"/>
                    </a:moveTo>
                    <a:lnTo>
                      <a:pt x="28415" y="8407"/>
                    </a:lnTo>
                    <a:cubicBezTo>
                      <a:pt x="28486" y="8544"/>
                      <a:pt x="28554" y="8684"/>
                      <a:pt x="28620" y="8825"/>
                    </a:cubicBezTo>
                    <a:lnTo>
                      <a:pt x="28904" y="8689"/>
                    </a:lnTo>
                    <a:cubicBezTo>
                      <a:pt x="28836" y="8545"/>
                      <a:pt x="28765" y="8403"/>
                      <a:pt x="28694" y="8263"/>
                    </a:cubicBezTo>
                    <a:close/>
                    <a:moveTo>
                      <a:pt x="890" y="10050"/>
                    </a:moveTo>
                    <a:cubicBezTo>
                      <a:pt x="835" y="10199"/>
                      <a:pt x="784" y="10351"/>
                      <a:pt x="734" y="10503"/>
                    </a:cubicBezTo>
                    <a:lnTo>
                      <a:pt x="1033" y="10599"/>
                    </a:lnTo>
                    <a:cubicBezTo>
                      <a:pt x="1081" y="10450"/>
                      <a:pt x="1133" y="10303"/>
                      <a:pt x="1184" y="10156"/>
                    </a:cubicBezTo>
                    <a:lnTo>
                      <a:pt x="890" y="10050"/>
                    </a:lnTo>
                    <a:close/>
                    <a:moveTo>
                      <a:pt x="29609" y="10460"/>
                    </a:moveTo>
                    <a:lnTo>
                      <a:pt x="29310" y="10558"/>
                    </a:lnTo>
                    <a:cubicBezTo>
                      <a:pt x="29360" y="10705"/>
                      <a:pt x="29405" y="10853"/>
                      <a:pt x="29449" y="11004"/>
                    </a:cubicBezTo>
                    <a:lnTo>
                      <a:pt x="29750" y="10916"/>
                    </a:lnTo>
                    <a:cubicBezTo>
                      <a:pt x="29705" y="10763"/>
                      <a:pt x="29659" y="10611"/>
                      <a:pt x="29609" y="10460"/>
                    </a:cubicBezTo>
                    <a:close/>
                    <a:moveTo>
                      <a:pt x="264" y="12350"/>
                    </a:moveTo>
                    <a:cubicBezTo>
                      <a:pt x="236" y="12505"/>
                      <a:pt x="207" y="12662"/>
                      <a:pt x="183" y="12819"/>
                    </a:cubicBezTo>
                    <a:lnTo>
                      <a:pt x="493" y="12867"/>
                    </a:lnTo>
                    <a:cubicBezTo>
                      <a:pt x="518" y="12714"/>
                      <a:pt x="544" y="12560"/>
                      <a:pt x="573" y="12408"/>
                    </a:cubicBezTo>
                    <a:lnTo>
                      <a:pt x="264" y="12350"/>
                    </a:lnTo>
                    <a:close/>
                    <a:moveTo>
                      <a:pt x="30168" y="12775"/>
                    </a:moveTo>
                    <a:lnTo>
                      <a:pt x="29857" y="12824"/>
                    </a:lnTo>
                    <a:cubicBezTo>
                      <a:pt x="29882" y="12978"/>
                      <a:pt x="29904" y="13132"/>
                      <a:pt x="29923" y="13287"/>
                    </a:cubicBezTo>
                    <a:lnTo>
                      <a:pt x="30236" y="13247"/>
                    </a:lnTo>
                    <a:cubicBezTo>
                      <a:pt x="30216" y="13089"/>
                      <a:pt x="30193" y="12932"/>
                      <a:pt x="30168" y="12775"/>
                    </a:cubicBezTo>
                    <a:close/>
                    <a:moveTo>
                      <a:pt x="8" y="14716"/>
                    </a:moveTo>
                    <a:cubicBezTo>
                      <a:pt x="3" y="14870"/>
                      <a:pt x="1" y="15023"/>
                      <a:pt x="1" y="15179"/>
                    </a:cubicBezTo>
                    <a:lnTo>
                      <a:pt x="1" y="15193"/>
                    </a:lnTo>
                    <a:lnTo>
                      <a:pt x="315" y="15179"/>
                    </a:lnTo>
                    <a:cubicBezTo>
                      <a:pt x="315" y="15027"/>
                      <a:pt x="316" y="14876"/>
                      <a:pt x="321" y="14726"/>
                    </a:cubicBezTo>
                    <a:lnTo>
                      <a:pt x="8" y="14716"/>
                    </a:lnTo>
                    <a:close/>
                    <a:moveTo>
                      <a:pt x="30044" y="15149"/>
                    </a:moveTo>
                    <a:lnTo>
                      <a:pt x="30044" y="15179"/>
                    </a:lnTo>
                    <a:cubicBezTo>
                      <a:pt x="30044" y="15334"/>
                      <a:pt x="30041" y="15491"/>
                      <a:pt x="30036" y="15644"/>
                    </a:cubicBezTo>
                    <a:lnTo>
                      <a:pt x="30350" y="15654"/>
                    </a:lnTo>
                    <a:cubicBezTo>
                      <a:pt x="30355" y="15497"/>
                      <a:pt x="30358" y="15337"/>
                      <a:pt x="30358" y="15177"/>
                    </a:cubicBezTo>
                    <a:lnTo>
                      <a:pt x="30358" y="15149"/>
                    </a:lnTo>
                    <a:close/>
                    <a:moveTo>
                      <a:pt x="432" y="17055"/>
                    </a:moveTo>
                    <a:lnTo>
                      <a:pt x="122" y="17095"/>
                    </a:lnTo>
                    <a:cubicBezTo>
                      <a:pt x="141" y="17254"/>
                      <a:pt x="163" y="17410"/>
                      <a:pt x="188" y="17567"/>
                    </a:cubicBezTo>
                    <a:lnTo>
                      <a:pt x="188" y="17566"/>
                    </a:lnTo>
                    <a:lnTo>
                      <a:pt x="498" y="17518"/>
                    </a:lnTo>
                    <a:cubicBezTo>
                      <a:pt x="473" y="17364"/>
                      <a:pt x="452" y="17211"/>
                      <a:pt x="432" y="17055"/>
                    </a:cubicBezTo>
                    <a:close/>
                    <a:moveTo>
                      <a:pt x="29862" y="17503"/>
                    </a:moveTo>
                    <a:cubicBezTo>
                      <a:pt x="29839" y="17657"/>
                      <a:pt x="29813" y="17810"/>
                      <a:pt x="29783" y="17964"/>
                    </a:cubicBezTo>
                    <a:lnTo>
                      <a:pt x="30092" y="18022"/>
                    </a:lnTo>
                    <a:cubicBezTo>
                      <a:pt x="30122" y="17866"/>
                      <a:pt x="30148" y="17710"/>
                      <a:pt x="30173" y="17553"/>
                    </a:cubicBezTo>
                    <a:lnTo>
                      <a:pt x="29862" y="17503"/>
                    </a:lnTo>
                    <a:close/>
                    <a:moveTo>
                      <a:pt x="905" y="19338"/>
                    </a:moveTo>
                    <a:lnTo>
                      <a:pt x="604" y="19426"/>
                    </a:lnTo>
                    <a:cubicBezTo>
                      <a:pt x="649" y="19580"/>
                      <a:pt x="695" y="19732"/>
                      <a:pt x="744" y="19882"/>
                    </a:cubicBezTo>
                    <a:lnTo>
                      <a:pt x="1043" y="19785"/>
                    </a:lnTo>
                    <a:cubicBezTo>
                      <a:pt x="995" y="19637"/>
                      <a:pt x="949" y="19489"/>
                      <a:pt x="905" y="19338"/>
                    </a:cubicBezTo>
                    <a:close/>
                    <a:moveTo>
                      <a:pt x="29320" y="19771"/>
                    </a:moveTo>
                    <a:cubicBezTo>
                      <a:pt x="29272" y="19920"/>
                      <a:pt x="29221" y="20067"/>
                      <a:pt x="29168" y="20214"/>
                    </a:cubicBezTo>
                    <a:lnTo>
                      <a:pt x="29464" y="20321"/>
                    </a:lnTo>
                    <a:cubicBezTo>
                      <a:pt x="29519" y="20171"/>
                      <a:pt x="29570" y="20019"/>
                      <a:pt x="29619" y="19869"/>
                    </a:cubicBezTo>
                    <a:lnTo>
                      <a:pt x="29320" y="19771"/>
                    </a:lnTo>
                    <a:close/>
                    <a:moveTo>
                      <a:pt x="1732" y="21519"/>
                    </a:moveTo>
                    <a:lnTo>
                      <a:pt x="1448" y="21653"/>
                    </a:lnTo>
                    <a:cubicBezTo>
                      <a:pt x="1516" y="21797"/>
                      <a:pt x="1585" y="21939"/>
                      <a:pt x="1658" y="22081"/>
                    </a:cubicBezTo>
                    <a:lnTo>
                      <a:pt x="1937" y="21937"/>
                    </a:lnTo>
                    <a:cubicBezTo>
                      <a:pt x="1866" y="21798"/>
                      <a:pt x="1798" y="21660"/>
                      <a:pt x="1732" y="21519"/>
                    </a:cubicBezTo>
                    <a:close/>
                    <a:moveTo>
                      <a:pt x="28427" y="21927"/>
                    </a:moveTo>
                    <a:cubicBezTo>
                      <a:pt x="28356" y="22066"/>
                      <a:pt x="28283" y="22205"/>
                      <a:pt x="28207" y="22340"/>
                    </a:cubicBezTo>
                    <a:lnTo>
                      <a:pt x="28483" y="22492"/>
                    </a:lnTo>
                    <a:cubicBezTo>
                      <a:pt x="28559" y="22352"/>
                      <a:pt x="28633" y="22211"/>
                      <a:pt x="28706" y="22069"/>
                    </a:cubicBezTo>
                    <a:lnTo>
                      <a:pt x="28427" y="21927"/>
                    </a:lnTo>
                    <a:close/>
                    <a:moveTo>
                      <a:pt x="2889" y="23541"/>
                    </a:moveTo>
                    <a:lnTo>
                      <a:pt x="2629" y="23718"/>
                    </a:lnTo>
                    <a:cubicBezTo>
                      <a:pt x="2720" y="23849"/>
                      <a:pt x="2811" y="23979"/>
                      <a:pt x="2904" y="24108"/>
                    </a:cubicBezTo>
                    <a:lnTo>
                      <a:pt x="2905" y="24108"/>
                    </a:lnTo>
                    <a:lnTo>
                      <a:pt x="3158" y="23923"/>
                    </a:lnTo>
                    <a:cubicBezTo>
                      <a:pt x="3067" y="23797"/>
                      <a:pt x="2976" y="23670"/>
                      <a:pt x="2889" y="23541"/>
                    </a:cubicBezTo>
                    <a:close/>
                    <a:moveTo>
                      <a:pt x="27206" y="23916"/>
                    </a:moveTo>
                    <a:cubicBezTo>
                      <a:pt x="27113" y="24042"/>
                      <a:pt x="27021" y="24166"/>
                      <a:pt x="26925" y="24290"/>
                    </a:cubicBezTo>
                    <a:lnTo>
                      <a:pt x="27173" y="24481"/>
                    </a:lnTo>
                    <a:cubicBezTo>
                      <a:pt x="27270" y="24356"/>
                      <a:pt x="27366" y="24229"/>
                      <a:pt x="27460" y="24100"/>
                    </a:cubicBezTo>
                    <a:lnTo>
                      <a:pt x="27206" y="23916"/>
                    </a:lnTo>
                    <a:close/>
                    <a:moveTo>
                      <a:pt x="4349" y="25359"/>
                    </a:moveTo>
                    <a:lnTo>
                      <a:pt x="4121" y="25573"/>
                    </a:lnTo>
                    <a:cubicBezTo>
                      <a:pt x="4229" y="25691"/>
                      <a:pt x="4339" y="25805"/>
                      <a:pt x="4452" y="25917"/>
                    </a:cubicBezTo>
                    <a:lnTo>
                      <a:pt x="4675" y="25694"/>
                    </a:lnTo>
                    <a:cubicBezTo>
                      <a:pt x="4564" y="25583"/>
                      <a:pt x="4457" y="25473"/>
                      <a:pt x="4349" y="25359"/>
                    </a:cubicBezTo>
                    <a:close/>
                    <a:moveTo>
                      <a:pt x="25691" y="25689"/>
                    </a:moveTo>
                    <a:cubicBezTo>
                      <a:pt x="25580" y="25798"/>
                      <a:pt x="25468" y="25907"/>
                      <a:pt x="25355" y="26015"/>
                    </a:cubicBezTo>
                    <a:lnTo>
                      <a:pt x="25570" y="26242"/>
                    </a:lnTo>
                    <a:cubicBezTo>
                      <a:pt x="25686" y="26133"/>
                      <a:pt x="25800" y="26023"/>
                      <a:pt x="25912" y="25910"/>
                    </a:cubicBezTo>
                    <a:lnTo>
                      <a:pt x="25691" y="25689"/>
                    </a:lnTo>
                    <a:close/>
                    <a:moveTo>
                      <a:pt x="6074" y="26928"/>
                    </a:moveTo>
                    <a:lnTo>
                      <a:pt x="5882" y="27176"/>
                    </a:lnTo>
                    <a:cubicBezTo>
                      <a:pt x="6008" y="27273"/>
                      <a:pt x="6135" y="27369"/>
                      <a:pt x="6264" y="27463"/>
                    </a:cubicBezTo>
                    <a:lnTo>
                      <a:pt x="6447" y="27209"/>
                    </a:lnTo>
                    <a:cubicBezTo>
                      <a:pt x="6322" y="27118"/>
                      <a:pt x="6198" y="27024"/>
                      <a:pt x="6074" y="26928"/>
                    </a:cubicBezTo>
                    <a:close/>
                    <a:moveTo>
                      <a:pt x="23918" y="27204"/>
                    </a:moveTo>
                    <a:cubicBezTo>
                      <a:pt x="23793" y="27295"/>
                      <a:pt x="23665" y="27384"/>
                      <a:pt x="23536" y="27473"/>
                    </a:cubicBezTo>
                    <a:lnTo>
                      <a:pt x="23713" y="27733"/>
                    </a:lnTo>
                    <a:cubicBezTo>
                      <a:pt x="23845" y="27642"/>
                      <a:pt x="23974" y="27551"/>
                      <a:pt x="24103" y="27458"/>
                    </a:cubicBezTo>
                    <a:lnTo>
                      <a:pt x="23918" y="27204"/>
                    </a:lnTo>
                    <a:close/>
                    <a:moveTo>
                      <a:pt x="8023" y="28210"/>
                    </a:moveTo>
                    <a:lnTo>
                      <a:pt x="7873" y="28484"/>
                    </a:lnTo>
                    <a:cubicBezTo>
                      <a:pt x="8012" y="28562"/>
                      <a:pt x="8152" y="28636"/>
                      <a:pt x="8294" y="28709"/>
                    </a:cubicBezTo>
                    <a:lnTo>
                      <a:pt x="8436" y="28430"/>
                    </a:lnTo>
                    <a:cubicBezTo>
                      <a:pt x="8298" y="28359"/>
                      <a:pt x="8161" y="28284"/>
                      <a:pt x="8023" y="28210"/>
                    </a:cubicBezTo>
                    <a:close/>
                    <a:moveTo>
                      <a:pt x="21932" y="28423"/>
                    </a:moveTo>
                    <a:cubicBezTo>
                      <a:pt x="21794" y="28494"/>
                      <a:pt x="21655" y="28564"/>
                      <a:pt x="21514" y="28630"/>
                    </a:cubicBezTo>
                    <a:lnTo>
                      <a:pt x="21648" y="28912"/>
                    </a:lnTo>
                    <a:cubicBezTo>
                      <a:pt x="21792" y="28845"/>
                      <a:pt x="21934" y="28775"/>
                      <a:pt x="22074" y="28704"/>
                    </a:cubicBezTo>
                    <a:lnTo>
                      <a:pt x="21932" y="28423"/>
                    </a:lnTo>
                    <a:close/>
                    <a:moveTo>
                      <a:pt x="10151" y="29170"/>
                    </a:moveTo>
                    <a:lnTo>
                      <a:pt x="10044" y="29466"/>
                    </a:lnTo>
                    <a:cubicBezTo>
                      <a:pt x="10194" y="29520"/>
                      <a:pt x="10345" y="29571"/>
                      <a:pt x="10497" y="29621"/>
                    </a:cubicBezTo>
                    <a:lnTo>
                      <a:pt x="10594" y="29322"/>
                    </a:lnTo>
                    <a:cubicBezTo>
                      <a:pt x="10445" y="29274"/>
                      <a:pt x="10297" y="29223"/>
                      <a:pt x="10151" y="29170"/>
                    </a:cubicBezTo>
                    <a:close/>
                    <a:moveTo>
                      <a:pt x="19780" y="29317"/>
                    </a:moveTo>
                    <a:cubicBezTo>
                      <a:pt x="19631" y="29365"/>
                      <a:pt x="19482" y="29411"/>
                      <a:pt x="19334" y="29454"/>
                    </a:cubicBezTo>
                    <a:lnTo>
                      <a:pt x="19421" y="29756"/>
                    </a:lnTo>
                    <a:cubicBezTo>
                      <a:pt x="19573" y="29712"/>
                      <a:pt x="19725" y="29666"/>
                      <a:pt x="19877" y="29616"/>
                    </a:cubicBezTo>
                    <a:lnTo>
                      <a:pt x="19780" y="29317"/>
                    </a:lnTo>
                    <a:close/>
                    <a:moveTo>
                      <a:pt x="12401" y="29783"/>
                    </a:moveTo>
                    <a:lnTo>
                      <a:pt x="12344" y="30092"/>
                    </a:lnTo>
                    <a:cubicBezTo>
                      <a:pt x="12499" y="30122"/>
                      <a:pt x="12656" y="30148"/>
                      <a:pt x="12813" y="30173"/>
                    </a:cubicBezTo>
                    <a:lnTo>
                      <a:pt x="12862" y="29862"/>
                    </a:lnTo>
                    <a:cubicBezTo>
                      <a:pt x="12707" y="29839"/>
                      <a:pt x="12555" y="29813"/>
                      <a:pt x="12401" y="29783"/>
                    </a:cubicBezTo>
                    <a:close/>
                    <a:moveTo>
                      <a:pt x="17511" y="29861"/>
                    </a:moveTo>
                    <a:cubicBezTo>
                      <a:pt x="17358" y="29885"/>
                      <a:pt x="17204" y="29907"/>
                      <a:pt x="17049" y="29927"/>
                    </a:cubicBezTo>
                    <a:lnTo>
                      <a:pt x="17088" y="30237"/>
                    </a:lnTo>
                    <a:cubicBezTo>
                      <a:pt x="17247" y="30217"/>
                      <a:pt x="17404" y="30196"/>
                      <a:pt x="17561" y="30171"/>
                    </a:cubicBezTo>
                    <a:lnTo>
                      <a:pt x="17511" y="29861"/>
                    </a:lnTo>
                    <a:close/>
                    <a:moveTo>
                      <a:pt x="14719" y="30036"/>
                    </a:moveTo>
                    <a:lnTo>
                      <a:pt x="14711" y="30350"/>
                    </a:lnTo>
                    <a:cubicBezTo>
                      <a:pt x="14861" y="30355"/>
                      <a:pt x="15013" y="30356"/>
                      <a:pt x="15170" y="30356"/>
                    </a:cubicBezTo>
                    <a:lnTo>
                      <a:pt x="15185" y="30356"/>
                    </a:lnTo>
                    <a:lnTo>
                      <a:pt x="15187" y="30313"/>
                    </a:lnTo>
                    <a:lnTo>
                      <a:pt x="15180" y="30042"/>
                    </a:lnTo>
                    <a:cubicBezTo>
                      <a:pt x="15025" y="30042"/>
                      <a:pt x="14873" y="30041"/>
                      <a:pt x="14719" y="300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6" name="Google Shape;196;p26"/>
              <p:cNvSpPr/>
              <p:nvPr/>
            </p:nvSpPr>
            <p:spPr>
              <a:xfrm>
                <a:off x="5909150" y="1887425"/>
                <a:ext cx="358400" cy="358425"/>
              </a:xfrm>
              <a:custGeom>
                <a:avLst/>
                <a:gdLst/>
                <a:ahLst/>
                <a:cxnLst/>
                <a:rect l="l" t="t" r="r" b="b"/>
                <a:pathLst>
                  <a:path w="14336" h="14337" extrusionOk="0">
                    <a:moveTo>
                      <a:pt x="7070" y="0"/>
                    </a:moveTo>
                    <a:lnTo>
                      <a:pt x="7093" y="1694"/>
                    </a:lnTo>
                    <a:lnTo>
                      <a:pt x="7169" y="1694"/>
                    </a:lnTo>
                    <a:cubicBezTo>
                      <a:pt x="10188" y="1694"/>
                      <a:pt x="12644" y="4149"/>
                      <a:pt x="12644" y="7169"/>
                    </a:cubicBezTo>
                    <a:cubicBezTo>
                      <a:pt x="12644" y="10187"/>
                      <a:pt x="10188" y="12644"/>
                      <a:pt x="7169" y="12644"/>
                    </a:cubicBezTo>
                    <a:cubicBezTo>
                      <a:pt x="4149" y="12644"/>
                      <a:pt x="1693" y="10187"/>
                      <a:pt x="1693" y="7169"/>
                    </a:cubicBezTo>
                    <a:cubicBezTo>
                      <a:pt x="1693" y="7142"/>
                      <a:pt x="1693" y="7117"/>
                      <a:pt x="1694" y="7093"/>
                    </a:cubicBezTo>
                    <a:lnTo>
                      <a:pt x="1" y="7069"/>
                    </a:lnTo>
                    <a:cubicBezTo>
                      <a:pt x="1" y="7102"/>
                      <a:pt x="1" y="7136"/>
                      <a:pt x="1" y="7169"/>
                    </a:cubicBezTo>
                    <a:cubicBezTo>
                      <a:pt x="1" y="11120"/>
                      <a:pt x="3216" y="14337"/>
                      <a:pt x="7169" y="14337"/>
                    </a:cubicBezTo>
                    <a:cubicBezTo>
                      <a:pt x="11121" y="14337"/>
                      <a:pt x="14336" y="11120"/>
                      <a:pt x="14336" y="7169"/>
                    </a:cubicBezTo>
                    <a:cubicBezTo>
                      <a:pt x="14336" y="3215"/>
                      <a:pt x="11121" y="0"/>
                      <a:pt x="716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7" name="Google Shape;197;p26"/>
              <p:cNvSpPr/>
              <p:nvPr/>
            </p:nvSpPr>
            <p:spPr>
              <a:xfrm>
                <a:off x="6011600" y="1902525"/>
                <a:ext cx="21700" cy="40375"/>
              </a:xfrm>
              <a:custGeom>
                <a:avLst/>
                <a:gdLst/>
                <a:ahLst/>
                <a:cxnLst/>
                <a:rect l="l" t="t" r="r" b="b"/>
                <a:pathLst>
                  <a:path w="868" h="1615" extrusionOk="0">
                    <a:moveTo>
                      <a:pt x="185" y="1"/>
                    </a:moveTo>
                    <a:cubicBezTo>
                      <a:pt x="122" y="29"/>
                      <a:pt x="61" y="57"/>
                      <a:pt x="0" y="85"/>
                    </a:cubicBezTo>
                    <a:lnTo>
                      <a:pt x="725" y="1615"/>
                    </a:lnTo>
                    <a:cubicBezTo>
                      <a:pt x="772" y="1593"/>
                      <a:pt x="819" y="1570"/>
                      <a:pt x="867" y="1549"/>
                    </a:cubicBezTo>
                    <a:lnTo>
                      <a:pt x="18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8" name="Google Shape;198;p26"/>
              <p:cNvSpPr/>
              <p:nvPr/>
            </p:nvSpPr>
            <p:spPr>
              <a:xfrm>
                <a:off x="5989325" y="1914475"/>
                <a:ext cx="26700" cy="38050"/>
              </a:xfrm>
              <a:custGeom>
                <a:avLst/>
                <a:gdLst/>
                <a:ahLst/>
                <a:cxnLst/>
                <a:rect l="l" t="t" r="r" b="b"/>
                <a:pathLst>
                  <a:path w="1068" h="1522" extrusionOk="0">
                    <a:moveTo>
                      <a:pt x="172" y="0"/>
                    </a:moveTo>
                    <a:cubicBezTo>
                      <a:pt x="115" y="37"/>
                      <a:pt x="57" y="73"/>
                      <a:pt x="1" y="111"/>
                    </a:cubicBezTo>
                    <a:lnTo>
                      <a:pt x="937" y="1522"/>
                    </a:lnTo>
                    <a:cubicBezTo>
                      <a:pt x="980" y="1492"/>
                      <a:pt x="1023" y="1464"/>
                      <a:pt x="1068" y="1436"/>
                    </a:cubicBezTo>
                    <a:lnTo>
                      <a:pt x="17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9" name="Google Shape;199;p26"/>
              <p:cNvSpPr/>
              <p:nvPr/>
            </p:nvSpPr>
            <p:spPr>
              <a:xfrm>
                <a:off x="6035425" y="1893950"/>
                <a:ext cx="16250" cy="41850"/>
              </a:xfrm>
              <a:custGeom>
                <a:avLst/>
                <a:gdLst/>
                <a:ahLst/>
                <a:cxnLst/>
                <a:rect l="l" t="t" r="r" b="b"/>
                <a:pathLst>
                  <a:path w="650" h="1674" extrusionOk="0">
                    <a:moveTo>
                      <a:pt x="197" y="0"/>
                    </a:moveTo>
                    <a:cubicBezTo>
                      <a:pt x="131" y="18"/>
                      <a:pt x="65" y="37"/>
                      <a:pt x="0" y="56"/>
                    </a:cubicBezTo>
                    <a:lnTo>
                      <a:pt x="499" y="1674"/>
                    </a:lnTo>
                    <a:cubicBezTo>
                      <a:pt x="549" y="1659"/>
                      <a:pt x="600" y="1644"/>
                      <a:pt x="650" y="1631"/>
                    </a:cubicBezTo>
                    <a:lnTo>
                      <a:pt x="1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0" name="Google Shape;200;p26"/>
              <p:cNvSpPr/>
              <p:nvPr/>
            </p:nvSpPr>
            <p:spPr>
              <a:xfrm>
                <a:off x="6060375" y="1888875"/>
                <a:ext cx="10475" cy="42550"/>
              </a:xfrm>
              <a:custGeom>
                <a:avLst/>
                <a:gdLst/>
                <a:ahLst/>
                <a:cxnLst/>
                <a:rect l="l" t="t" r="r" b="b"/>
                <a:pathLst>
                  <a:path w="419" h="1702" extrusionOk="0">
                    <a:moveTo>
                      <a:pt x="202" y="0"/>
                    </a:moveTo>
                    <a:cubicBezTo>
                      <a:pt x="134" y="10"/>
                      <a:pt x="66" y="18"/>
                      <a:pt x="0" y="30"/>
                    </a:cubicBezTo>
                    <a:lnTo>
                      <a:pt x="261" y="1702"/>
                    </a:lnTo>
                    <a:cubicBezTo>
                      <a:pt x="312" y="1693"/>
                      <a:pt x="365" y="1687"/>
                      <a:pt x="418" y="1680"/>
                    </a:cubicBezTo>
                    <a:lnTo>
                      <a:pt x="20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1" name="Google Shape;201;p26"/>
              <p:cNvSpPr/>
              <p:nvPr/>
            </p:nvSpPr>
            <p:spPr>
              <a:xfrm>
                <a:off x="5969100" y="1929500"/>
                <a:ext cx="31125" cy="34975"/>
              </a:xfrm>
              <a:custGeom>
                <a:avLst/>
                <a:gdLst/>
                <a:ahLst/>
                <a:cxnLst/>
                <a:rect l="l" t="t" r="r" b="b"/>
                <a:pathLst>
                  <a:path w="1245" h="1399" extrusionOk="0">
                    <a:moveTo>
                      <a:pt x="155" y="1"/>
                    </a:moveTo>
                    <a:cubicBezTo>
                      <a:pt x="102" y="45"/>
                      <a:pt x="51" y="90"/>
                      <a:pt x="0" y="134"/>
                    </a:cubicBezTo>
                    <a:lnTo>
                      <a:pt x="1127" y="1398"/>
                    </a:lnTo>
                    <a:cubicBezTo>
                      <a:pt x="1166" y="1364"/>
                      <a:pt x="1204" y="1329"/>
                      <a:pt x="1244" y="1296"/>
                    </a:cubicBezTo>
                    <a:lnTo>
                      <a:pt x="15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2" name="Google Shape;202;p26"/>
              <p:cNvSpPr/>
              <p:nvPr/>
            </p:nvSpPr>
            <p:spPr>
              <a:xfrm>
                <a:off x="5915650" y="2013725"/>
                <a:ext cx="41900" cy="16250"/>
              </a:xfrm>
              <a:custGeom>
                <a:avLst/>
                <a:gdLst/>
                <a:ahLst/>
                <a:cxnLst/>
                <a:rect l="l" t="t" r="r" b="b"/>
                <a:pathLst>
                  <a:path w="1676" h="650" extrusionOk="0">
                    <a:moveTo>
                      <a:pt x="58" y="0"/>
                    </a:moveTo>
                    <a:cubicBezTo>
                      <a:pt x="38" y="66"/>
                      <a:pt x="18" y="131"/>
                      <a:pt x="0" y="197"/>
                    </a:cubicBezTo>
                    <a:lnTo>
                      <a:pt x="1631" y="649"/>
                    </a:lnTo>
                    <a:cubicBezTo>
                      <a:pt x="1646" y="598"/>
                      <a:pt x="1661" y="549"/>
                      <a:pt x="1675" y="499"/>
                    </a:cubicBezTo>
                    <a:lnTo>
                      <a:pt x="5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3" name="Google Shape;203;p26"/>
              <p:cNvSpPr/>
              <p:nvPr/>
            </p:nvSpPr>
            <p:spPr>
              <a:xfrm>
                <a:off x="5910600" y="2038675"/>
                <a:ext cx="42525" cy="10475"/>
              </a:xfrm>
              <a:custGeom>
                <a:avLst/>
                <a:gdLst/>
                <a:ahLst/>
                <a:cxnLst/>
                <a:rect l="l" t="t" r="r" b="b"/>
                <a:pathLst>
                  <a:path w="1701" h="419" extrusionOk="0">
                    <a:moveTo>
                      <a:pt x="29" y="0"/>
                    </a:moveTo>
                    <a:cubicBezTo>
                      <a:pt x="19" y="68"/>
                      <a:pt x="9" y="136"/>
                      <a:pt x="1" y="203"/>
                    </a:cubicBezTo>
                    <a:lnTo>
                      <a:pt x="1679" y="418"/>
                    </a:lnTo>
                    <a:cubicBezTo>
                      <a:pt x="1686" y="365"/>
                      <a:pt x="1694" y="314"/>
                      <a:pt x="1701" y="263"/>
                    </a:cubicBezTo>
                    <a:lnTo>
                      <a:pt x="2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4" name="Google Shape;204;p26"/>
              <p:cNvSpPr/>
              <p:nvPr/>
            </p:nvSpPr>
            <p:spPr>
              <a:xfrm>
                <a:off x="5951250" y="1947300"/>
                <a:ext cx="34950" cy="31175"/>
              </a:xfrm>
              <a:custGeom>
                <a:avLst/>
                <a:gdLst/>
                <a:ahLst/>
                <a:cxnLst/>
                <a:rect l="l" t="t" r="r" b="b"/>
                <a:pathLst>
                  <a:path w="1398" h="1247" extrusionOk="0">
                    <a:moveTo>
                      <a:pt x="136" y="1"/>
                    </a:moveTo>
                    <a:cubicBezTo>
                      <a:pt x="90" y="52"/>
                      <a:pt x="45" y="103"/>
                      <a:pt x="0" y="156"/>
                    </a:cubicBezTo>
                    <a:lnTo>
                      <a:pt x="1296" y="1246"/>
                    </a:lnTo>
                    <a:cubicBezTo>
                      <a:pt x="1329" y="1207"/>
                      <a:pt x="1363" y="1167"/>
                      <a:pt x="1398" y="1129"/>
                    </a:cubicBezTo>
                    <a:lnTo>
                      <a:pt x="1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5" name="Google Shape;205;p26"/>
              <p:cNvSpPr/>
              <p:nvPr/>
            </p:nvSpPr>
            <p:spPr>
              <a:xfrm>
                <a:off x="5936200" y="1967550"/>
                <a:ext cx="38075" cy="26750"/>
              </a:xfrm>
              <a:custGeom>
                <a:avLst/>
                <a:gdLst/>
                <a:ahLst/>
                <a:cxnLst/>
                <a:rect l="l" t="t" r="r" b="b"/>
                <a:pathLst>
                  <a:path w="1523" h="1070" extrusionOk="0">
                    <a:moveTo>
                      <a:pt x="112" y="0"/>
                    </a:moveTo>
                    <a:cubicBezTo>
                      <a:pt x="74" y="58"/>
                      <a:pt x="37" y="116"/>
                      <a:pt x="1" y="174"/>
                    </a:cubicBezTo>
                    <a:lnTo>
                      <a:pt x="1437" y="1069"/>
                    </a:lnTo>
                    <a:cubicBezTo>
                      <a:pt x="1465" y="1024"/>
                      <a:pt x="1493" y="982"/>
                      <a:pt x="1523" y="939"/>
                    </a:cubicBezTo>
                    <a:lnTo>
                      <a:pt x="11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6" name="Google Shape;206;p26"/>
              <p:cNvSpPr/>
              <p:nvPr/>
            </p:nvSpPr>
            <p:spPr>
              <a:xfrm>
                <a:off x="5924225" y="1989850"/>
                <a:ext cx="40375" cy="21700"/>
              </a:xfrm>
              <a:custGeom>
                <a:avLst/>
                <a:gdLst/>
                <a:ahLst/>
                <a:cxnLst/>
                <a:rect l="l" t="t" r="r" b="b"/>
                <a:pathLst>
                  <a:path w="1615" h="868" extrusionOk="0">
                    <a:moveTo>
                      <a:pt x="87" y="0"/>
                    </a:moveTo>
                    <a:cubicBezTo>
                      <a:pt x="57" y="61"/>
                      <a:pt x="29" y="124"/>
                      <a:pt x="1" y="187"/>
                    </a:cubicBezTo>
                    <a:lnTo>
                      <a:pt x="1551" y="868"/>
                    </a:lnTo>
                    <a:cubicBezTo>
                      <a:pt x="1572" y="821"/>
                      <a:pt x="1593" y="774"/>
                      <a:pt x="1615" y="727"/>
                    </a:cubicBezTo>
                    <a:lnTo>
                      <a:pt x="87" y="0"/>
                    </a:ln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07" name="Google Shape;207;p26"/>
            <p:cNvSpPr/>
            <p:nvPr/>
          </p:nvSpPr>
          <p:spPr>
            <a:xfrm>
              <a:off x="7817732" y="4729687"/>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208" name="Google Shape;208;p26"/>
            <p:cNvCxnSpPr>
              <a:stCxn id="182" idx="5"/>
              <a:endCxn id="207" idx="1"/>
            </p:cNvCxnSpPr>
            <p:nvPr/>
          </p:nvCxnSpPr>
          <p:spPr>
            <a:xfrm>
              <a:off x="7167773" y="3510231"/>
              <a:ext cx="662400" cy="1231800"/>
            </a:xfrm>
            <a:prstGeom prst="straightConnector1">
              <a:avLst/>
            </a:prstGeom>
            <a:noFill/>
            <a:ln w="19050" cap="flat" cmpd="sng">
              <a:solidFill>
                <a:schemeClr val="dk1"/>
              </a:solidFill>
              <a:prstDash val="solid"/>
              <a:round/>
              <a:headEnd type="none" w="med" len="med"/>
              <a:tailEnd type="none" w="med" len="med"/>
            </a:ln>
          </p:spPr>
        </p:cxnSp>
        <p:cxnSp>
          <p:nvCxnSpPr>
            <p:cNvPr id="209" name="Google Shape;209;p26"/>
            <p:cNvCxnSpPr>
              <a:stCxn id="182" idx="6"/>
              <a:endCxn id="193" idx="2"/>
            </p:cNvCxnSpPr>
            <p:nvPr/>
          </p:nvCxnSpPr>
          <p:spPr>
            <a:xfrm rot="10800000" flipH="1">
              <a:off x="7187719" y="3098777"/>
              <a:ext cx="1512000" cy="363300"/>
            </a:xfrm>
            <a:prstGeom prst="straightConnector1">
              <a:avLst/>
            </a:prstGeom>
            <a:noFill/>
            <a:ln w="19050" cap="flat" cmpd="sng">
              <a:solidFill>
                <a:schemeClr val="dk1"/>
              </a:solidFill>
              <a:prstDash val="solid"/>
              <a:round/>
              <a:headEnd type="none" w="med" len="med"/>
              <a:tailEnd type="none" w="med" len="med"/>
            </a:ln>
          </p:spPr>
        </p:cxnSp>
        <p:cxnSp>
          <p:nvCxnSpPr>
            <p:cNvPr id="210" name="Google Shape;210;p26"/>
            <p:cNvCxnSpPr>
              <a:stCxn id="193" idx="4"/>
              <a:endCxn id="207" idx="7"/>
            </p:cNvCxnSpPr>
            <p:nvPr/>
          </p:nvCxnSpPr>
          <p:spPr>
            <a:xfrm flipH="1">
              <a:off x="7890096" y="3146687"/>
              <a:ext cx="857700" cy="1595400"/>
            </a:xfrm>
            <a:prstGeom prst="straightConnector1">
              <a:avLst/>
            </a:prstGeom>
            <a:noFill/>
            <a:ln w="19050" cap="flat" cmpd="sng">
              <a:solidFill>
                <a:schemeClr val="dk1"/>
              </a:solidFill>
              <a:prstDash val="solid"/>
              <a:round/>
              <a:headEnd type="none" w="med" len="med"/>
              <a:tailEnd type="none" w="med" len="med"/>
            </a:ln>
          </p:spPr>
        </p:cxnSp>
        <p:cxnSp>
          <p:nvCxnSpPr>
            <p:cNvPr id="211" name="Google Shape;211;p26"/>
            <p:cNvCxnSpPr>
              <a:stCxn id="182" idx="3"/>
            </p:cNvCxnSpPr>
            <p:nvPr/>
          </p:nvCxnSpPr>
          <p:spPr>
            <a:xfrm flipH="1">
              <a:off x="6605565" y="3510231"/>
              <a:ext cx="465900" cy="1763100"/>
            </a:xfrm>
            <a:prstGeom prst="straightConnector1">
              <a:avLst/>
            </a:prstGeom>
            <a:noFill/>
            <a:ln w="19050" cap="flat" cmpd="sng">
              <a:solidFill>
                <a:schemeClr val="dk1"/>
              </a:solidFill>
              <a:prstDash val="solid"/>
              <a:round/>
              <a:headEnd type="none" w="med" len="med"/>
              <a:tailEnd type="none" w="med" len="med"/>
            </a:ln>
          </p:spPr>
        </p:cxnSp>
        <p:cxnSp>
          <p:nvCxnSpPr>
            <p:cNvPr id="212" name="Google Shape;212;p26"/>
            <p:cNvCxnSpPr>
              <a:stCxn id="207" idx="6"/>
            </p:cNvCxnSpPr>
            <p:nvPr/>
          </p:nvCxnSpPr>
          <p:spPr>
            <a:xfrm>
              <a:off x="7902632" y="4771987"/>
              <a:ext cx="1285800" cy="23730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890341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213"/>
        <p:cNvGrpSpPr/>
        <p:nvPr/>
      </p:nvGrpSpPr>
      <p:grpSpPr>
        <a:xfrm>
          <a:off x="0" y="0"/>
          <a:ext cx="0" cy="0"/>
          <a:chOff x="0" y="0"/>
          <a:chExt cx="0" cy="0"/>
        </a:xfrm>
      </p:grpSpPr>
      <p:grpSp>
        <p:nvGrpSpPr>
          <p:cNvPr id="214" name="Google Shape;214;p27"/>
          <p:cNvGrpSpPr/>
          <p:nvPr/>
        </p:nvGrpSpPr>
        <p:grpSpPr>
          <a:xfrm>
            <a:off x="-212420" y="2760723"/>
            <a:ext cx="2843422" cy="2447099"/>
            <a:chOff x="-822020" y="3675123"/>
            <a:chExt cx="2843422" cy="2447099"/>
          </a:xfrm>
        </p:grpSpPr>
        <p:grpSp>
          <p:nvGrpSpPr>
            <p:cNvPr id="215" name="Google Shape;215;p27"/>
            <p:cNvGrpSpPr/>
            <p:nvPr/>
          </p:nvGrpSpPr>
          <p:grpSpPr>
            <a:xfrm flipH="1">
              <a:off x="460835" y="4337895"/>
              <a:ext cx="1560567" cy="1561202"/>
              <a:chOff x="6644550" y="3312875"/>
              <a:chExt cx="737125" cy="737425"/>
            </a:xfrm>
          </p:grpSpPr>
          <p:sp>
            <p:nvSpPr>
              <p:cNvPr id="216" name="Google Shape;216;p2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7" name="Google Shape;217;p2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8" name="Google Shape;218;p2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9" name="Google Shape;219;p2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0" name="Google Shape;220;p2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1" name="Google Shape;221;p2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2" name="Google Shape;222;p2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3" name="Google Shape;223;p2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24" name="Google Shape;224;p27"/>
            <p:cNvGrpSpPr/>
            <p:nvPr/>
          </p:nvGrpSpPr>
          <p:grpSpPr>
            <a:xfrm flipH="1">
              <a:off x="-399931" y="3675123"/>
              <a:ext cx="802800" cy="802800"/>
              <a:chOff x="5949025" y="3502375"/>
              <a:chExt cx="358425" cy="358425"/>
            </a:xfrm>
          </p:grpSpPr>
          <p:sp>
            <p:nvSpPr>
              <p:cNvPr id="225" name="Google Shape;225;p2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 name="Google Shape;226;p2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7" name="Google Shape;227;p2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8" name="Google Shape;228;p2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9" name="Google Shape;229;p2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0" name="Google Shape;230;p2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1" name="Google Shape;231;p2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2" name="Google Shape;232;p2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3" name="Google Shape;233;p2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4" name="Google Shape;234;p2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5" name="Google Shape;235;p2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36" name="Google Shape;236;p2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7" name="Google Shape;237;p2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238" name="Google Shape;238;p27"/>
            <p:cNvCxnSpPr>
              <a:stCxn id="237" idx="7"/>
              <a:endCxn id="236"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239" name="Google Shape;239;p27"/>
            <p:cNvCxnSpPr>
              <a:stCxn id="236" idx="4"/>
            </p:cNvCxnSpPr>
            <p:nvPr/>
          </p:nvCxnSpPr>
          <p:spPr>
            <a:xfrm flipH="1">
              <a:off x="-478220" y="4144622"/>
              <a:ext cx="479700" cy="1977600"/>
            </a:xfrm>
            <a:prstGeom prst="straightConnector1">
              <a:avLst/>
            </a:prstGeom>
            <a:noFill/>
            <a:ln w="19050" cap="flat" cmpd="sng">
              <a:solidFill>
                <a:schemeClr val="dk2"/>
              </a:solidFill>
              <a:prstDash val="solid"/>
              <a:round/>
              <a:headEnd type="none" w="med" len="med"/>
              <a:tailEnd type="none" w="med" len="med"/>
            </a:ln>
          </p:spPr>
        </p:cxnSp>
        <p:cxnSp>
          <p:nvCxnSpPr>
            <p:cNvPr id="240" name="Google Shape;240;p27"/>
            <p:cNvCxnSpPr>
              <a:stCxn id="237"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241" name="Google Shape;241;p27"/>
            <p:cNvCxnSpPr>
              <a:stCxn id="236"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Tree>
    <p:extLst>
      <p:ext uri="{BB962C8B-B14F-4D97-AF65-F5344CB8AC3E}">
        <p14:creationId xmlns:p14="http://schemas.microsoft.com/office/powerpoint/2010/main" val="314688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715200" y="1673125"/>
            <a:ext cx="3704400" cy="2663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Char char="●"/>
              <a:defRPr sz="1400"/>
            </a:lvl1pPr>
            <a:lvl2pPr lvl="1" rtl="0">
              <a:lnSpc>
                <a:spcPct val="100000"/>
              </a:lnSpc>
              <a:spcBef>
                <a:spcPts val="100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20" name="Google Shape;20;p5"/>
          <p:cNvSpPr txBox="1">
            <a:spLocks noGrp="1"/>
          </p:cNvSpPr>
          <p:nvPr>
            <p:ph type="subTitle" idx="2"/>
          </p:nvPr>
        </p:nvSpPr>
        <p:spPr>
          <a:xfrm>
            <a:off x="715200" y="1248050"/>
            <a:ext cx="3704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21" name="Google Shape;21;p5"/>
          <p:cNvSpPr txBox="1">
            <a:spLocks noGrp="1"/>
          </p:cNvSpPr>
          <p:nvPr>
            <p:ph type="title"/>
          </p:nvPr>
        </p:nvSpPr>
        <p:spPr>
          <a:xfrm>
            <a:off x="715100" y="535000"/>
            <a:ext cx="7713900" cy="64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Font typeface="Kantumruy Pro"/>
              <a:buNone/>
              <a:defRPr>
                <a:latin typeface="Kantumruy Pro"/>
                <a:ea typeface="Kantumruy Pro"/>
                <a:cs typeface="Kantumruy Pro"/>
                <a:sym typeface="Kantumruy Pro"/>
              </a:defRPr>
            </a:lvl1pPr>
            <a:lvl2pPr lvl="1" rtl="0">
              <a:spcBef>
                <a:spcPts val="0"/>
              </a:spcBef>
              <a:spcAft>
                <a:spcPts val="0"/>
              </a:spcAft>
              <a:buSzPts val="3500"/>
              <a:buFont typeface="Kantumruy Pro"/>
              <a:buNone/>
              <a:defRPr sz="3500">
                <a:latin typeface="Kantumruy Pro"/>
                <a:ea typeface="Kantumruy Pro"/>
                <a:cs typeface="Kantumruy Pro"/>
                <a:sym typeface="Kantumruy Pro"/>
              </a:defRPr>
            </a:lvl2pPr>
            <a:lvl3pPr lvl="2" rtl="0">
              <a:spcBef>
                <a:spcPts val="0"/>
              </a:spcBef>
              <a:spcAft>
                <a:spcPts val="0"/>
              </a:spcAft>
              <a:buSzPts val="3500"/>
              <a:buFont typeface="Kantumruy Pro"/>
              <a:buNone/>
              <a:defRPr sz="3500">
                <a:latin typeface="Kantumruy Pro"/>
                <a:ea typeface="Kantumruy Pro"/>
                <a:cs typeface="Kantumruy Pro"/>
                <a:sym typeface="Kantumruy Pro"/>
              </a:defRPr>
            </a:lvl3pPr>
            <a:lvl4pPr lvl="3" rtl="0">
              <a:spcBef>
                <a:spcPts val="0"/>
              </a:spcBef>
              <a:spcAft>
                <a:spcPts val="0"/>
              </a:spcAft>
              <a:buSzPts val="3500"/>
              <a:buFont typeface="Kantumruy Pro"/>
              <a:buNone/>
              <a:defRPr sz="3500">
                <a:latin typeface="Kantumruy Pro"/>
                <a:ea typeface="Kantumruy Pro"/>
                <a:cs typeface="Kantumruy Pro"/>
                <a:sym typeface="Kantumruy Pro"/>
              </a:defRPr>
            </a:lvl4pPr>
            <a:lvl5pPr lvl="4" rtl="0">
              <a:spcBef>
                <a:spcPts val="0"/>
              </a:spcBef>
              <a:spcAft>
                <a:spcPts val="0"/>
              </a:spcAft>
              <a:buSzPts val="3500"/>
              <a:buFont typeface="Kantumruy Pro"/>
              <a:buNone/>
              <a:defRPr sz="3500">
                <a:latin typeface="Kantumruy Pro"/>
                <a:ea typeface="Kantumruy Pro"/>
                <a:cs typeface="Kantumruy Pro"/>
                <a:sym typeface="Kantumruy Pro"/>
              </a:defRPr>
            </a:lvl5pPr>
            <a:lvl6pPr lvl="5" rtl="0">
              <a:spcBef>
                <a:spcPts val="0"/>
              </a:spcBef>
              <a:spcAft>
                <a:spcPts val="0"/>
              </a:spcAft>
              <a:buSzPts val="3500"/>
              <a:buFont typeface="Kantumruy Pro"/>
              <a:buNone/>
              <a:defRPr sz="3500">
                <a:latin typeface="Kantumruy Pro"/>
                <a:ea typeface="Kantumruy Pro"/>
                <a:cs typeface="Kantumruy Pro"/>
                <a:sym typeface="Kantumruy Pro"/>
              </a:defRPr>
            </a:lvl6pPr>
            <a:lvl7pPr lvl="6" rtl="0">
              <a:spcBef>
                <a:spcPts val="0"/>
              </a:spcBef>
              <a:spcAft>
                <a:spcPts val="0"/>
              </a:spcAft>
              <a:buSzPts val="3500"/>
              <a:buFont typeface="Kantumruy Pro"/>
              <a:buNone/>
              <a:defRPr sz="3500">
                <a:latin typeface="Kantumruy Pro"/>
                <a:ea typeface="Kantumruy Pro"/>
                <a:cs typeface="Kantumruy Pro"/>
                <a:sym typeface="Kantumruy Pro"/>
              </a:defRPr>
            </a:lvl7pPr>
            <a:lvl8pPr lvl="7" rtl="0">
              <a:spcBef>
                <a:spcPts val="0"/>
              </a:spcBef>
              <a:spcAft>
                <a:spcPts val="0"/>
              </a:spcAft>
              <a:buSzPts val="3500"/>
              <a:buFont typeface="Kantumruy Pro"/>
              <a:buNone/>
              <a:defRPr sz="3500">
                <a:latin typeface="Kantumruy Pro"/>
                <a:ea typeface="Kantumruy Pro"/>
                <a:cs typeface="Kantumruy Pro"/>
                <a:sym typeface="Kantumruy Pro"/>
              </a:defRPr>
            </a:lvl8pPr>
            <a:lvl9pPr lvl="8" rtl="0">
              <a:spcBef>
                <a:spcPts val="0"/>
              </a:spcBef>
              <a:spcAft>
                <a:spcPts val="0"/>
              </a:spcAft>
              <a:buSzPts val="3500"/>
              <a:buFont typeface="Kantumruy Pro"/>
              <a:buNone/>
              <a:defRPr sz="3500">
                <a:latin typeface="Kantumruy Pro"/>
                <a:ea typeface="Kantumruy Pro"/>
                <a:cs typeface="Kantumruy Pro"/>
                <a:sym typeface="Kantumruy Pro"/>
              </a:defRPr>
            </a:lvl9pPr>
          </a:lstStyle>
          <a:p>
            <a:endParaRPr/>
          </a:p>
        </p:txBody>
      </p:sp>
      <p:sp>
        <p:nvSpPr>
          <p:cNvPr id="22" name="Google Shape;22;p5"/>
          <p:cNvSpPr txBox="1">
            <a:spLocks noGrp="1"/>
          </p:cNvSpPr>
          <p:nvPr>
            <p:ph type="subTitle" idx="3"/>
          </p:nvPr>
        </p:nvSpPr>
        <p:spPr>
          <a:xfrm>
            <a:off x="4724600" y="1673125"/>
            <a:ext cx="3704400" cy="2663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Char char="●"/>
              <a:defRPr sz="1400"/>
            </a:lvl1pPr>
            <a:lvl2pPr lvl="1" rtl="0">
              <a:lnSpc>
                <a:spcPct val="100000"/>
              </a:lnSpc>
              <a:spcBef>
                <a:spcPts val="100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23" name="Google Shape;23;p5"/>
          <p:cNvSpPr txBox="1">
            <a:spLocks noGrp="1"/>
          </p:cNvSpPr>
          <p:nvPr>
            <p:ph type="subTitle" idx="4"/>
          </p:nvPr>
        </p:nvSpPr>
        <p:spPr>
          <a:xfrm>
            <a:off x="4724600" y="1248050"/>
            <a:ext cx="3704400" cy="501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200">
                <a:latin typeface="Kantumruy Pro SemiBold"/>
                <a:ea typeface="Kantumruy Pro SemiBold"/>
                <a:cs typeface="Kantumruy Pro SemiBold"/>
                <a:sym typeface="Kantumruy Pro SemiBold"/>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5100" y="535000"/>
            <a:ext cx="7713900" cy="648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tumruy Pro"/>
              <a:buNone/>
              <a:defRPr sz="30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715100" y="747100"/>
            <a:ext cx="7137600" cy="2017800"/>
          </a:xfrm>
          <a:prstGeom prst="rect">
            <a:avLst/>
          </a:prstGeom>
        </p:spPr>
        <p:txBody>
          <a:bodyPr spcFirstLastPara="1" wrap="square" lIns="91425" tIns="91425" rIns="91425" bIns="91425" anchor="t"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715100" y="646025"/>
            <a:ext cx="6576000" cy="15525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9000">
                <a:latin typeface="Kantumruy Pro SemiBold"/>
                <a:ea typeface="Kantumruy Pro SemiBold"/>
                <a:cs typeface="Kantumruy Pro SemiBold"/>
                <a:sym typeface="Kantumruy Pro SemiBold"/>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9" name="Google Shape;39;p11"/>
          <p:cNvSpPr txBox="1">
            <a:spLocks noGrp="1"/>
          </p:cNvSpPr>
          <p:nvPr>
            <p:ph type="subTitle" idx="1"/>
          </p:nvPr>
        </p:nvSpPr>
        <p:spPr>
          <a:xfrm>
            <a:off x="715100" y="2198650"/>
            <a:ext cx="6576000" cy="440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9pPr>
          </a:lstStyle>
          <a:p>
            <a:endParaRPr/>
          </a:p>
        </p:txBody>
      </p:sp>
      <p:sp>
        <p:nvSpPr>
          <p:cNvPr id="7" name="Google Shape;7;p1"/>
          <p:cNvSpPr txBox="1">
            <a:spLocks noGrp="1"/>
          </p:cNvSpPr>
          <p:nvPr>
            <p:ph type="body" idx="1"/>
          </p:nvPr>
        </p:nvSpPr>
        <p:spPr>
          <a:xfrm>
            <a:off x="715100" y="1184200"/>
            <a:ext cx="7713900" cy="3424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1pPr>
            <a:lvl2pPr marL="914400" lvl="1"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2pPr>
            <a:lvl3pPr marL="1371600" lvl="2"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3pPr>
            <a:lvl4pPr marL="1828800" lvl="3"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4pPr>
            <a:lvl5pPr marL="2286000" lvl="4"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5pPr>
            <a:lvl6pPr marL="2743200" lvl="5"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6pPr>
            <a:lvl7pPr marL="3200400" lvl="6"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7pPr>
            <a:lvl8pPr marL="3657600" lvl="7"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8pPr>
            <a:lvl9pPr marL="4114800" lvl="8"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 id="2147483660" r:id="rId11"/>
    <p:sldLayoutId id="2147483661" r:id="rId12"/>
    <p:sldLayoutId id="2147483663" r:id="rId13"/>
    <p:sldLayoutId id="2147483667" r:id="rId14"/>
    <p:sldLayoutId id="2147483668" r:id="rId15"/>
    <p:sldLayoutId id="2147483672" r:id="rId16"/>
    <p:sldLayoutId id="214748367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9pPr>
          </a:lstStyle>
          <a:p>
            <a:endParaRPr/>
          </a:p>
        </p:txBody>
      </p:sp>
      <p:sp>
        <p:nvSpPr>
          <p:cNvPr id="7" name="Google Shape;7;p1"/>
          <p:cNvSpPr txBox="1">
            <a:spLocks noGrp="1"/>
          </p:cNvSpPr>
          <p:nvPr>
            <p:ph type="body" idx="1"/>
          </p:nvPr>
        </p:nvSpPr>
        <p:spPr>
          <a:xfrm>
            <a:off x="715100" y="1184200"/>
            <a:ext cx="7713900" cy="3424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1pPr>
            <a:lvl2pPr marL="914400" lvl="1"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2pPr>
            <a:lvl3pPr marL="1371600" lvl="2"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3pPr>
            <a:lvl4pPr marL="1828800" lvl="3"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4pPr>
            <a:lvl5pPr marL="2286000" lvl="4"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5pPr>
            <a:lvl6pPr marL="2743200" lvl="5"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6pPr>
            <a:lvl7pPr marL="3200400" lvl="6"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7pPr>
            <a:lvl8pPr marL="3657600" lvl="7"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8pPr>
            <a:lvl9pPr marL="4114800" lvl="8"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9pPr>
          </a:lstStyle>
          <a:p>
            <a:endParaRPr/>
          </a:p>
        </p:txBody>
      </p:sp>
    </p:spTree>
    <p:extLst>
      <p:ext uri="{BB962C8B-B14F-4D97-AF65-F5344CB8AC3E}">
        <p14:creationId xmlns:p14="http://schemas.microsoft.com/office/powerpoint/2010/main" val="1970736206"/>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3" r:id="rId15"/>
    <p:sldLayoutId id="2147483694" r:id="rId16"/>
    <p:sldLayoutId id="2147483695" r:id="rId17"/>
    <p:sldLayoutId id="2147483696" r:id="rId18"/>
    <p:sldLayoutId id="214748369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39.jpeg"/><Relationship Id="rId3" Type="http://schemas.microsoft.com/office/2007/relationships/media" Target="../media/media5.mp4"/><Relationship Id="rId7" Type="http://schemas.openxmlformats.org/officeDocument/2006/relationships/image" Target="../media/image38.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slideLayout" Target="../slideLayouts/slideLayout15.xml"/><Relationship Id="rId4" Type="http://schemas.openxmlformats.org/officeDocument/2006/relationships/video" Target="../media/media5.mp4"/></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7.mp4"/><Relationship Id="rId7" Type="http://schemas.openxmlformats.org/officeDocument/2006/relationships/image" Target="../media/image41.pn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notesSlide" Target="../notesSlides/notesSlide20.xml"/><Relationship Id="rId4"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43.png"/><Relationship Id="rId4"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9.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11.mp3"/><Relationship Id="rId7" Type="http://schemas.openxmlformats.org/officeDocument/2006/relationships/image" Target="../media/image5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23.xml"/><Relationship Id="rId11" Type="http://schemas.openxmlformats.org/officeDocument/2006/relationships/image" Target="NULL"/><Relationship Id="rId5" Type="http://schemas.openxmlformats.org/officeDocument/2006/relationships/slideLayout" Target="../slideLayouts/slideLayout34.xml"/><Relationship Id="rId10" Type="http://schemas.openxmlformats.org/officeDocument/2006/relationships/image" Target="../media/image53.png"/><Relationship Id="rId4" Type="http://schemas.openxmlformats.org/officeDocument/2006/relationships/audio" Target="../media/media11.mp3"/><Relationship Id="rId9" Type="http://schemas.openxmlformats.org/officeDocument/2006/relationships/image" Target="NUL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11.mp3"/><Relationship Id="rId7" Type="http://schemas.openxmlformats.org/officeDocument/2006/relationships/image" Target="../media/image51.png"/><Relationship Id="rId12" Type="http://schemas.openxmlformats.org/officeDocument/2006/relationships/image" Target="NUL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24.xml"/><Relationship Id="rId11" Type="http://schemas.openxmlformats.org/officeDocument/2006/relationships/image" Target="../media/image53.png"/><Relationship Id="rId5" Type="http://schemas.openxmlformats.org/officeDocument/2006/relationships/slideLayout" Target="../slideLayouts/slideLayout34.xml"/><Relationship Id="rId10" Type="http://schemas.openxmlformats.org/officeDocument/2006/relationships/image" Target="NULL"/><Relationship Id="rId4" Type="http://schemas.openxmlformats.org/officeDocument/2006/relationships/audio" Target="../media/media11.mp3"/></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11.mp3"/><Relationship Id="rId7" Type="http://schemas.openxmlformats.org/officeDocument/2006/relationships/image" Target="../media/image51.png"/><Relationship Id="rId12" Type="http://schemas.openxmlformats.org/officeDocument/2006/relationships/image" Target="NUL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25.xml"/><Relationship Id="rId11" Type="http://schemas.openxmlformats.org/officeDocument/2006/relationships/image" Target="../media/image53.png"/><Relationship Id="rId5" Type="http://schemas.openxmlformats.org/officeDocument/2006/relationships/slideLayout" Target="../slideLayouts/slideLayout34.xml"/><Relationship Id="rId10" Type="http://schemas.openxmlformats.org/officeDocument/2006/relationships/image" Target="NULL"/><Relationship Id="rId4" Type="http://schemas.openxmlformats.org/officeDocument/2006/relationships/audio" Target="../media/media11.mp3"/></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11.mp3"/><Relationship Id="rId7" Type="http://schemas.openxmlformats.org/officeDocument/2006/relationships/image" Target="../media/image51.png"/><Relationship Id="rId12" Type="http://schemas.openxmlformats.org/officeDocument/2006/relationships/image" Target="NUL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26.xml"/><Relationship Id="rId11" Type="http://schemas.openxmlformats.org/officeDocument/2006/relationships/image" Target="../media/image53.png"/><Relationship Id="rId5" Type="http://schemas.openxmlformats.org/officeDocument/2006/relationships/slideLayout" Target="../slideLayouts/slideLayout34.xml"/><Relationship Id="rId10" Type="http://schemas.openxmlformats.org/officeDocument/2006/relationships/image" Target="NULL"/><Relationship Id="rId4" Type="http://schemas.openxmlformats.org/officeDocument/2006/relationships/audio" Target="../media/media11.mp3"/></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11.mp3"/><Relationship Id="rId7" Type="http://schemas.openxmlformats.org/officeDocument/2006/relationships/image" Target="../media/image51.png"/><Relationship Id="rId12" Type="http://schemas.openxmlformats.org/officeDocument/2006/relationships/image" Target="NUL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27.xml"/><Relationship Id="rId11" Type="http://schemas.openxmlformats.org/officeDocument/2006/relationships/image" Target="../media/image53.png"/><Relationship Id="rId5" Type="http://schemas.openxmlformats.org/officeDocument/2006/relationships/slideLayout" Target="../slideLayouts/slideLayout34.xml"/><Relationship Id="rId10" Type="http://schemas.openxmlformats.org/officeDocument/2006/relationships/image" Target="NULL"/><Relationship Id="rId4" Type="http://schemas.openxmlformats.org/officeDocument/2006/relationships/audio" Target="../media/media11.mp3"/></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6"/>
          <p:cNvSpPr txBox="1">
            <a:spLocks noGrp="1"/>
          </p:cNvSpPr>
          <p:nvPr>
            <p:ph type="subTitle" idx="1"/>
          </p:nvPr>
        </p:nvSpPr>
        <p:spPr>
          <a:xfrm>
            <a:off x="407650" y="1416303"/>
            <a:ext cx="8291244" cy="19941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4400" b="1" smtClean="0">
                <a:latin typeface="Arial" panose="020B0604020202020204" pitchFamily="34" charset="0"/>
                <a:cs typeface="Arial" panose="020B0604020202020204" pitchFamily="34" charset="0"/>
              </a:rPr>
              <a:t>CHÀO MỪNG CÁC EM </a:t>
            </a:r>
          </a:p>
          <a:p>
            <a:pPr marL="0" lvl="0" indent="0" algn="ctr" rtl="0">
              <a:lnSpc>
                <a:spcPct val="150000"/>
              </a:lnSpc>
              <a:spcBef>
                <a:spcPts val="0"/>
              </a:spcBef>
              <a:spcAft>
                <a:spcPts val="0"/>
              </a:spcAft>
              <a:buNone/>
            </a:pPr>
            <a:r>
              <a:rPr lang="vi-VN" sz="4400" b="1" smtClean="0">
                <a:latin typeface="Arial" panose="020B0604020202020204" pitchFamily="34" charset="0"/>
                <a:cs typeface="Arial" panose="020B0604020202020204" pitchFamily="34" charset="0"/>
              </a:rPr>
              <a:t>ĐẾN VỚI BÀI HỌC MỚI!</a:t>
            </a:r>
            <a:endParaRPr sz="4400" b="1">
              <a:latin typeface="Arial" panose="020B0604020202020204" pitchFamily="34" charset="0"/>
              <a:cs typeface="Arial" panose="020B0604020202020204" pitchFamily="34" charset="0"/>
            </a:endParaRPr>
          </a:p>
        </p:txBody>
      </p:sp>
      <p:grpSp>
        <p:nvGrpSpPr>
          <p:cNvPr id="522" name="Google Shape;522;p36"/>
          <p:cNvGrpSpPr/>
          <p:nvPr/>
        </p:nvGrpSpPr>
        <p:grpSpPr>
          <a:xfrm>
            <a:off x="6455172" y="2767128"/>
            <a:ext cx="2843422" cy="2409073"/>
            <a:chOff x="6455172" y="2767128"/>
            <a:chExt cx="2843422" cy="2409073"/>
          </a:xfrm>
        </p:grpSpPr>
        <p:grpSp>
          <p:nvGrpSpPr>
            <p:cNvPr id="523" name="Google Shape;523;p36"/>
            <p:cNvGrpSpPr/>
            <p:nvPr/>
          </p:nvGrpSpPr>
          <p:grpSpPr>
            <a:xfrm>
              <a:off x="6455172" y="3429900"/>
              <a:ext cx="1560567" cy="1561202"/>
              <a:chOff x="6644550" y="3312875"/>
              <a:chExt cx="737125" cy="737425"/>
            </a:xfrm>
          </p:grpSpPr>
          <p:sp>
            <p:nvSpPr>
              <p:cNvPr id="524" name="Google Shape;524;p36"/>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5" name="Google Shape;525;p36"/>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6" name="Google Shape;526;p36"/>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7" name="Google Shape;527;p36"/>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8" name="Google Shape;528;p36"/>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9" name="Google Shape;529;p36"/>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0" name="Google Shape;530;p36"/>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1" name="Google Shape;531;p36"/>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532" name="Google Shape;532;p36"/>
            <p:cNvGrpSpPr/>
            <p:nvPr/>
          </p:nvGrpSpPr>
          <p:grpSpPr>
            <a:xfrm>
              <a:off x="8073705" y="2767128"/>
              <a:ext cx="802800" cy="802800"/>
              <a:chOff x="5949025" y="3502375"/>
              <a:chExt cx="358425" cy="358425"/>
            </a:xfrm>
          </p:grpSpPr>
          <p:sp>
            <p:nvSpPr>
              <p:cNvPr id="533" name="Google Shape;533;p36"/>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4" name="Google Shape;534;p36"/>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5" name="Google Shape;535;p36"/>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6" name="Google Shape;536;p36"/>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7" name="Google Shape;537;p36"/>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8" name="Google Shape;538;p36"/>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9" name="Google Shape;539;p36"/>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0" name="Google Shape;540;p36"/>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1" name="Google Shape;541;p36"/>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2" name="Google Shape;542;p36"/>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3" name="Google Shape;543;p36"/>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44" name="Google Shape;544;p36"/>
            <p:cNvSpPr/>
            <p:nvPr/>
          </p:nvSpPr>
          <p:spPr>
            <a:xfrm>
              <a:off x="8406994" y="3100427"/>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45" name="Google Shape;545;p36"/>
            <p:cNvSpPr/>
            <p:nvPr/>
          </p:nvSpPr>
          <p:spPr>
            <a:xfrm>
              <a:off x="7187306" y="4162501"/>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546" name="Google Shape;546;p36"/>
            <p:cNvCxnSpPr>
              <a:stCxn id="545" idx="7"/>
              <a:endCxn id="544" idx="3"/>
            </p:cNvCxnSpPr>
            <p:nvPr/>
          </p:nvCxnSpPr>
          <p:spPr>
            <a:xfrm rot="10800000" flipH="1">
              <a:off x="7269503" y="3216560"/>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547" name="Google Shape;547;p36"/>
            <p:cNvCxnSpPr>
              <a:stCxn id="544" idx="4"/>
            </p:cNvCxnSpPr>
            <p:nvPr/>
          </p:nvCxnSpPr>
          <p:spPr>
            <a:xfrm>
              <a:off x="8475094" y="3236627"/>
              <a:ext cx="447600" cy="1881600"/>
            </a:xfrm>
            <a:prstGeom prst="straightConnector1">
              <a:avLst/>
            </a:prstGeom>
            <a:noFill/>
            <a:ln w="19050" cap="flat" cmpd="sng">
              <a:solidFill>
                <a:schemeClr val="dk2"/>
              </a:solidFill>
              <a:prstDash val="solid"/>
              <a:round/>
              <a:headEnd type="none" w="med" len="med"/>
              <a:tailEnd type="none" w="med" len="med"/>
            </a:ln>
          </p:spPr>
        </p:cxnSp>
        <p:cxnSp>
          <p:nvCxnSpPr>
            <p:cNvPr id="548" name="Google Shape;548;p36"/>
            <p:cNvCxnSpPr>
              <a:stCxn id="545" idx="4"/>
            </p:cNvCxnSpPr>
            <p:nvPr/>
          </p:nvCxnSpPr>
          <p:spPr>
            <a:xfrm>
              <a:off x="7235456" y="4258501"/>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549" name="Google Shape;549;p36"/>
            <p:cNvCxnSpPr>
              <a:stCxn id="544" idx="6"/>
            </p:cNvCxnSpPr>
            <p:nvPr/>
          </p:nvCxnSpPr>
          <p:spPr>
            <a:xfrm>
              <a:off x="8543194" y="3168527"/>
              <a:ext cx="755400" cy="0"/>
            </a:xfrm>
            <a:prstGeom prst="straightConnector1">
              <a:avLst/>
            </a:prstGeom>
            <a:noFill/>
            <a:ln w="19050" cap="flat" cmpd="sng">
              <a:solidFill>
                <a:schemeClr val="dk2"/>
              </a:solidFill>
              <a:prstDash val="solid"/>
              <a:round/>
              <a:headEnd type="none" w="med" len="med"/>
              <a:tailEnd type="none" w="med" len="med"/>
            </a:ln>
          </p:spPr>
        </p:cxnSp>
      </p:grpSp>
      <p:grpSp>
        <p:nvGrpSpPr>
          <p:cNvPr id="33" name="Google Shape;1365;p59"/>
          <p:cNvGrpSpPr/>
          <p:nvPr/>
        </p:nvGrpSpPr>
        <p:grpSpPr>
          <a:xfrm>
            <a:off x="73317" y="72920"/>
            <a:ext cx="1437704" cy="1469685"/>
            <a:chOff x="2297939" y="2455644"/>
            <a:chExt cx="1688545" cy="1726106"/>
          </a:xfrm>
        </p:grpSpPr>
        <p:grpSp>
          <p:nvGrpSpPr>
            <p:cNvPr id="34" name="Google Shape;1366;p59"/>
            <p:cNvGrpSpPr/>
            <p:nvPr/>
          </p:nvGrpSpPr>
          <p:grpSpPr>
            <a:xfrm>
              <a:off x="2297939" y="2455644"/>
              <a:ext cx="1688545" cy="1726106"/>
              <a:chOff x="4573950" y="3260175"/>
              <a:chExt cx="824525" cy="842825"/>
            </a:xfrm>
          </p:grpSpPr>
          <p:sp>
            <p:nvSpPr>
              <p:cNvPr id="36" name="Google Shape;1367;p59"/>
              <p:cNvSpPr/>
              <p:nvPr/>
            </p:nvSpPr>
            <p:spPr>
              <a:xfrm>
                <a:off x="4573950" y="3260175"/>
                <a:ext cx="824525" cy="842825"/>
              </a:xfrm>
              <a:custGeom>
                <a:avLst/>
                <a:gdLst/>
                <a:ahLst/>
                <a:cxnLst/>
                <a:rect l="l" t="t" r="r" b="b"/>
                <a:pathLst>
                  <a:path w="32981" h="33713" extrusionOk="0">
                    <a:moveTo>
                      <a:pt x="16493" y="273"/>
                    </a:moveTo>
                    <a:cubicBezTo>
                      <a:pt x="18119" y="273"/>
                      <a:pt x="19721" y="506"/>
                      <a:pt x="21263" y="968"/>
                    </a:cubicBezTo>
                    <a:lnTo>
                      <a:pt x="20944" y="2001"/>
                    </a:lnTo>
                    <a:lnTo>
                      <a:pt x="21074" y="2041"/>
                    </a:lnTo>
                    <a:cubicBezTo>
                      <a:pt x="23290" y="2726"/>
                      <a:pt x="25363" y="3929"/>
                      <a:pt x="27070" y="5521"/>
                    </a:cubicBezTo>
                    <a:lnTo>
                      <a:pt x="27169" y="5616"/>
                    </a:lnTo>
                    <a:lnTo>
                      <a:pt x="27907" y="4824"/>
                    </a:lnTo>
                    <a:cubicBezTo>
                      <a:pt x="30286" y="7081"/>
                      <a:pt x="31925" y="9946"/>
                      <a:pt x="32655" y="13124"/>
                    </a:cubicBezTo>
                    <a:lnTo>
                      <a:pt x="31600" y="13359"/>
                    </a:lnTo>
                    <a:lnTo>
                      <a:pt x="31630" y="13491"/>
                    </a:lnTo>
                    <a:cubicBezTo>
                      <a:pt x="31872" y="14593"/>
                      <a:pt x="31996" y="15725"/>
                      <a:pt x="31996" y="16856"/>
                    </a:cubicBezTo>
                    <a:cubicBezTo>
                      <a:pt x="31996" y="18059"/>
                      <a:pt x="31858" y="19260"/>
                      <a:pt x="31583" y="20425"/>
                    </a:cubicBezTo>
                    <a:lnTo>
                      <a:pt x="31552" y="20557"/>
                    </a:lnTo>
                    <a:lnTo>
                      <a:pt x="32604" y="20805"/>
                    </a:lnTo>
                    <a:cubicBezTo>
                      <a:pt x="31831" y="23974"/>
                      <a:pt x="30153" y="26817"/>
                      <a:pt x="27744" y="29042"/>
                    </a:cubicBezTo>
                    <a:lnTo>
                      <a:pt x="27017" y="28243"/>
                    </a:lnTo>
                    <a:lnTo>
                      <a:pt x="26916" y="28333"/>
                    </a:lnTo>
                    <a:cubicBezTo>
                      <a:pt x="25185" y="29906"/>
                      <a:pt x="23088" y="31084"/>
                      <a:pt x="20851" y="31738"/>
                    </a:cubicBezTo>
                    <a:lnTo>
                      <a:pt x="20721" y="31776"/>
                    </a:lnTo>
                    <a:lnTo>
                      <a:pt x="21025" y="32814"/>
                    </a:lnTo>
                    <a:cubicBezTo>
                      <a:pt x="19558" y="33230"/>
                      <a:pt x="18035" y="33440"/>
                      <a:pt x="16493" y="33440"/>
                    </a:cubicBezTo>
                    <a:cubicBezTo>
                      <a:pt x="14953" y="33440"/>
                      <a:pt x="13430" y="33230"/>
                      <a:pt x="11963" y="32814"/>
                    </a:cubicBezTo>
                    <a:lnTo>
                      <a:pt x="12266" y="31776"/>
                    </a:lnTo>
                    <a:lnTo>
                      <a:pt x="12135" y="31738"/>
                    </a:lnTo>
                    <a:cubicBezTo>
                      <a:pt x="9906" y="31087"/>
                      <a:pt x="7815" y="29914"/>
                      <a:pt x="6085" y="28348"/>
                    </a:cubicBezTo>
                    <a:lnTo>
                      <a:pt x="5984" y="28256"/>
                    </a:lnTo>
                    <a:lnTo>
                      <a:pt x="5259" y="29055"/>
                    </a:lnTo>
                    <a:cubicBezTo>
                      <a:pt x="2847" y="26835"/>
                      <a:pt x="1167" y="23993"/>
                      <a:pt x="389" y="20826"/>
                    </a:cubicBezTo>
                    <a:lnTo>
                      <a:pt x="1438" y="20577"/>
                    </a:lnTo>
                    <a:lnTo>
                      <a:pt x="1406" y="20445"/>
                    </a:lnTo>
                    <a:cubicBezTo>
                      <a:pt x="1129" y="19273"/>
                      <a:pt x="988" y="18066"/>
                      <a:pt x="988" y="16856"/>
                    </a:cubicBezTo>
                    <a:cubicBezTo>
                      <a:pt x="988" y="15731"/>
                      <a:pt x="1111" y="14606"/>
                      <a:pt x="1350" y="13513"/>
                    </a:cubicBezTo>
                    <a:lnTo>
                      <a:pt x="1380" y="13379"/>
                    </a:lnTo>
                    <a:lnTo>
                      <a:pt x="326" y="13147"/>
                    </a:lnTo>
                    <a:cubicBezTo>
                      <a:pt x="1053" y="9967"/>
                      <a:pt x="2688" y="7101"/>
                      <a:pt x="5064" y="4841"/>
                    </a:cubicBezTo>
                    <a:lnTo>
                      <a:pt x="5801" y="5629"/>
                    </a:lnTo>
                    <a:lnTo>
                      <a:pt x="5900" y="5535"/>
                    </a:lnTo>
                    <a:cubicBezTo>
                      <a:pt x="7605" y="3940"/>
                      <a:pt x="9677" y="2733"/>
                      <a:pt x="11892" y="2046"/>
                    </a:cubicBezTo>
                    <a:lnTo>
                      <a:pt x="12023" y="2006"/>
                    </a:lnTo>
                    <a:lnTo>
                      <a:pt x="11702" y="975"/>
                    </a:lnTo>
                    <a:cubicBezTo>
                      <a:pt x="13250" y="509"/>
                      <a:pt x="14869" y="273"/>
                      <a:pt x="16493" y="273"/>
                    </a:cubicBezTo>
                    <a:close/>
                    <a:moveTo>
                      <a:pt x="16493" y="0"/>
                    </a:moveTo>
                    <a:cubicBezTo>
                      <a:pt x="14788" y="0"/>
                      <a:pt x="13105" y="253"/>
                      <a:pt x="11491" y="755"/>
                    </a:cubicBezTo>
                    <a:lnTo>
                      <a:pt x="11360" y="795"/>
                    </a:lnTo>
                    <a:lnTo>
                      <a:pt x="11681" y="1827"/>
                    </a:lnTo>
                    <a:cubicBezTo>
                      <a:pt x="9518" y="2520"/>
                      <a:pt x="7496" y="3698"/>
                      <a:pt x="5814" y="5244"/>
                    </a:cubicBezTo>
                    <a:lnTo>
                      <a:pt x="5076" y="4454"/>
                    </a:lnTo>
                    <a:lnTo>
                      <a:pt x="4977" y="4548"/>
                    </a:lnTo>
                    <a:cubicBezTo>
                      <a:pt x="2472" y="6891"/>
                      <a:pt x="762" y="9891"/>
                      <a:pt x="30" y="13222"/>
                    </a:cubicBezTo>
                    <a:lnTo>
                      <a:pt x="0" y="13356"/>
                    </a:lnTo>
                    <a:lnTo>
                      <a:pt x="1056" y="13587"/>
                    </a:lnTo>
                    <a:cubicBezTo>
                      <a:pt x="830" y="14659"/>
                      <a:pt x="714" y="15758"/>
                      <a:pt x="714" y="16856"/>
                    </a:cubicBezTo>
                    <a:cubicBezTo>
                      <a:pt x="714" y="18043"/>
                      <a:pt x="848" y="19225"/>
                      <a:pt x="1109" y="20375"/>
                    </a:cubicBezTo>
                    <a:lnTo>
                      <a:pt x="60" y="20625"/>
                    </a:lnTo>
                    <a:lnTo>
                      <a:pt x="91" y="20757"/>
                    </a:lnTo>
                    <a:cubicBezTo>
                      <a:pt x="878" y="24076"/>
                      <a:pt x="2636" y="27048"/>
                      <a:pt x="5176" y="29351"/>
                    </a:cubicBezTo>
                    <a:lnTo>
                      <a:pt x="5277" y="29442"/>
                    </a:lnTo>
                    <a:lnTo>
                      <a:pt x="6004" y="28642"/>
                    </a:lnTo>
                    <a:cubicBezTo>
                      <a:pt x="7709" y="30161"/>
                      <a:pt x="9751" y="31305"/>
                      <a:pt x="11928" y="31961"/>
                    </a:cubicBezTo>
                    <a:lnTo>
                      <a:pt x="11625" y="32999"/>
                    </a:lnTo>
                    <a:lnTo>
                      <a:pt x="11755" y="33038"/>
                    </a:lnTo>
                    <a:cubicBezTo>
                      <a:pt x="13288" y="33486"/>
                      <a:pt x="14882" y="33713"/>
                      <a:pt x="16493" y="33713"/>
                    </a:cubicBezTo>
                    <a:cubicBezTo>
                      <a:pt x="18106" y="33713"/>
                      <a:pt x="19700" y="33486"/>
                      <a:pt x="21231" y="33038"/>
                    </a:cubicBezTo>
                    <a:lnTo>
                      <a:pt x="21364" y="32999"/>
                    </a:lnTo>
                    <a:lnTo>
                      <a:pt x="21060" y="31961"/>
                    </a:lnTo>
                    <a:cubicBezTo>
                      <a:pt x="23242" y="31300"/>
                      <a:pt x="25291" y="30151"/>
                      <a:pt x="26999" y="28626"/>
                    </a:cubicBezTo>
                    <a:lnTo>
                      <a:pt x="27726" y="29427"/>
                    </a:lnTo>
                    <a:lnTo>
                      <a:pt x="27826" y="29335"/>
                    </a:lnTo>
                    <a:cubicBezTo>
                      <a:pt x="30364" y="27028"/>
                      <a:pt x="32120" y="24054"/>
                      <a:pt x="32902" y="20735"/>
                    </a:cubicBezTo>
                    <a:lnTo>
                      <a:pt x="32933" y="20602"/>
                    </a:lnTo>
                    <a:lnTo>
                      <a:pt x="31879" y="20354"/>
                    </a:lnTo>
                    <a:cubicBezTo>
                      <a:pt x="32138" y="19211"/>
                      <a:pt x="32269" y="18034"/>
                      <a:pt x="32269" y="16856"/>
                    </a:cubicBezTo>
                    <a:cubicBezTo>
                      <a:pt x="32269" y="15751"/>
                      <a:pt x="32153" y="14644"/>
                      <a:pt x="31924" y="13565"/>
                    </a:cubicBezTo>
                    <a:lnTo>
                      <a:pt x="32981" y="13333"/>
                    </a:lnTo>
                    <a:lnTo>
                      <a:pt x="32953" y="13199"/>
                    </a:lnTo>
                    <a:cubicBezTo>
                      <a:pt x="32214" y="9868"/>
                      <a:pt x="30501" y="6871"/>
                      <a:pt x="27993" y="4532"/>
                    </a:cubicBezTo>
                    <a:lnTo>
                      <a:pt x="27894" y="4439"/>
                    </a:lnTo>
                    <a:lnTo>
                      <a:pt x="27156" y="5231"/>
                    </a:lnTo>
                    <a:cubicBezTo>
                      <a:pt x="25472" y="3686"/>
                      <a:pt x="23448" y="2511"/>
                      <a:pt x="21284" y="1821"/>
                    </a:cubicBezTo>
                    <a:lnTo>
                      <a:pt x="21605" y="788"/>
                    </a:lnTo>
                    <a:lnTo>
                      <a:pt x="21474" y="749"/>
                    </a:lnTo>
                    <a:cubicBezTo>
                      <a:pt x="19867" y="251"/>
                      <a:pt x="18198" y="0"/>
                      <a:pt x="16493" y="0"/>
                    </a:cubicBezTo>
                    <a:close/>
                  </a:path>
                </a:pathLst>
              </a:custGeom>
              <a:solidFill>
                <a:schemeClr val="dk1"/>
              </a:solidFill>
              <a:ln>
                <a:solidFill>
                  <a:schemeClr val="tx2"/>
                </a:solidFill>
              </a:ln>
            </p:spPr>
            <p:txBody>
              <a:bodyPr spcFirstLastPara="1" wrap="square" lIns="91425" tIns="91425" rIns="91425" bIns="91425" anchor="ctr" anchorCtr="0">
                <a:noAutofit/>
              </a:bodyPr>
              <a:lstStyle/>
              <a:p>
                <a:endParaRPr/>
              </a:p>
            </p:txBody>
          </p:sp>
          <p:sp>
            <p:nvSpPr>
              <p:cNvPr id="37" name="Google Shape;1368;p59"/>
              <p:cNvSpPr/>
              <p:nvPr/>
            </p:nvSpPr>
            <p:spPr>
              <a:xfrm>
                <a:off x="4656475" y="3351825"/>
                <a:ext cx="659525" cy="659525"/>
              </a:xfrm>
              <a:custGeom>
                <a:avLst/>
                <a:gdLst/>
                <a:ahLst/>
                <a:cxnLst/>
                <a:rect l="l" t="t" r="r" b="b"/>
                <a:pathLst>
                  <a:path w="26381" h="26381" extrusionOk="0">
                    <a:moveTo>
                      <a:pt x="13171" y="0"/>
                    </a:moveTo>
                    <a:lnTo>
                      <a:pt x="13171" y="271"/>
                    </a:lnTo>
                    <a:lnTo>
                      <a:pt x="13191" y="271"/>
                    </a:lnTo>
                    <a:cubicBezTo>
                      <a:pt x="13319" y="271"/>
                      <a:pt x="13448" y="274"/>
                      <a:pt x="13577" y="278"/>
                    </a:cubicBezTo>
                    <a:lnTo>
                      <a:pt x="13585" y="5"/>
                    </a:lnTo>
                    <a:cubicBezTo>
                      <a:pt x="13453" y="0"/>
                      <a:pt x="13321" y="0"/>
                      <a:pt x="13187" y="0"/>
                    </a:cubicBezTo>
                    <a:close/>
                    <a:moveTo>
                      <a:pt x="11519" y="104"/>
                    </a:moveTo>
                    <a:cubicBezTo>
                      <a:pt x="11382" y="122"/>
                      <a:pt x="11244" y="141"/>
                      <a:pt x="11109" y="164"/>
                    </a:cubicBezTo>
                    <a:lnTo>
                      <a:pt x="11150" y="433"/>
                    </a:lnTo>
                    <a:cubicBezTo>
                      <a:pt x="11284" y="412"/>
                      <a:pt x="11418" y="392"/>
                      <a:pt x="11553" y="375"/>
                    </a:cubicBezTo>
                    <a:lnTo>
                      <a:pt x="11519" y="104"/>
                    </a:lnTo>
                    <a:close/>
                    <a:moveTo>
                      <a:pt x="15234" y="157"/>
                    </a:moveTo>
                    <a:lnTo>
                      <a:pt x="15191" y="426"/>
                    </a:lnTo>
                    <a:cubicBezTo>
                      <a:pt x="15325" y="446"/>
                      <a:pt x="15459" y="469"/>
                      <a:pt x="15591" y="494"/>
                    </a:cubicBezTo>
                    <a:lnTo>
                      <a:pt x="15591" y="496"/>
                    </a:lnTo>
                    <a:lnTo>
                      <a:pt x="15642" y="227"/>
                    </a:lnTo>
                    <a:cubicBezTo>
                      <a:pt x="15507" y="202"/>
                      <a:pt x="15370" y="179"/>
                      <a:pt x="15234" y="157"/>
                    </a:cubicBezTo>
                    <a:close/>
                    <a:moveTo>
                      <a:pt x="9492" y="526"/>
                    </a:moveTo>
                    <a:cubicBezTo>
                      <a:pt x="9359" y="564"/>
                      <a:pt x="9227" y="605"/>
                      <a:pt x="9097" y="648"/>
                    </a:cubicBezTo>
                    <a:lnTo>
                      <a:pt x="9181" y="907"/>
                    </a:lnTo>
                    <a:cubicBezTo>
                      <a:pt x="9308" y="864"/>
                      <a:pt x="9439" y="825"/>
                      <a:pt x="9568" y="787"/>
                    </a:cubicBezTo>
                    <a:lnTo>
                      <a:pt x="9492" y="526"/>
                    </a:lnTo>
                    <a:close/>
                    <a:moveTo>
                      <a:pt x="17246" y="635"/>
                    </a:moveTo>
                    <a:lnTo>
                      <a:pt x="17164" y="894"/>
                    </a:lnTo>
                    <a:cubicBezTo>
                      <a:pt x="17293" y="937"/>
                      <a:pt x="17422" y="980"/>
                      <a:pt x="17549" y="1026"/>
                    </a:cubicBezTo>
                    <a:lnTo>
                      <a:pt x="17641" y="768"/>
                    </a:lnTo>
                    <a:cubicBezTo>
                      <a:pt x="17511" y="722"/>
                      <a:pt x="17379" y="678"/>
                      <a:pt x="17246" y="635"/>
                    </a:cubicBezTo>
                    <a:close/>
                    <a:moveTo>
                      <a:pt x="7557" y="1259"/>
                    </a:moveTo>
                    <a:cubicBezTo>
                      <a:pt x="7433" y="1319"/>
                      <a:pt x="7309" y="1380"/>
                      <a:pt x="7187" y="1442"/>
                    </a:cubicBezTo>
                    <a:lnTo>
                      <a:pt x="7311" y="1685"/>
                    </a:lnTo>
                    <a:cubicBezTo>
                      <a:pt x="7431" y="1623"/>
                      <a:pt x="7552" y="1563"/>
                      <a:pt x="7674" y="1505"/>
                    </a:cubicBezTo>
                    <a:lnTo>
                      <a:pt x="7557" y="1259"/>
                    </a:lnTo>
                    <a:close/>
                    <a:moveTo>
                      <a:pt x="19163" y="1426"/>
                    </a:moveTo>
                    <a:lnTo>
                      <a:pt x="19039" y="1669"/>
                    </a:lnTo>
                    <a:cubicBezTo>
                      <a:pt x="19159" y="1730"/>
                      <a:pt x="19278" y="1794"/>
                      <a:pt x="19397" y="1859"/>
                    </a:cubicBezTo>
                    <a:lnTo>
                      <a:pt x="19530" y="1619"/>
                    </a:lnTo>
                    <a:cubicBezTo>
                      <a:pt x="19407" y="1553"/>
                      <a:pt x="19285" y="1489"/>
                      <a:pt x="19163" y="1426"/>
                    </a:cubicBezTo>
                    <a:close/>
                    <a:moveTo>
                      <a:pt x="5763" y="2287"/>
                    </a:moveTo>
                    <a:cubicBezTo>
                      <a:pt x="5649" y="2366"/>
                      <a:pt x="5536" y="2445"/>
                      <a:pt x="5426" y="2526"/>
                    </a:cubicBezTo>
                    <a:lnTo>
                      <a:pt x="5586" y="2746"/>
                    </a:lnTo>
                    <a:cubicBezTo>
                      <a:pt x="5695" y="2667"/>
                      <a:pt x="5806" y="2589"/>
                      <a:pt x="5916" y="2513"/>
                    </a:cubicBezTo>
                    <a:lnTo>
                      <a:pt x="5763" y="2287"/>
                    </a:lnTo>
                    <a:close/>
                    <a:moveTo>
                      <a:pt x="20929" y="2506"/>
                    </a:moveTo>
                    <a:lnTo>
                      <a:pt x="20769" y="2728"/>
                    </a:lnTo>
                    <a:cubicBezTo>
                      <a:pt x="20878" y="2807"/>
                      <a:pt x="20987" y="2888"/>
                      <a:pt x="21092" y="2971"/>
                    </a:cubicBezTo>
                    <a:lnTo>
                      <a:pt x="21261" y="2756"/>
                    </a:lnTo>
                    <a:cubicBezTo>
                      <a:pt x="21150" y="2670"/>
                      <a:pt x="21040" y="2587"/>
                      <a:pt x="20929" y="2506"/>
                    </a:cubicBezTo>
                    <a:close/>
                    <a:moveTo>
                      <a:pt x="4150" y="3584"/>
                    </a:moveTo>
                    <a:cubicBezTo>
                      <a:pt x="4051" y="3678"/>
                      <a:pt x="3952" y="3775"/>
                      <a:pt x="3855" y="3873"/>
                    </a:cubicBezTo>
                    <a:lnTo>
                      <a:pt x="4047" y="4063"/>
                    </a:lnTo>
                    <a:lnTo>
                      <a:pt x="4047" y="4063"/>
                    </a:lnTo>
                    <a:cubicBezTo>
                      <a:pt x="4143" y="3968"/>
                      <a:pt x="4240" y="3874"/>
                      <a:pt x="4339" y="3782"/>
                    </a:cubicBezTo>
                    <a:lnTo>
                      <a:pt x="4150" y="3584"/>
                    </a:lnTo>
                    <a:close/>
                    <a:moveTo>
                      <a:pt x="4047" y="4063"/>
                    </a:moveTo>
                    <a:cubicBezTo>
                      <a:pt x="4047" y="4064"/>
                      <a:pt x="4047" y="4064"/>
                      <a:pt x="4046" y="4064"/>
                    </a:cubicBezTo>
                    <a:lnTo>
                      <a:pt x="4048" y="4064"/>
                    </a:lnTo>
                    <a:lnTo>
                      <a:pt x="4047" y="4063"/>
                    </a:lnTo>
                    <a:close/>
                    <a:moveTo>
                      <a:pt x="22503" y="3850"/>
                    </a:moveTo>
                    <a:lnTo>
                      <a:pt x="22312" y="4043"/>
                    </a:lnTo>
                    <a:cubicBezTo>
                      <a:pt x="22407" y="4137"/>
                      <a:pt x="22502" y="4234"/>
                      <a:pt x="22594" y="4334"/>
                    </a:cubicBezTo>
                    <a:lnTo>
                      <a:pt x="22792" y="4145"/>
                    </a:lnTo>
                    <a:cubicBezTo>
                      <a:pt x="22698" y="4046"/>
                      <a:pt x="22601" y="3947"/>
                      <a:pt x="22503" y="3850"/>
                    </a:cubicBezTo>
                    <a:close/>
                    <a:moveTo>
                      <a:pt x="2759" y="5115"/>
                    </a:moveTo>
                    <a:cubicBezTo>
                      <a:pt x="2675" y="5224"/>
                      <a:pt x="2592" y="5335"/>
                      <a:pt x="2512" y="5447"/>
                    </a:cubicBezTo>
                    <a:lnTo>
                      <a:pt x="2731" y="5607"/>
                    </a:lnTo>
                    <a:cubicBezTo>
                      <a:pt x="2811" y="5498"/>
                      <a:pt x="2893" y="5389"/>
                      <a:pt x="2976" y="5282"/>
                    </a:cubicBezTo>
                    <a:lnTo>
                      <a:pt x="2759" y="5115"/>
                    </a:lnTo>
                    <a:close/>
                    <a:moveTo>
                      <a:pt x="23851" y="5419"/>
                    </a:moveTo>
                    <a:lnTo>
                      <a:pt x="23630" y="5581"/>
                    </a:lnTo>
                    <a:cubicBezTo>
                      <a:pt x="23709" y="5690"/>
                      <a:pt x="23789" y="5801"/>
                      <a:pt x="23865" y="5911"/>
                    </a:cubicBezTo>
                    <a:lnTo>
                      <a:pt x="24089" y="5758"/>
                    </a:lnTo>
                    <a:cubicBezTo>
                      <a:pt x="24012" y="5644"/>
                      <a:pt x="23932" y="5531"/>
                      <a:pt x="23851" y="5419"/>
                    </a:cubicBezTo>
                    <a:close/>
                    <a:moveTo>
                      <a:pt x="1623" y="6845"/>
                    </a:moveTo>
                    <a:cubicBezTo>
                      <a:pt x="1557" y="6967"/>
                      <a:pt x="1492" y="7089"/>
                      <a:pt x="1429" y="7212"/>
                    </a:cubicBezTo>
                    <a:lnTo>
                      <a:pt x="1672" y="7335"/>
                    </a:lnTo>
                    <a:cubicBezTo>
                      <a:pt x="1733" y="7215"/>
                      <a:pt x="1798" y="7096"/>
                      <a:pt x="1862" y="6977"/>
                    </a:cubicBezTo>
                    <a:lnTo>
                      <a:pt x="1623" y="6845"/>
                    </a:lnTo>
                    <a:close/>
                    <a:moveTo>
                      <a:pt x="24935" y="7180"/>
                    </a:moveTo>
                    <a:lnTo>
                      <a:pt x="24692" y="7304"/>
                    </a:lnTo>
                    <a:cubicBezTo>
                      <a:pt x="24755" y="7425"/>
                      <a:pt x="24815" y="7545"/>
                      <a:pt x="24872" y="7667"/>
                    </a:cubicBezTo>
                    <a:lnTo>
                      <a:pt x="25119" y="7552"/>
                    </a:lnTo>
                    <a:cubicBezTo>
                      <a:pt x="25059" y="7426"/>
                      <a:pt x="24998" y="7302"/>
                      <a:pt x="24935" y="7180"/>
                    </a:cubicBezTo>
                    <a:close/>
                    <a:moveTo>
                      <a:pt x="772" y="8733"/>
                    </a:moveTo>
                    <a:cubicBezTo>
                      <a:pt x="726" y="8864"/>
                      <a:pt x="681" y="8996"/>
                      <a:pt x="638" y="9126"/>
                    </a:cubicBezTo>
                    <a:lnTo>
                      <a:pt x="897" y="9211"/>
                    </a:lnTo>
                    <a:cubicBezTo>
                      <a:pt x="939" y="9082"/>
                      <a:pt x="983" y="8953"/>
                      <a:pt x="1028" y="8826"/>
                    </a:cubicBezTo>
                    <a:lnTo>
                      <a:pt x="772" y="8733"/>
                    </a:lnTo>
                    <a:close/>
                    <a:moveTo>
                      <a:pt x="25731" y="9090"/>
                    </a:moveTo>
                    <a:lnTo>
                      <a:pt x="25472" y="9174"/>
                    </a:lnTo>
                    <a:cubicBezTo>
                      <a:pt x="25513" y="9303"/>
                      <a:pt x="25553" y="9432"/>
                      <a:pt x="25591" y="9562"/>
                    </a:cubicBezTo>
                    <a:lnTo>
                      <a:pt x="25593" y="9562"/>
                    </a:lnTo>
                    <a:lnTo>
                      <a:pt x="25854" y="9485"/>
                    </a:lnTo>
                    <a:cubicBezTo>
                      <a:pt x="25816" y="9353"/>
                      <a:pt x="25774" y="9220"/>
                      <a:pt x="25731" y="9090"/>
                    </a:cubicBezTo>
                    <a:close/>
                    <a:moveTo>
                      <a:pt x="228" y="10732"/>
                    </a:moveTo>
                    <a:cubicBezTo>
                      <a:pt x="204" y="10868"/>
                      <a:pt x="179" y="11003"/>
                      <a:pt x="159" y="11140"/>
                    </a:cubicBezTo>
                    <a:lnTo>
                      <a:pt x="428" y="11181"/>
                    </a:lnTo>
                    <a:cubicBezTo>
                      <a:pt x="448" y="11048"/>
                      <a:pt x="471" y="10915"/>
                      <a:pt x="496" y="10782"/>
                    </a:cubicBezTo>
                    <a:lnTo>
                      <a:pt x="228" y="10732"/>
                    </a:lnTo>
                    <a:close/>
                    <a:moveTo>
                      <a:pt x="26216" y="11102"/>
                    </a:moveTo>
                    <a:lnTo>
                      <a:pt x="25946" y="11145"/>
                    </a:lnTo>
                    <a:cubicBezTo>
                      <a:pt x="25968" y="11277"/>
                      <a:pt x="25988" y="11411"/>
                      <a:pt x="26004" y="11547"/>
                    </a:cubicBezTo>
                    <a:lnTo>
                      <a:pt x="26275" y="11512"/>
                    </a:lnTo>
                    <a:cubicBezTo>
                      <a:pt x="26257" y="11375"/>
                      <a:pt x="26239" y="11238"/>
                      <a:pt x="26216" y="11102"/>
                    </a:cubicBezTo>
                    <a:close/>
                    <a:moveTo>
                      <a:pt x="5" y="12789"/>
                    </a:moveTo>
                    <a:cubicBezTo>
                      <a:pt x="2" y="12923"/>
                      <a:pt x="0" y="13057"/>
                      <a:pt x="0" y="13190"/>
                    </a:cubicBezTo>
                    <a:lnTo>
                      <a:pt x="0" y="13204"/>
                    </a:lnTo>
                    <a:lnTo>
                      <a:pt x="273" y="13190"/>
                    </a:lnTo>
                    <a:cubicBezTo>
                      <a:pt x="273" y="13058"/>
                      <a:pt x="275" y="12928"/>
                      <a:pt x="278" y="12797"/>
                    </a:cubicBezTo>
                    <a:lnTo>
                      <a:pt x="5" y="12789"/>
                    </a:lnTo>
                    <a:close/>
                    <a:moveTo>
                      <a:pt x="26108" y="13164"/>
                    </a:moveTo>
                    <a:lnTo>
                      <a:pt x="26108" y="13190"/>
                    </a:lnTo>
                    <a:cubicBezTo>
                      <a:pt x="26108" y="13326"/>
                      <a:pt x="26106" y="13461"/>
                      <a:pt x="26102" y="13595"/>
                    </a:cubicBezTo>
                    <a:lnTo>
                      <a:pt x="26374" y="13605"/>
                    </a:lnTo>
                    <a:cubicBezTo>
                      <a:pt x="26379" y="13466"/>
                      <a:pt x="26381" y="13329"/>
                      <a:pt x="26381" y="13190"/>
                    </a:cubicBezTo>
                    <a:lnTo>
                      <a:pt x="26381" y="13164"/>
                    </a:lnTo>
                    <a:close/>
                    <a:moveTo>
                      <a:pt x="375" y="14823"/>
                    </a:moveTo>
                    <a:lnTo>
                      <a:pt x="104" y="14856"/>
                    </a:lnTo>
                    <a:cubicBezTo>
                      <a:pt x="121" y="14993"/>
                      <a:pt x="141" y="15130"/>
                      <a:pt x="162" y="15265"/>
                    </a:cubicBezTo>
                    <a:lnTo>
                      <a:pt x="432" y="15224"/>
                    </a:lnTo>
                    <a:cubicBezTo>
                      <a:pt x="410" y="15090"/>
                      <a:pt x="392" y="14956"/>
                      <a:pt x="375" y="14823"/>
                    </a:cubicBezTo>
                    <a:close/>
                    <a:moveTo>
                      <a:pt x="25951" y="15211"/>
                    </a:moveTo>
                    <a:cubicBezTo>
                      <a:pt x="25930" y="15345"/>
                      <a:pt x="25907" y="15479"/>
                      <a:pt x="25882" y="15611"/>
                    </a:cubicBezTo>
                    <a:lnTo>
                      <a:pt x="26149" y="15662"/>
                    </a:lnTo>
                    <a:cubicBezTo>
                      <a:pt x="26176" y="15526"/>
                      <a:pt x="26199" y="15389"/>
                      <a:pt x="26220" y="15254"/>
                    </a:cubicBezTo>
                    <a:lnTo>
                      <a:pt x="25951" y="15211"/>
                    </a:lnTo>
                    <a:close/>
                    <a:moveTo>
                      <a:pt x="785" y="16807"/>
                    </a:moveTo>
                    <a:lnTo>
                      <a:pt x="524" y="16883"/>
                    </a:lnTo>
                    <a:cubicBezTo>
                      <a:pt x="562" y="17015"/>
                      <a:pt x="603" y="17147"/>
                      <a:pt x="646" y="17278"/>
                    </a:cubicBezTo>
                    <a:lnTo>
                      <a:pt x="906" y="17193"/>
                    </a:lnTo>
                    <a:cubicBezTo>
                      <a:pt x="863" y="17066"/>
                      <a:pt x="823" y="16936"/>
                      <a:pt x="785" y="16807"/>
                    </a:cubicBezTo>
                    <a:close/>
                    <a:moveTo>
                      <a:pt x="25480" y="17182"/>
                    </a:moveTo>
                    <a:cubicBezTo>
                      <a:pt x="25437" y="17311"/>
                      <a:pt x="25394" y="17440"/>
                      <a:pt x="25348" y="17567"/>
                    </a:cubicBezTo>
                    <a:lnTo>
                      <a:pt x="25604" y="17659"/>
                    </a:lnTo>
                    <a:cubicBezTo>
                      <a:pt x="25651" y="17529"/>
                      <a:pt x="25697" y="17398"/>
                      <a:pt x="25740" y="17266"/>
                    </a:cubicBezTo>
                    <a:lnTo>
                      <a:pt x="25480" y="17182"/>
                    </a:lnTo>
                    <a:close/>
                    <a:moveTo>
                      <a:pt x="1504" y="18702"/>
                    </a:moveTo>
                    <a:lnTo>
                      <a:pt x="1258" y="18817"/>
                    </a:lnTo>
                    <a:cubicBezTo>
                      <a:pt x="1315" y="18943"/>
                      <a:pt x="1377" y="19065"/>
                      <a:pt x="1439" y="19189"/>
                    </a:cubicBezTo>
                    <a:lnTo>
                      <a:pt x="1682" y="19064"/>
                    </a:lnTo>
                    <a:cubicBezTo>
                      <a:pt x="1621" y="18945"/>
                      <a:pt x="1562" y="18822"/>
                      <a:pt x="1504" y="18702"/>
                    </a:cubicBezTo>
                    <a:close/>
                    <a:moveTo>
                      <a:pt x="24702" y="19055"/>
                    </a:moveTo>
                    <a:cubicBezTo>
                      <a:pt x="24641" y="19178"/>
                      <a:pt x="24578" y="19296"/>
                      <a:pt x="24512" y="19415"/>
                    </a:cubicBezTo>
                    <a:lnTo>
                      <a:pt x="24752" y="19546"/>
                    </a:lnTo>
                    <a:cubicBezTo>
                      <a:pt x="24818" y="19425"/>
                      <a:pt x="24882" y="19303"/>
                      <a:pt x="24945" y="19179"/>
                    </a:cubicBezTo>
                    <a:lnTo>
                      <a:pt x="24702" y="19055"/>
                    </a:lnTo>
                    <a:close/>
                    <a:moveTo>
                      <a:pt x="2510" y="20458"/>
                    </a:moveTo>
                    <a:lnTo>
                      <a:pt x="2284" y="20612"/>
                    </a:lnTo>
                    <a:cubicBezTo>
                      <a:pt x="2361" y="20726"/>
                      <a:pt x="2442" y="20838"/>
                      <a:pt x="2523" y="20950"/>
                    </a:cubicBezTo>
                    <a:lnTo>
                      <a:pt x="2743" y="20790"/>
                    </a:lnTo>
                    <a:cubicBezTo>
                      <a:pt x="2663" y="20681"/>
                      <a:pt x="2586" y="20570"/>
                      <a:pt x="2510" y="20458"/>
                    </a:cubicBezTo>
                    <a:close/>
                    <a:moveTo>
                      <a:pt x="23642" y="20783"/>
                    </a:moveTo>
                    <a:cubicBezTo>
                      <a:pt x="23562" y="20894"/>
                      <a:pt x="23481" y="21001"/>
                      <a:pt x="23397" y="21109"/>
                    </a:cubicBezTo>
                    <a:lnTo>
                      <a:pt x="23613" y="21276"/>
                    </a:lnTo>
                    <a:cubicBezTo>
                      <a:pt x="23698" y="21167"/>
                      <a:pt x="23780" y="21056"/>
                      <a:pt x="23863" y="20944"/>
                    </a:cubicBezTo>
                    <a:lnTo>
                      <a:pt x="23642" y="20783"/>
                    </a:lnTo>
                    <a:close/>
                    <a:moveTo>
                      <a:pt x="3779" y="22039"/>
                    </a:moveTo>
                    <a:lnTo>
                      <a:pt x="3579" y="22226"/>
                    </a:lnTo>
                    <a:cubicBezTo>
                      <a:pt x="3675" y="22326"/>
                      <a:pt x="3770" y="22425"/>
                      <a:pt x="3868" y="22523"/>
                    </a:cubicBezTo>
                    <a:lnTo>
                      <a:pt x="4061" y="22330"/>
                    </a:lnTo>
                    <a:cubicBezTo>
                      <a:pt x="3965" y="22234"/>
                      <a:pt x="3871" y="22136"/>
                      <a:pt x="3779" y="22039"/>
                    </a:cubicBezTo>
                    <a:close/>
                    <a:moveTo>
                      <a:pt x="22325" y="22325"/>
                    </a:moveTo>
                    <a:cubicBezTo>
                      <a:pt x="22229" y="22421"/>
                      <a:pt x="22132" y="22515"/>
                      <a:pt x="22032" y="22607"/>
                    </a:cubicBezTo>
                    <a:lnTo>
                      <a:pt x="22221" y="22805"/>
                    </a:lnTo>
                    <a:cubicBezTo>
                      <a:pt x="22320" y="22711"/>
                      <a:pt x="22419" y="22615"/>
                      <a:pt x="22518" y="22518"/>
                    </a:cubicBezTo>
                    <a:lnTo>
                      <a:pt x="22325" y="22325"/>
                    </a:lnTo>
                    <a:close/>
                    <a:moveTo>
                      <a:pt x="5277" y="23402"/>
                    </a:moveTo>
                    <a:lnTo>
                      <a:pt x="5110" y="23617"/>
                    </a:lnTo>
                    <a:cubicBezTo>
                      <a:pt x="5219" y="23703"/>
                      <a:pt x="5330" y="23785"/>
                      <a:pt x="5442" y="23866"/>
                    </a:cubicBezTo>
                    <a:lnTo>
                      <a:pt x="5603" y="23646"/>
                    </a:lnTo>
                    <a:cubicBezTo>
                      <a:pt x="5494" y="23565"/>
                      <a:pt x="5384" y="23484"/>
                      <a:pt x="5277" y="23402"/>
                    </a:cubicBezTo>
                    <a:close/>
                    <a:moveTo>
                      <a:pt x="20785" y="23641"/>
                    </a:moveTo>
                    <a:cubicBezTo>
                      <a:pt x="20674" y="23721"/>
                      <a:pt x="20565" y="23798"/>
                      <a:pt x="20453" y="23874"/>
                    </a:cubicBezTo>
                    <a:lnTo>
                      <a:pt x="20607" y="24101"/>
                    </a:lnTo>
                    <a:cubicBezTo>
                      <a:pt x="20721" y="24023"/>
                      <a:pt x="20833" y="23944"/>
                      <a:pt x="20945" y="23861"/>
                    </a:cubicBezTo>
                    <a:lnTo>
                      <a:pt x="20785" y="23641"/>
                    </a:lnTo>
                    <a:close/>
                    <a:moveTo>
                      <a:pt x="6972" y="24515"/>
                    </a:moveTo>
                    <a:lnTo>
                      <a:pt x="6840" y="24755"/>
                    </a:lnTo>
                    <a:cubicBezTo>
                      <a:pt x="6961" y="24821"/>
                      <a:pt x="7083" y="24885"/>
                      <a:pt x="7207" y="24948"/>
                    </a:cubicBezTo>
                    <a:lnTo>
                      <a:pt x="7331" y="24707"/>
                    </a:lnTo>
                    <a:cubicBezTo>
                      <a:pt x="7210" y="24644"/>
                      <a:pt x="7091" y="24581"/>
                      <a:pt x="6972" y="24515"/>
                    </a:cubicBezTo>
                    <a:close/>
                    <a:moveTo>
                      <a:pt x="19059" y="24702"/>
                    </a:moveTo>
                    <a:cubicBezTo>
                      <a:pt x="18938" y="24763"/>
                      <a:pt x="18818" y="24823"/>
                      <a:pt x="18695" y="24880"/>
                    </a:cubicBezTo>
                    <a:lnTo>
                      <a:pt x="18812" y="25126"/>
                    </a:lnTo>
                    <a:lnTo>
                      <a:pt x="18812" y="25126"/>
                    </a:lnTo>
                    <a:cubicBezTo>
                      <a:pt x="18937" y="25067"/>
                      <a:pt x="19061" y="25007"/>
                      <a:pt x="19183" y="24945"/>
                    </a:cubicBezTo>
                    <a:lnTo>
                      <a:pt x="19059" y="24702"/>
                    </a:lnTo>
                    <a:close/>
                    <a:moveTo>
                      <a:pt x="18812" y="25126"/>
                    </a:moveTo>
                    <a:cubicBezTo>
                      <a:pt x="18812" y="25126"/>
                      <a:pt x="18811" y="25126"/>
                      <a:pt x="18811" y="25127"/>
                    </a:cubicBezTo>
                    <a:lnTo>
                      <a:pt x="18813" y="25127"/>
                    </a:lnTo>
                    <a:lnTo>
                      <a:pt x="18812" y="25126"/>
                    </a:lnTo>
                    <a:close/>
                    <a:moveTo>
                      <a:pt x="8819" y="25350"/>
                    </a:moveTo>
                    <a:lnTo>
                      <a:pt x="8728" y="25607"/>
                    </a:lnTo>
                    <a:cubicBezTo>
                      <a:pt x="8857" y="25654"/>
                      <a:pt x="8989" y="25698"/>
                      <a:pt x="9121" y="25741"/>
                    </a:cubicBezTo>
                    <a:lnTo>
                      <a:pt x="9206" y="25482"/>
                    </a:lnTo>
                    <a:cubicBezTo>
                      <a:pt x="9075" y="25441"/>
                      <a:pt x="8948" y="25396"/>
                      <a:pt x="8819" y="25350"/>
                    </a:cubicBezTo>
                    <a:close/>
                    <a:moveTo>
                      <a:pt x="17187" y="25479"/>
                    </a:moveTo>
                    <a:cubicBezTo>
                      <a:pt x="17060" y="25520"/>
                      <a:pt x="16931" y="25559"/>
                      <a:pt x="16800" y="25597"/>
                    </a:cubicBezTo>
                    <a:lnTo>
                      <a:pt x="16876" y="25859"/>
                    </a:lnTo>
                    <a:cubicBezTo>
                      <a:pt x="17008" y="25821"/>
                      <a:pt x="17141" y="25779"/>
                      <a:pt x="17273" y="25738"/>
                    </a:cubicBezTo>
                    <a:lnTo>
                      <a:pt x="17187" y="25479"/>
                    </a:lnTo>
                    <a:close/>
                    <a:moveTo>
                      <a:pt x="10777" y="25883"/>
                    </a:moveTo>
                    <a:lnTo>
                      <a:pt x="10726" y="26151"/>
                    </a:lnTo>
                    <a:cubicBezTo>
                      <a:pt x="10861" y="26177"/>
                      <a:pt x="10997" y="26200"/>
                      <a:pt x="11134" y="26222"/>
                    </a:cubicBezTo>
                    <a:lnTo>
                      <a:pt x="11177" y="25953"/>
                    </a:lnTo>
                    <a:cubicBezTo>
                      <a:pt x="11043" y="25931"/>
                      <a:pt x="10909" y="25908"/>
                      <a:pt x="10777" y="25883"/>
                    </a:cubicBezTo>
                    <a:close/>
                    <a:moveTo>
                      <a:pt x="15218" y="25949"/>
                    </a:moveTo>
                    <a:cubicBezTo>
                      <a:pt x="15084" y="25971"/>
                      <a:pt x="14950" y="25991"/>
                      <a:pt x="14816" y="26007"/>
                    </a:cubicBezTo>
                    <a:lnTo>
                      <a:pt x="14849" y="26278"/>
                    </a:lnTo>
                    <a:cubicBezTo>
                      <a:pt x="14986" y="26260"/>
                      <a:pt x="15123" y="26240"/>
                      <a:pt x="15259" y="26220"/>
                    </a:cubicBezTo>
                    <a:lnTo>
                      <a:pt x="15218" y="25949"/>
                    </a:lnTo>
                    <a:close/>
                    <a:moveTo>
                      <a:pt x="12791" y="26101"/>
                    </a:moveTo>
                    <a:lnTo>
                      <a:pt x="12782" y="26376"/>
                    </a:lnTo>
                    <a:cubicBezTo>
                      <a:pt x="12915" y="26379"/>
                      <a:pt x="13045" y="26381"/>
                      <a:pt x="13182" y="26381"/>
                    </a:cubicBezTo>
                    <a:lnTo>
                      <a:pt x="13195" y="26381"/>
                    </a:lnTo>
                    <a:lnTo>
                      <a:pt x="13195" y="26344"/>
                    </a:lnTo>
                    <a:lnTo>
                      <a:pt x="13191" y="26108"/>
                    </a:lnTo>
                    <a:cubicBezTo>
                      <a:pt x="13057" y="26108"/>
                      <a:pt x="12923" y="26106"/>
                      <a:pt x="12791" y="26101"/>
                    </a:cubicBezTo>
                    <a:close/>
                  </a:path>
                </a:pathLst>
              </a:custGeom>
              <a:solidFill>
                <a:schemeClr val="dk1"/>
              </a:solidFill>
              <a:ln>
                <a:solidFill>
                  <a:schemeClr val="tx2"/>
                </a:solidFill>
              </a:ln>
            </p:spPr>
            <p:txBody>
              <a:bodyPr spcFirstLastPara="1" wrap="square" lIns="91425" tIns="91425" rIns="91425" bIns="91425" anchor="ctr" anchorCtr="0">
                <a:noAutofit/>
              </a:bodyPr>
              <a:lstStyle/>
              <a:p>
                <a:endParaRPr/>
              </a:p>
            </p:txBody>
          </p:sp>
          <p:sp>
            <p:nvSpPr>
              <p:cNvPr id="38" name="Google Shape;1369;p59"/>
              <p:cNvSpPr/>
              <p:nvPr/>
            </p:nvSpPr>
            <p:spPr>
              <a:xfrm>
                <a:off x="4718050" y="3413400"/>
                <a:ext cx="536375" cy="536375"/>
              </a:xfrm>
              <a:custGeom>
                <a:avLst/>
                <a:gdLst/>
                <a:ahLst/>
                <a:cxnLst/>
                <a:rect l="l" t="t" r="r" b="b"/>
                <a:pathLst>
                  <a:path w="21455" h="21455" extrusionOk="0">
                    <a:moveTo>
                      <a:pt x="10728" y="546"/>
                    </a:moveTo>
                    <a:cubicBezTo>
                      <a:pt x="16341" y="546"/>
                      <a:pt x="20908" y="5114"/>
                      <a:pt x="20908" y="10727"/>
                    </a:cubicBezTo>
                    <a:cubicBezTo>
                      <a:pt x="20908" y="16341"/>
                      <a:pt x="16341" y="20909"/>
                      <a:pt x="10728" y="20909"/>
                    </a:cubicBezTo>
                    <a:cubicBezTo>
                      <a:pt x="5114" y="20909"/>
                      <a:pt x="546" y="16341"/>
                      <a:pt x="546" y="10727"/>
                    </a:cubicBezTo>
                    <a:cubicBezTo>
                      <a:pt x="546" y="5114"/>
                      <a:pt x="5114" y="546"/>
                      <a:pt x="10728" y="546"/>
                    </a:cubicBezTo>
                    <a:close/>
                    <a:moveTo>
                      <a:pt x="10728" y="0"/>
                    </a:moveTo>
                    <a:cubicBezTo>
                      <a:pt x="4813" y="0"/>
                      <a:pt x="1" y="4813"/>
                      <a:pt x="1" y="10727"/>
                    </a:cubicBezTo>
                    <a:cubicBezTo>
                      <a:pt x="1" y="16642"/>
                      <a:pt x="4813" y="21454"/>
                      <a:pt x="10728" y="21454"/>
                    </a:cubicBezTo>
                    <a:cubicBezTo>
                      <a:pt x="16642" y="21454"/>
                      <a:pt x="21454" y="16642"/>
                      <a:pt x="21454" y="10727"/>
                    </a:cubicBezTo>
                    <a:cubicBezTo>
                      <a:pt x="21454" y="4813"/>
                      <a:pt x="16642" y="0"/>
                      <a:pt x="10728" y="0"/>
                    </a:cubicBezTo>
                    <a:close/>
                  </a:path>
                </a:pathLst>
              </a:custGeom>
              <a:solidFill>
                <a:schemeClr val="dk1"/>
              </a:solidFill>
              <a:ln>
                <a:solidFill>
                  <a:schemeClr val="tx2"/>
                </a:solidFill>
              </a:ln>
            </p:spPr>
            <p:txBody>
              <a:bodyPr spcFirstLastPara="1" wrap="square" lIns="91425" tIns="91425" rIns="91425" bIns="91425" anchor="ctr" anchorCtr="0">
                <a:noAutofit/>
              </a:bodyPr>
              <a:lstStyle/>
              <a:p>
                <a:endParaRPr/>
              </a:p>
            </p:txBody>
          </p:sp>
          <p:sp>
            <p:nvSpPr>
              <p:cNvPr id="39" name="Google Shape;1370;p59"/>
              <p:cNvSpPr/>
              <p:nvPr/>
            </p:nvSpPr>
            <p:spPr>
              <a:xfrm>
                <a:off x="4793975" y="3489300"/>
                <a:ext cx="384500" cy="384525"/>
              </a:xfrm>
              <a:custGeom>
                <a:avLst/>
                <a:gdLst/>
                <a:ahLst/>
                <a:cxnLst/>
                <a:rect l="l" t="t" r="r" b="b"/>
                <a:pathLst>
                  <a:path w="15380" h="15381" extrusionOk="0">
                    <a:moveTo>
                      <a:pt x="7691" y="548"/>
                    </a:moveTo>
                    <a:cubicBezTo>
                      <a:pt x="11629" y="548"/>
                      <a:pt x="14834" y="3751"/>
                      <a:pt x="14834" y="7691"/>
                    </a:cubicBezTo>
                    <a:cubicBezTo>
                      <a:pt x="14834" y="11630"/>
                      <a:pt x="11629" y="14835"/>
                      <a:pt x="7691" y="14835"/>
                    </a:cubicBezTo>
                    <a:cubicBezTo>
                      <a:pt x="3750" y="14835"/>
                      <a:pt x="547" y="11630"/>
                      <a:pt x="547" y="7691"/>
                    </a:cubicBezTo>
                    <a:cubicBezTo>
                      <a:pt x="547" y="3753"/>
                      <a:pt x="3750" y="548"/>
                      <a:pt x="7691" y="548"/>
                    </a:cubicBezTo>
                    <a:close/>
                    <a:moveTo>
                      <a:pt x="7691" y="1"/>
                    </a:moveTo>
                    <a:cubicBezTo>
                      <a:pt x="3450" y="1"/>
                      <a:pt x="0" y="3451"/>
                      <a:pt x="0" y="7691"/>
                    </a:cubicBezTo>
                    <a:cubicBezTo>
                      <a:pt x="0" y="11931"/>
                      <a:pt x="3450" y="15380"/>
                      <a:pt x="7691" y="15380"/>
                    </a:cubicBezTo>
                    <a:cubicBezTo>
                      <a:pt x="11930" y="15380"/>
                      <a:pt x="15379" y="11931"/>
                      <a:pt x="15379" y="7691"/>
                    </a:cubicBezTo>
                    <a:cubicBezTo>
                      <a:pt x="15379" y="3451"/>
                      <a:pt x="11930" y="1"/>
                      <a:pt x="7691" y="1"/>
                    </a:cubicBezTo>
                    <a:close/>
                  </a:path>
                </a:pathLst>
              </a:custGeom>
              <a:solidFill>
                <a:schemeClr val="dk1"/>
              </a:solidFill>
              <a:ln>
                <a:solidFill>
                  <a:schemeClr val="tx2"/>
                </a:solidFill>
              </a:ln>
            </p:spPr>
            <p:txBody>
              <a:bodyPr spcFirstLastPara="1" wrap="square" lIns="91425" tIns="91425" rIns="91425" bIns="91425" anchor="ctr" anchorCtr="0">
                <a:noAutofit/>
              </a:bodyPr>
              <a:lstStyle/>
              <a:p>
                <a:endParaRPr/>
              </a:p>
            </p:txBody>
          </p:sp>
        </p:grpSp>
        <p:sp>
          <p:nvSpPr>
            <p:cNvPr id="35" name="Google Shape;1371;p59"/>
            <p:cNvSpPr/>
            <p:nvPr/>
          </p:nvSpPr>
          <p:spPr>
            <a:xfrm>
              <a:off x="3074111" y="3250596"/>
              <a:ext cx="136200" cy="136200"/>
            </a:xfrm>
            <a:prstGeom prst="ellipse">
              <a:avLst/>
            </a:prstGeom>
            <a:solidFill>
              <a:schemeClr val="dk1"/>
            </a:solidFill>
            <a:ln w="190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399380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346595" y="2272035"/>
            <a:ext cx="6389162" cy="2871465"/>
          </a:xfrm>
          <a:prstGeom prst="rect">
            <a:avLst/>
          </a:prstGeom>
        </p:spPr>
      </p:pic>
      <p:grpSp>
        <p:nvGrpSpPr>
          <p:cNvPr id="10" name="Group 9"/>
          <p:cNvGrpSpPr/>
          <p:nvPr/>
        </p:nvGrpSpPr>
        <p:grpSpPr>
          <a:xfrm>
            <a:off x="1695236" y="462338"/>
            <a:ext cx="2219218" cy="1602768"/>
            <a:chOff x="1705510" y="575353"/>
            <a:chExt cx="2219218" cy="1602768"/>
          </a:xfrm>
        </p:grpSpPr>
        <p:sp>
          <p:nvSpPr>
            <p:cNvPr id="3" name="Down Arrow Callout 2"/>
            <p:cNvSpPr/>
            <p:nvPr/>
          </p:nvSpPr>
          <p:spPr>
            <a:xfrm>
              <a:off x="1705510" y="575353"/>
              <a:ext cx="2219218" cy="1602768"/>
            </a:xfrm>
            <a:prstGeom prst="downArrowCallout">
              <a:avLst>
                <a:gd name="adj1" fmla="val 16026"/>
                <a:gd name="adj2" fmla="val 20513"/>
                <a:gd name="adj3" fmla="val 25000"/>
                <a:gd name="adj4" fmla="val 64977"/>
              </a:avLst>
            </a:prstGeom>
            <a:solidFill>
              <a:schemeClr val="bg1">
                <a:lumMod val="90000"/>
              </a:schemeClr>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767495" y="575353"/>
              <a:ext cx="2095248" cy="958660"/>
            </a:xfrm>
            <a:prstGeom prst="rect">
              <a:avLst/>
            </a:prstGeom>
          </p:spPr>
          <p:txBody>
            <a:bodyPr wrap="square">
              <a:spAutoFit/>
            </a:bodyPr>
            <a:lstStyle/>
            <a:p>
              <a:pPr algn="ctr">
                <a:lnSpc>
                  <a:spcPct val="150000"/>
                </a:lnSpc>
              </a:pPr>
              <a:r>
                <a:rPr lang="vi-VN" sz="2000" smtClean="0"/>
                <a:t>H</a:t>
              </a:r>
              <a:r>
                <a:rPr lang="en-US" sz="2000" smtClean="0"/>
                <a:t>ai </a:t>
              </a:r>
              <a:r>
                <a:rPr lang="en-US" sz="2000"/>
                <a:t>bánh quay cùng chiều</a:t>
              </a:r>
            </a:p>
          </p:txBody>
        </p:sp>
      </p:grpSp>
      <p:grpSp>
        <p:nvGrpSpPr>
          <p:cNvPr id="12" name="Group 11"/>
          <p:cNvGrpSpPr/>
          <p:nvPr/>
        </p:nvGrpSpPr>
        <p:grpSpPr>
          <a:xfrm>
            <a:off x="5516539" y="462338"/>
            <a:ext cx="2219218" cy="1602768"/>
            <a:chOff x="1705510" y="575353"/>
            <a:chExt cx="2219218" cy="1602768"/>
          </a:xfrm>
        </p:grpSpPr>
        <p:sp>
          <p:nvSpPr>
            <p:cNvPr id="13" name="Down Arrow Callout 12"/>
            <p:cNvSpPr/>
            <p:nvPr/>
          </p:nvSpPr>
          <p:spPr>
            <a:xfrm>
              <a:off x="1705510" y="575353"/>
              <a:ext cx="2219218" cy="1602768"/>
            </a:xfrm>
            <a:prstGeom prst="downArrowCallout">
              <a:avLst>
                <a:gd name="adj1" fmla="val 16026"/>
                <a:gd name="adj2" fmla="val 20513"/>
                <a:gd name="adj3" fmla="val 25000"/>
                <a:gd name="adj4" fmla="val 64977"/>
              </a:avLst>
            </a:prstGeom>
            <a:solidFill>
              <a:schemeClr val="bg1">
                <a:lumMod val="90000"/>
              </a:schemeClr>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67495" y="575353"/>
              <a:ext cx="2095248" cy="1015663"/>
            </a:xfrm>
            <a:prstGeom prst="rect">
              <a:avLst/>
            </a:prstGeom>
          </p:spPr>
          <p:txBody>
            <a:bodyPr wrap="square">
              <a:spAutoFit/>
            </a:bodyPr>
            <a:lstStyle/>
            <a:p>
              <a:pPr algn="ctr">
                <a:lnSpc>
                  <a:spcPct val="150000"/>
                </a:lnSpc>
              </a:pPr>
              <a:r>
                <a:rPr lang="vi-VN" sz="2000" smtClean="0"/>
                <a:t>H</a:t>
              </a:r>
              <a:r>
                <a:rPr lang="en-US" sz="2000" smtClean="0"/>
                <a:t>ai </a:t>
              </a:r>
              <a:r>
                <a:rPr lang="en-US" sz="2000"/>
                <a:t>bánh </a:t>
              </a:r>
              <a:r>
                <a:rPr lang="en-US" sz="2000"/>
                <a:t>quay </a:t>
              </a:r>
              <a:r>
                <a:rPr lang="vi-VN" sz="2000" smtClean="0"/>
                <a:t>ngược</a:t>
              </a:r>
              <a:r>
                <a:rPr lang="en-US" sz="2000" smtClean="0"/>
                <a:t> </a:t>
              </a:r>
              <a:r>
                <a:rPr lang="en-US" sz="2000"/>
                <a:t>chiều</a:t>
              </a:r>
            </a:p>
          </p:txBody>
        </p:sp>
      </p:grpSp>
    </p:spTree>
    <p:extLst>
      <p:ext uri="{BB962C8B-B14F-4D97-AF65-F5344CB8AC3E}">
        <p14:creationId xmlns:p14="http://schemas.microsoft.com/office/powerpoint/2010/main" val="243479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6" name="Group 5"/>
          <p:cNvGrpSpPr/>
          <p:nvPr/>
        </p:nvGrpSpPr>
        <p:grpSpPr>
          <a:xfrm>
            <a:off x="2763749" y="0"/>
            <a:ext cx="3544584" cy="667821"/>
            <a:chOff x="2455524" y="-2"/>
            <a:chExt cx="4140485" cy="667821"/>
          </a:xfrm>
          <a:effectLst>
            <a:outerShdw blurRad="50800" dist="38100" dir="5400000" algn="t" rotWithShape="0">
              <a:prstClr val="black">
                <a:alpha val="40000"/>
              </a:prstClr>
            </a:outerShdw>
          </a:effectLst>
        </p:grpSpPr>
        <p:sp>
          <p:nvSpPr>
            <p:cNvPr id="4" name="Round Same Side Corner Rectangle 3"/>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45594" y="133855"/>
              <a:ext cx="3791164" cy="400110"/>
            </a:xfrm>
            <a:prstGeom prst="rect">
              <a:avLst/>
            </a:prstGeom>
            <a:noFill/>
          </p:spPr>
          <p:txBody>
            <a:bodyPr wrap="square" rtlCol="0">
              <a:spAutoFit/>
            </a:bodyPr>
            <a:lstStyle/>
            <a:p>
              <a:pPr algn="ctr"/>
              <a:r>
                <a:rPr lang="vi-VN" sz="2000" b="1" smtClean="0">
                  <a:solidFill>
                    <a:schemeClr val="tx2"/>
                  </a:solidFill>
                </a:rPr>
                <a:t>b) Nguyên lí làm việc</a:t>
              </a:r>
              <a:endParaRPr lang="en-US" sz="2000" b="1">
                <a:solidFill>
                  <a:schemeClr val="tx2"/>
                </a:solidFill>
              </a:endParaRPr>
            </a:p>
          </p:txBody>
        </p:sp>
      </p:grpSp>
      <p:sp>
        <p:nvSpPr>
          <p:cNvPr id="2" name="TextBox 1"/>
          <p:cNvSpPr txBox="1"/>
          <p:nvPr/>
        </p:nvSpPr>
        <p:spPr>
          <a:xfrm>
            <a:off x="333910" y="1068511"/>
            <a:ext cx="4202131"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smtClean="0"/>
              <a:t>D</a:t>
            </a:r>
            <a:r>
              <a:rPr lang="vi-VN" sz="2000" baseline="-25000" smtClean="0"/>
              <a:t>1</a:t>
            </a:r>
            <a:r>
              <a:rPr lang="vi-VN" sz="2000" smtClean="0"/>
              <a:t>: đường kính của bánh dẫn 1</a:t>
            </a:r>
          </a:p>
          <a:p>
            <a:pPr marL="342900" indent="-342900" algn="just">
              <a:lnSpc>
                <a:spcPct val="150000"/>
              </a:lnSpc>
              <a:buFont typeface="Wingdings" panose="05000000000000000000" pitchFamily="2" charset="2"/>
              <a:buChar char="§"/>
            </a:pPr>
            <a:r>
              <a:rPr lang="vi-VN" sz="2000" smtClean="0"/>
              <a:t>n</a:t>
            </a:r>
            <a:r>
              <a:rPr lang="vi-VN" sz="2000" baseline="-25000" smtClean="0"/>
              <a:t>1</a:t>
            </a:r>
            <a:r>
              <a:rPr lang="vi-VN" sz="2000" smtClean="0"/>
              <a:t>: tốc độ quay của bánh dẫn 1</a:t>
            </a:r>
          </a:p>
        </p:txBody>
      </p:sp>
      <p:sp>
        <p:nvSpPr>
          <p:cNvPr id="3" name="Rectangle 2"/>
          <p:cNvSpPr/>
          <p:nvPr/>
        </p:nvSpPr>
        <p:spPr>
          <a:xfrm>
            <a:off x="4690153" y="1068511"/>
            <a:ext cx="4448710" cy="1015663"/>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vi-VN" sz="2000"/>
              <a:t>D</a:t>
            </a:r>
            <a:r>
              <a:rPr lang="vi-VN" sz="2000" baseline="-25000"/>
              <a:t>2</a:t>
            </a:r>
            <a:r>
              <a:rPr lang="vi-VN" sz="2000"/>
              <a:t>: đường kính </a:t>
            </a:r>
            <a:r>
              <a:rPr lang="vi-VN" sz="2000"/>
              <a:t>của </a:t>
            </a:r>
            <a:r>
              <a:rPr lang="vi-VN" sz="2000" smtClean="0"/>
              <a:t>bánh bị </a:t>
            </a:r>
            <a:r>
              <a:rPr lang="vi-VN" sz="2000"/>
              <a:t>dẫn 2</a:t>
            </a:r>
          </a:p>
          <a:p>
            <a:pPr marL="342900" lvl="0" indent="-342900" algn="just">
              <a:lnSpc>
                <a:spcPct val="150000"/>
              </a:lnSpc>
              <a:buFont typeface="Wingdings" panose="05000000000000000000" pitchFamily="2" charset="2"/>
              <a:buChar char="§"/>
            </a:pPr>
            <a:r>
              <a:rPr lang="vi-VN" sz="2000"/>
              <a:t>n</a:t>
            </a:r>
            <a:r>
              <a:rPr lang="vi-VN" sz="2000" baseline="-25000"/>
              <a:t>2</a:t>
            </a:r>
            <a:r>
              <a:rPr lang="vi-VN" sz="2000"/>
              <a:t>: tốc độ quay </a:t>
            </a:r>
            <a:r>
              <a:rPr lang="vi-VN" sz="2000"/>
              <a:t>của </a:t>
            </a:r>
            <a:r>
              <a:rPr lang="vi-VN" sz="2000" smtClean="0"/>
              <a:t>bánh bị </a:t>
            </a:r>
            <a:r>
              <a:rPr lang="vi-VN" sz="2000"/>
              <a:t>dẫn 2</a:t>
            </a:r>
            <a:endParaRPr lang="en-US" sz="2000"/>
          </a:p>
        </p:txBody>
      </p:sp>
      <p:sp>
        <p:nvSpPr>
          <p:cNvPr id="10" name="TextBox 9"/>
          <p:cNvSpPr txBox="1"/>
          <p:nvPr/>
        </p:nvSpPr>
        <p:spPr>
          <a:xfrm>
            <a:off x="333910" y="2299565"/>
            <a:ext cx="5301466" cy="400110"/>
          </a:xfrm>
          <a:prstGeom prst="rect">
            <a:avLst/>
          </a:prstGeom>
          <a:noFill/>
        </p:spPr>
        <p:txBody>
          <a:bodyPr wrap="square" rtlCol="0">
            <a:spAutoFit/>
          </a:bodyPr>
          <a:lstStyle/>
          <a:p>
            <a:r>
              <a:rPr lang="vi-VN" sz="2000" smtClean="0"/>
              <a:t>Tỉ số truyền i được xác định bởi công thức:</a:t>
            </a:r>
            <a:endParaRPr lang="en-US" sz="2000"/>
          </a:p>
        </p:txBody>
      </p:sp>
      <p:grpSp>
        <p:nvGrpSpPr>
          <p:cNvPr id="14" name="Group 13"/>
          <p:cNvGrpSpPr/>
          <p:nvPr/>
        </p:nvGrpSpPr>
        <p:grpSpPr>
          <a:xfrm>
            <a:off x="2517169" y="3127291"/>
            <a:ext cx="3791164" cy="945223"/>
            <a:chOff x="2517169" y="2640458"/>
            <a:chExt cx="3791164" cy="945223"/>
          </a:xfrm>
        </p:grpSpPr>
        <p:sp>
          <p:nvSpPr>
            <p:cNvPr id="12" name="Rounded Rectangle 11"/>
            <p:cNvSpPr/>
            <p:nvPr/>
          </p:nvSpPr>
          <p:spPr>
            <a:xfrm>
              <a:off x="2517169" y="2640458"/>
              <a:ext cx="3791164" cy="945223"/>
            </a:xfrm>
            <a:prstGeom prst="roundRect">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763749" y="2762994"/>
              <a:ext cx="3267363" cy="700150"/>
            </a:xfrm>
            <a:prstGeom prst="rect">
              <a:avLst/>
            </a:prstGeom>
          </p:spPr>
        </p:pic>
      </p:grpSp>
      <p:pic>
        <p:nvPicPr>
          <p:cNvPr id="15" name="Picture 14"/>
          <p:cNvPicPr>
            <a:picLocks noChangeAspect="1"/>
          </p:cNvPicPr>
          <p:nvPr/>
        </p:nvPicPr>
        <p:blipFill>
          <a:blip r:embed="rId5"/>
          <a:stretch>
            <a:fillRect/>
          </a:stretch>
        </p:blipFill>
        <p:spPr>
          <a:xfrm>
            <a:off x="6914508" y="3707440"/>
            <a:ext cx="1032347" cy="1305182"/>
          </a:xfrm>
          <a:prstGeom prst="rect">
            <a:avLst/>
          </a:prstGeom>
        </p:spPr>
      </p:pic>
    </p:spTree>
    <p:extLst>
      <p:ext uri="{BB962C8B-B14F-4D97-AF65-F5344CB8AC3E}">
        <p14:creationId xmlns:p14="http://schemas.microsoft.com/office/powerpoint/2010/main" val="32093367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6" name="Group 5"/>
          <p:cNvGrpSpPr/>
          <p:nvPr/>
        </p:nvGrpSpPr>
        <p:grpSpPr>
          <a:xfrm>
            <a:off x="2763749" y="0"/>
            <a:ext cx="3544584" cy="667821"/>
            <a:chOff x="2455524" y="-2"/>
            <a:chExt cx="4140485" cy="667821"/>
          </a:xfrm>
          <a:effectLst>
            <a:outerShdw blurRad="50800" dist="38100" dir="5400000" algn="t" rotWithShape="0">
              <a:prstClr val="black">
                <a:alpha val="40000"/>
              </a:prstClr>
            </a:outerShdw>
          </a:effectLst>
        </p:grpSpPr>
        <p:sp>
          <p:nvSpPr>
            <p:cNvPr id="4" name="Round Same Side Corner Rectangle 3"/>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45594" y="133855"/>
              <a:ext cx="3791164" cy="400110"/>
            </a:xfrm>
            <a:prstGeom prst="rect">
              <a:avLst/>
            </a:prstGeom>
            <a:noFill/>
          </p:spPr>
          <p:txBody>
            <a:bodyPr wrap="square" rtlCol="0">
              <a:spAutoFit/>
            </a:bodyPr>
            <a:lstStyle/>
            <a:p>
              <a:pPr algn="ctr"/>
              <a:r>
                <a:rPr lang="vi-VN" sz="2000" b="1" smtClean="0">
                  <a:solidFill>
                    <a:schemeClr val="tx2"/>
                  </a:solidFill>
                </a:rPr>
                <a:t>b) Nguyên lí làm việc</a:t>
              </a:r>
              <a:endParaRPr lang="en-US" sz="2000" b="1">
                <a:solidFill>
                  <a:schemeClr val="tx2"/>
                </a:solidFill>
              </a:endParaRPr>
            </a:p>
          </p:txBody>
        </p:sp>
      </p:grpSp>
      <p:grpSp>
        <p:nvGrpSpPr>
          <p:cNvPr id="14" name="Group 13"/>
          <p:cNvGrpSpPr/>
          <p:nvPr/>
        </p:nvGrpSpPr>
        <p:grpSpPr>
          <a:xfrm>
            <a:off x="2517169" y="3127291"/>
            <a:ext cx="3791164" cy="945223"/>
            <a:chOff x="2517169" y="2640458"/>
            <a:chExt cx="3791164" cy="945223"/>
          </a:xfrm>
        </p:grpSpPr>
        <p:sp>
          <p:nvSpPr>
            <p:cNvPr id="12" name="Rounded Rectangle 11"/>
            <p:cNvSpPr/>
            <p:nvPr/>
          </p:nvSpPr>
          <p:spPr>
            <a:xfrm>
              <a:off x="2517169" y="2640458"/>
              <a:ext cx="3791164" cy="945223"/>
            </a:xfrm>
            <a:prstGeom prst="roundRect">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763749" y="2762994"/>
              <a:ext cx="3267363" cy="700150"/>
            </a:xfrm>
            <a:prstGeom prst="rect">
              <a:avLst/>
            </a:prstGeom>
          </p:spPr>
        </p:pic>
      </p:grpSp>
      <p:pic>
        <p:nvPicPr>
          <p:cNvPr id="15" name="Picture 14"/>
          <p:cNvPicPr>
            <a:picLocks noChangeAspect="1"/>
          </p:cNvPicPr>
          <p:nvPr/>
        </p:nvPicPr>
        <p:blipFill>
          <a:blip r:embed="rId5"/>
          <a:stretch>
            <a:fillRect/>
          </a:stretch>
        </p:blipFill>
        <p:spPr>
          <a:xfrm>
            <a:off x="6914508" y="3707440"/>
            <a:ext cx="1032347" cy="1305182"/>
          </a:xfrm>
          <a:prstGeom prst="rect">
            <a:avLst/>
          </a:prstGeom>
        </p:spPr>
      </p:pic>
      <p:sp>
        <p:nvSpPr>
          <p:cNvPr id="7" name="TextBox 6"/>
          <p:cNvSpPr txBox="1"/>
          <p:nvPr/>
        </p:nvSpPr>
        <p:spPr>
          <a:xfrm>
            <a:off x="434939" y="1265689"/>
            <a:ext cx="3647325" cy="1015663"/>
          </a:xfrm>
          <a:prstGeom prst="rect">
            <a:avLst/>
          </a:prstGeom>
          <a:noFill/>
        </p:spPr>
        <p:txBody>
          <a:bodyPr wrap="square" rtlCol="0">
            <a:spAutoFit/>
          </a:bodyPr>
          <a:lstStyle/>
          <a:p>
            <a:pPr algn="just">
              <a:lnSpc>
                <a:spcPct val="150000"/>
              </a:lnSpc>
            </a:pPr>
            <a:r>
              <a:rPr lang="vi-VN" sz="2000" b="1" smtClean="0"/>
              <a:t>i = 1: </a:t>
            </a:r>
            <a:r>
              <a:rPr lang="vi-VN" sz="2000" smtClean="0"/>
              <a:t>tốc độ quay của bánh dẫn và bánh bị dẫn bằng nhau</a:t>
            </a:r>
            <a:endParaRPr lang="en-US" sz="2000"/>
          </a:p>
        </p:txBody>
      </p:sp>
      <p:sp>
        <p:nvSpPr>
          <p:cNvPr id="16" name="TextBox 15"/>
          <p:cNvSpPr txBox="1"/>
          <p:nvPr/>
        </p:nvSpPr>
        <p:spPr>
          <a:xfrm>
            <a:off x="4923034" y="1265689"/>
            <a:ext cx="3647325" cy="1015663"/>
          </a:xfrm>
          <a:prstGeom prst="rect">
            <a:avLst/>
          </a:prstGeom>
          <a:noFill/>
        </p:spPr>
        <p:txBody>
          <a:bodyPr wrap="square" rtlCol="0">
            <a:spAutoFit/>
          </a:bodyPr>
          <a:lstStyle/>
          <a:p>
            <a:pPr algn="just">
              <a:lnSpc>
                <a:spcPct val="150000"/>
              </a:lnSpc>
            </a:pPr>
            <a:r>
              <a:rPr lang="vi-VN" sz="2000" b="1" smtClean="0"/>
              <a:t>i &gt; 1: </a:t>
            </a:r>
            <a:r>
              <a:rPr lang="vi-VN" sz="2000" smtClean="0"/>
              <a:t>bánh dẫn quay nhanh hơn bánh bị dẫn và ngược lại</a:t>
            </a:r>
            <a:endParaRPr lang="en-US" sz="2000"/>
          </a:p>
        </p:txBody>
      </p:sp>
      <p:cxnSp>
        <p:nvCxnSpPr>
          <p:cNvPr id="9" name="Elbow Connector 8"/>
          <p:cNvCxnSpPr/>
          <p:nvPr/>
        </p:nvCxnSpPr>
        <p:spPr>
          <a:xfrm rot="16200000" flipV="1">
            <a:off x="2672117" y="1627246"/>
            <a:ext cx="845939" cy="215414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5336550" y="1537347"/>
            <a:ext cx="845939" cy="233394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34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15" name="Group 14"/>
          <p:cNvGrpSpPr/>
          <p:nvPr/>
        </p:nvGrpSpPr>
        <p:grpSpPr>
          <a:xfrm>
            <a:off x="4126931" y="2924953"/>
            <a:ext cx="4540020" cy="2062779"/>
            <a:chOff x="4126931" y="2924953"/>
            <a:chExt cx="4540020" cy="2062779"/>
          </a:xfrm>
        </p:grpSpPr>
        <p:cxnSp>
          <p:nvCxnSpPr>
            <p:cNvPr id="102" name="Straight Connector 101"/>
            <p:cNvCxnSpPr>
              <a:endCxn id="6" idx="4"/>
            </p:cNvCxnSpPr>
            <p:nvPr/>
          </p:nvCxnSpPr>
          <p:spPr>
            <a:xfrm flipV="1">
              <a:off x="5035237" y="4761736"/>
              <a:ext cx="2713323" cy="203865"/>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4126931" y="3426969"/>
              <a:ext cx="1560763" cy="1560763"/>
            </a:xfrm>
            <a:prstGeom prst="ellipse">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96" idx="0"/>
              <a:endCxn id="6" idx="0"/>
            </p:cNvCxnSpPr>
            <p:nvPr/>
          </p:nvCxnSpPr>
          <p:spPr>
            <a:xfrm flipV="1">
              <a:off x="4907313" y="2924953"/>
              <a:ext cx="2841247" cy="502016"/>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830168" y="2924953"/>
              <a:ext cx="1836783" cy="1836783"/>
            </a:xfrm>
            <a:prstGeom prst="ellipse">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oogle Shape;254;p31"/>
          <p:cNvGrpSpPr/>
          <p:nvPr/>
        </p:nvGrpSpPr>
        <p:grpSpPr>
          <a:xfrm flipH="1">
            <a:off x="-514425" y="2951925"/>
            <a:ext cx="2250758" cy="2411418"/>
            <a:chOff x="6605565" y="2082971"/>
            <a:chExt cx="3157715" cy="3383114"/>
          </a:xfrm>
        </p:grpSpPr>
        <p:grpSp>
          <p:nvGrpSpPr>
            <p:cNvPr id="255" name="Google Shape;255;p31"/>
            <p:cNvGrpSpPr/>
            <p:nvPr/>
          </p:nvGrpSpPr>
          <p:grpSpPr>
            <a:xfrm>
              <a:off x="6718168" y="3060491"/>
              <a:ext cx="802799" cy="802799"/>
              <a:chOff x="353675" y="3417700"/>
              <a:chExt cx="527775" cy="527775"/>
            </a:xfrm>
          </p:grpSpPr>
          <p:sp>
            <p:nvSpPr>
              <p:cNvPr id="256" name="Google Shape;256;p31"/>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1"/>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1"/>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1"/>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1"/>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1"/>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1"/>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1"/>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1"/>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1"/>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1"/>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1"/>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1"/>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1"/>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1"/>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31"/>
            <p:cNvSpPr/>
            <p:nvPr/>
          </p:nvSpPr>
          <p:spPr>
            <a:xfrm>
              <a:off x="7051519" y="3393977"/>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31"/>
            <p:cNvGrpSpPr/>
            <p:nvPr/>
          </p:nvGrpSpPr>
          <p:grpSpPr>
            <a:xfrm rot="6659213">
              <a:off x="7961241" y="2312410"/>
              <a:ext cx="1572572" cy="1572608"/>
              <a:chOff x="3286600" y="1519925"/>
              <a:chExt cx="1093425" cy="1093450"/>
            </a:xfrm>
          </p:grpSpPr>
          <p:sp>
            <p:nvSpPr>
              <p:cNvPr id="305" name="Google Shape;305;p31"/>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1"/>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1"/>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1"/>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1"/>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1"/>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1"/>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1"/>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1"/>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31"/>
            <p:cNvSpPr/>
            <p:nvPr/>
          </p:nvSpPr>
          <p:spPr>
            <a:xfrm>
              <a:off x="8699646" y="3050687"/>
              <a:ext cx="96300" cy="96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oogle Shape;315;p31"/>
            <p:cNvGrpSpPr/>
            <p:nvPr/>
          </p:nvGrpSpPr>
          <p:grpSpPr>
            <a:xfrm>
              <a:off x="7165942" y="4077859"/>
              <a:ext cx="1388271" cy="1388226"/>
              <a:chOff x="5708875" y="1687175"/>
              <a:chExt cx="758950" cy="758925"/>
            </a:xfrm>
          </p:grpSpPr>
          <p:sp>
            <p:nvSpPr>
              <p:cNvPr id="316" name="Google Shape;316;p31"/>
              <p:cNvSpPr/>
              <p:nvPr/>
            </p:nvSpPr>
            <p:spPr>
              <a:xfrm>
                <a:off x="5708875" y="1687175"/>
                <a:ext cx="758950" cy="758925"/>
              </a:xfrm>
              <a:custGeom>
                <a:avLst/>
                <a:gdLst/>
                <a:ahLst/>
                <a:cxnLst/>
                <a:rect l="l" t="t" r="r" b="b"/>
                <a:pathLst>
                  <a:path w="30358" h="30357" extrusionOk="0">
                    <a:moveTo>
                      <a:pt x="15157" y="1"/>
                    </a:moveTo>
                    <a:lnTo>
                      <a:pt x="15157" y="315"/>
                    </a:lnTo>
                    <a:lnTo>
                      <a:pt x="15179" y="315"/>
                    </a:lnTo>
                    <a:cubicBezTo>
                      <a:pt x="15329" y="315"/>
                      <a:pt x="15476" y="316"/>
                      <a:pt x="15625" y="321"/>
                    </a:cubicBezTo>
                    <a:lnTo>
                      <a:pt x="15633" y="8"/>
                    </a:lnTo>
                    <a:cubicBezTo>
                      <a:pt x="15483" y="3"/>
                      <a:pt x="15331" y="1"/>
                      <a:pt x="15179" y="1"/>
                    </a:cubicBezTo>
                    <a:close/>
                    <a:moveTo>
                      <a:pt x="13256" y="120"/>
                    </a:moveTo>
                    <a:cubicBezTo>
                      <a:pt x="13097" y="141"/>
                      <a:pt x="12940" y="163"/>
                      <a:pt x="12783" y="188"/>
                    </a:cubicBezTo>
                    <a:lnTo>
                      <a:pt x="12833" y="498"/>
                    </a:lnTo>
                    <a:cubicBezTo>
                      <a:pt x="12986" y="473"/>
                      <a:pt x="13140" y="452"/>
                      <a:pt x="13295" y="432"/>
                    </a:cubicBezTo>
                    <a:lnTo>
                      <a:pt x="13256" y="120"/>
                    </a:lnTo>
                    <a:close/>
                    <a:moveTo>
                      <a:pt x="17531" y="181"/>
                    </a:moveTo>
                    <a:lnTo>
                      <a:pt x="17483" y="492"/>
                    </a:lnTo>
                    <a:cubicBezTo>
                      <a:pt x="17637" y="515"/>
                      <a:pt x="17791" y="541"/>
                      <a:pt x="17943" y="571"/>
                    </a:cubicBezTo>
                    <a:lnTo>
                      <a:pt x="18000" y="262"/>
                    </a:lnTo>
                    <a:cubicBezTo>
                      <a:pt x="17845" y="232"/>
                      <a:pt x="17688" y="206"/>
                      <a:pt x="17531" y="181"/>
                    </a:cubicBezTo>
                    <a:close/>
                    <a:moveTo>
                      <a:pt x="10924" y="606"/>
                    </a:moveTo>
                    <a:cubicBezTo>
                      <a:pt x="10771" y="649"/>
                      <a:pt x="10619" y="696"/>
                      <a:pt x="10469" y="746"/>
                    </a:cubicBezTo>
                    <a:lnTo>
                      <a:pt x="10566" y="1043"/>
                    </a:lnTo>
                    <a:cubicBezTo>
                      <a:pt x="10713" y="995"/>
                      <a:pt x="10862" y="949"/>
                      <a:pt x="11012" y="906"/>
                    </a:cubicBezTo>
                    <a:lnTo>
                      <a:pt x="10924" y="606"/>
                    </a:lnTo>
                    <a:close/>
                    <a:moveTo>
                      <a:pt x="19847" y="731"/>
                    </a:moveTo>
                    <a:lnTo>
                      <a:pt x="19752" y="1030"/>
                    </a:lnTo>
                    <a:cubicBezTo>
                      <a:pt x="19900" y="1078"/>
                      <a:pt x="20047" y="1129"/>
                      <a:pt x="20194" y="1180"/>
                    </a:cubicBezTo>
                    <a:lnTo>
                      <a:pt x="20300" y="886"/>
                    </a:lnTo>
                    <a:cubicBezTo>
                      <a:pt x="20150" y="832"/>
                      <a:pt x="19999" y="781"/>
                      <a:pt x="19847" y="731"/>
                    </a:cubicBezTo>
                    <a:close/>
                    <a:moveTo>
                      <a:pt x="8697" y="1450"/>
                    </a:moveTo>
                    <a:cubicBezTo>
                      <a:pt x="8554" y="1518"/>
                      <a:pt x="8412" y="1587"/>
                      <a:pt x="8271" y="1660"/>
                    </a:cubicBezTo>
                    <a:lnTo>
                      <a:pt x="8413" y="1939"/>
                    </a:lnTo>
                    <a:cubicBezTo>
                      <a:pt x="8552" y="1868"/>
                      <a:pt x="8691" y="1800"/>
                      <a:pt x="8831" y="1734"/>
                    </a:cubicBezTo>
                    <a:lnTo>
                      <a:pt x="8697" y="1450"/>
                    </a:lnTo>
                    <a:close/>
                    <a:moveTo>
                      <a:pt x="22051" y="1641"/>
                    </a:moveTo>
                    <a:lnTo>
                      <a:pt x="21909" y="1921"/>
                    </a:lnTo>
                    <a:cubicBezTo>
                      <a:pt x="22048" y="1992"/>
                      <a:pt x="22185" y="2064"/>
                      <a:pt x="22322" y="2140"/>
                    </a:cubicBezTo>
                    <a:lnTo>
                      <a:pt x="22473" y="1864"/>
                    </a:lnTo>
                    <a:cubicBezTo>
                      <a:pt x="22334" y="1788"/>
                      <a:pt x="22193" y="1714"/>
                      <a:pt x="22051" y="1641"/>
                    </a:cubicBezTo>
                    <a:close/>
                    <a:moveTo>
                      <a:pt x="6632" y="2633"/>
                    </a:moveTo>
                    <a:cubicBezTo>
                      <a:pt x="6502" y="2722"/>
                      <a:pt x="6371" y="2814"/>
                      <a:pt x="6244" y="2907"/>
                    </a:cubicBezTo>
                    <a:lnTo>
                      <a:pt x="6429" y="3161"/>
                    </a:lnTo>
                    <a:cubicBezTo>
                      <a:pt x="6555" y="3069"/>
                      <a:pt x="6682" y="2980"/>
                      <a:pt x="6809" y="2892"/>
                    </a:cubicBezTo>
                    <a:lnTo>
                      <a:pt x="6632" y="2633"/>
                    </a:lnTo>
                    <a:close/>
                    <a:moveTo>
                      <a:pt x="24083" y="2885"/>
                    </a:moveTo>
                    <a:lnTo>
                      <a:pt x="23898" y="3138"/>
                    </a:lnTo>
                    <a:cubicBezTo>
                      <a:pt x="24025" y="3231"/>
                      <a:pt x="24149" y="3323"/>
                      <a:pt x="24273" y="3419"/>
                    </a:cubicBezTo>
                    <a:lnTo>
                      <a:pt x="24465" y="3171"/>
                    </a:lnTo>
                    <a:cubicBezTo>
                      <a:pt x="24339" y="3074"/>
                      <a:pt x="24212" y="2978"/>
                      <a:pt x="24083" y="2885"/>
                    </a:cubicBezTo>
                    <a:close/>
                    <a:moveTo>
                      <a:pt x="4779" y="4124"/>
                    </a:moveTo>
                    <a:cubicBezTo>
                      <a:pt x="4663" y="4234"/>
                      <a:pt x="4549" y="4344"/>
                      <a:pt x="4437" y="4457"/>
                    </a:cubicBezTo>
                    <a:lnTo>
                      <a:pt x="4658" y="4678"/>
                    </a:lnTo>
                    <a:cubicBezTo>
                      <a:pt x="4769" y="4569"/>
                      <a:pt x="4880" y="4460"/>
                      <a:pt x="4994" y="4352"/>
                    </a:cubicBezTo>
                    <a:lnTo>
                      <a:pt x="4779" y="4124"/>
                    </a:lnTo>
                    <a:close/>
                    <a:moveTo>
                      <a:pt x="25896" y="4430"/>
                    </a:moveTo>
                    <a:lnTo>
                      <a:pt x="25674" y="4652"/>
                    </a:lnTo>
                    <a:cubicBezTo>
                      <a:pt x="25785" y="4762"/>
                      <a:pt x="25892" y="4873"/>
                      <a:pt x="26000" y="4987"/>
                    </a:cubicBezTo>
                    <a:lnTo>
                      <a:pt x="26228" y="4772"/>
                    </a:lnTo>
                    <a:cubicBezTo>
                      <a:pt x="26119" y="4656"/>
                      <a:pt x="26008" y="4542"/>
                      <a:pt x="25896" y="4430"/>
                    </a:cubicBezTo>
                    <a:close/>
                    <a:moveTo>
                      <a:pt x="3176" y="5887"/>
                    </a:moveTo>
                    <a:cubicBezTo>
                      <a:pt x="3079" y="6013"/>
                      <a:pt x="2985" y="6140"/>
                      <a:pt x="2890" y="6267"/>
                    </a:cubicBezTo>
                    <a:lnTo>
                      <a:pt x="3145" y="6452"/>
                    </a:lnTo>
                    <a:cubicBezTo>
                      <a:pt x="3236" y="6327"/>
                      <a:pt x="3330" y="6203"/>
                      <a:pt x="3424" y="6079"/>
                    </a:cubicBezTo>
                    <a:lnTo>
                      <a:pt x="3176" y="5887"/>
                    </a:lnTo>
                    <a:close/>
                    <a:moveTo>
                      <a:pt x="27445" y="6238"/>
                    </a:moveTo>
                    <a:lnTo>
                      <a:pt x="27192" y="6423"/>
                    </a:lnTo>
                    <a:cubicBezTo>
                      <a:pt x="27283" y="6548"/>
                      <a:pt x="27373" y="6674"/>
                      <a:pt x="27462" y="6803"/>
                    </a:cubicBezTo>
                    <a:lnTo>
                      <a:pt x="27720" y="6626"/>
                    </a:lnTo>
                    <a:cubicBezTo>
                      <a:pt x="27630" y="6495"/>
                      <a:pt x="27539" y="6365"/>
                      <a:pt x="27445" y="6238"/>
                    </a:cubicBezTo>
                    <a:close/>
                    <a:moveTo>
                      <a:pt x="1869" y="7878"/>
                    </a:moveTo>
                    <a:cubicBezTo>
                      <a:pt x="1792" y="8017"/>
                      <a:pt x="1717" y="8157"/>
                      <a:pt x="1646" y="8299"/>
                    </a:cubicBezTo>
                    <a:lnTo>
                      <a:pt x="1926" y="8441"/>
                    </a:lnTo>
                    <a:cubicBezTo>
                      <a:pt x="1997" y="8303"/>
                      <a:pt x="2069" y="8165"/>
                      <a:pt x="2144" y="8028"/>
                    </a:cubicBezTo>
                    <a:lnTo>
                      <a:pt x="1869" y="7878"/>
                    </a:lnTo>
                    <a:close/>
                    <a:moveTo>
                      <a:pt x="28694" y="8263"/>
                    </a:moveTo>
                    <a:lnTo>
                      <a:pt x="28415" y="8407"/>
                    </a:lnTo>
                    <a:cubicBezTo>
                      <a:pt x="28486" y="8544"/>
                      <a:pt x="28554" y="8684"/>
                      <a:pt x="28620" y="8825"/>
                    </a:cubicBezTo>
                    <a:lnTo>
                      <a:pt x="28904" y="8689"/>
                    </a:lnTo>
                    <a:cubicBezTo>
                      <a:pt x="28836" y="8545"/>
                      <a:pt x="28765" y="8403"/>
                      <a:pt x="28694" y="8263"/>
                    </a:cubicBezTo>
                    <a:close/>
                    <a:moveTo>
                      <a:pt x="890" y="10050"/>
                    </a:moveTo>
                    <a:cubicBezTo>
                      <a:pt x="835" y="10199"/>
                      <a:pt x="784" y="10351"/>
                      <a:pt x="734" y="10503"/>
                    </a:cubicBezTo>
                    <a:lnTo>
                      <a:pt x="1033" y="10599"/>
                    </a:lnTo>
                    <a:cubicBezTo>
                      <a:pt x="1081" y="10450"/>
                      <a:pt x="1133" y="10303"/>
                      <a:pt x="1184" y="10156"/>
                    </a:cubicBezTo>
                    <a:lnTo>
                      <a:pt x="890" y="10050"/>
                    </a:lnTo>
                    <a:close/>
                    <a:moveTo>
                      <a:pt x="29609" y="10460"/>
                    </a:moveTo>
                    <a:lnTo>
                      <a:pt x="29310" y="10558"/>
                    </a:lnTo>
                    <a:cubicBezTo>
                      <a:pt x="29360" y="10705"/>
                      <a:pt x="29405" y="10853"/>
                      <a:pt x="29449" y="11004"/>
                    </a:cubicBezTo>
                    <a:lnTo>
                      <a:pt x="29750" y="10916"/>
                    </a:lnTo>
                    <a:cubicBezTo>
                      <a:pt x="29705" y="10763"/>
                      <a:pt x="29659" y="10611"/>
                      <a:pt x="29609" y="10460"/>
                    </a:cubicBezTo>
                    <a:close/>
                    <a:moveTo>
                      <a:pt x="264" y="12350"/>
                    </a:moveTo>
                    <a:cubicBezTo>
                      <a:pt x="236" y="12505"/>
                      <a:pt x="207" y="12662"/>
                      <a:pt x="183" y="12819"/>
                    </a:cubicBezTo>
                    <a:lnTo>
                      <a:pt x="493" y="12867"/>
                    </a:lnTo>
                    <a:cubicBezTo>
                      <a:pt x="518" y="12714"/>
                      <a:pt x="544" y="12560"/>
                      <a:pt x="573" y="12408"/>
                    </a:cubicBezTo>
                    <a:lnTo>
                      <a:pt x="264" y="12350"/>
                    </a:lnTo>
                    <a:close/>
                    <a:moveTo>
                      <a:pt x="30168" y="12775"/>
                    </a:moveTo>
                    <a:lnTo>
                      <a:pt x="29857" y="12824"/>
                    </a:lnTo>
                    <a:cubicBezTo>
                      <a:pt x="29882" y="12978"/>
                      <a:pt x="29904" y="13132"/>
                      <a:pt x="29923" y="13287"/>
                    </a:cubicBezTo>
                    <a:lnTo>
                      <a:pt x="30236" y="13247"/>
                    </a:lnTo>
                    <a:cubicBezTo>
                      <a:pt x="30216" y="13089"/>
                      <a:pt x="30193" y="12932"/>
                      <a:pt x="30168" y="12775"/>
                    </a:cubicBezTo>
                    <a:close/>
                    <a:moveTo>
                      <a:pt x="8" y="14716"/>
                    </a:moveTo>
                    <a:cubicBezTo>
                      <a:pt x="3" y="14870"/>
                      <a:pt x="1" y="15023"/>
                      <a:pt x="1" y="15179"/>
                    </a:cubicBezTo>
                    <a:lnTo>
                      <a:pt x="1" y="15193"/>
                    </a:lnTo>
                    <a:lnTo>
                      <a:pt x="315" y="15179"/>
                    </a:lnTo>
                    <a:cubicBezTo>
                      <a:pt x="315" y="15027"/>
                      <a:pt x="316" y="14876"/>
                      <a:pt x="321" y="14726"/>
                    </a:cubicBezTo>
                    <a:lnTo>
                      <a:pt x="8" y="14716"/>
                    </a:lnTo>
                    <a:close/>
                    <a:moveTo>
                      <a:pt x="30044" y="15149"/>
                    </a:moveTo>
                    <a:lnTo>
                      <a:pt x="30044" y="15179"/>
                    </a:lnTo>
                    <a:cubicBezTo>
                      <a:pt x="30044" y="15334"/>
                      <a:pt x="30041" y="15491"/>
                      <a:pt x="30036" y="15644"/>
                    </a:cubicBezTo>
                    <a:lnTo>
                      <a:pt x="30350" y="15654"/>
                    </a:lnTo>
                    <a:cubicBezTo>
                      <a:pt x="30355" y="15497"/>
                      <a:pt x="30358" y="15337"/>
                      <a:pt x="30358" y="15177"/>
                    </a:cubicBezTo>
                    <a:lnTo>
                      <a:pt x="30358" y="15149"/>
                    </a:lnTo>
                    <a:close/>
                    <a:moveTo>
                      <a:pt x="432" y="17055"/>
                    </a:moveTo>
                    <a:lnTo>
                      <a:pt x="122" y="17095"/>
                    </a:lnTo>
                    <a:cubicBezTo>
                      <a:pt x="141" y="17254"/>
                      <a:pt x="163" y="17410"/>
                      <a:pt x="188" y="17567"/>
                    </a:cubicBezTo>
                    <a:lnTo>
                      <a:pt x="188" y="17566"/>
                    </a:lnTo>
                    <a:lnTo>
                      <a:pt x="498" y="17518"/>
                    </a:lnTo>
                    <a:cubicBezTo>
                      <a:pt x="473" y="17364"/>
                      <a:pt x="452" y="17211"/>
                      <a:pt x="432" y="17055"/>
                    </a:cubicBezTo>
                    <a:close/>
                    <a:moveTo>
                      <a:pt x="29862" y="17503"/>
                    </a:moveTo>
                    <a:cubicBezTo>
                      <a:pt x="29839" y="17657"/>
                      <a:pt x="29813" y="17810"/>
                      <a:pt x="29783" y="17964"/>
                    </a:cubicBezTo>
                    <a:lnTo>
                      <a:pt x="30092" y="18022"/>
                    </a:lnTo>
                    <a:cubicBezTo>
                      <a:pt x="30122" y="17866"/>
                      <a:pt x="30148" y="17710"/>
                      <a:pt x="30173" y="17553"/>
                    </a:cubicBezTo>
                    <a:lnTo>
                      <a:pt x="29862" y="17503"/>
                    </a:lnTo>
                    <a:close/>
                    <a:moveTo>
                      <a:pt x="905" y="19338"/>
                    </a:moveTo>
                    <a:lnTo>
                      <a:pt x="604" y="19426"/>
                    </a:lnTo>
                    <a:cubicBezTo>
                      <a:pt x="649" y="19580"/>
                      <a:pt x="695" y="19732"/>
                      <a:pt x="744" y="19882"/>
                    </a:cubicBezTo>
                    <a:lnTo>
                      <a:pt x="1043" y="19785"/>
                    </a:lnTo>
                    <a:cubicBezTo>
                      <a:pt x="995" y="19637"/>
                      <a:pt x="949" y="19489"/>
                      <a:pt x="905" y="19338"/>
                    </a:cubicBezTo>
                    <a:close/>
                    <a:moveTo>
                      <a:pt x="29320" y="19771"/>
                    </a:moveTo>
                    <a:cubicBezTo>
                      <a:pt x="29272" y="19920"/>
                      <a:pt x="29221" y="20067"/>
                      <a:pt x="29168" y="20214"/>
                    </a:cubicBezTo>
                    <a:lnTo>
                      <a:pt x="29464" y="20321"/>
                    </a:lnTo>
                    <a:cubicBezTo>
                      <a:pt x="29519" y="20171"/>
                      <a:pt x="29570" y="20019"/>
                      <a:pt x="29619" y="19869"/>
                    </a:cubicBezTo>
                    <a:lnTo>
                      <a:pt x="29320" y="19771"/>
                    </a:lnTo>
                    <a:close/>
                    <a:moveTo>
                      <a:pt x="1732" y="21519"/>
                    </a:moveTo>
                    <a:lnTo>
                      <a:pt x="1448" y="21653"/>
                    </a:lnTo>
                    <a:cubicBezTo>
                      <a:pt x="1516" y="21797"/>
                      <a:pt x="1585" y="21939"/>
                      <a:pt x="1658" y="22081"/>
                    </a:cubicBezTo>
                    <a:lnTo>
                      <a:pt x="1937" y="21937"/>
                    </a:lnTo>
                    <a:cubicBezTo>
                      <a:pt x="1866" y="21798"/>
                      <a:pt x="1798" y="21660"/>
                      <a:pt x="1732" y="21519"/>
                    </a:cubicBezTo>
                    <a:close/>
                    <a:moveTo>
                      <a:pt x="28427" y="21927"/>
                    </a:moveTo>
                    <a:cubicBezTo>
                      <a:pt x="28356" y="22066"/>
                      <a:pt x="28283" y="22205"/>
                      <a:pt x="28207" y="22340"/>
                    </a:cubicBezTo>
                    <a:lnTo>
                      <a:pt x="28483" y="22492"/>
                    </a:lnTo>
                    <a:cubicBezTo>
                      <a:pt x="28559" y="22352"/>
                      <a:pt x="28633" y="22211"/>
                      <a:pt x="28706" y="22069"/>
                    </a:cubicBezTo>
                    <a:lnTo>
                      <a:pt x="28427" y="21927"/>
                    </a:lnTo>
                    <a:close/>
                    <a:moveTo>
                      <a:pt x="2889" y="23541"/>
                    </a:moveTo>
                    <a:lnTo>
                      <a:pt x="2629" y="23718"/>
                    </a:lnTo>
                    <a:cubicBezTo>
                      <a:pt x="2720" y="23849"/>
                      <a:pt x="2811" y="23979"/>
                      <a:pt x="2904" y="24108"/>
                    </a:cubicBezTo>
                    <a:lnTo>
                      <a:pt x="2905" y="24108"/>
                    </a:lnTo>
                    <a:lnTo>
                      <a:pt x="3158" y="23923"/>
                    </a:lnTo>
                    <a:cubicBezTo>
                      <a:pt x="3067" y="23797"/>
                      <a:pt x="2976" y="23670"/>
                      <a:pt x="2889" y="23541"/>
                    </a:cubicBezTo>
                    <a:close/>
                    <a:moveTo>
                      <a:pt x="27206" y="23916"/>
                    </a:moveTo>
                    <a:cubicBezTo>
                      <a:pt x="27113" y="24042"/>
                      <a:pt x="27021" y="24166"/>
                      <a:pt x="26925" y="24290"/>
                    </a:cubicBezTo>
                    <a:lnTo>
                      <a:pt x="27173" y="24481"/>
                    </a:lnTo>
                    <a:cubicBezTo>
                      <a:pt x="27270" y="24356"/>
                      <a:pt x="27366" y="24229"/>
                      <a:pt x="27460" y="24100"/>
                    </a:cubicBezTo>
                    <a:lnTo>
                      <a:pt x="27206" y="23916"/>
                    </a:lnTo>
                    <a:close/>
                    <a:moveTo>
                      <a:pt x="4349" y="25359"/>
                    </a:moveTo>
                    <a:lnTo>
                      <a:pt x="4121" y="25573"/>
                    </a:lnTo>
                    <a:cubicBezTo>
                      <a:pt x="4229" y="25691"/>
                      <a:pt x="4339" y="25805"/>
                      <a:pt x="4452" y="25917"/>
                    </a:cubicBezTo>
                    <a:lnTo>
                      <a:pt x="4675" y="25694"/>
                    </a:lnTo>
                    <a:cubicBezTo>
                      <a:pt x="4564" y="25583"/>
                      <a:pt x="4457" y="25473"/>
                      <a:pt x="4349" y="25359"/>
                    </a:cubicBezTo>
                    <a:close/>
                    <a:moveTo>
                      <a:pt x="25691" y="25689"/>
                    </a:moveTo>
                    <a:cubicBezTo>
                      <a:pt x="25580" y="25798"/>
                      <a:pt x="25468" y="25907"/>
                      <a:pt x="25355" y="26015"/>
                    </a:cubicBezTo>
                    <a:lnTo>
                      <a:pt x="25570" y="26242"/>
                    </a:lnTo>
                    <a:cubicBezTo>
                      <a:pt x="25686" y="26133"/>
                      <a:pt x="25800" y="26023"/>
                      <a:pt x="25912" y="25910"/>
                    </a:cubicBezTo>
                    <a:lnTo>
                      <a:pt x="25691" y="25689"/>
                    </a:lnTo>
                    <a:close/>
                    <a:moveTo>
                      <a:pt x="6074" y="26928"/>
                    </a:moveTo>
                    <a:lnTo>
                      <a:pt x="5882" y="27176"/>
                    </a:lnTo>
                    <a:cubicBezTo>
                      <a:pt x="6008" y="27273"/>
                      <a:pt x="6135" y="27369"/>
                      <a:pt x="6264" y="27463"/>
                    </a:cubicBezTo>
                    <a:lnTo>
                      <a:pt x="6447" y="27209"/>
                    </a:lnTo>
                    <a:cubicBezTo>
                      <a:pt x="6322" y="27118"/>
                      <a:pt x="6198" y="27024"/>
                      <a:pt x="6074" y="26928"/>
                    </a:cubicBezTo>
                    <a:close/>
                    <a:moveTo>
                      <a:pt x="23918" y="27204"/>
                    </a:moveTo>
                    <a:cubicBezTo>
                      <a:pt x="23793" y="27295"/>
                      <a:pt x="23665" y="27384"/>
                      <a:pt x="23536" y="27473"/>
                    </a:cubicBezTo>
                    <a:lnTo>
                      <a:pt x="23713" y="27733"/>
                    </a:lnTo>
                    <a:cubicBezTo>
                      <a:pt x="23845" y="27642"/>
                      <a:pt x="23974" y="27551"/>
                      <a:pt x="24103" y="27458"/>
                    </a:cubicBezTo>
                    <a:lnTo>
                      <a:pt x="23918" y="27204"/>
                    </a:lnTo>
                    <a:close/>
                    <a:moveTo>
                      <a:pt x="8023" y="28210"/>
                    </a:moveTo>
                    <a:lnTo>
                      <a:pt x="7873" y="28484"/>
                    </a:lnTo>
                    <a:cubicBezTo>
                      <a:pt x="8012" y="28562"/>
                      <a:pt x="8152" y="28636"/>
                      <a:pt x="8294" y="28709"/>
                    </a:cubicBezTo>
                    <a:lnTo>
                      <a:pt x="8436" y="28430"/>
                    </a:lnTo>
                    <a:cubicBezTo>
                      <a:pt x="8298" y="28359"/>
                      <a:pt x="8161" y="28284"/>
                      <a:pt x="8023" y="28210"/>
                    </a:cubicBezTo>
                    <a:close/>
                    <a:moveTo>
                      <a:pt x="21932" y="28423"/>
                    </a:moveTo>
                    <a:cubicBezTo>
                      <a:pt x="21794" y="28494"/>
                      <a:pt x="21655" y="28564"/>
                      <a:pt x="21514" y="28630"/>
                    </a:cubicBezTo>
                    <a:lnTo>
                      <a:pt x="21648" y="28912"/>
                    </a:lnTo>
                    <a:cubicBezTo>
                      <a:pt x="21792" y="28845"/>
                      <a:pt x="21934" y="28775"/>
                      <a:pt x="22074" y="28704"/>
                    </a:cubicBezTo>
                    <a:lnTo>
                      <a:pt x="21932" y="28423"/>
                    </a:lnTo>
                    <a:close/>
                    <a:moveTo>
                      <a:pt x="10151" y="29170"/>
                    </a:moveTo>
                    <a:lnTo>
                      <a:pt x="10044" y="29466"/>
                    </a:lnTo>
                    <a:cubicBezTo>
                      <a:pt x="10194" y="29520"/>
                      <a:pt x="10345" y="29571"/>
                      <a:pt x="10497" y="29621"/>
                    </a:cubicBezTo>
                    <a:lnTo>
                      <a:pt x="10594" y="29322"/>
                    </a:lnTo>
                    <a:cubicBezTo>
                      <a:pt x="10445" y="29274"/>
                      <a:pt x="10297" y="29223"/>
                      <a:pt x="10151" y="29170"/>
                    </a:cubicBezTo>
                    <a:close/>
                    <a:moveTo>
                      <a:pt x="19780" y="29317"/>
                    </a:moveTo>
                    <a:cubicBezTo>
                      <a:pt x="19631" y="29365"/>
                      <a:pt x="19482" y="29411"/>
                      <a:pt x="19334" y="29454"/>
                    </a:cubicBezTo>
                    <a:lnTo>
                      <a:pt x="19421" y="29756"/>
                    </a:lnTo>
                    <a:cubicBezTo>
                      <a:pt x="19573" y="29712"/>
                      <a:pt x="19725" y="29666"/>
                      <a:pt x="19877" y="29616"/>
                    </a:cubicBezTo>
                    <a:lnTo>
                      <a:pt x="19780" y="29317"/>
                    </a:lnTo>
                    <a:close/>
                    <a:moveTo>
                      <a:pt x="12401" y="29783"/>
                    </a:moveTo>
                    <a:lnTo>
                      <a:pt x="12344" y="30092"/>
                    </a:lnTo>
                    <a:cubicBezTo>
                      <a:pt x="12499" y="30122"/>
                      <a:pt x="12656" y="30148"/>
                      <a:pt x="12813" y="30173"/>
                    </a:cubicBezTo>
                    <a:lnTo>
                      <a:pt x="12862" y="29862"/>
                    </a:lnTo>
                    <a:cubicBezTo>
                      <a:pt x="12707" y="29839"/>
                      <a:pt x="12555" y="29813"/>
                      <a:pt x="12401" y="29783"/>
                    </a:cubicBezTo>
                    <a:close/>
                    <a:moveTo>
                      <a:pt x="17511" y="29861"/>
                    </a:moveTo>
                    <a:cubicBezTo>
                      <a:pt x="17358" y="29885"/>
                      <a:pt x="17204" y="29907"/>
                      <a:pt x="17049" y="29927"/>
                    </a:cubicBezTo>
                    <a:lnTo>
                      <a:pt x="17088" y="30237"/>
                    </a:lnTo>
                    <a:cubicBezTo>
                      <a:pt x="17247" y="30217"/>
                      <a:pt x="17404" y="30196"/>
                      <a:pt x="17561" y="30171"/>
                    </a:cubicBezTo>
                    <a:lnTo>
                      <a:pt x="17511" y="29861"/>
                    </a:lnTo>
                    <a:close/>
                    <a:moveTo>
                      <a:pt x="14719" y="30036"/>
                    </a:moveTo>
                    <a:lnTo>
                      <a:pt x="14711" y="30350"/>
                    </a:lnTo>
                    <a:cubicBezTo>
                      <a:pt x="14861" y="30355"/>
                      <a:pt x="15013" y="30356"/>
                      <a:pt x="15170" y="30356"/>
                    </a:cubicBezTo>
                    <a:lnTo>
                      <a:pt x="15185" y="30356"/>
                    </a:lnTo>
                    <a:lnTo>
                      <a:pt x="15187" y="30313"/>
                    </a:lnTo>
                    <a:lnTo>
                      <a:pt x="15180" y="30042"/>
                    </a:lnTo>
                    <a:cubicBezTo>
                      <a:pt x="15025" y="30042"/>
                      <a:pt x="14873" y="30041"/>
                      <a:pt x="14719" y="300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p:nvPr/>
            </p:nvSpPr>
            <p:spPr>
              <a:xfrm>
                <a:off x="5909150" y="1887425"/>
                <a:ext cx="358400" cy="358425"/>
              </a:xfrm>
              <a:custGeom>
                <a:avLst/>
                <a:gdLst/>
                <a:ahLst/>
                <a:cxnLst/>
                <a:rect l="l" t="t" r="r" b="b"/>
                <a:pathLst>
                  <a:path w="14336" h="14337" extrusionOk="0">
                    <a:moveTo>
                      <a:pt x="7070" y="0"/>
                    </a:moveTo>
                    <a:lnTo>
                      <a:pt x="7093" y="1694"/>
                    </a:lnTo>
                    <a:lnTo>
                      <a:pt x="7169" y="1694"/>
                    </a:lnTo>
                    <a:cubicBezTo>
                      <a:pt x="10188" y="1694"/>
                      <a:pt x="12644" y="4149"/>
                      <a:pt x="12644" y="7169"/>
                    </a:cubicBezTo>
                    <a:cubicBezTo>
                      <a:pt x="12644" y="10187"/>
                      <a:pt x="10188" y="12644"/>
                      <a:pt x="7169" y="12644"/>
                    </a:cubicBezTo>
                    <a:cubicBezTo>
                      <a:pt x="4149" y="12644"/>
                      <a:pt x="1693" y="10187"/>
                      <a:pt x="1693" y="7169"/>
                    </a:cubicBezTo>
                    <a:cubicBezTo>
                      <a:pt x="1693" y="7142"/>
                      <a:pt x="1693" y="7117"/>
                      <a:pt x="1694" y="7093"/>
                    </a:cubicBezTo>
                    <a:lnTo>
                      <a:pt x="1" y="7069"/>
                    </a:lnTo>
                    <a:cubicBezTo>
                      <a:pt x="1" y="7102"/>
                      <a:pt x="1" y="7136"/>
                      <a:pt x="1" y="7169"/>
                    </a:cubicBezTo>
                    <a:cubicBezTo>
                      <a:pt x="1" y="11120"/>
                      <a:pt x="3216" y="14337"/>
                      <a:pt x="7169" y="14337"/>
                    </a:cubicBezTo>
                    <a:cubicBezTo>
                      <a:pt x="11121" y="14337"/>
                      <a:pt x="14336" y="11120"/>
                      <a:pt x="14336" y="7169"/>
                    </a:cubicBezTo>
                    <a:cubicBezTo>
                      <a:pt x="14336" y="3215"/>
                      <a:pt x="11121" y="0"/>
                      <a:pt x="7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1"/>
              <p:cNvSpPr/>
              <p:nvPr/>
            </p:nvSpPr>
            <p:spPr>
              <a:xfrm>
                <a:off x="6011600" y="1902525"/>
                <a:ext cx="21700" cy="40375"/>
              </a:xfrm>
              <a:custGeom>
                <a:avLst/>
                <a:gdLst/>
                <a:ahLst/>
                <a:cxnLst/>
                <a:rect l="l" t="t" r="r" b="b"/>
                <a:pathLst>
                  <a:path w="868" h="1615" extrusionOk="0">
                    <a:moveTo>
                      <a:pt x="185" y="1"/>
                    </a:moveTo>
                    <a:cubicBezTo>
                      <a:pt x="122" y="29"/>
                      <a:pt x="61" y="57"/>
                      <a:pt x="0" y="85"/>
                    </a:cubicBezTo>
                    <a:lnTo>
                      <a:pt x="725" y="1615"/>
                    </a:lnTo>
                    <a:cubicBezTo>
                      <a:pt x="772" y="1593"/>
                      <a:pt x="819" y="1570"/>
                      <a:pt x="867" y="1549"/>
                    </a:cubicBezTo>
                    <a:lnTo>
                      <a:pt x="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1"/>
              <p:cNvSpPr/>
              <p:nvPr/>
            </p:nvSpPr>
            <p:spPr>
              <a:xfrm>
                <a:off x="5989325" y="1914475"/>
                <a:ext cx="26700" cy="38050"/>
              </a:xfrm>
              <a:custGeom>
                <a:avLst/>
                <a:gdLst/>
                <a:ahLst/>
                <a:cxnLst/>
                <a:rect l="l" t="t" r="r" b="b"/>
                <a:pathLst>
                  <a:path w="1068" h="1522" extrusionOk="0">
                    <a:moveTo>
                      <a:pt x="172" y="0"/>
                    </a:moveTo>
                    <a:cubicBezTo>
                      <a:pt x="115" y="37"/>
                      <a:pt x="57" y="73"/>
                      <a:pt x="1" y="111"/>
                    </a:cubicBezTo>
                    <a:lnTo>
                      <a:pt x="937" y="1522"/>
                    </a:lnTo>
                    <a:cubicBezTo>
                      <a:pt x="980" y="1492"/>
                      <a:pt x="1023" y="1464"/>
                      <a:pt x="1068" y="1436"/>
                    </a:cubicBezTo>
                    <a:lnTo>
                      <a:pt x="1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a:off x="6035425" y="1893950"/>
                <a:ext cx="16250" cy="41850"/>
              </a:xfrm>
              <a:custGeom>
                <a:avLst/>
                <a:gdLst/>
                <a:ahLst/>
                <a:cxnLst/>
                <a:rect l="l" t="t" r="r" b="b"/>
                <a:pathLst>
                  <a:path w="650" h="1674" extrusionOk="0">
                    <a:moveTo>
                      <a:pt x="197" y="0"/>
                    </a:moveTo>
                    <a:cubicBezTo>
                      <a:pt x="131" y="18"/>
                      <a:pt x="65" y="37"/>
                      <a:pt x="0" y="56"/>
                    </a:cubicBezTo>
                    <a:lnTo>
                      <a:pt x="499" y="1674"/>
                    </a:lnTo>
                    <a:cubicBezTo>
                      <a:pt x="549" y="1659"/>
                      <a:pt x="600" y="1644"/>
                      <a:pt x="650" y="1631"/>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6060375" y="1888875"/>
                <a:ext cx="10475" cy="42550"/>
              </a:xfrm>
              <a:custGeom>
                <a:avLst/>
                <a:gdLst/>
                <a:ahLst/>
                <a:cxnLst/>
                <a:rect l="l" t="t" r="r" b="b"/>
                <a:pathLst>
                  <a:path w="419" h="1702" extrusionOk="0">
                    <a:moveTo>
                      <a:pt x="202" y="0"/>
                    </a:moveTo>
                    <a:cubicBezTo>
                      <a:pt x="134" y="10"/>
                      <a:pt x="66" y="18"/>
                      <a:pt x="0" y="30"/>
                    </a:cubicBezTo>
                    <a:lnTo>
                      <a:pt x="261" y="1702"/>
                    </a:lnTo>
                    <a:cubicBezTo>
                      <a:pt x="312" y="1693"/>
                      <a:pt x="365" y="1687"/>
                      <a:pt x="418" y="1680"/>
                    </a:cubicBezTo>
                    <a:lnTo>
                      <a:pt x="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a:off x="5969100" y="1929500"/>
                <a:ext cx="31125" cy="34975"/>
              </a:xfrm>
              <a:custGeom>
                <a:avLst/>
                <a:gdLst/>
                <a:ahLst/>
                <a:cxnLst/>
                <a:rect l="l" t="t" r="r" b="b"/>
                <a:pathLst>
                  <a:path w="1245" h="1399" extrusionOk="0">
                    <a:moveTo>
                      <a:pt x="155" y="1"/>
                    </a:moveTo>
                    <a:cubicBezTo>
                      <a:pt x="102" y="45"/>
                      <a:pt x="51" y="90"/>
                      <a:pt x="0" y="134"/>
                    </a:cubicBezTo>
                    <a:lnTo>
                      <a:pt x="1127" y="1398"/>
                    </a:lnTo>
                    <a:cubicBezTo>
                      <a:pt x="1166" y="1364"/>
                      <a:pt x="1204" y="1329"/>
                      <a:pt x="1244" y="1296"/>
                    </a:cubicBezTo>
                    <a:lnTo>
                      <a:pt x="1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5915650" y="2013725"/>
                <a:ext cx="41900" cy="16250"/>
              </a:xfrm>
              <a:custGeom>
                <a:avLst/>
                <a:gdLst/>
                <a:ahLst/>
                <a:cxnLst/>
                <a:rect l="l" t="t" r="r" b="b"/>
                <a:pathLst>
                  <a:path w="1676" h="650" extrusionOk="0">
                    <a:moveTo>
                      <a:pt x="58" y="0"/>
                    </a:moveTo>
                    <a:cubicBezTo>
                      <a:pt x="38" y="66"/>
                      <a:pt x="18" y="131"/>
                      <a:pt x="0" y="197"/>
                    </a:cubicBezTo>
                    <a:lnTo>
                      <a:pt x="1631" y="649"/>
                    </a:lnTo>
                    <a:cubicBezTo>
                      <a:pt x="1646" y="598"/>
                      <a:pt x="1661" y="549"/>
                      <a:pt x="1675" y="499"/>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p:nvPr/>
            </p:nvSpPr>
            <p:spPr>
              <a:xfrm>
                <a:off x="5910600" y="2038675"/>
                <a:ext cx="42525" cy="10475"/>
              </a:xfrm>
              <a:custGeom>
                <a:avLst/>
                <a:gdLst/>
                <a:ahLst/>
                <a:cxnLst/>
                <a:rect l="l" t="t" r="r" b="b"/>
                <a:pathLst>
                  <a:path w="1701" h="419" extrusionOk="0">
                    <a:moveTo>
                      <a:pt x="29" y="0"/>
                    </a:moveTo>
                    <a:cubicBezTo>
                      <a:pt x="19" y="68"/>
                      <a:pt x="9" y="136"/>
                      <a:pt x="1" y="203"/>
                    </a:cubicBezTo>
                    <a:lnTo>
                      <a:pt x="1679" y="418"/>
                    </a:lnTo>
                    <a:cubicBezTo>
                      <a:pt x="1686" y="365"/>
                      <a:pt x="1694" y="314"/>
                      <a:pt x="1701" y="263"/>
                    </a:cubicBezTo>
                    <a:lnTo>
                      <a:pt x="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1"/>
              <p:cNvSpPr/>
              <p:nvPr/>
            </p:nvSpPr>
            <p:spPr>
              <a:xfrm>
                <a:off x="5951250" y="1947300"/>
                <a:ext cx="34950" cy="31175"/>
              </a:xfrm>
              <a:custGeom>
                <a:avLst/>
                <a:gdLst/>
                <a:ahLst/>
                <a:cxnLst/>
                <a:rect l="l" t="t" r="r" b="b"/>
                <a:pathLst>
                  <a:path w="1398" h="1247" extrusionOk="0">
                    <a:moveTo>
                      <a:pt x="136" y="1"/>
                    </a:moveTo>
                    <a:cubicBezTo>
                      <a:pt x="90" y="52"/>
                      <a:pt x="45" y="103"/>
                      <a:pt x="0" y="156"/>
                    </a:cubicBezTo>
                    <a:lnTo>
                      <a:pt x="1296" y="1246"/>
                    </a:lnTo>
                    <a:cubicBezTo>
                      <a:pt x="1329" y="1207"/>
                      <a:pt x="1363" y="1167"/>
                      <a:pt x="1398" y="1129"/>
                    </a:cubicBezTo>
                    <a:lnTo>
                      <a:pt x="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1"/>
              <p:cNvSpPr/>
              <p:nvPr/>
            </p:nvSpPr>
            <p:spPr>
              <a:xfrm>
                <a:off x="5936200" y="1967550"/>
                <a:ext cx="38075" cy="26750"/>
              </a:xfrm>
              <a:custGeom>
                <a:avLst/>
                <a:gdLst/>
                <a:ahLst/>
                <a:cxnLst/>
                <a:rect l="l" t="t" r="r" b="b"/>
                <a:pathLst>
                  <a:path w="1523" h="1070" extrusionOk="0">
                    <a:moveTo>
                      <a:pt x="112" y="0"/>
                    </a:moveTo>
                    <a:cubicBezTo>
                      <a:pt x="74" y="58"/>
                      <a:pt x="37" y="116"/>
                      <a:pt x="1" y="174"/>
                    </a:cubicBezTo>
                    <a:lnTo>
                      <a:pt x="1437" y="1069"/>
                    </a:lnTo>
                    <a:cubicBezTo>
                      <a:pt x="1465" y="1024"/>
                      <a:pt x="1493" y="982"/>
                      <a:pt x="1523" y="939"/>
                    </a:cubicBez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a:off x="5924225" y="1989850"/>
                <a:ext cx="40375" cy="21700"/>
              </a:xfrm>
              <a:custGeom>
                <a:avLst/>
                <a:gdLst/>
                <a:ahLst/>
                <a:cxnLst/>
                <a:rect l="l" t="t" r="r" b="b"/>
                <a:pathLst>
                  <a:path w="1615" h="868" extrusionOk="0">
                    <a:moveTo>
                      <a:pt x="87" y="0"/>
                    </a:moveTo>
                    <a:cubicBezTo>
                      <a:pt x="57" y="61"/>
                      <a:pt x="29" y="124"/>
                      <a:pt x="1" y="187"/>
                    </a:cubicBezTo>
                    <a:lnTo>
                      <a:pt x="1551" y="868"/>
                    </a:lnTo>
                    <a:cubicBezTo>
                      <a:pt x="1572" y="821"/>
                      <a:pt x="1593" y="774"/>
                      <a:pt x="1615" y="727"/>
                    </a:cubicBezTo>
                    <a:lnTo>
                      <a:pt x="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31"/>
            <p:cNvSpPr/>
            <p:nvPr/>
          </p:nvSpPr>
          <p:spPr>
            <a:xfrm>
              <a:off x="7817732" y="4729687"/>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31"/>
            <p:cNvCxnSpPr>
              <a:stCxn id="303" idx="5"/>
              <a:endCxn id="328" idx="1"/>
            </p:cNvCxnSpPr>
            <p:nvPr/>
          </p:nvCxnSpPr>
          <p:spPr>
            <a:xfrm>
              <a:off x="7167773" y="3510231"/>
              <a:ext cx="662400" cy="1231800"/>
            </a:xfrm>
            <a:prstGeom prst="straightConnector1">
              <a:avLst/>
            </a:prstGeom>
            <a:noFill/>
            <a:ln w="19050" cap="flat" cmpd="sng">
              <a:solidFill>
                <a:schemeClr val="dk1"/>
              </a:solidFill>
              <a:prstDash val="solid"/>
              <a:round/>
              <a:headEnd type="none" w="med" len="med"/>
              <a:tailEnd type="none" w="med" len="med"/>
            </a:ln>
          </p:spPr>
        </p:cxnSp>
        <p:cxnSp>
          <p:nvCxnSpPr>
            <p:cNvPr id="330" name="Google Shape;330;p31"/>
            <p:cNvCxnSpPr>
              <a:stCxn id="303" idx="6"/>
              <a:endCxn id="314" idx="2"/>
            </p:cNvCxnSpPr>
            <p:nvPr/>
          </p:nvCxnSpPr>
          <p:spPr>
            <a:xfrm rot="10800000" flipH="1">
              <a:off x="7187719" y="3098777"/>
              <a:ext cx="1512000" cy="363300"/>
            </a:xfrm>
            <a:prstGeom prst="straightConnector1">
              <a:avLst/>
            </a:prstGeom>
            <a:noFill/>
            <a:ln w="19050" cap="flat" cmpd="sng">
              <a:solidFill>
                <a:schemeClr val="dk1"/>
              </a:solidFill>
              <a:prstDash val="solid"/>
              <a:round/>
              <a:headEnd type="none" w="med" len="med"/>
              <a:tailEnd type="none" w="med" len="med"/>
            </a:ln>
          </p:spPr>
        </p:cxnSp>
        <p:cxnSp>
          <p:nvCxnSpPr>
            <p:cNvPr id="331" name="Google Shape;331;p31"/>
            <p:cNvCxnSpPr>
              <a:stCxn id="314" idx="4"/>
              <a:endCxn id="328" idx="7"/>
            </p:cNvCxnSpPr>
            <p:nvPr/>
          </p:nvCxnSpPr>
          <p:spPr>
            <a:xfrm flipH="1">
              <a:off x="7890096" y="3146687"/>
              <a:ext cx="857700" cy="1595400"/>
            </a:xfrm>
            <a:prstGeom prst="straightConnector1">
              <a:avLst/>
            </a:prstGeom>
            <a:noFill/>
            <a:ln w="19050" cap="flat" cmpd="sng">
              <a:solidFill>
                <a:schemeClr val="dk1"/>
              </a:solidFill>
              <a:prstDash val="solid"/>
              <a:round/>
              <a:headEnd type="none" w="med" len="med"/>
              <a:tailEnd type="none" w="med" len="med"/>
            </a:ln>
          </p:spPr>
        </p:cxnSp>
        <p:cxnSp>
          <p:nvCxnSpPr>
            <p:cNvPr id="332" name="Google Shape;332;p31"/>
            <p:cNvCxnSpPr>
              <a:stCxn id="303" idx="3"/>
            </p:cNvCxnSpPr>
            <p:nvPr/>
          </p:nvCxnSpPr>
          <p:spPr>
            <a:xfrm flipH="1">
              <a:off x="6605565" y="3510231"/>
              <a:ext cx="465900" cy="1763100"/>
            </a:xfrm>
            <a:prstGeom prst="straightConnector1">
              <a:avLst/>
            </a:prstGeom>
            <a:noFill/>
            <a:ln w="19050" cap="flat" cmpd="sng">
              <a:solidFill>
                <a:schemeClr val="dk1"/>
              </a:solidFill>
              <a:prstDash val="solid"/>
              <a:round/>
              <a:headEnd type="none" w="med" len="med"/>
              <a:tailEnd type="none" w="med" len="med"/>
            </a:ln>
          </p:spPr>
        </p:cxnSp>
        <p:cxnSp>
          <p:nvCxnSpPr>
            <p:cNvPr id="333" name="Google Shape;333;p31"/>
            <p:cNvCxnSpPr>
              <a:stCxn id="328" idx="6"/>
            </p:cNvCxnSpPr>
            <p:nvPr/>
          </p:nvCxnSpPr>
          <p:spPr>
            <a:xfrm>
              <a:off x="7902632" y="4771987"/>
              <a:ext cx="1285800" cy="237300"/>
            </a:xfrm>
            <a:prstGeom prst="straightConnector1">
              <a:avLst/>
            </a:prstGeom>
            <a:noFill/>
            <a:ln w="19050" cap="flat" cmpd="sng">
              <a:solidFill>
                <a:schemeClr val="dk1"/>
              </a:solidFill>
              <a:prstDash val="solid"/>
              <a:round/>
              <a:headEnd type="none" w="med" len="med"/>
              <a:tailEnd type="none" w="med" len="med"/>
            </a:ln>
          </p:spPr>
        </p:cxnSp>
      </p:grpSp>
      <p:grpSp>
        <p:nvGrpSpPr>
          <p:cNvPr id="86" name="Group 85"/>
          <p:cNvGrpSpPr/>
          <p:nvPr/>
        </p:nvGrpSpPr>
        <p:grpSpPr>
          <a:xfrm>
            <a:off x="2551681" y="2104039"/>
            <a:ext cx="3791164" cy="945223"/>
            <a:chOff x="2517169" y="2640458"/>
            <a:chExt cx="3791164" cy="945223"/>
          </a:xfrm>
        </p:grpSpPr>
        <p:sp>
          <p:nvSpPr>
            <p:cNvPr id="87" name="Rounded Rectangle 86"/>
            <p:cNvSpPr/>
            <p:nvPr/>
          </p:nvSpPr>
          <p:spPr>
            <a:xfrm>
              <a:off x="2517169" y="2640458"/>
              <a:ext cx="3791164" cy="945223"/>
            </a:xfrm>
            <a:prstGeom prst="roundRect">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763749" y="2762994"/>
              <a:ext cx="3267363" cy="700150"/>
            </a:xfrm>
            <a:prstGeom prst="rect">
              <a:avLst/>
            </a:prstGeom>
          </p:spPr>
        </p:pic>
      </p:grpSp>
      <p:sp>
        <p:nvSpPr>
          <p:cNvPr id="4" name="TextBox 3"/>
          <p:cNvSpPr txBox="1"/>
          <p:nvPr/>
        </p:nvSpPr>
        <p:spPr>
          <a:xfrm>
            <a:off x="536517" y="392786"/>
            <a:ext cx="3023362" cy="400110"/>
          </a:xfrm>
          <a:prstGeom prst="rect">
            <a:avLst/>
          </a:prstGeom>
          <a:noFill/>
        </p:spPr>
        <p:txBody>
          <a:bodyPr wrap="square" rtlCol="0">
            <a:spAutoFit/>
          </a:bodyPr>
          <a:lstStyle/>
          <a:p>
            <a:r>
              <a:rPr lang="vi-VN" sz="2000" b="1" smtClean="0">
                <a:solidFill>
                  <a:srgbClr val="C00000"/>
                </a:solidFill>
              </a:rPr>
              <a:t>Luyện tập (SGK - tr.38)</a:t>
            </a:r>
            <a:endParaRPr lang="en-US" sz="2000" b="1">
              <a:solidFill>
                <a:srgbClr val="C00000"/>
              </a:solidFill>
            </a:endParaRPr>
          </a:p>
        </p:txBody>
      </p:sp>
      <p:sp>
        <p:nvSpPr>
          <p:cNvPr id="90" name="TextBox 89"/>
          <p:cNvSpPr txBox="1"/>
          <p:nvPr/>
        </p:nvSpPr>
        <p:spPr>
          <a:xfrm>
            <a:off x="515068" y="871983"/>
            <a:ext cx="8312810" cy="1015663"/>
          </a:xfrm>
          <a:prstGeom prst="rect">
            <a:avLst/>
          </a:prstGeom>
          <a:noFill/>
        </p:spPr>
        <p:txBody>
          <a:bodyPr wrap="square" rtlCol="0">
            <a:spAutoFit/>
          </a:bodyPr>
          <a:lstStyle/>
          <a:p>
            <a:pPr algn="just">
              <a:lnSpc>
                <a:spcPct val="150000"/>
              </a:lnSpc>
            </a:pPr>
            <a:r>
              <a:rPr lang="vi-VN" sz="2000" smtClean="0"/>
              <a:t>Từ công thức tính tỉ số truyền trong truyền động đai, </a:t>
            </a:r>
            <a:r>
              <a:rPr lang="vi-VN" sz="2000"/>
              <a:t>em có nhận xét gì về mối quan hệ giữa đường kính bánh đai và số vòng quay của </a:t>
            </a:r>
            <a:r>
              <a:rPr lang="vi-VN" sz="2000"/>
              <a:t>chúng</a:t>
            </a:r>
            <a:r>
              <a:rPr lang="vi-VN" sz="2000" smtClean="0"/>
              <a:t>?</a:t>
            </a:r>
            <a:endParaRPr lang="en-US" sz="2000"/>
          </a:p>
        </p:txBody>
      </p:sp>
      <p:sp>
        <p:nvSpPr>
          <p:cNvPr id="98" name="TextBox 97"/>
          <p:cNvSpPr txBox="1"/>
          <p:nvPr/>
        </p:nvSpPr>
        <p:spPr>
          <a:xfrm>
            <a:off x="4179892" y="3575011"/>
            <a:ext cx="1454842" cy="1477328"/>
          </a:xfrm>
          <a:prstGeom prst="rect">
            <a:avLst/>
          </a:prstGeom>
          <a:noFill/>
        </p:spPr>
        <p:txBody>
          <a:bodyPr wrap="square" rtlCol="0">
            <a:spAutoFit/>
          </a:bodyPr>
          <a:lstStyle/>
          <a:p>
            <a:pPr algn="ctr">
              <a:lnSpc>
                <a:spcPct val="150000"/>
              </a:lnSpc>
            </a:pPr>
            <a:r>
              <a:rPr lang="vi-VN" sz="2000" smtClean="0"/>
              <a:t>thì số vòng quay càng nhỏ</a:t>
            </a:r>
            <a:endParaRPr lang="en-US" sz="2000"/>
          </a:p>
        </p:txBody>
      </p:sp>
      <p:sp>
        <p:nvSpPr>
          <p:cNvPr id="8" name="TextBox 7"/>
          <p:cNvSpPr txBox="1"/>
          <p:nvPr/>
        </p:nvSpPr>
        <p:spPr>
          <a:xfrm>
            <a:off x="6880757" y="3154033"/>
            <a:ext cx="1726058" cy="1477328"/>
          </a:xfrm>
          <a:prstGeom prst="rect">
            <a:avLst/>
          </a:prstGeom>
          <a:noFill/>
        </p:spPr>
        <p:txBody>
          <a:bodyPr wrap="square" rtlCol="0">
            <a:spAutoFit/>
          </a:bodyPr>
          <a:lstStyle/>
          <a:p>
            <a:pPr algn="ctr">
              <a:lnSpc>
                <a:spcPct val="150000"/>
              </a:lnSpc>
            </a:pPr>
            <a:r>
              <a:rPr lang="vi-VN" sz="2000" smtClean="0"/>
              <a:t>Đường kính bánh đai càng lớn</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anim calcmode="lin" valueType="num">
                                      <p:cBhvr>
                                        <p:cTn id="13" dur="500" fill="hold"/>
                                        <p:tgtEl>
                                          <p:spTgt spid="90"/>
                                        </p:tgtEl>
                                        <p:attrNameLst>
                                          <p:attrName>ppt_x</p:attrName>
                                        </p:attrNameLst>
                                      </p:cBhvr>
                                      <p:tavLst>
                                        <p:tav tm="0">
                                          <p:val>
                                            <p:strVal val="#ppt_x"/>
                                          </p:val>
                                        </p:tav>
                                        <p:tav tm="100000">
                                          <p:val>
                                            <p:strVal val="#ppt_x"/>
                                          </p:val>
                                        </p:tav>
                                      </p:tavLst>
                                    </p:anim>
                                    <p:anim calcmode="lin" valueType="num">
                                      <p:cBhvr>
                                        <p:cTn id="14" dur="500" fill="hold"/>
                                        <p:tgtEl>
                                          <p:spTgt spid="9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anim calcmode="lin" valueType="num">
                                      <p:cBhvr>
                                        <p:cTn id="18" dur="500" fill="hold"/>
                                        <p:tgtEl>
                                          <p:spTgt spid="86"/>
                                        </p:tgtEl>
                                        <p:attrNameLst>
                                          <p:attrName>ppt_x</p:attrName>
                                        </p:attrNameLst>
                                      </p:cBhvr>
                                      <p:tavLst>
                                        <p:tav tm="0">
                                          <p:val>
                                            <p:strVal val="#ppt_x"/>
                                          </p:val>
                                        </p:tav>
                                        <p:tav tm="100000">
                                          <p:val>
                                            <p:strVal val="#ppt_x"/>
                                          </p:val>
                                        </p:tav>
                                      </p:tavLst>
                                    </p:anim>
                                    <p:anim calcmode="lin" valueType="num">
                                      <p:cBhvr>
                                        <p:cTn id="19" dur="5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98"/>
                                        </p:tgtEl>
                                        <p:attrNameLst>
                                          <p:attrName>style.visibility</p:attrName>
                                        </p:attrNameLst>
                                      </p:cBhvr>
                                      <p:to>
                                        <p:strVal val="visible"/>
                                      </p:to>
                                    </p:set>
                                    <p:anim calcmode="lin" valueType="num">
                                      <p:cBhvr>
                                        <p:cTn id="34" dur="500" fill="hold"/>
                                        <p:tgtEl>
                                          <p:spTgt spid="98"/>
                                        </p:tgtEl>
                                        <p:attrNameLst>
                                          <p:attrName>ppt_w</p:attrName>
                                        </p:attrNameLst>
                                      </p:cBhvr>
                                      <p:tavLst>
                                        <p:tav tm="0">
                                          <p:val>
                                            <p:fltVal val="0"/>
                                          </p:val>
                                        </p:tav>
                                        <p:tav tm="100000">
                                          <p:val>
                                            <p:strVal val="#ppt_w"/>
                                          </p:val>
                                        </p:tav>
                                      </p:tavLst>
                                    </p:anim>
                                    <p:anim calcmode="lin" valueType="num">
                                      <p:cBhvr>
                                        <p:cTn id="35" dur="500" fill="hold"/>
                                        <p:tgtEl>
                                          <p:spTgt spid="98"/>
                                        </p:tgtEl>
                                        <p:attrNameLst>
                                          <p:attrName>ppt_h</p:attrName>
                                        </p:attrNameLst>
                                      </p:cBhvr>
                                      <p:tavLst>
                                        <p:tav tm="0">
                                          <p:val>
                                            <p:fltVal val="0"/>
                                          </p:val>
                                        </p:tav>
                                        <p:tav tm="100000">
                                          <p:val>
                                            <p:strVal val="#ppt_h"/>
                                          </p:val>
                                        </p:tav>
                                      </p:tavLst>
                                    </p:anim>
                                    <p:animEffect transition="in" filter="fade">
                                      <p:cBhvr>
                                        <p:cTn id="3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0" grpId="0"/>
      <p:bldP spid="98"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2" name="Rectangle 1"/>
          <p:cNvSpPr/>
          <p:nvPr/>
        </p:nvSpPr>
        <p:spPr>
          <a:xfrm>
            <a:off x="690787" y="917835"/>
            <a:ext cx="7731604" cy="400110"/>
          </a:xfrm>
          <a:prstGeom prst="rect">
            <a:avLst/>
          </a:prstGeom>
        </p:spPr>
        <p:txBody>
          <a:bodyPr wrap="none">
            <a:spAutoFit/>
          </a:bodyPr>
          <a:lstStyle/>
          <a:p>
            <a:r>
              <a:rPr lang="vi-VN" sz="2000" smtClean="0"/>
              <a:t>B</a:t>
            </a:r>
            <a:r>
              <a:rPr lang="en-US" sz="2000" smtClean="0"/>
              <a:t>ộ </a:t>
            </a:r>
            <a:r>
              <a:rPr lang="en-US" sz="2000"/>
              <a:t>truyền </a:t>
            </a:r>
            <a:r>
              <a:rPr lang="en-US" sz="2000"/>
              <a:t>động </a:t>
            </a:r>
            <a:r>
              <a:rPr lang="en-US" sz="2000" smtClean="0"/>
              <a:t>đai</a:t>
            </a:r>
            <a:r>
              <a:rPr lang="vi-VN" sz="2000" smtClean="0"/>
              <a:t> được sử dụng trong nhiều loại máy khác nhau:</a:t>
            </a:r>
            <a:endParaRPr lang="en-US" sz="2000"/>
          </a:p>
        </p:txBody>
      </p:sp>
      <p:grpSp>
        <p:nvGrpSpPr>
          <p:cNvPr id="10" name="Group 9"/>
          <p:cNvGrpSpPr/>
          <p:nvPr/>
        </p:nvGrpSpPr>
        <p:grpSpPr>
          <a:xfrm>
            <a:off x="242938" y="1567354"/>
            <a:ext cx="4202130" cy="3332836"/>
            <a:chOff x="242938" y="1567354"/>
            <a:chExt cx="4202130" cy="3332836"/>
          </a:xfrm>
        </p:grpSpPr>
        <p:pic>
          <p:nvPicPr>
            <p:cNvPr id="3" name="Picture 2"/>
            <p:cNvPicPr>
              <a:picLocks noChangeAspect="1"/>
            </p:cNvPicPr>
            <p:nvPr/>
          </p:nvPicPr>
          <p:blipFill>
            <a:blip r:embed="rId3"/>
            <a:stretch>
              <a:fillRect/>
            </a:stretch>
          </p:blipFill>
          <p:spPr>
            <a:xfrm>
              <a:off x="242938" y="1567354"/>
              <a:ext cx="4202130" cy="2801419"/>
            </a:xfrm>
            <a:prstGeom prst="roundRect">
              <a:avLst>
                <a:gd name="adj" fmla="val 12928"/>
              </a:avLst>
            </a:prstGeom>
            <a:ln w="19050">
              <a:solidFill>
                <a:schemeClr val="tx2"/>
              </a:solidFill>
            </a:ln>
          </p:spPr>
        </p:pic>
        <p:sp>
          <p:nvSpPr>
            <p:cNvPr id="8" name="TextBox 7"/>
            <p:cNvSpPr txBox="1"/>
            <p:nvPr/>
          </p:nvSpPr>
          <p:spPr>
            <a:xfrm>
              <a:off x="1582220" y="4500080"/>
              <a:ext cx="1921268" cy="400110"/>
            </a:xfrm>
            <a:prstGeom prst="rect">
              <a:avLst/>
            </a:prstGeom>
            <a:noFill/>
          </p:spPr>
          <p:txBody>
            <a:bodyPr wrap="square" rtlCol="0">
              <a:spAutoFit/>
            </a:bodyPr>
            <a:lstStyle/>
            <a:p>
              <a:pPr algn="ctr"/>
              <a:r>
                <a:rPr lang="vi-VN" sz="2000" i="1" smtClean="0">
                  <a:solidFill>
                    <a:srgbClr val="0070C0"/>
                  </a:solidFill>
                </a:rPr>
                <a:t>Máy khâu</a:t>
              </a:r>
              <a:endParaRPr lang="en-US" sz="2000" i="1">
                <a:solidFill>
                  <a:srgbClr val="0070C0"/>
                </a:solidFill>
              </a:endParaRPr>
            </a:p>
          </p:txBody>
        </p:sp>
      </p:grpSp>
      <p:grpSp>
        <p:nvGrpSpPr>
          <p:cNvPr id="11" name="Group 10"/>
          <p:cNvGrpSpPr/>
          <p:nvPr/>
        </p:nvGrpSpPr>
        <p:grpSpPr>
          <a:xfrm>
            <a:off x="4648839" y="1567354"/>
            <a:ext cx="4202130" cy="3332836"/>
            <a:chOff x="4648839" y="1567354"/>
            <a:chExt cx="4202130" cy="3332836"/>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839" y="1567354"/>
              <a:ext cx="4202130" cy="2800209"/>
            </a:xfrm>
            <a:prstGeom prst="roundRect">
              <a:avLst>
                <a:gd name="adj" fmla="val 12928"/>
              </a:avLst>
            </a:prstGeom>
            <a:ln w="19050">
              <a:solidFill>
                <a:schemeClr val="tx2"/>
              </a:solidFill>
            </a:ln>
          </p:spPr>
        </p:pic>
        <p:sp>
          <p:nvSpPr>
            <p:cNvPr id="19" name="TextBox 18"/>
            <p:cNvSpPr txBox="1"/>
            <p:nvPr/>
          </p:nvSpPr>
          <p:spPr>
            <a:xfrm>
              <a:off x="5789270" y="4500080"/>
              <a:ext cx="1921268" cy="400110"/>
            </a:xfrm>
            <a:prstGeom prst="rect">
              <a:avLst/>
            </a:prstGeom>
            <a:noFill/>
          </p:spPr>
          <p:txBody>
            <a:bodyPr wrap="square" rtlCol="0">
              <a:spAutoFit/>
            </a:bodyPr>
            <a:lstStyle/>
            <a:p>
              <a:pPr algn="ctr"/>
              <a:r>
                <a:rPr lang="vi-VN" sz="2000" i="1" smtClean="0">
                  <a:solidFill>
                    <a:srgbClr val="0070C0"/>
                  </a:solidFill>
                </a:rPr>
                <a:t>Máy tiện</a:t>
              </a:r>
              <a:endParaRPr lang="en-US" sz="2000" i="1">
                <a:solidFill>
                  <a:srgbClr val="0070C0"/>
                </a:solidFill>
              </a:endParaRPr>
            </a:p>
          </p:txBody>
        </p:sp>
      </p:grpSp>
      <p:grpSp>
        <p:nvGrpSpPr>
          <p:cNvPr id="20" name="Group 19"/>
          <p:cNvGrpSpPr/>
          <p:nvPr/>
        </p:nvGrpSpPr>
        <p:grpSpPr>
          <a:xfrm>
            <a:off x="3457254" y="0"/>
            <a:ext cx="2198670" cy="667821"/>
            <a:chOff x="2455524" y="-2"/>
            <a:chExt cx="4140485" cy="667821"/>
          </a:xfrm>
          <a:effectLst>
            <a:outerShdw blurRad="50800" dist="38100" dir="5400000" algn="t" rotWithShape="0">
              <a:prstClr val="black">
                <a:alpha val="40000"/>
              </a:prstClr>
            </a:outerShdw>
          </a:effectLst>
        </p:grpSpPr>
        <p:sp>
          <p:nvSpPr>
            <p:cNvPr id="21" name="Round Same Side Corner Rectangle 20"/>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45594" y="133855"/>
              <a:ext cx="3791164" cy="400110"/>
            </a:xfrm>
            <a:prstGeom prst="rect">
              <a:avLst/>
            </a:prstGeom>
            <a:noFill/>
          </p:spPr>
          <p:txBody>
            <a:bodyPr wrap="square" rtlCol="0">
              <a:spAutoFit/>
            </a:bodyPr>
            <a:lstStyle/>
            <a:p>
              <a:pPr algn="ctr"/>
              <a:r>
                <a:rPr lang="vi-VN" sz="2000" b="1">
                  <a:solidFill>
                    <a:schemeClr val="tx2"/>
                  </a:solidFill>
                </a:rPr>
                <a:t>c</a:t>
              </a:r>
              <a:r>
                <a:rPr lang="vi-VN" sz="2000" b="1" smtClean="0">
                  <a:solidFill>
                    <a:schemeClr val="tx2"/>
                  </a:solidFill>
                </a:rPr>
                <a:t>) Ứng dụng</a:t>
              </a:r>
              <a:endParaRPr lang="en-US" sz="2000" b="1">
                <a:solidFill>
                  <a:schemeClr val="tx2"/>
                </a:solidFill>
              </a:endParaRPr>
            </a:p>
          </p:txBody>
        </p:sp>
      </p:grpSp>
    </p:spTree>
    <p:extLst>
      <p:ext uri="{BB962C8B-B14F-4D97-AF65-F5344CB8AC3E}">
        <p14:creationId xmlns:p14="http://schemas.microsoft.com/office/powerpoint/2010/main" val="22807211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19" name="Group 18"/>
          <p:cNvGrpSpPr/>
          <p:nvPr/>
        </p:nvGrpSpPr>
        <p:grpSpPr>
          <a:xfrm>
            <a:off x="243604" y="214018"/>
            <a:ext cx="4611463" cy="3640917"/>
            <a:chOff x="243604" y="214018"/>
            <a:chExt cx="4611463" cy="3640917"/>
          </a:xfrm>
        </p:grpSpPr>
        <p:sp>
          <p:nvSpPr>
            <p:cNvPr id="30" name="TextBox 29"/>
            <p:cNvSpPr txBox="1"/>
            <p:nvPr/>
          </p:nvSpPr>
          <p:spPr>
            <a:xfrm>
              <a:off x="1588701" y="3454825"/>
              <a:ext cx="1921268" cy="400110"/>
            </a:xfrm>
            <a:prstGeom prst="rect">
              <a:avLst/>
            </a:prstGeom>
            <a:noFill/>
          </p:spPr>
          <p:txBody>
            <a:bodyPr wrap="square" rtlCol="0">
              <a:spAutoFit/>
            </a:bodyPr>
            <a:lstStyle/>
            <a:p>
              <a:pPr algn="ctr"/>
              <a:r>
                <a:rPr lang="vi-VN" sz="2000" i="1" smtClean="0">
                  <a:solidFill>
                    <a:srgbClr val="0070C0"/>
                  </a:solidFill>
                </a:rPr>
                <a:t>Máy kéo</a:t>
              </a:r>
              <a:endParaRPr lang="en-US" sz="2000" i="1">
                <a:solidFill>
                  <a:srgbClr val="0070C0"/>
                </a:solidFill>
              </a:endParaRPr>
            </a:p>
          </p:txBody>
        </p:sp>
        <p:pic>
          <p:nvPicPr>
            <p:cNvPr id="34" name="Picture 33"/>
            <p:cNvPicPr>
              <a:picLocks noChangeAspect="1"/>
            </p:cNvPicPr>
            <p:nvPr/>
          </p:nvPicPr>
          <p:blipFill>
            <a:blip r:embed="rId3"/>
            <a:stretch>
              <a:fillRect/>
            </a:stretch>
          </p:blipFill>
          <p:spPr>
            <a:xfrm>
              <a:off x="243604" y="214018"/>
              <a:ext cx="4611463" cy="3074309"/>
            </a:xfrm>
            <a:prstGeom prst="rect">
              <a:avLst/>
            </a:prstGeom>
            <a:ln w="28575">
              <a:solidFill>
                <a:schemeClr val="accent1"/>
              </a:solidFill>
            </a:ln>
            <a:effectLst>
              <a:outerShdw blurRad="50800" dist="38100" dir="13500000" algn="br" rotWithShape="0">
                <a:prstClr val="black">
                  <a:alpha val="40000"/>
                </a:prstClr>
              </a:outerShdw>
            </a:effectLst>
          </p:spPr>
        </p:pic>
      </p:grpSp>
      <p:grpSp>
        <p:nvGrpSpPr>
          <p:cNvPr id="18" name="Group 17"/>
          <p:cNvGrpSpPr/>
          <p:nvPr/>
        </p:nvGrpSpPr>
        <p:grpSpPr>
          <a:xfrm>
            <a:off x="4458984" y="1351063"/>
            <a:ext cx="4420923" cy="3499287"/>
            <a:chOff x="4458984" y="1351063"/>
            <a:chExt cx="4420923" cy="3499287"/>
          </a:xfrm>
        </p:grpSpPr>
        <p:pic>
          <p:nvPicPr>
            <p:cNvPr id="16" name="Picture 15"/>
            <p:cNvPicPr>
              <a:picLocks noChangeAspect="1"/>
            </p:cNvPicPr>
            <p:nvPr/>
          </p:nvPicPr>
          <p:blipFill>
            <a:blip r:embed="rId4"/>
            <a:stretch>
              <a:fillRect/>
            </a:stretch>
          </p:blipFill>
          <p:spPr>
            <a:xfrm>
              <a:off x="4458984" y="1901752"/>
              <a:ext cx="4420923" cy="2948598"/>
            </a:xfrm>
            <a:prstGeom prst="rect">
              <a:avLst/>
            </a:prstGeom>
            <a:ln w="28575">
              <a:solidFill>
                <a:schemeClr val="tx2"/>
              </a:solidFill>
            </a:ln>
            <a:effectLst>
              <a:outerShdw blurRad="50800" dist="38100" dir="2700000" algn="tl" rotWithShape="0">
                <a:prstClr val="black">
                  <a:alpha val="40000"/>
                </a:prstClr>
              </a:outerShdw>
            </a:effectLst>
          </p:spPr>
        </p:pic>
        <p:sp>
          <p:nvSpPr>
            <p:cNvPr id="32" name="TextBox 31"/>
            <p:cNvSpPr txBox="1"/>
            <p:nvPr/>
          </p:nvSpPr>
          <p:spPr>
            <a:xfrm>
              <a:off x="5708811" y="1351063"/>
              <a:ext cx="1921268" cy="400110"/>
            </a:xfrm>
            <a:prstGeom prst="rect">
              <a:avLst/>
            </a:prstGeom>
            <a:noFill/>
          </p:spPr>
          <p:txBody>
            <a:bodyPr wrap="square" rtlCol="0">
              <a:spAutoFit/>
            </a:bodyPr>
            <a:lstStyle/>
            <a:p>
              <a:pPr algn="ctr"/>
              <a:r>
                <a:rPr lang="vi-VN" sz="2000" i="1" smtClean="0">
                  <a:solidFill>
                    <a:srgbClr val="0070C0"/>
                  </a:solidFill>
                </a:rPr>
                <a:t>Ô tô</a:t>
              </a:r>
              <a:endParaRPr lang="en-US" sz="2000" i="1">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5519303" y="811658"/>
            <a:ext cx="3624697" cy="2410038"/>
          </a:xfrm>
          <a:prstGeom prst="rect">
            <a:avLst/>
          </a:prstGeom>
        </p:spPr>
      </p:pic>
      <p:sp>
        <p:nvSpPr>
          <p:cNvPr id="10" name="Pentagon 9"/>
          <p:cNvSpPr/>
          <p:nvPr/>
        </p:nvSpPr>
        <p:spPr>
          <a:xfrm>
            <a:off x="1" y="421240"/>
            <a:ext cx="1664412" cy="575353"/>
          </a:xfrm>
          <a:prstGeom prst="homePlate">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tx2"/>
                </a:solidFill>
                <a:latin typeface="Arial" panose="020B0604020202020204" pitchFamily="34" charset="0"/>
                <a:cs typeface="Arial" panose="020B0604020202020204" pitchFamily="34" charset="0"/>
              </a:rPr>
              <a:t>Mở rộng</a:t>
            </a:r>
            <a:endParaRPr lang="en-US" sz="2000" b="1">
              <a:solidFill>
                <a:schemeClr val="tx2"/>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1" y="1774860"/>
            <a:ext cx="5054750" cy="3368640"/>
          </a:xfrm>
          <a:prstGeom prst="rect">
            <a:avLst/>
          </a:prstGeom>
        </p:spPr>
      </p:pic>
      <p:sp>
        <p:nvSpPr>
          <p:cNvPr id="11" name="Rounded Rectangular Callout 10"/>
          <p:cNvSpPr/>
          <p:nvPr/>
        </p:nvSpPr>
        <p:spPr>
          <a:xfrm>
            <a:off x="2034283" y="349321"/>
            <a:ext cx="3770616" cy="1294544"/>
          </a:xfrm>
          <a:prstGeom prst="wedgeRoundRectCallout">
            <a:avLst>
              <a:gd name="adj1" fmla="val -37966"/>
              <a:gd name="adj2" fmla="val 79960"/>
              <a:gd name="adj3" fmla="val 16667"/>
            </a:avLst>
          </a:prstGeom>
          <a:ln w="19050">
            <a:solidFill>
              <a:schemeClr val="tx1"/>
            </a:solidFill>
            <a:prstDash val="sys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Để truyền được chuyển động, dây đai cần được mắc căng trên hai bánh đai</a:t>
            </a:r>
            <a:endParaRPr lang="en-US" sz="2000">
              <a:solidFill>
                <a:srgbClr val="000000"/>
              </a:solidFill>
              <a:latin typeface="Arial" panose="020B0604020202020204" pitchFamily="34" charset="0"/>
              <a:cs typeface="Arial" panose="020B0604020202020204" pitchFamily="34" charset="0"/>
            </a:endParaRPr>
          </a:p>
        </p:txBody>
      </p:sp>
      <p:sp>
        <p:nvSpPr>
          <p:cNvPr id="92" name="Rounded Rectangular Callout 91"/>
          <p:cNvSpPr/>
          <p:nvPr/>
        </p:nvSpPr>
        <p:spPr>
          <a:xfrm>
            <a:off x="4952144" y="3684033"/>
            <a:ext cx="4056579" cy="1164191"/>
          </a:xfrm>
          <a:prstGeom prst="wedgeRoundRectCallout">
            <a:avLst>
              <a:gd name="adj1" fmla="val 6448"/>
              <a:gd name="adj2" fmla="val -99767"/>
              <a:gd name="adj3" fmla="val 16667"/>
            </a:avLst>
          </a:prstGeom>
          <a:ln w="19050">
            <a:solidFill>
              <a:schemeClr val="tx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Chất liệu: da thuộc, vải dệt nhiều lớp hoặc vải đúc với cao su</a:t>
            </a:r>
            <a:endParaRPr lang="en-US" sz="200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vertical)">
                                      <p:cBhvr>
                                        <p:cTn id="12" dur="500"/>
                                        <p:tgtEl>
                                          <p:spTgt spid="1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up)">
                                      <p:cBhvr>
                                        <p:cTn id="2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2" name="Title 1"/>
          <p:cNvSpPr>
            <a:spLocks noGrp="1"/>
          </p:cNvSpPr>
          <p:nvPr>
            <p:ph type="title"/>
          </p:nvPr>
        </p:nvSpPr>
        <p:spPr>
          <a:xfrm>
            <a:off x="694551" y="360339"/>
            <a:ext cx="7713900" cy="648900"/>
          </a:xfrm>
        </p:spPr>
        <p:txBody>
          <a:bodyPr/>
          <a:lstStyle/>
          <a:p>
            <a:pPr algn="ctr"/>
            <a:r>
              <a:rPr lang="vi-VN" sz="2400" b="1">
                <a:latin typeface="Arial" panose="020B0604020202020204" pitchFamily="34" charset="0"/>
                <a:cs typeface="Arial" panose="020B0604020202020204" pitchFamily="34" charset="0"/>
              </a:rPr>
              <a:t>2</a:t>
            </a:r>
            <a:r>
              <a:rPr lang="vi-VN" sz="2400" b="1" smtClean="0">
                <a:latin typeface="Arial" panose="020B0604020202020204" pitchFamily="34" charset="0"/>
                <a:cs typeface="Arial" panose="020B0604020202020204" pitchFamily="34" charset="0"/>
              </a:rPr>
              <a:t>. Truyền động ăn khớp</a:t>
            </a:r>
            <a:endParaRPr lang="en-US" sz="2400" b="1">
              <a:latin typeface="Arial" panose="020B0604020202020204" pitchFamily="34" charset="0"/>
              <a:cs typeface="Arial" panose="020B0604020202020204" pitchFamily="34" charset="0"/>
            </a:endParaRPr>
          </a:p>
        </p:txBody>
      </p:sp>
      <p:grpSp>
        <p:nvGrpSpPr>
          <p:cNvPr id="12" name="Group 11"/>
          <p:cNvGrpSpPr/>
          <p:nvPr/>
        </p:nvGrpSpPr>
        <p:grpSpPr>
          <a:xfrm>
            <a:off x="267445" y="1061378"/>
            <a:ext cx="4082140" cy="1892448"/>
            <a:chOff x="267445" y="1061378"/>
            <a:chExt cx="4082140" cy="1892448"/>
          </a:xfrm>
        </p:grpSpPr>
        <p:pic>
          <p:nvPicPr>
            <p:cNvPr id="4" name="Picture 3"/>
            <p:cNvPicPr>
              <a:picLocks noChangeAspect="1"/>
            </p:cNvPicPr>
            <p:nvPr/>
          </p:nvPicPr>
          <p:blipFill>
            <a:blip r:embed="rId3"/>
            <a:stretch>
              <a:fillRect/>
            </a:stretch>
          </p:blipFill>
          <p:spPr>
            <a:xfrm>
              <a:off x="267445" y="2013654"/>
              <a:ext cx="1175216" cy="940172"/>
            </a:xfrm>
            <a:prstGeom prst="rect">
              <a:avLst/>
            </a:prstGeom>
          </p:spPr>
        </p:pic>
        <p:grpSp>
          <p:nvGrpSpPr>
            <p:cNvPr id="6" name="Group 5"/>
            <p:cNvGrpSpPr/>
            <p:nvPr/>
          </p:nvGrpSpPr>
          <p:grpSpPr>
            <a:xfrm>
              <a:off x="1600969" y="1061378"/>
              <a:ext cx="2748616" cy="1767155"/>
              <a:chOff x="2291138" y="1232898"/>
              <a:chExt cx="2748616" cy="1767155"/>
            </a:xfrm>
          </p:grpSpPr>
          <p:sp>
            <p:nvSpPr>
              <p:cNvPr id="3" name="Oval Callout 2"/>
              <p:cNvSpPr/>
              <p:nvPr/>
            </p:nvSpPr>
            <p:spPr>
              <a:xfrm>
                <a:off x="2291138" y="1232898"/>
                <a:ext cx="2748616" cy="1767155"/>
              </a:xfrm>
              <a:prstGeom prst="wedgeEllipseCallout">
                <a:avLst>
                  <a:gd name="adj1" fmla="val -52913"/>
                  <a:gd name="adj2" fmla="val 30860"/>
                </a:avLst>
              </a:prstGeom>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55524" y="1608643"/>
                <a:ext cx="2395679" cy="1015663"/>
              </a:xfrm>
              <a:prstGeom prst="rect">
                <a:avLst/>
              </a:prstGeom>
              <a:noFill/>
            </p:spPr>
            <p:txBody>
              <a:bodyPr wrap="square" rtlCol="0">
                <a:spAutoFit/>
              </a:bodyPr>
              <a:lstStyle/>
              <a:p>
                <a:pPr algn="ctr">
                  <a:lnSpc>
                    <a:spcPct val="150000"/>
                  </a:lnSpc>
                </a:pPr>
                <a:r>
                  <a:rPr lang="vi-VN" sz="2000" smtClean="0"/>
                  <a:t>Thế nào là truyền động ăn khớp?</a:t>
                </a:r>
                <a:endParaRPr lang="en-US" sz="2000"/>
              </a:p>
            </p:txBody>
          </p:sp>
        </p:grpSp>
      </p:grpSp>
      <p:sp>
        <p:nvSpPr>
          <p:cNvPr id="7" name="Rectangle 6"/>
          <p:cNvSpPr/>
          <p:nvPr/>
        </p:nvSpPr>
        <p:spPr>
          <a:xfrm>
            <a:off x="4526774" y="2178590"/>
            <a:ext cx="4299471" cy="1477328"/>
          </a:xfrm>
          <a:prstGeom prst="rect">
            <a:avLst/>
          </a:prstGeom>
        </p:spPr>
        <p:txBody>
          <a:bodyPr wrap="square">
            <a:spAutoFit/>
          </a:bodyPr>
          <a:lstStyle/>
          <a:p>
            <a:pPr algn="just">
              <a:lnSpc>
                <a:spcPct val="150000"/>
              </a:lnSpc>
            </a:pPr>
            <a:r>
              <a:rPr lang="vi-VN" sz="2000" b="1" smtClean="0"/>
              <a:t>Truyền động ăn khớp </a:t>
            </a:r>
            <a:r>
              <a:rPr lang="vi-VN" sz="2000" smtClean="0"/>
              <a:t>là cơ </a:t>
            </a:r>
            <a:r>
              <a:rPr lang="vi-VN" sz="2000"/>
              <a:t>cấu truyền chuyển động từ vật dẫn tới vật bị dẫn qua các cơ cấu </a:t>
            </a:r>
            <a:r>
              <a:rPr lang="vi-VN" sz="2000"/>
              <a:t>ăn </a:t>
            </a:r>
            <a:r>
              <a:rPr lang="vi-VN" sz="2000" smtClean="0"/>
              <a:t>khớp</a:t>
            </a:r>
            <a:r>
              <a:rPr lang="vi-VN" sz="2000"/>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45601" flipV="1">
            <a:off x="4460178" y="1497536"/>
            <a:ext cx="914479" cy="774259"/>
          </a:xfrm>
          <a:prstGeom prst="rect">
            <a:avLst/>
          </a:prstGeom>
        </p:spPr>
      </p:pic>
      <p:grpSp>
        <p:nvGrpSpPr>
          <p:cNvPr id="17" name="Google Shape;779;p44"/>
          <p:cNvGrpSpPr/>
          <p:nvPr/>
        </p:nvGrpSpPr>
        <p:grpSpPr>
          <a:xfrm>
            <a:off x="6684971" y="-644076"/>
            <a:ext cx="2639795" cy="1853191"/>
            <a:chOff x="6684971" y="-644076"/>
            <a:chExt cx="2639795" cy="1853191"/>
          </a:xfrm>
        </p:grpSpPr>
        <p:grpSp>
          <p:nvGrpSpPr>
            <p:cNvPr id="18" name="Google Shape;780;p44"/>
            <p:cNvGrpSpPr/>
            <p:nvPr/>
          </p:nvGrpSpPr>
          <p:grpSpPr>
            <a:xfrm>
              <a:off x="8521968" y="406316"/>
              <a:ext cx="802799" cy="802799"/>
              <a:chOff x="353675" y="3417700"/>
              <a:chExt cx="527775" cy="527775"/>
            </a:xfrm>
          </p:grpSpPr>
          <p:sp>
            <p:nvSpPr>
              <p:cNvPr id="27" name="Google Shape;781;p4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2;p4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3;p4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4;p4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5;p4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6;p4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7;p4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8;p4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9;p4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0;p4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1;p4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2;p4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3;p4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4;p4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5;p4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6;p4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7;p4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8;p4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9;p4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0;p4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1;p4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2;p4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3;p4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4;p4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5;p4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6;p4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7;p4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8;p4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9;p4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10;p4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11;p4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12;p4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13;p4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4;p4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5;p4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6;p4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7;p4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8;p4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9;p4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0;p4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1;p4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2;p4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3;p4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4;p4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5;p4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6;p4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7;p4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8;p44"/>
            <p:cNvSpPr/>
            <p:nvPr/>
          </p:nvSpPr>
          <p:spPr>
            <a:xfrm>
              <a:off x="8855269" y="7398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9;p44"/>
            <p:cNvSpPr/>
            <p:nvPr/>
          </p:nvSpPr>
          <p:spPr>
            <a:xfrm>
              <a:off x="7398500" y="696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830;p44"/>
            <p:cNvGrpSpPr/>
            <p:nvPr/>
          </p:nvGrpSpPr>
          <p:grpSpPr>
            <a:xfrm>
              <a:off x="6684971" y="-644076"/>
              <a:ext cx="1511958" cy="1511958"/>
              <a:chOff x="4529425" y="1609825"/>
              <a:chExt cx="913625" cy="913625"/>
            </a:xfrm>
          </p:grpSpPr>
          <p:sp>
            <p:nvSpPr>
              <p:cNvPr id="24" name="Google Shape;831;p44"/>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2;p44"/>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3;p44"/>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2" name="Google Shape;834;p44"/>
            <p:cNvCxnSpPr>
              <a:stCxn id="20" idx="6"/>
              <a:endCxn id="19" idx="2"/>
            </p:cNvCxnSpPr>
            <p:nvPr/>
          </p:nvCxnSpPr>
          <p:spPr>
            <a:xfrm>
              <a:off x="7483400" y="111903"/>
              <a:ext cx="1371900" cy="6960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835;p44"/>
            <p:cNvCxnSpPr>
              <a:stCxn id="19" idx="0"/>
            </p:cNvCxnSpPr>
            <p:nvPr/>
          </p:nvCxnSpPr>
          <p:spPr>
            <a:xfrm rot="10800000">
              <a:off x="8344669" y="-340498"/>
              <a:ext cx="578700" cy="1080300"/>
            </a:xfrm>
            <a:prstGeom prst="straightConnector1">
              <a:avLst/>
            </a:prstGeom>
            <a:noFill/>
            <a:ln w="19050" cap="flat" cmpd="sng">
              <a:solidFill>
                <a:schemeClr val="dk1"/>
              </a:solidFill>
              <a:prstDash val="solid"/>
              <a:round/>
              <a:headEnd type="none" w="med" len="med"/>
              <a:tailEnd type="none" w="med" len="med"/>
            </a:ln>
          </p:spPr>
        </p:cxnSp>
      </p:grpSp>
      <p:grpSp>
        <p:nvGrpSpPr>
          <p:cNvPr id="11" name="Group 10"/>
          <p:cNvGrpSpPr/>
          <p:nvPr/>
        </p:nvGrpSpPr>
        <p:grpSpPr>
          <a:xfrm>
            <a:off x="993463" y="3398832"/>
            <a:ext cx="6663914" cy="1627773"/>
            <a:chOff x="993055" y="3457201"/>
            <a:chExt cx="6663914" cy="1627773"/>
          </a:xfrm>
        </p:grpSpPr>
        <p:pic>
          <p:nvPicPr>
            <p:cNvPr id="9" name="Picture 8"/>
            <p:cNvPicPr>
              <a:picLocks noChangeAspect="1"/>
            </p:cNvPicPr>
            <p:nvPr/>
          </p:nvPicPr>
          <p:blipFill>
            <a:blip r:embed="rId5">
              <a:duotone>
                <a:prstClr val="black"/>
                <a:srgbClr val="D9C3A5">
                  <a:tint val="50000"/>
                  <a:satMod val="180000"/>
                </a:srgbClr>
              </a:duotone>
            </a:blip>
            <a:stretch>
              <a:fillRect/>
            </a:stretch>
          </p:blipFill>
          <p:spPr>
            <a:xfrm>
              <a:off x="993055" y="3457201"/>
              <a:ext cx="1621677" cy="1627773"/>
            </a:xfrm>
            <a:prstGeom prst="rect">
              <a:avLst/>
            </a:prstGeom>
          </p:spPr>
        </p:pic>
        <p:sp>
          <p:nvSpPr>
            <p:cNvPr id="10" name="TextBox 9"/>
            <p:cNvSpPr txBox="1"/>
            <p:nvPr/>
          </p:nvSpPr>
          <p:spPr>
            <a:xfrm>
              <a:off x="2686651" y="3763447"/>
              <a:ext cx="4970318" cy="1015663"/>
            </a:xfrm>
            <a:prstGeom prst="rect">
              <a:avLst/>
            </a:prstGeom>
            <a:noFill/>
          </p:spPr>
          <p:txBody>
            <a:bodyPr wrap="square" rtlCol="0">
              <a:spAutoFit/>
            </a:bodyPr>
            <a:lstStyle/>
            <a:p>
              <a:pPr algn="just">
                <a:lnSpc>
                  <a:spcPct val="150000"/>
                </a:lnSpc>
              </a:pPr>
              <a:r>
                <a:rPr lang="vi-VN" sz="2000" smtClean="0"/>
                <a:t>Truyền động xích là truyền động phổ biến của truyền động ăn khớp.</a:t>
              </a:r>
              <a:endParaRPr lang="en-US" sz="2000"/>
            </a:p>
          </p:txBody>
        </p:sp>
      </p:grpSp>
    </p:spTree>
    <p:extLst>
      <p:ext uri="{BB962C8B-B14F-4D97-AF65-F5344CB8AC3E}">
        <p14:creationId xmlns:p14="http://schemas.microsoft.com/office/powerpoint/2010/main" val="187447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44584" y="0"/>
            <a:ext cx="1941816" cy="667821"/>
            <a:chOff x="2455524" y="-2"/>
            <a:chExt cx="4140485" cy="667821"/>
          </a:xfrm>
          <a:effectLst>
            <a:outerShdw blurRad="50800" dist="38100" dir="5400000" algn="t" rotWithShape="0">
              <a:prstClr val="black">
                <a:alpha val="40000"/>
              </a:prstClr>
            </a:outerShdw>
          </a:effectLst>
        </p:grpSpPr>
        <p:sp>
          <p:nvSpPr>
            <p:cNvPr id="4" name="Round Same Side Corner Rectangle 3"/>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45594" y="133855"/>
              <a:ext cx="3791164" cy="400110"/>
            </a:xfrm>
            <a:prstGeom prst="rect">
              <a:avLst/>
            </a:prstGeom>
            <a:noFill/>
          </p:spPr>
          <p:txBody>
            <a:bodyPr wrap="square" rtlCol="0">
              <a:spAutoFit/>
            </a:bodyPr>
            <a:lstStyle/>
            <a:p>
              <a:pPr algn="ctr"/>
              <a:r>
                <a:rPr lang="vi-VN" sz="2000" b="1" smtClean="0">
                  <a:solidFill>
                    <a:schemeClr val="tx2"/>
                  </a:solidFill>
                </a:rPr>
                <a:t>a) Cấu tạo</a:t>
              </a:r>
              <a:endParaRPr lang="en-US" sz="2000" b="1">
                <a:solidFill>
                  <a:schemeClr val="tx2"/>
                </a:solidFill>
              </a:endParaRPr>
            </a:p>
          </p:txBody>
        </p:sp>
      </p:grpSp>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9159" y="1222625"/>
            <a:ext cx="6204841" cy="3754799"/>
          </a:xfrm>
          <a:prstGeom prst="rect">
            <a:avLst/>
          </a:prstGeom>
        </p:spPr>
      </p:pic>
      <p:grpSp>
        <p:nvGrpSpPr>
          <p:cNvPr id="9" name="Group 8"/>
          <p:cNvGrpSpPr/>
          <p:nvPr/>
        </p:nvGrpSpPr>
        <p:grpSpPr>
          <a:xfrm>
            <a:off x="446925" y="1065526"/>
            <a:ext cx="2214081" cy="3020047"/>
            <a:chOff x="446925" y="1065526"/>
            <a:chExt cx="2214081" cy="3020047"/>
          </a:xfrm>
        </p:grpSpPr>
        <p:sp>
          <p:nvSpPr>
            <p:cNvPr id="6" name="Rectangle 5"/>
            <p:cNvSpPr/>
            <p:nvPr/>
          </p:nvSpPr>
          <p:spPr>
            <a:xfrm>
              <a:off x="446925" y="1684916"/>
              <a:ext cx="2214081" cy="2400657"/>
            </a:xfrm>
            <a:prstGeom prst="rect">
              <a:avLst/>
            </a:prstGeom>
            <a:solidFill>
              <a:schemeClr val="tx2"/>
            </a:solidFill>
          </p:spPr>
          <p:txBody>
            <a:bodyPr wrap="square">
              <a:spAutoFit/>
            </a:bodyPr>
            <a:lstStyle/>
            <a:p>
              <a:pPr algn="just">
                <a:lnSpc>
                  <a:spcPct val="150000"/>
                </a:lnSpc>
              </a:pPr>
              <a:r>
                <a:rPr lang="en-US" sz="2000" i="1">
                  <a:solidFill>
                    <a:srgbClr val="002060"/>
                  </a:solidFill>
                </a:rPr>
                <a:t>Quan sát Hình 7.3 và mô tả cấu tạo của truyền động bánh răng; truyền động xích.</a:t>
              </a:r>
            </a:p>
          </p:txBody>
        </p:sp>
        <p:pic>
          <p:nvPicPr>
            <p:cNvPr id="8" name="Picture 7"/>
            <p:cNvPicPr>
              <a:picLocks noChangeAspect="1"/>
            </p:cNvPicPr>
            <p:nvPr/>
          </p:nvPicPr>
          <p:blipFill>
            <a:blip r:embed="rId3"/>
            <a:stretch>
              <a:fillRect/>
            </a:stretch>
          </p:blipFill>
          <p:spPr>
            <a:xfrm>
              <a:off x="1082043" y="1065526"/>
              <a:ext cx="943843" cy="510185"/>
            </a:xfrm>
            <a:prstGeom prst="rect">
              <a:avLst/>
            </a:prstGeom>
          </p:spPr>
        </p:pic>
      </p:grpSp>
    </p:spTree>
    <p:extLst>
      <p:ext uri="{BB962C8B-B14F-4D97-AF65-F5344CB8AC3E}">
        <p14:creationId xmlns:p14="http://schemas.microsoft.com/office/powerpoint/2010/main" val="33926356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5470" b="22837"/>
          <a:stretch/>
        </p:blipFill>
        <p:spPr>
          <a:xfrm>
            <a:off x="2682304" y="1253449"/>
            <a:ext cx="3429253" cy="3595953"/>
          </a:xfrm>
          <a:prstGeom prst="rect">
            <a:avLst/>
          </a:prstGeom>
        </p:spPr>
      </p:pic>
      <p:sp>
        <p:nvSpPr>
          <p:cNvPr id="4" name="Down Arrow Callout 3"/>
          <p:cNvSpPr/>
          <p:nvPr/>
        </p:nvSpPr>
        <p:spPr>
          <a:xfrm>
            <a:off x="2240514" y="246579"/>
            <a:ext cx="4725363" cy="863029"/>
          </a:xfrm>
          <a:prstGeom prst="downArrowCallout">
            <a:avLst>
              <a:gd name="adj1" fmla="val 25000"/>
              <a:gd name="adj2" fmla="val 26370"/>
              <a:gd name="adj3" fmla="val 25000"/>
              <a:gd name="adj4" fmla="val 64977"/>
            </a:avLst>
          </a:prstGeom>
          <a:solidFill>
            <a:schemeClr val="accent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rgbClr val="C00000"/>
                </a:solidFill>
                <a:latin typeface="Arial" panose="020B0604020202020204" pitchFamily="34" charset="0"/>
                <a:cs typeface="Arial" panose="020B0604020202020204" pitchFamily="34" charset="0"/>
              </a:rPr>
              <a:t>Cấu tạo của truyền động bánh răng</a:t>
            </a:r>
            <a:endParaRPr lang="en-US" sz="2000" b="1">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5260369" y="4449292"/>
            <a:ext cx="1417834" cy="400110"/>
          </a:xfrm>
          <a:prstGeom prst="rect">
            <a:avLst/>
          </a:prstGeom>
          <a:noFill/>
        </p:spPr>
        <p:txBody>
          <a:bodyPr wrap="square" rtlCol="0">
            <a:spAutoFit/>
          </a:bodyPr>
          <a:lstStyle/>
          <a:p>
            <a:r>
              <a:rPr lang="vi-VN" sz="2000" smtClean="0"/>
              <a:t>Bánh dẫn</a:t>
            </a:r>
            <a:endParaRPr lang="en-US" sz="2000"/>
          </a:p>
        </p:txBody>
      </p:sp>
      <p:sp>
        <p:nvSpPr>
          <p:cNvPr id="6" name="TextBox 5"/>
          <p:cNvSpPr txBox="1"/>
          <p:nvPr/>
        </p:nvSpPr>
        <p:spPr>
          <a:xfrm>
            <a:off x="1089061" y="1488622"/>
            <a:ext cx="1695985" cy="400110"/>
          </a:xfrm>
          <a:prstGeom prst="rect">
            <a:avLst/>
          </a:prstGeom>
          <a:noFill/>
        </p:spPr>
        <p:txBody>
          <a:bodyPr wrap="square" rtlCol="0">
            <a:spAutoFit/>
          </a:bodyPr>
          <a:lstStyle/>
          <a:p>
            <a:pPr algn="r"/>
            <a:r>
              <a:rPr lang="vi-VN" sz="2000" smtClean="0"/>
              <a:t>Bánh bị dẫn</a:t>
            </a:r>
            <a:endParaRPr lang="en-US" sz="2000"/>
          </a:p>
        </p:txBody>
      </p:sp>
    </p:spTree>
    <p:extLst>
      <p:ext uri="{BB962C8B-B14F-4D97-AF65-F5344CB8AC3E}">
        <p14:creationId xmlns:p14="http://schemas.microsoft.com/office/powerpoint/2010/main" val="255943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2"/>
          <p:cNvSpPr txBox="1">
            <a:spLocks noGrp="1"/>
          </p:cNvSpPr>
          <p:nvPr>
            <p:ph type="title"/>
          </p:nvPr>
        </p:nvSpPr>
        <p:spPr>
          <a:xfrm>
            <a:off x="704826" y="339791"/>
            <a:ext cx="7713900" cy="6489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b="1" smtClean="0">
                <a:solidFill>
                  <a:schemeClr val="tx1"/>
                </a:solidFill>
                <a:latin typeface="Arial" panose="020B0604020202020204" pitchFamily="34" charset="0"/>
                <a:ea typeface="Kantumruy Pro SemiBold"/>
                <a:cs typeface="Arial" panose="020B0604020202020204" pitchFamily="34" charset="0"/>
                <a:sym typeface="Kantumruy Pro SemiBold"/>
              </a:rPr>
              <a:t>KHỞI ĐỘNG</a:t>
            </a:r>
            <a:endParaRPr b="1">
              <a:solidFill>
                <a:schemeClr val="tx1"/>
              </a:solidFill>
              <a:latin typeface="Arial" panose="020B0604020202020204" pitchFamily="34" charset="0"/>
              <a:ea typeface="Kantumruy Pro SemiBold"/>
              <a:cs typeface="Arial" panose="020B0604020202020204" pitchFamily="34" charset="0"/>
              <a:sym typeface="Kantumruy Pro SemiBo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61" y="1438381"/>
            <a:ext cx="4635702" cy="2897313"/>
          </a:xfrm>
          <a:prstGeom prst="roundRect">
            <a:avLst>
              <a:gd name="adj" fmla="val 11702"/>
            </a:avLst>
          </a:prstGeom>
          <a:ln w="28575">
            <a:solidFill>
              <a:srgbClr val="FFC000"/>
            </a:solidFill>
          </a:ln>
        </p:spPr>
      </p:pic>
      <p:grpSp>
        <p:nvGrpSpPr>
          <p:cNvPr id="6" name="Group 5"/>
          <p:cNvGrpSpPr/>
          <p:nvPr/>
        </p:nvGrpSpPr>
        <p:grpSpPr>
          <a:xfrm>
            <a:off x="5273349" y="1438381"/>
            <a:ext cx="3527117" cy="2799650"/>
            <a:chOff x="5355542" y="1305010"/>
            <a:chExt cx="3527117" cy="2799650"/>
          </a:xfrm>
        </p:grpSpPr>
        <p:pic>
          <p:nvPicPr>
            <p:cNvPr id="4" name="Picture 3"/>
            <p:cNvPicPr>
              <a:picLocks noChangeAspect="1"/>
            </p:cNvPicPr>
            <p:nvPr/>
          </p:nvPicPr>
          <p:blipFill>
            <a:blip r:embed="rId4"/>
            <a:stretch>
              <a:fillRect/>
            </a:stretch>
          </p:blipFill>
          <p:spPr>
            <a:xfrm>
              <a:off x="6441728" y="1305010"/>
              <a:ext cx="1354744" cy="729273"/>
            </a:xfrm>
            <a:prstGeom prst="rect">
              <a:avLst/>
            </a:prstGeom>
          </p:spPr>
        </p:pic>
        <p:sp>
          <p:nvSpPr>
            <p:cNvPr id="5" name="Rectangle 4"/>
            <p:cNvSpPr/>
            <p:nvPr/>
          </p:nvSpPr>
          <p:spPr>
            <a:xfrm>
              <a:off x="5355542" y="2165668"/>
              <a:ext cx="3527117" cy="1938992"/>
            </a:xfrm>
            <a:prstGeom prst="rect">
              <a:avLst/>
            </a:prstGeom>
          </p:spPr>
          <p:txBody>
            <a:bodyPr wrap="square">
              <a:spAutoFit/>
            </a:bodyPr>
            <a:lstStyle/>
            <a:p>
              <a:pPr algn="just">
                <a:lnSpc>
                  <a:spcPct val="150000"/>
                </a:lnSpc>
              </a:pPr>
              <a:r>
                <a:rPr lang="vi-VN" sz="2000" smtClean="0"/>
                <a:t>Quan sát hình bên và cho biết: Bộ </a:t>
              </a:r>
              <a:r>
                <a:rPr lang="vi-VN" sz="2000"/>
                <a:t>phận nào được dùng để truyền và chuyển động từ bàn đạp đến bánh xe?</a:t>
              </a:r>
              <a:endParaRPr lang="en-US" sz="2000"/>
            </a:p>
          </p:txBody>
        </p:sp>
      </p:grpSp>
      <p:grpSp>
        <p:nvGrpSpPr>
          <p:cNvPr id="12" name="Google Shape;779;p44"/>
          <p:cNvGrpSpPr/>
          <p:nvPr/>
        </p:nvGrpSpPr>
        <p:grpSpPr>
          <a:xfrm>
            <a:off x="6684971" y="-644076"/>
            <a:ext cx="2639795" cy="1853191"/>
            <a:chOff x="6684971" y="-644076"/>
            <a:chExt cx="2639795" cy="1853191"/>
          </a:xfrm>
        </p:grpSpPr>
        <p:grpSp>
          <p:nvGrpSpPr>
            <p:cNvPr id="13" name="Google Shape;780;p44"/>
            <p:cNvGrpSpPr/>
            <p:nvPr/>
          </p:nvGrpSpPr>
          <p:grpSpPr>
            <a:xfrm>
              <a:off x="8521968" y="406316"/>
              <a:ext cx="802799" cy="802799"/>
              <a:chOff x="353675" y="3417700"/>
              <a:chExt cx="527775" cy="527775"/>
            </a:xfrm>
          </p:grpSpPr>
          <p:sp>
            <p:nvSpPr>
              <p:cNvPr id="22" name="Google Shape;781;p4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82;p4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83;p4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84;p4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5;p4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6;p4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7;p4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8;p4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9;p4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0;p4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1;p4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2;p4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3;p4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4;p4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5;p4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6;p4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7;p4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8;p4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9;p4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0;p4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1;p4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2;p4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3;p4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4;p4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5;p4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6;p4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7;p4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8;p4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9;p4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10;p4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11;p4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12;p4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13;p4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14;p4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15;p4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16;p4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17;p4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18;p4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9;p4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20;p4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21;p4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22;p4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23;p4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24;p4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5;p4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6;p4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7;p4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828;p44"/>
            <p:cNvSpPr/>
            <p:nvPr/>
          </p:nvSpPr>
          <p:spPr>
            <a:xfrm>
              <a:off x="8855269" y="7398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9;p44"/>
            <p:cNvSpPr/>
            <p:nvPr/>
          </p:nvSpPr>
          <p:spPr>
            <a:xfrm>
              <a:off x="7398500" y="696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830;p44"/>
            <p:cNvGrpSpPr/>
            <p:nvPr/>
          </p:nvGrpSpPr>
          <p:grpSpPr>
            <a:xfrm>
              <a:off x="6684971" y="-644076"/>
              <a:ext cx="1511958" cy="1511958"/>
              <a:chOff x="4529425" y="1609825"/>
              <a:chExt cx="913625" cy="913625"/>
            </a:xfrm>
          </p:grpSpPr>
          <p:sp>
            <p:nvSpPr>
              <p:cNvPr id="19" name="Google Shape;831;p44"/>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2;p44"/>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33;p44"/>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Google Shape;834;p44"/>
            <p:cNvCxnSpPr>
              <a:stCxn id="15" idx="6"/>
              <a:endCxn id="14" idx="2"/>
            </p:cNvCxnSpPr>
            <p:nvPr/>
          </p:nvCxnSpPr>
          <p:spPr>
            <a:xfrm>
              <a:off x="7483400" y="111903"/>
              <a:ext cx="1371900" cy="6960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835;p44"/>
            <p:cNvCxnSpPr>
              <a:stCxn id="14" idx="0"/>
            </p:cNvCxnSpPr>
            <p:nvPr/>
          </p:nvCxnSpPr>
          <p:spPr>
            <a:xfrm rot="10800000">
              <a:off x="8344669" y="-340498"/>
              <a:ext cx="578700" cy="1080300"/>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240514" y="246579"/>
            <a:ext cx="4725363" cy="863029"/>
          </a:xfrm>
          <a:prstGeom prst="downArrowCallout">
            <a:avLst>
              <a:gd name="adj1" fmla="val 25000"/>
              <a:gd name="adj2" fmla="val 26370"/>
              <a:gd name="adj3" fmla="val 25000"/>
              <a:gd name="adj4" fmla="val 64977"/>
            </a:avLst>
          </a:prstGeom>
          <a:solidFill>
            <a:schemeClr val="accent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rgbClr val="C00000"/>
                </a:solidFill>
                <a:latin typeface="Arial" panose="020B0604020202020204" pitchFamily="34" charset="0"/>
                <a:cs typeface="Arial" panose="020B0604020202020204" pitchFamily="34" charset="0"/>
              </a:rPr>
              <a:t>Cấu tạo của truyền động xích</a:t>
            </a:r>
            <a:endParaRPr lang="en-US" sz="2000" b="1">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2329921" y="1433638"/>
            <a:ext cx="4310246" cy="3365284"/>
          </a:xfrm>
          <a:prstGeom prst="rect">
            <a:avLst/>
          </a:prstGeom>
        </p:spPr>
      </p:pic>
      <p:sp>
        <p:nvSpPr>
          <p:cNvPr id="5" name="TextBox 4"/>
          <p:cNvSpPr txBox="1"/>
          <p:nvPr/>
        </p:nvSpPr>
        <p:spPr>
          <a:xfrm>
            <a:off x="3483313" y="4398812"/>
            <a:ext cx="1222251" cy="400110"/>
          </a:xfrm>
          <a:prstGeom prst="rect">
            <a:avLst/>
          </a:prstGeom>
          <a:noFill/>
        </p:spPr>
        <p:txBody>
          <a:bodyPr wrap="square" rtlCol="0">
            <a:spAutoFit/>
          </a:bodyPr>
          <a:lstStyle/>
          <a:p>
            <a:r>
              <a:rPr lang="vi-VN" sz="2000" smtClean="0"/>
              <a:t>Đĩa dẫn</a:t>
            </a:r>
            <a:endParaRPr lang="en-US" sz="2000"/>
          </a:p>
        </p:txBody>
      </p:sp>
      <p:sp>
        <p:nvSpPr>
          <p:cNvPr id="12" name="TextBox 11"/>
          <p:cNvSpPr txBox="1"/>
          <p:nvPr/>
        </p:nvSpPr>
        <p:spPr>
          <a:xfrm>
            <a:off x="6354751" y="2218979"/>
            <a:ext cx="1453609" cy="400110"/>
          </a:xfrm>
          <a:prstGeom prst="rect">
            <a:avLst/>
          </a:prstGeom>
          <a:noFill/>
        </p:spPr>
        <p:txBody>
          <a:bodyPr wrap="square" rtlCol="0">
            <a:spAutoFit/>
          </a:bodyPr>
          <a:lstStyle/>
          <a:p>
            <a:r>
              <a:rPr lang="vi-VN" sz="2000" smtClean="0"/>
              <a:t>Đĩa bị dẫn</a:t>
            </a:r>
            <a:endParaRPr lang="en-US" sz="2000"/>
          </a:p>
        </p:txBody>
      </p:sp>
      <p:sp>
        <p:nvSpPr>
          <p:cNvPr id="13" name="TextBox 12"/>
          <p:cNvSpPr txBox="1"/>
          <p:nvPr/>
        </p:nvSpPr>
        <p:spPr>
          <a:xfrm>
            <a:off x="5248756" y="1433638"/>
            <a:ext cx="1222251" cy="400110"/>
          </a:xfrm>
          <a:prstGeom prst="rect">
            <a:avLst/>
          </a:prstGeom>
          <a:noFill/>
        </p:spPr>
        <p:txBody>
          <a:bodyPr wrap="square" rtlCol="0">
            <a:spAutoFit/>
          </a:bodyPr>
          <a:lstStyle/>
          <a:p>
            <a:r>
              <a:rPr lang="vi-VN" sz="2000" smtClean="0"/>
              <a:t>Xích</a:t>
            </a:r>
            <a:endParaRPr lang="en-US" sz="2000"/>
          </a:p>
        </p:txBody>
      </p:sp>
    </p:spTree>
    <p:extLst>
      <p:ext uri="{BB962C8B-B14F-4D97-AF65-F5344CB8AC3E}">
        <p14:creationId xmlns:p14="http://schemas.microsoft.com/office/powerpoint/2010/main" val="4081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6" name="Group 5"/>
          <p:cNvGrpSpPr/>
          <p:nvPr/>
        </p:nvGrpSpPr>
        <p:grpSpPr>
          <a:xfrm>
            <a:off x="2763749" y="0"/>
            <a:ext cx="3544584" cy="667821"/>
            <a:chOff x="2455524" y="-2"/>
            <a:chExt cx="4140485" cy="667821"/>
          </a:xfrm>
          <a:effectLst>
            <a:outerShdw blurRad="50800" dist="38100" dir="5400000" algn="t" rotWithShape="0">
              <a:prstClr val="black">
                <a:alpha val="40000"/>
              </a:prstClr>
            </a:outerShdw>
          </a:effectLst>
        </p:grpSpPr>
        <p:sp>
          <p:nvSpPr>
            <p:cNvPr id="4" name="Round Same Side Corner Rectangle 3"/>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45594" y="133855"/>
              <a:ext cx="3791164" cy="400110"/>
            </a:xfrm>
            <a:prstGeom prst="rect">
              <a:avLst/>
            </a:prstGeom>
            <a:noFill/>
          </p:spPr>
          <p:txBody>
            <a:bodyPr wrap="square" rtlCol="0">
              <a:spAutoFit/>
            </a:bodyPr>
            <a:lstStyle/>
            <a:p>
              <a:pPr algn="ctr"/>
              <a:r>
                <a:rPr lang="vi-VN" sz="2000" b="1" smtClean="0">
                  <a:solidFill>
                    <a:schemeClr val="tx2"/>
                  </a:solidFill>
                </a:rPr>
                <a:t>b) Nguyên lí làm việc</a:t>
              </a:r>
              <a:endParaRPr lang="en-US" sz="2000" b="1">
                <a:solidFill>
                  <a:schemeClr val="tx2"/>
                </a:solidFill>
              </a:endParaRPr>
            </a:p>
          </p:txBody>
        </p:sp>
      </p:grpSp>
      <p:sp>
        <p:nvSpPr>
          <p:cNvPr id="2" name="TextBox 1"/>
          <p:cNvSpPr txBox="1"/>
          <p:nvPr/>
        </p:nvSpPr>
        <p:spPr>
          <a:xfrm>
            <a:off x="333911" y="1068511"/>
            <a:ext cx="3847672"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a:t>Z</a:t>
            </a:r>
            <a:r>
              <a:rPr lang="vi-VN" sz="2000" baseline="-25000" smtClean="0"/>
              <a:t>1</a:t>
            </a:r>
            <a:r>
              <a:rPr lang="vi-VN" sz="2000" smtClean="0"/>
              <a:t>: số răng của bánh dẫn hoặc đĩa dẫn 1</a:t>
            </a:r>
          </a:p>
          <a:p>
            <a:pPr marL="342900" indent="-342900" algn="just">
              <a:lnSpc>
                <a:spcPct val="150000"/>
              </a:lnSpc>
              <a:buFont typeface="Wingdings" panose="05000000000000000000" pitchFamily="2" charset="2"/>
              <a:buChar char="§"/>
            </a:pPr>
            <a:r>
              <a:rPr lang="vi-VN" sz="2000" smtClean="0"/>
              <a:t>n</a:t>
            </a:r>
            <a:r>
              <a:rPr lang="vi-VN" sz="2000" baseline="-25000" smtClean="0"/>
              <a:t>1</a:t>
            </a:r>
            <a:r>
              <a:rPr lang="vi-VN" sz="2000" smtClean="0"/>
              <a:t>: tốc độ quay (vòng/ phút)</a:t>
            </a:r>
          </a:p>
        </p:txBody>
      </p:sp>
      <p:sp>
        <p:nvSpPr>
          <p:cNvPr id="10" name="TextBox 9"/>
          <p:cNvSpPr txBox="1"/>
          <p:nvPr/>
        </p:nvSpPr>
        <p:spPr>
          <a:xfrm>
            <a:off x="333911" y="2946529"/>
            <a:ext cx="5301466" cy="400110"/>
          </a:xfrm>
          <a:prstGeom prst="rect">
            <a:avLst/>
          </a:prstGeom>
          <a:noFill/>
        </p:spPr>
        <p:txBody>
          <a:bodyPr wrap="square" rtlCol="0">
            <a:spAutoFit/>
          </a:bodyPr>
          <a:lstStyle/>
          <a:p>
            <a:r>
              <a:rPr lang="vi-VN" sz="2000" smtClean="0"/>
              <a:t>Tỉ số truyền i được xác định bởi công thức:</a:t>
            </a:r>
            <a:endParaRPr lang="en-US" sz="2000"/>
          </a:p>
        </p:txBody>
      </p:sp>
      <p:sp>
        <p:nvSpPr>
          <p:cNvPr id="16" name="TextBox 15"/>
          <p:cNvSpPr txBox="1"/>
          <p:nvPr/>
        </p:nvSpPr>
        <p:spPr>
          <a:xfrm>
            <a:off x="4822005" y="1068511"/>
            <a:ext cx="3847672"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smtClean="0"/>
              <a:t>Z</a:t>
            </a:r>
            <a:r>
              <a:rPr lang="vi-VN" sz="2000" baseline="-25000"/>
              <a:t>2</a:t>
            </a:r>
            <a:r>
              <a:rPr lang="vi-VN" sz="2000" smtClean="0"/>
              <a:t>: số răng của bánh dẫn hoặc đĩa dẫn 2</a:t>
            </a:r>
          </a:p>
          <a:p>
            <a:pPr marL="342900" indent="-342900" algn="just">
              <a:lnSpc>
                <a:spcPct val="150000"/>
              </a:lnSpc>
              <a:buFont typeface="Wingdings" panose="05000000000000000000" pitchFamily="2" charset="2"/>
              <a:buChar char="§"/>
            </a:pPr>
            <a:r>
              <a:rPr lang="vi-VN" sz="2000" smtClean="0"/>
              <a:t>n</a:t>
            </a:r>
            <a:r>
              <a:rPr lang="vi-VN" sz="2000" baseline="-25000"/>
              <a:t>2</a:t>
            </a:r>
            <a:r>
              <a:rPr lang="vi-VN" sz="2000" smtClean="0"/>
              <a:t>: tốc độ quay (vòng/ phút)</a:t>
            </a:r>
          </a:p>
        </p:txBody>
      </p:sp>
      <p:grpSp>
        <p:nvGrpSpPr>
          <p:cNvPr id="8" name="Group 7"/>
          <p:cNvGrpSpPr/>
          <p:nvPr/>
        </p:nvGrpSpPr>
        <p:grpSpPr>
          <a:xfrm>
            <a:off x="5708151" y="2809642"/>
            <a:ext cx="2075379" cy="945223"/>
            <a:chOff x="3498351" y="3414808"/>
            <a:chExt cx="2075379" cy="945223"/>
          </a:xfrm>
        </p:grpSpPr>
        <p:sp>
          <p:nvSpPr>
            <p:cNvPr id="12" name="Rounded Rectangle 11"/>
            <p:cNvSpPr/>
            <p:nvPr/>
          </p:nvSpPr>
          <p:spPr>
            <a:xfrm>
              <a:off x="3498351" y="3414808"/>
              <a:ext cx="2075379" cy="945223"/>
            </a:xfrm>
            <a:prstGeom prst="roundRect">
              <a:avLst/>
            </a:prstGeom>
            <a:solidFill>
              <a:srgbClr val="CCFF6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3744" y="3497817"/>
              <a:ext cx="1446610" cy="786507"/>
            </a:xfrm>
            <a:prstGeom prst="rect">
              <a:avLst/>
            </a:prstGeom>
          </p:spPr>
        </p:pic>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54656" y="3813847"/>
            <a:ext cx="774882" cy="656067"/>
          </a:xfrm>
          <a:prstGeom prst="rect">
            <a:avLst/>
          </a:prstGeom>
        </p:spPr>
      </p:pic>
      <p:sp>
        <p:nvSpPr>
          <p:cNvPr id="17" name="Rectangle 16"/>
          <p:cNvSpPr/>
          <p:nvPr/>
        </p:nvSpPr>
        <p:spPr>
          <a:xfrm>
            <a:off x="640464" y="3754865"/>
            <a:ext cx="4572000" cy="958660"/>
          </a:xfrm>
          <a:prstGeom prst="rect">
            <a:avLst/>
          </a:prstGeom>
        </p:spPr>
        <p:txBody>
          <a:bodyPr>
            <a:spAutoFit/>
          </a:bodyPr>
          <a:lstStyle/>
          <a:p>
            <a:pPr algn="r">
              <a:lnSpc>
                <a:spcPct val="150000"/>
              </a:lnSpc>
            </a:pPr>
            <a:r>
              <a:rPr lang="vi-VN" sz="2000" smtClean="0">
                <a:solidFill>
                  <a:srgbClr val="002060"/>
                </a:solidFill>
              </a:rPr>
              <a:t>Bánh răng hoặc đĩa xích nào có số răng ít hơn thì sẽ quay nhanh hơn.</a:t>
            </a:r>
            <a:endParaRPr lang="en-US" sz="2000">
              <a:solidFill>
                <a:srgbClr val="002060"/>
              </a:solidFill>
            </a:endParaRPr>
          </a:p>
        </p:txBody>
      </p:sp>
      <p:pic>
        <p:nvPicPr>
          <p:cNvPr id="18" name="Picture 17"/>
          <p:cNvPicPr>
            <a:picLocks noChangeAspect="1"/>
          </p:cNvPicPr>
          <p:nvPr/>
        </p:nvPicPr>
        <p:blipFill>
          <a:blip r:embed="rId5"/>
          <a:stretch>
            <a:fillRect/>
          </a:stretch>
        </p:blipFill>
        <p:spPr>
          <a:xfrm>
            <a:off x="8212437" y="4141880"/>
            <a:ext cx="914479" cy="920576"/>
          </a:xfrm>
          <a:prstGeom prst="rect">
            <a:avLst/>
          </a:prstGeom>
        </p:spPr>
      </p:pic>
      <p:pic>
        <p:nvPicPr>
          <p:cNvPr id="19" name="Picture 18"/>
          <p:cNvPicPr>
            <a:picLocks noChangeAspect="1"/>
          </p:cNvPicPr>
          <p:nvPr/>
        </p:nvPicPr>
        <p:blipFill>
          <a:blip r:embed="rId6"/>
          <a:stretch>
            <a:fillRect/>
          </a:stretch>
        </p:blipFill>
        <p:spPr>
          <a:xfrm flipH="1">
            <a:off x="0" y="-186776"/>
            <a:ext cx="1537681" cy="1080628"/>
          </a:xfrm>
          <a:prstGeom prst="rect">
            <a:avLst/>
          </a:prstGeom>
        </p:spPr>
      </p:pic>
    </p:spTree>
    <p:extLst>
      <p:ext uri="{BB962C8B-B14F-4D97-AF65-F5344CB8AC3E}">
        <p14:creationId xmlns:p14="http://schemas.microsoft.com/office/powerpoint/2010/main" val="5429472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2437" y="4141880"/>
            <a:ext cx="914479" cy="920576"/>
          </a:xfrm>
          <a:prstGeom prst="rect">
            <a:avLst/>
          </a:prstGeom>
        </p:spPr>
      </p:pic>
      <p:pic>
        <p:nvPicPr>
          <p:cNvPr id="4" name="Picture 3"/>
          <p:cNvPicPr>
            <a:picLocks noChangeAspect="1"/>
          </p:cNvPicPr>
          <p:nvPr/>
        </p:nvPicPr>
        <p:blipFill>
          <a:blip r:embed="rId3"/>
          <a:stretch>
            <a:fillRect/>
          </a:stretch>
        </p:blipFill>
        <p:spPr>
          <a:xfrm flipH="1">
            <a:off x="0" y="-186776"/>
            <a:ext cx="1537681" cy="1080628"/>
          </a:xfrm>
          <a:prstGeom prst="rect">
            <a:avLst/>
          </a:prstGeom>
        </p:spPr>
      </p:pic>
      <p:pic>
        <p:nvPicPr>
          <p:cNvPr id="5" name="Picture 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723"/>
          <a:stretch/>
        </p:blipFill>
        <p:spPr>
          <a:xfrm>
            <a:off x="1630148" y="441789"/>
            <a:ext cx="6204841" cy="3164441"/>
          </a:xfrm>
          <a:prstGeom prst="rect">
            <a:avLst/>
          </a:prstGeom>
        </p:spPr>
      </p:pic>
      <p:sp>
        <p:nvSpPr>
          <p:cNvPr id="6" name="Down Arrow 5"/>
          <p:cNvSpPr/>
          <p:nvPr/>
        </p:nvSpPr>
        <p:spPr>
          <a:xfrm rot="3117796">
            <a:off x="2588749" y="3626367"/>
            <a:ext cx="273959" cy="410966"/>
          </a:xfrm>
          <a:prstGeom prst="downArrow">
            <a:avLst/>
          </a:prstGeom>
          <a:solidFill>
            <a:srgbClr val="FF0000"/>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TextBox 6"/>
          <p:cNvSpPr txBox="1"/>
          <p:nvPr/>
        </p:nvSpPr>
        <p:spPr>
          <a:xfrm>
            <a:off x="776801" y="3978887"/>
            <a:ext cx="3405369" cy="1015663"/>
          </a:xfrm>
          <a:prstGeom prst="rect">
            <a:avLst/>
          </a:prstGeom>
          <a:noFill/>
        </p:spPr>
        <p:txBody>
          <a:bodyPr wrap="square" rtlCol="0">
            <a:spAutoFit/>
          </a:bodyPr>
          <a:lstStyle/>
          <a:p>
            <a:pPr algn="just">
              <a:lnSpc>
                <a:spcPct val="150000"/>
              </a:lnSpc>
            </a:pPr>
            <a:r>
              <a:rPr lang="vi-VN" sz="2000" smtClean="0"/>
              <a:t>Chiều quay của bánh bị dẫn ngược chiều với bánh dẫn.</a:t>
            </a:r>
            <a:endParaRPr lang="en-US" sz="2000"/>
          </a:p>
        </p:txBody>
      </p:sp>
      <p:sp>
        <p:nvSpPr>
          <p:cNvPr id="8" name="Down Arrow 7"/>
          <p:cNvSpPr/>
          <p:nvPr/>
        </p:nvSpPr>
        <p:spPr>
          <a:xfrm rot="18877307">
            <a:off x="6380206" y="3642578"/>
            <a:ext cx="273959" cy="410966"/>
          </a:xfrm>
          <a:prstGeom prst="downArrow">
            <a:avLst/>
          </a:prstGeom>
          <a:solidFill>
            <a:srgbClr val="FF0000"/>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9" name="TextBox 8"/>
          <p:cNvSpPr txBox="1"/>
          <p:nvPr/>
        </p:nvSpPr>
        <p:spPr>
          <a:xfrm>
            <a:off x="5160342" y="3978887"/>
            <a:ext cx="3198630" cy="1015663"/>
          </a:xfrm>
          <a:prstGeom prst="rect">
            <a:avLst/>
          </a:prstGeom>
          <a:noFill/>
        </p:spPr>
        <p:txBody>
          <a:bodyPr wrap="square" rtlCol="0">
            <a:spAutoFit/>
          </a:bodyPr>
          <a:lstStyle/>
          <a:p>
            <a:pPr algn="just">
              <a:lnSpc>
                <a:spcPct val="150000"/>
              </a:lnSpc>
            </a:pPr>
            <a:r>
              <a:rPr lang="vi-VN" sz="2000" smtClean="0"/>
              <a:t>Chiều quay của đĩa bị dẫn cùng chiều với đĩa dẫn.</a:t>
            </a:r>
            <a:endParaRPr lang="en-US" sz="2000"/>
          </a:p>
        </p:txBody>
      </p:sp>
    </p:spTree>
    <p:extLst>
      <p:ext uri="{BB962C8B-B14F-4D97-AF65-F5344CB8AC3E}">
        <p14:creationId xmlns:p14="http://schemas.microsoft.com/office/powerpoint/2010/main" val="1425051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96246" y="209697"/>
            <a:ext cx="1489612" cy="1006869"/>
            <a:chOff x="606317" y="174659"/>
            <a:chExt cx="1489612" cy="100686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17" y="174659"/>
              <a:ext cx="1489612" cy="1006869"/>
            </a:xfrm>
            <a:prstGeom prst="rect">
              <a:avLst/>
            </a:prstGeom>
          </p:spPr>
        </p:pic>
        <p:sp>
          <p:nvSpPr>
            <p:cNvPr id="5" name="TextBox 4"/>
            <p:cNvSpPr txBox="1"/>
            <p:nvPr/>
          </p:nvSpPr>
          <p:spPr>
            <a:xfrm>
              <a:off x="698714" y="425455"/>
              <a:ext cx="1304818" cy="400110"/>
            </a:xfrm>
            <a:prstGeom prst="rect">
              <a:avLst/>
            </a:prstGeom>
            <a:noFill/>
          </p:spPr>
          <p:txBody>
            <a:bodyPr wrap="square" rtlCol="0">
              <a:spAutoFit/>
            </a:bodyPr>
            <a:lstStyle/>
            <a:p>
              <a:pPr algn="ctr"/>
              <a:r>
                <a:rPr lang="vi-VN" sz="2000" b="1" smtClean="0">
                  <a:solidFill>
                    <a:srgbClr val="C00000"/>
                  </a:solidFill>
                </a:rPr>
                <a:t>Mở rộng</a:t>
              </a:r>
              <a:endParaRPr lang="en-US" sz="2000" b="1">
                <a:solidFill>
                  <a:srgbClr val="C00000"/>
                </a:solidFill>
              </a:endParaRPr>
            </a:p>
          </p:txBody>
        </p:sp>
      </p:grpSp>
      <p:sp>
        <p:nvSpPr>
          <p:cNvPr id="7" name="Rectangle 6"/>
          <p:cNvSpPr/>
          <p:nvPr/>
        </p:nvSpPr>
        <p:spPr>
          <a:xfrm>
            <a:off x="796246" y="1216566"/>
            <a:ext cx="7792949" cy="1015663"/>
          </a:xfrm>
          <a:prstGeom prst="rect">
            <a:avLst/>
          </a:prstGeom>
        </p:spPr>
        <p:txBody>
          <a:bodyPr wrap="square">
            <a:spAutoFit/>
          </a:bodyPr>
          <a:lstStyle/>
          <a:p>
            <a:pPr algn="just">
              <a:lnSpc>
                <a:spcPct val="150000"/>
              </a:lnSpc>
            </a:pPr>
            <a:r>
              <a:rPr lang="en-US" sz="2000"/>
              <a:t>Muốn truyền chuyển động giữa các trục cách xa nhau, có thể dùng bộ truyền động xích hoặc dùng nhiều cặp bánh răng kế tiếp nhau.</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21" y="2588192"/>
            <a:ext cx="3947925" cy="237665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691" y="2383162"/>
            <a:ext cx="3860729" cy="2602131"/>
          </a:xfrm>
          <a:prstGeom prst="rect">
            <a:avLst/>
          </a:prstGeom>
        </p:spPr>
      </p:pic>
      <p:pic>
        <p:nvPicPr>
          <p:cNvPr id="10" name="Picture 9"/>
          <p:cNvPicPr>
            <a:picLocks noChangeAspect="1"/>
          </p:cNvPicPr>
          <p:nvPr/>
        </p:nvPicPr>
        <p:blipFill>
          <a:blip r:embed="rId5"/>
          <a:stretch>
            <a:fillRect/>
          </a:stretch>
        </p:blipFill>
        <p:spPr>
          <a:xfrm>
            <a:off x="7489362" y="-247501"/>
            <a:ext cx="1654638" cy="1162821"/>
          </a:xfrm>
          <a:prstGeom prst="rect">
            <a:avLst/>
          </a:prstGeom>
        </p:spPr>
      </p:pic>
    </p:spTree>
    <p:extLst>
      <p:ext uri="{BB962C8B-B14F-4D97-AF65-F5344CB8AC3E}">
        <p14:creationId xmlns:p14="http://schemas.microsoft.com/office/powerpoint/2010/main" val="287434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8268" y="902581"/>
            <a:ext cx="7194479" cy="1015663"/>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smtClean="0"/>
              <a:t>Dùng để t</a:t>
            </a:r>
            <a:r>
              <a:rPr lang="en-US" sz="2000" smtClean="0"/>
              <a:t>ruyền </a:t>
            </a:r>
            <a:r>
              <a:rPr lang="en-US" sz="2000"/>
              <a:t>chuyển động quay giữa các trục song song hoặc vuông góc nhau: </a:t>
            </a:r>
          </a:p>
        </p:txBody>
      </p:sp>
      <p:grpSp>
        <p:nvGrpSpPr>
          <p:cNvPr id="9" name="Group 8"/>
          <p:cNvGrpSpPr/>
          <p:nvPr/>
        </p:nvGrpSpPr>
        <p:grpSpPr>
          <a:xfrm>
            <a:off x="462337" y="2217350"/>
            <a:ext cx="2342508" cy="2723665"/>
            <a:chOff x="770562" y="2258446"/>
            <a:chExt cx="2342508" cy="2723665"/>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505" t="6810" r="15240" b="3855"/>
            <a:stretch/>
          </p:blipFill>
          <p:spPr>
            <a:xfrm>
              <a:off x="770562" y="2258446"/>
              <a:ext cx="2342508" cy="2251636"/>
            </a:xfrm>
            <a:prstGeom prst="ellipse">
              <a:avLst/>
            </a:prstGeom>
          </p:spPr>
        </p:pic>
        <p:sp>
          <p:nvSpPr>
            <p:cNvPr id="8" name="TextBox 7"/>
            <p:cNvSpPr txBox="1"/>
            <p:nvPr/>
          </p:nvSpPr>
          <p:spPr>
            <a:xfrm>
              <a:off x="1227761" y="4582001"/>
              <a:ext cx="1417833" cy="400110"/>
            </a:xfrm>
            <a:prstGeom prst="rect">
              <a:avLst/>
            </a:prstGeom>
            <a:noFill/>
          </p:spPr>
          <p:txBody>
            <a:bodyPr wrap="square" rtlCol="0">
              <a:spAutoFit/>
            </a:bodyPr>
            <a:lstStyle/>
            <a:p>
              <a:pPr algn="ctr"/>
              <a:r>
                <a:rPr lang="vi-VN" sz="2000" i="1" smtClean="0">
                  <a:solidFill>
                    <a:srgbClr val="0070C0"/>
                  </a:solidFill>
                </a:rPr>
                <a:t>Đồng hồ</a:t>
              </a:r>
              <a:endParaRPr lang="en-US" sz="2000" i="1">
                <a:solidFill>
                  <a:srgbClr val="0070C0"/>
                </a:solidFill>
              </a:endParaRPr>
            </a:p>
          </p:txBody>
        </p:sp>
      </p:grpSp>
      <p:grpSp>
        <p:nvGrpSpPr>
          <p:cNvPr id="12" name="Group 11"/>
          <p:cNvGrpSpPr/>
          <p:nvPr/>
        </p:nvGrpSpPr>
        <p:grpSpPr>
          <a:xfrm>
            <a:off x="3205537" y="2184065"/>
            <a:ext cx="5861839" cy="2756950"/>
            <a:chOff x="3205537" y="2184065"/>
            <a:chExt cx="5861839" cy="2756950"/>
          </a:xfrm>
        </p:grpSpPr>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5537" y="2184065"/>
              <a:ext cx="5861839" cy="2284921"/>
            </a:xfrm>
            <a:prstGeom prst="rect">
              <a:avLst/>
            </a:prstGeom>
          </p:spPr>
        </p:pic>
        <p:sp>
          <p:nvSpPr>
            <p:cNvPr id="11" name="TextBox 10"/>
            <p:cNvSpPr txBox="1"/>
            <p:nvPr/>
          </p:nvSpPr>
          <p:spPr>
            <a:xfrm>
              <a:off x="5141574" y="4540905"/>
              <a:ext cx="1989763" cy="400110"/>
            </a:xfrm>
            <a:prstGeom prst="rect">
              <a:avLst/>
            </a:prstGeom>
            <a:noFill/>
          </p:spPr>
          <p:txBody>
            <a:bodyPr wrap="square" rtlCol="0">
              <a:spAutoFit/>
            </a:bodyPr>
            <a:lstStyle/>
            <a:p>
              <a:pPr algn="ctr"/>
              <a:r>
                <a:rPr lang="vi-VN" sz="2000" i="1" smtClean="0">
                  <a:solidFill>
                    <a:srgbClr val="0070C0"/>
                  </a:solidFill>
                </a:rPr>
                <a:t>Hộp số xe máy</a:t>
              </a:r>
              <a:endParaRPr lang="en-US" sz="2000" i="1">
                <a:solidFill>
                  <a:srgbClr val="0070C0"/>
                </a:solidFill>
              </a:endParaRPr>
            </a:p>
          </p:txBody>
        </p:sp>
      </p:grpSp>
      <p:pic>
        <p:nvPicPr>
          <p:cNvPr id="14" name="Picture 13"/>
          <p:cNvPicPr>
            <a:picLocks noChangeAspect="1"/>
          </p:cNvPicPr>
          <p:nvPr/>
        </p:nvPicPr>
        <p:blipFill>
          <a:blip r:embed="rId4"/>
          <a:stretch>
            <a:fillRect/>
          </a:stretch>
        </p:blipFill>
        <p:spPr>
          <a:xfrm>
            <a:off x="7489362" y="-247501"/>
            <a:ext cx="1654638" cy="1162821"/>
          </a:xfrm>
          <a:prstGeom prst="rect">
            <a:avLst/>
          </a:prstGeom>
        </p:spPr>
      </p:pic>
      <p:grpSp>
        <p:nvGrpSpPr>
          <p:cNvPr id="18" name="Group 17"/>
          <p:cNvGrpSpPr/>
          <p:nvPr/>
        </p:nvGrpSpPr>
        <p:grpSpPr>
          <a:xfrm>
            <a:off x="3457254" y="0"/>
            <a:ext cx="2198670" cy="667821"/>
            <a:chOff x="2455524" y="-2"/>
            <a:chExt cx="4140485" cy="667821"/>
          </a:xfrm>
          <a:effectLst>
            <a:outerShdw blurRad="50800" dist="38100" dir="5400000" algn="t" rotWithShape="0">
              <a:prstClr val="black">
                <a:alpha val="40000"/>
              </a:prstClr>
            </a:outerShdw>
          </a:effectLst>
        </p:grpSpPr>
        <p:sp>
          <p:nvSpPr>
            <p:cNvPr id="19" name="Round Same Side Corner Rectangle 18"/>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645594" y="133855"/>
              <a:ext cx="3791164" cy="400110"/>
            </a:xfrm>
            <a:prstGeom prst="rect">
              <a:avLst/>
            </a:prstGeom>
            <a:noFill/>
          </p:spPr>
          <p:txBody>
            <a:bodyPr wrap="square" rtlCol="0">
              <a:spAutoFit/>
            </a:bodyPr>
            <a:lstStyle/>
            <a:p>
              <a:pPr algn="ctr"/>
              <a:r>
                <a:rPr lang="vi-VN" sz="2000" b="1">
                  <a:solidFill>
                    <a:schemeClr val="tx2"/>
                  </a:solidFill>
                </a:rPr>
                <a:t>c</a:t>
              </a:r>
              <a:r>
                <a:rPr lang="vi-VN" sz="2000" b="1" smtClean="0">
                  <a:solidFill>
                    <a:schemeClr val="tx2"/>
                  </a:solidFill>
                </a:rPr>
                <a:t>) Ứng dụng</a:t>
              </a:r>
              <a:endParaRPr lang="en-US" sz="2000" b="1">
                <a:solidFill>
                  <a:schemeClr val="tx2"/>
                </a:solidFill>
              </a:endParaRPr>
            </a:p>
          </p:txBody>
        </p:sp>
      </p:grpSp>
    </p:spTree>
    <p:extLst>
      <p:ext uri="{BB962C8B-B14F-4D97-AF65-F5344CB8AC3E}">
        <p14:creationId xmlns:p14="http://schemas.microsoft.com/office/powerpoint/2010/main" val="18546137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7242" y="915320"/>
            <a:ext cx="7598805" cy="496996"/>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smtClean="0"/>
              <a:t>Dùng để truyền </a:t>
            </a:r>
            <a:r>
              <a:rPr lang="vi-VN" sz="2000"/>
              <a:t>chuyển động quay giữa hai trục cách </a:t>
            </a:r>
            <a:r>
              <a:rPr lang="vi-VN" sz="2000"/>
              <a:t>xa </a:t>
            </a:r>
            <a:r>
              <a:rPr lang="vi-VN" sz="2000" smtClean="0"/>
              <a:t>nhau:</a:t>
            </a:r>
            <a:endParaRPr lang="en-US" sz="2000"/>
          </a:p>
        </p:txBody>
      </p:sp>
      <p:pic>
        <p:nvPicPr>
          <p:cNvPr id="13" name="Picture 12"/>
          <p:cNvPicPr>
            <a:picLocks noChangeAspect="1"/>
          </p:cNvPicPr>
          <p:nvPr/>
        </p:nvPicPr>
        <p:blipFill>
          <a:blip r:embed="rId3"/>
          <a:stretch>
            <a:fillRect/>
          </a:stretch>
        </p:blipFill>
        <p:spPr>
          <a:xfrm>
            <a:off x="7489362" y="-247501"/>
            <a:ext cx="1654638" cy="1162821"/>
          </a:xfrm>
          <a:prstGeom prst="rect">
            <a:avLst/>
          </a:prstGeom>
        </p:spPr>
      </p:pic>
      <p:grpSp>
        <p:nvGrpSpPr>
          <p:cNvPr id="19" name="Group 18"/>
          <p:cNvGrpSpPr/>
          <p:nvPr/>
        </p:nvGrpSpPr>
        <p:grpSpPr>
          <a:xfrm>
            <a:off x="154493" y="1837751"/>
            <a:ext cx="2783915" cy="2703426"/>
            <a:chOff x="154493" y="1837751"/>
            <a:chExt cx="2783915" cy="2703426"/>
          </a:xfrm>
        </p:grpSpPr>
        <p:pic>
          <p:nvPicPr>
            <p:cNvPr id="2" name="Picture 1"/>
            <p:cNvPicPr>
              <a:picLocks noChangeAspect="1"/>
            </p:cNvPicPr>
            <p:nvPr/>
          </p:nvPicPr>
          <p:blipFill rotWithShape="1">
            <a:blip r:embed="rId4"/>
            <a:srcRect r="11748"/>
            <a:stretch/>
          </p:blipFill>
          <p:spPr>
            <a:xfrm>
              <a:off x="154493" y="1837751"/>
              <a:ext cx="2783915" cy="2104520"/>
            </a:xfrm>
            <a:prstGeom prst="rect">
              <a:avLst/>
            </a:prstGeom>
          </p:spPr>
        </p:pic>
        <p:sp>
          <p:nvSpPr>
            <p:cNvPr id="16" name="Rectangle 15"/>
            <p:cNvSpPr/>
            <p:nvPr/>
          </p:nvSpPr>
          <p:spPr>
            <a:xfrm>
              <a:off x="513897" y="4140484"/>
              <a:ext cx="2065106" cy="400693"/>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Xích xe nâng</a:t>
              </a:r>
              <a:endParaRPr lang="en-US" sz="2000">
                <a:solidFill>
                  <a:srgbClr val="000000"/>
                </a:solidFill>
                <a:latin typeface="Arial" panose="020B0604020202020204" pitchFamily="34" charset="0"/>
                <a:cs typeface="Arial" panose="020B0604020202020204" pitchFamily="34" charset="0"/>
              </a:endParaRPr>
            </a:p>
          </p:txBody>
        </p:sp>
      </p:grpSp>
      <p:grpSp>
        <p:nvGrpSpPr>
          <p:cNvPr id="20" name="Group 19"/>
          <p:cNvGrpSpPr/>
          <p:nvPr/>
        </p:nvGrpSpPr>
        <p:grpSpPr>
          <a:xfrm>
            <a:off x="3038697" y="1835157"/>
            <a:ext cx="3156620" cy="2706020"/>
            <a:chOff x="3038697" y="1835157"/>
            <a:chExt cx="3156620" cy="2706020"/>
          </a:xfrm>
        </p:grpSpPr>
        <p:pic>
          <p:nvPicPr>
            <p:cNvPr id="14" name="Picture 13"/>
            <p:cNvPicPr>
              <a:picLocks noChangeAspect="1"/>
            </p:cNvPicPr>
            <p:nvPr/>
          </p:nvPicPr>
          <p:blipFill>
            <a:blip r:embed="rId5"/>
            <a:stretch>
              <a:fillRect/>
            </a:stretch>
          </p:blipFill>
          <p:spPr>
            <a:xfrm>
              <a:off x="3038697" y="1835157"/>
              <a:ext cx="3156620" cy="2107114"/>
            </a:xfrm>
            <a:prstGeom prst="rect">
              <a:avLst/>
            </a:prstGeom>
          </p:spPr>
        </p:pic>
        <p:sp>
          <p:nvSpPr>
            <p:cNvPr id="17" name="Rectangle 16"/>
            <p:cNvSpPr/>
            <p:nvPr/>
          </p:nvSpPr>
          <p:spPr>
            <a:xfrm>
              <a:off x="3584454" y="4140484"/>
              <a:ext cx="2065106" cy="400693"/>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Xích xe máy</a:t>
              </a:r>
              <a:endParaRPr lang="en-US" sz="2000">
                <a:solidFill>
                  <a:srgbClr val="000000"/>
                </a:solidFill>
                <a:latin typeface="Arial" panose="020B0604020202020204" pitchFamily="34" charset="0"/>
                <a:cs typeface="Arial" panose="020B0604020202020204" pitchFamily="34" charset="0"/>
              </a:endParaRPr>
            </a:p>
          </p:txBody>
        </p:sp>
      </p:grpSp>
      <p:grpSp>
        <p:nvGrpSpPr>
          <p:cNvPr id="21" name="Group 20"/>
          <p:cNvGrpSpPr/>
          <p:nvPr/>
        </p:nvGrpSpPr>
        <p:grpSpPr>
          <a:xfrm>
            <a:off x="6295606" y="1830642"/>
            <a:ext cx="2692402" cy="2710535"/>
            <a:chOff x="6295606" y="1830642"/>
            <a:chExt cx="2692402" cy="2710535"/>
          </a:xfrm>
        </p:grpSpPr>
        <p:pic>
          <p:nvPicPr>
            <p:cNvPr id="15" name="Picture 14"/>
            <p:cNvPicPr>
              <a:picLocks noChangeAspect="1"/>
            </p:cNvPicPr>
            <p:nvPr/>
          </p:nvPicPr>
          <p:blipFill>
            <a:blip r:embed="rId6"/>
            <a:stretch>
              <a:fillRect/>
            </a:stretch>
          </p:blipFill>
          <p:spPr>
            <a:xfrm>
              <a:off x="6295606" y="1830642"/>
              <a:ext cx="2692402" cy="2111629"/>
            </a:xfrm>
            <a:prstGeom prst="rect">
              <a:avLst/>
            </a:prstGeom>
          </p:spPr>
        </p:pic>
        <p:sp>
          <p:nvSpPr>
            <p:cNvPr id="18" name="Rectangle 17"/>
            <p:cNvSpPr/>
            <p:nvPr/>
          </p:nvSpPr>
          <p:spPr>
            <a:xfrm>
              <a:off x="6609254" y="4140484"/>
              <a:ext cx="2065106" cy="400693"/>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Xích xe đạp</a:t>
              </a:r>
              <a:endParaRPr lang="en-US" sz="2000">
                <a:solidFill>
                  <a:srgbClr val="000000"/>
                </a:solidFill>
                <a:latin typeface="Arial" panose="020B0604020202020204" pitchFamily="34" charset="0"/>
                <a:cs typeface="Arial" panose="020B0604020202020204" pitchFamily="34" charset="0"/>
              </a:endParaRPr>
            </a:p>
          </p:txBody>
        </p:sp>
      </p:grpSp>
      <p:grpSp>
        <p:nvGrpSpPr>
          <p:cNvPr id="25" name="Group 24"/>
          <p:cNvGrpSpPr/>
          <p:nvPr/>
        </p:nvGrpSpPr>
        <p:grpSpPr>
          <a:xfrm>
            <a:off x="3457254" y="0"/>
            <a:ext cx="2198670" cy="667821"/>
            <a:chOff x="2455524" y="-2"/>
            <a:chExt cx="4140485" cy="667821"/>
          </a:xfrm>
          <a:effectLst>
            <a:outerShdw blurRad="50800" dist="38100" dir="5400000" algn="t" rotWithShape="0">
              <a:prstClr val="black">
                <a:alpha val="40000"/>
              </a:prstClr>
            </a:outerShdw>
          </a:effectLst>
        </p:grpSpPr>
        <p:sp>
          <p:nvSpPr>
            <p:cNvPr id="26" name="Round Same Side Corner Rectangle 25"/>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45594" y="133855"/>
              <a:ext cx="3791164" cy="400110"/>
            </a:xfrm>
            <a:prstGeom prst="rect">
              <a:avLst/>
            </a:prstGeom>
            <a:noFill/>
          </p:spPr>
          <p:txBody>
            <a:bodyPr wrap="square" rtlCol="0">
              <a:spAutoFit/>
            </a:bodyPr>
            <a:lstStyle/>
            <a:p>
              <a:pPr algn="ctr"/>
              <a:r>
                <a:rPr lang="vi-VN" sz="2000" b="1">
                  <a:solidFill>
                    <a:schemeClr val="tx2"/>
                  </a:solidFill>
                </a:rPr>
                <a:t>c</a:t>
              </a:r>
              <a:r>
                <a:rPr lang="vi-VN" sz="2000" b="1" smtClean="0">
                  <a:solidFill>
                    <a:schemeClr val="tx2"/>
                  </a:solidFill>
                </a:rPr>
                <a:t>) Ứng dụng</a:t>
              </a:r>
              <a:endParaRPr lang="en-US" sz="2000" b="1">
                <a:solidFill>
                  <a:schemeClr val="tx2"/>
                </a:solidFill>
              </a:endParaRPr>
            </a:p>
          </p:txBody>
        </p:sp>
      </p:grpSp>
    </p:spTree>
    <p:extLst>
      <p:ext uri="{BB962C8B-B14F-4D97-AF65-F5344CB8AC3E}">
        <p14:creationId xmlns:p14="http://schemas.microsoft.com/office/powerpoint/2010/main" val="13066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428;p34"/>
          <p:cNvSpPr txBox="1">
            <a:spLocks noGrp="1"/>
          </p:cNvSpPr>
          <p:nvPr>
            <p:ph type="title" idx="2"/>
          </p:nvPr>
        </p:nvSpPr>
        <p:spPr>
          <a:xfrm>
            <a:off x="830442" y="878973"/>
            <a:ext cx="4895400" cy="102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b="1" smtClean="0">
                <a:solidFill>
                  <a:schemeClr val="accent1"/>
                </a:solidFill>
                <a:latin typeface="Arial" panose="020B0604020202020204" pitchFamily="34" charset="0"/>
                <a:cs typeface="Arial" panose="020B0604020202020204" pitchFamily="34" charset="0"/>
              </a:rPr>
              <a:t>II.</a:t>
            </a:r>
            <a:endParaRPr sz="6000" b="1">
              <a:solidFill>
                <a:schemeClr val="accent1"/>
              </a:solidFill>
              <a:latin typeface="Arial" panose="020B0604020202020204" pitchFamily="34" charset="0"/>
              <a:cs typeface="Arial" panose="020B0604020202020204" pitchFamily="34" charset="0"/>
            </a:endParaRPr>
          </a:p>
        </p:txBody>
      </p:sp>
      <p:grpSp>
        <p:nvGrpSpPr>
          <p:cNvPr id="22" name="Google Shape;430;p34"/>
          <p:cNvGrpSpPr/>
          <p:nvPr/>
        </p:nvGrpSpPr>
        <p:grpSpPr>
          <a:xfrm>
            <a:off x="6609557" y="1806682"/>
            <a:ext cx="3088671" cy="3572242"/>
            <a:chOff x="6445170" y="1931405"/>
            <a:chExt cx="3088671" cy="3572242"/>
          </a:xfrm>
          <a:solidFill>
            <a:schemeClr val="tx2"/>
          </a:solidFill>
        </p:grpSpPr>
        <p:grpSp>
          <p:nvGrpSpPr>
            <p:cNvPr id="23" name="Google Shape;431;p34"/>
            <p:cNvGrpSpPr/>
            <p:nvPr/>
          </p:nvGrpSpPr>
          <p:grpSpPr>
            <a:xfrm rot="-728416">
              <a:off x="6717903" y="3136874"/>
              <a:ext cx="802808" cy="802808"/>
              <a:chOff x="353675" y="3417700"/>
              <a:chExt cx="527775" cy="527775"/>
            </a:xfrm>
            <a:grpFill/>
          </p:grpSpPr>
          <p:sp>
            <p:nvSpPr>
              <p:cNvPr id="50" name="Google Shape;432;p3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1" name="Google Shape;433;p3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2" name="Google Shape;434;p3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3" name="Google Shape;435;p3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4" name="Google Shape;436;p3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5" name="Google Shape;437;p3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6" name="Google Shape;438;p3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7" name="Google Shape;439;p3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8" name="Google Shape;440;p3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59" name="Google Shape;441;p3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0" name="Google Shape;442;p3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1" name="Google Shape;443;p3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2" name="Google Shape;444;p3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3" name="Google Shape;445;p3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4" name="Google Shape;446;p3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5" name="Google Shape;447;p3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6" name="Google Shape;448;p3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7" name="Google Shape;449;p3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8" name="Google Shape;450;p3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69" name="Google Shape;451;p3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0" name="Google Shape;452;p3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1" name="Google Shape;453;p3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2" name="Google Shape;454;p3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3" name="Google Shape;455;p3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4" name="Google Shape;456;p3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5" name="Google Shape;457;p3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6" name="Google Shape;458;p3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7" name="Google Shape;459;p3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8" name="Google Shape;460;p3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79" name="Google Shape;461;p3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0" name="Google Shape;462;p3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1" name="Google Shape;463;p3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2" name="Google Shape;464;p3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3" name="Google Shape;465;p3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4" name="Google Shape;466;p3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5" name="Google Shape;467;p3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6" name="Google Shape;468;p3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7" name="Google Shape;469;p3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8" name="Google Shape;470;p3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89" name="Google Shape;471;p3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90" name="Google Shape;472;p3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91" name="Google Shape;473;p3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92" name="Google Shape;474;p3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93" name="Google Shape;475;p3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94" name="Google Shape;476;p3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95" name="Google Shape;477;p3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96" name="Google Shape;478;p3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4" name="Google Shape;479;p34"/>
            <p:cNvSpPr/>
            <p:nvPr/>
          </p:nvSpPr>
          <p:spPr>
            <a:xfrm>
              <a:off x="7051519" y="3470177"/>
              <a:ext cx="136200" cy="136200"/>
            </a:xfrm>
            <a:prstGeom prst="ellipse">
              <a:avLst/>
            </a:prstGeom>
            <a:grp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25" name="Google Shape;480;p34"/>
            <p:cNvGrpSpPr/>
            <p:nvPr/>
          </p:nvGrpSpPr>
          <p:grpSpPr>
            <a:xfrm rot="5400000">
              <a:off x="7961259" y="1931387"/>
              <a:ext cx="1572564" cy="1572600"/>
              <a:chOff x="3286600" y="1519925"/>
              <a:chExt cx="1093425" cy="1093450"/>
            </a:xfrm>
            <a:grpFill/>
          </p:grpSpPr>
          <p:sp>
            <p:nvSpPr>
              <p:cNvPr id="41" name="Google Shape;481;p34"/>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2" name="Google Shape;482;p34"/>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3" name="Google Shape;483;p34"/>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4" name="Google Shape;484;p34"/>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5" name="Google Shape;485;p34"/>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6" name="Google Shape;486;p34"/>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7" name="Google Shape;487;p34"/>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8" name="Google Shape;488;p34"/>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9" name="Google Shape;489;p34"/>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grpFill/>
              <a:ln>
                <a:solidFill>
                  <a:schemeClr val="accent2"/>
                </a:solidFill>
              </a:ln>
            </p:spPr>
            <p:txBody>
              <a:bodyPr spcFirstLastPara="1" wrap="square" lIns="91425" tIns="91425" rIns="91425" bIns="91425" anchor="ctr" anchorCtr="0">
                <a:noAutofit/>
              </a:bodyPr>
              <a:lstStyle/>
              <a:p>
                <a:endParaRPr/>
              </a:p>
            </p:txBody>
          </p:sp>
        </p:grpSp>
        <p:sp>
          <p:nvSpPr>
            <p:cNvPr id="26" name="Google Shape;490;p34"/>
            <p:cNvSpPr/>
            <p:nvPr/>
          </p:nvSpPr>
          <p:spPr>
            <a:xfrm>
              <a:off x="8699646" y="2669687"/>
              <a:ext cx="96300" cy="96000"/>
            </a:xfrm>
            <a:prstGeom prst="ellipse">
              <a:avLst/>
            </a:prstGeom>
            <a:grp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27" name="Google Shape;491;p34"/>
            <p:cNvCxnSpPr>
              <a:stCxn id="26" idx="4"/>
              <a:endCxn id="33" idx="7"/>
            </p:cNvCxnSpPr>
            <p:nvPr/>
          </p:nvCxnSpPr>
          <p:spPr>
            <a:xfrm flipH="1">
              <a:off x="8191596" y="2765687"/>
              <a:ext cx="556200" cy="1824600"/>
            </a:xfrm>
            <a:prstGeom prst="straightConnector1">
              <a:avLst/>
            </a:prstGeom>
            <a:grpFill/>
            <a:ln w="19050" cap="flat" cmpd="sng">
              <a:solidFill>
                <a:schemeClr val="accent2"/>
              </a:solidFill>
              <a:prstDash val="solid"/>
              <a:round/>
              <a:headEnd type="none" w="med" len="med"/>
              <a:tailEnd type="none" w="med" len="med"/>
            </a:ln>
          </p:spPr>
        </p:cxnSp>
        <p:cxnSp>
          <p:nvCxnSpPr>
            <p:cNvPr id="28" name="Google Shape;493;p34"/>
            <p:cNvCxnSpPr>
              <a:stCxn id="24" idx="4"/>
            </p:cNvCxnSpPr>
            <p:nvPr/>
          </p:nvCxnSpPr>
          <p:spPr>
            <a:xfrm flipH="1">
              <a:off x="6669019" y="3606377"/>
              <a:ext cx="450600" cy="1682100"/>
            </a:xfrm>
            <a:prstGeom prst="straightConnector1">
              <a:avLst/>
            </a:prstGeom>
            <a:grpFill/>
            <a:ln w="19050" cap="flat" cmpd="sng">
              <a:solidFill>
                <a:schemeClr val="accent2"/>
              </a:solidFill>
              <a:prstDash val="solid"/>
              <a:round/>
              <a:headEnd type="none" w="med" len="med"/>
              <a:tailEnd type="none" w="med" len="med"/>
            </a:ln>
          </p:spPr>
        </p:cxnSp>
        <p:cxnSp>
          <p:nvCxnSpPr>
            <p:cNvPr id="29" name="Google Shape;494;p34"/>
            <p:cNvCxnSpPr>
              <a:stCxn id="33" idx="6"/>
            </p:cNvCxnSpPr>
            <p:nvPr/>
          </p:nvCxnSpPr>
          <p:spPr>
            <a:xfrm>
              <a:off x="8233269" y="4691017"/>
              <a:ext cx="1098000" cy="359400"/>
            </a:xfrm>
            <a:prstGeom prst="straightConnector1">
              <a:avLst/>
            </a:prstGeom>
            <a:grpFill/>
            <a:ln w="19050" cap="flat" cmpd="sng">
              <a:solidFill>
                <a:schemeClr val="accent2"/>
              </a:solidFill>
              <a:prstDash val="solid"/>
              <a:round/>
              <a:headEnd type="none" w="med" len="med"/>
              <a:tailEnd type="none" w="med" len="med"/>
            </a:ln>
          </p:spPr>
        </p:cxnSp>
        <p:grpSp>
          <p:nvGrpSpPr>
            <p:cNvPr id="30" name="Google Shape;495;p34"/>
            <p:cNvGrpSpPr/>
            <p:nvPr/>
          </p:nvGrpSpPr>
          <p:grpSpPr>
            <a:xfrm rot="-652733">
              <a:off x="7396428" y="3996836"/>
              <a:ext cx="1388278" cy="1388278"/>
              <a:chOff x="2479700" y="3408200"/>
              <a:chExt cx="546775" cy="546775"/>
            </a:xfrm>
            <a:grpFill/>
          </p:grpSpPr>
          <p:sp>
            <p:nvSpPr>
              <p:cNvPr id="38" name="Google Shape;496;p34"/>
              <p:cNvSpPr/>
              <p:nvPr/>
            </p:nvSpPr>
            <p:spPr>
              <a:xfrm>
                <a:off x="2479700" y="3408200"/>
                <a:ext cx="546775" cy="546775"/>
              </a:xfrm>
              <a:custGeom>
                <a:avLst/>
                <a:gdLst/>
                <a:ahLst/>
                <a:cxnLst/>
                <a:rect l="l" t="t" r="r" b="b"/>
                <a:pathLst>
                  <a:path w="21871" h="21871" extrusionOk="0">
                    <a:moveTo>
                      <a:pt x="11029" y="227"/>
                    </a:moveTo>
                    <a:cubicBezTo>
                      <a:pt x="13134" y="245"/>
                      <a:pt x="15161" y="871"/>
                      <a:pt x="16903" y="2042"/>
                    </a:cubicBezTo>
                    <a:lnTo>
                      <a:pt x="15976" y="3390"/>
                    </a:lnTo>
                    <a:lnTo>
                      <a:pt x="16068" y="3455"/>
                    </a:lnTo>
                    <a:cubicBezTo>
                      <a:pt x="16521" y="3765"/>
                      <a:pt x="16947" y="4119"/>
                      <a:pt x="17332" y="4502"/>
                    </a:cubicBezTo>
                    <a:lnTo>
                      <a:pt x="17411" y="4582"/>
                    </a:lnTo>
                    <a:lnTo>
                      <a:pt x="18566" y="3422"/>
                    </a:lnTo>
                    <a:cubicBezTo>
                      <a:pt x="20047" y="4923"/>
                      <a:pt x="21039" y="6802"/>
                      <a:pt x="21443" y="8862"/>
                    </a:cubicBezTo>
                    <a:lnTo>
                      <a:pt x="19837" y="9161"/>
                    </a:lnTo>
                    <a:lnTo>
                      <a:pt x="19857" y="9272"/>
                    </a:lnTo>
                    <a:cubicBezTo>
                      <a:pt x="19957" y="9815"/>
                      <a:pt x="20010" y="10365"/>
                      <a:pt x="20012" y="10907"/>
                    </a:cubicBezTo>
                    <a:lnTo>
                      <a:pt x="20012" y="11020"/>
                    </a:lnTo>
                    <a:lnTo>
                      <a:pt x="21644" y="11020"/>
                    </a:lnTo>
                    <a:cubicBezTo>
                      <a:pt x="21628" y="13138"/>
                      <a:pt x="20996" y="15175"/>
                      <a:pt x="19814" y="16924"/>
                    </a:cubicBezTo>
                    <a:lnTo>
                      <a:pt x="18467" y="15994"/>
                    </a:lnTo>
                    <a:lnTo>
                      <a:pt x="18404" y="16087"/>
                    </a:lnTo>
                    <a:cubicBezTo>
                      <a:pt x="18089" y="16541"/>
                      <a:pt x="17735" y="16965"/>
                      <a:pt x="17354" y="17349"/>
                    </a:cubicBezTo>
                    <a:lnTo>
                      <a:pt x="17274" y="17428"/>
                    </a:lnTo>
                    <a:lnTo>
                      <a:pt x="18431" y="18585"/>
                    </a:lnTo>
                    <a:cubicBezTo>
                      <a:pt x="16924" y="20061"/>
                      <a:pt x="15044" y="21049"/>
                      <a:pt x="12982" y="21449"/>
                    </a:cubicBezTo>
                    <a:lnTo>
                      <a:pt x="12688" y="19840"/>
                    </a:lnTo>
                    <a:lnTo>
                      <a:pt x="12577" y="19862"/>
                    </a:lnTo>
                    <a:cubicBezTo>
                      <a:pt x="12031" y="19961"/>
                      <a:pt x="11481" y="20012"/>
                      <a:pt x="10940" y="20014"/>
                    </a:cubicBezTo>
                    <a:lnTo>
                      <a:pt x="10826" y="20014"/>
                    </a:lnTo>
                    <a:lnTo>
                      <a:pt x="10830" y="21644"/>
                    </a:lnTo>
                    <a:cubicBezTo>
                      <a:pt x="8722" y="21623"/>
                      <a:pt x="6694" y="20993"/>
                      <a:pt x="4953" y="19819"/>
                    </a:cubicBezTo>
                    <a:lnTo>
                      <a:pt x="5882" y="18472"/>
                    </a:lnTo>
                    <a:lnTo>
                      <a:pt x="5789" y="18408"/>
                    </a:lnTo>
                    <a:cubicBezTo>
                      <a:pt x="5335" y="18094"/>
                      <a:pt x="4910" y="17740"/>
                      <a:pt x="4527" y="17359"/>
                    </a:cubicBezTo>
                    <a:lnTo>
                      <a:pt x="4448" y="17279"/>
                    </a:lnTo>
                    <a:lnTo>
                      <a:pt x="3293" y="18437"/>
                    </a:lnTo>
                    <a:cubicBezTo>
                      <a:pt x="1814" y="16931"/>
                      <a:pt x="825" y="15052"/>
                      <a:pt x="423" y="12991"/>
                    </a:cubicBezTo>
                    <a:lnTo>
                      <a:pt x="2031" y="12695"/>
                    </a:lnTo>
                    <a:lnTo>
                      <a:pt x="2011" y="12584"/>
                    </a:lnTo>
                    <a:cubicBezTo>
                      <a:pt x="1910" y="12041"/>
                      <a:pt x="1859" y="11490"/>
                      <a:pt x="1857" y="10952"/>
                    </a:cubicBezTo>
                    <a:lnTo>
                      <a:pt x="1857" y="10838"/>
                    </a:lnTo>
                    <a:lnTo>
                      <a:pt x="227" y="10853"/>
                    </a:lnTo>
                    <a:cubicBezTo>
                      <a:pt x="241" y="8741"/>
                      <a:pt x="871" y="6708"/>
                      <a:pt x="2045" y="4961"/>
                    </a:cubicBezTo>
                    <a:lnTo>
                      <a:pt x="3394" y="5888"/>
                    </a:lnTo>
                    <a:lnTo>
                      <a:pt x="3458" y="5796"/>
                    </a:lnTo>
                    <a:cubicBezTo>
                      <a:pt x="3770" y="5343"/>
                      <a:pt x="4124" y="4919"/>
                      <a:pt x="4507" y="4534"/>
                    </a:cubicBezTo>
                    <a:lnTo>
                      <a:pt x="4586" y="4453"/>
                    </a:lnTo>
                    <a:lnTo>
                      <a:pt x="3427" y="3298"/>
                    </a:lnTo>
                    <a:cubicBezTo>
                      <a:pt x="4932" y="1819"/>
                      <a:pt x="6810" y="828"/>
                      <a:pt x="8872" y="425"/>
                    </a:cubicBezTo>
                    <a:lnTo>
                      <a:pt x="9168" y="2032"/>
                    </a:lnTo>
                    <a:lnTo>
                      <a:pt x="9278" y="2013"/>
                    </a:lnTo>
                    <a:cubicBezTo>
                      <a:pt x="9823" y="1912"/>
                      <a:pt x="10374" y="1859"/>
                      <a:pt x="10916" y="1857"/>
                    </a:cubicBezTo>
                    <a:lnTo>
                      <a:pt x="11028" y="1857"/>
                    </a:lnTo>
                    <a:lnTo>
                      <a:pt x="11029" y="227"/>
                    </a:lnTo>
                    <a:close/>
                    <a:moveTo>
                      <a:pt x="10803" y="0"/>
                    </a:moveTo>
                    <a:lnTo>
                      <a:pt x="10802" y="1633"/>
                    </a:lnTo>
                    <a:cubicBezTo>
                      <a:pt x="10321" y="1639"/>
                      <a:pt x="9832" y="1685"/>
                      <a:pt x="9349" y="1770"/>
                    </a:cubicBezTo>
                    <a:lnTo>
                      <a:pt x="9052" y="161"/>
                    </a:lnTo>
                    <a:lnTo>
                      <a:pt x="8941" y="180"/>
                    </a:lnTo>
                    <a:cubicBezTo>
                      <a:pt x="6754" y="585"/>
                      <a:pt x="4763" y="1634"/>
                      <a:pt x="3187" y="3219"/>
                    </a:cubicBezTo>
                    <a:lnTo>
                      <a:pt x="3108" y="3298"/>
                    </a:lnTo>
                    <a:lnTo>
                      <a:pt x="4268" y="4453"/>
                    </a:lnTo>
                    <a:cubicBezTo>
                      <a:pt x="3931" y="4800"/>
                      <a:pt x="3618" y="5176"/>
                      <a:pt x="3336" y="5574"/>
                    </a:cubicBezTo>
                    <a:lnTo>
                      <a:pt x="1988" y="4646"/>
                    </a:lnTo>
                    <a:lnTo>
                      <a:pt x="1923" y="4738"/>
                    </a:lnTo>
                    <a:cubicBezTo>
                      <a:pt x="664" y="6567"/>
                      <a:pt x="0" y="8708"/>
                      <a:pt x="0" y="10935"/>
                    </a:cubicBezTo>
                    <a:lnTo>
                      <a:pt x="0" y="11081"/>
                    </a:lnTo>
                    <a:lnTo>
                      <a:pt x="1632" y="11066"/>
                    </a:lnTo>
                    <a:cubicBezTo>
                      <a:pt x="1639" y="11545"/>
                      <a:pt x="1685" y="12031"/>
                      <a:pt x="1768" y="12513"/>
                    </a:cubicBezTo>
                    <a:lnTo>
                      <a:pt x="159" y="12809"/>
                    </a:lnTo>
                    <a:lnTo>
                      <a:pt x="180" y="12920"/>
                    </a:lnTo>
                    <a:cubicBezTo>
                      <a:pt x="582" y="15109"/>
                      <a:pt x="1631" y="17099"/>
                      <a:pt x="3212" y="18677"/>
                    </a:cubicBezTo>
                    <a:lnTo>
                      <a:pt x="3293" y="18756"/>
                    </a:lnTo>
                    <a:lnTo>
                      <a:pt x="4448" y="17598"/>
                    </a:lnTo>
                    <a:cubicBezTo>
                      <a:pt x="4793" y="17934"/>
                      <a:pt x="5170" y="18246"/>
                      <a:pt x="5568" y="18528"/>
                    </a:cubicBezTo>
                    <a:lnTo>
                      <a:pt x="4639" y="19876"/>
                    </a:lnTo>
                    <a:lnTo>
                      <a:pt x="4732" y="19941"/>
                    </a:lnTo>
                    <a:cubicBezTo>
                      <a:pt x="6561" y="21203"/>
                      <a:pt x="8705" y="21870"/>
                      <a:pt x="10942" y="21870"/>
                    </a:cubicBezTo>
                    <a:lnTo>
                      <a:pt x="11056" y="21870"/>
                    </a:lnTo>
                    <a:lnTo>
                      <a:pt x="11056" y="21869"/>
                    </a:lnTo>
                    <a:lnTo>
                      <a:pt x="11053" y="20237"/>
                    </a:lnTo>
                    <a:cubicBezTo>
                      <a:pt x="11533" y="20232"/>
                      <a:pt x="12021" y="20185"/>
                      <a:pt x="12506" y="20103"/>
                    </a:cubicBezTo>
                    <a:lnTo>
                      <a:pt x="12801" y="21712"/>
                    </a:lnTo>
                    <a:lnTo>
                      <a:pt x="12911" y="21692"/>
                    </a:lnTo>
                    <a:cubicBezTo>
                      <a:pt x="15100" y="21291"/>
                      <a:pt x="17091" y="20245"/>
                      <a:pt x="18670" y="18664"/>
                    </a:cubicBezTo>
                    <a:lnTo>
                      <a:pt x="18750" y="18585"/>
                    </a:lnTo>
                    <a:lnTo>
                      <a:pt x="17593" y="17426"/>
                    </a:lnTo>
                    <a:cubicBezTo>
                      <a:pt x="17929" y="17083"/>
                      <a:pt x="18241" y="16708"/>
                      <a:pt x="18525" y="16308"/>
                    </a:cubicBezTo>
                    <a:lnTo>
                      <a:pt x="19871" y="17238"/>
                    </a:lnTo>
                    <a:lnTo>
                      <a:pt x="19936" y="17146"/>
                    </a:lnTo>
                    <a:cubicBezTo>
                      <a:pt x="21201" y="15315"/>
                      <a:pt x="21870" y="13167"/>
                      <a:pt x="21870" y="10934"/>
                    </a:cubicBezTo>
                    <a:lnTo>
                      <a:pt x="21869" y="10793"/>
                    </a:lnTo>
                    <a:lnTo>
                      <a:pt x="20237" y="10793"/>
                    </a:lnTo>
                    <a:cubicBezTo>
                      <a:pt x="20230" y="10311"/>
                      <a:pt x="20184" y="9824"/>
                      <a:pt x="20099" y="9341"/>
                    </a:cubicBezTo>
                    <a:lnTo>
                      <a:pt x="21707" y="9044"/>
                    </a:lnTo>
                    <a:lnTo>
                      <a:pt x="21687" y="8931"/>
                    </a:lnTo>
                    <a:cubicBezTo>
                      <a:pt x="21281" y="6744"/>
                      <a:pt x="20230" y="4755"/>
                      <a:pt x="18646" y="3181"/>
                    </a:cubicBezTo>
                    <a:lnTo>
                      <a:pt x="18565" y="3101"/>
                    </a:lnTo>
                    <a:lnTo>
                      <a:pt x="17410" y="4261"/>
                    </a:lnTo>
                    <a:cubicBezTo>
                      <a:pt x="17065" y="3926"/>
                      <a:pt x="16688" y="3613"/>
                      <a:pt x="16290" y="3333"/>
                    </a:cubicBezTo>
                    <a:lnTo>
                      <a:pt x="17217" y="1983"/>
                    </a:lnTo>
                    <a:lnTo>
                      <a:pt x="17124" y="1918"/>
                    </a:lnTo>
                    <a:cubicBezTo>
                      <a:pt x="15298" y="663"/>
                      <a:pt x="13159" y="0"/>
                      <a:pt x="10916" y="0"/>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39" name="Google Shape;497;p34"/>
              <p:cNvSpPr/>
              <p:nvPr/>
            </p:nvSpPr>
            <p:spPr>
              <a:xfrm>
                <a:off x="2626900" y="3555400"/>
                <a:ext cx="252375" cy="252375"/>
              </a:xfrm>
              <a:custGeom>
                <a:avLst/>
                <a:gdLst/>
                <a:ahLst/>
                <a:cxnLst/>
                <a:rect l="l" t="t" r="r" b="b"/>
                <a:pathLst>
                  <a:path w="10095" h="10095" extrusionOk="0">
                    <a:moveTo>
                      <a:pt x="4821" y="460"/>
                    </a:moveTo>
                    <a:lnTo>
                      <a:pt x="5047" y="463"/>
                    </a:lnTo>
                    <a:cubicBezTo>
                      <a:pt x="5979" y="463"/>
                      <a:pt x="6876" y="740"/>
                      <a:pt x="7641" y="1266"/>
                    </a:cubicBezTo>
                    <a:lnTo>
                      <a:pt x="7760" y="1343"/>
                    </a:lnTo>
                    <a:cubicBezTo>
                      <a:pt x="7884" y="1434"/>
                      <a:pt x="8003" y="1530"/>
                      <a:pt x="8115" y="1633"/>
                    </a:cubicBezTo>
                    <a:lnTo>
                      <a:pt x="8280" y="1796"/>
                    </a:lnTo>
                    <a:cubicBezTo>
                      <a:pt x="8945" y="2457"/>
                      <a:pt x="9386" y="3290"/>
                      <a:pt x="9556" y="4203"/>
                    </a:cubicBezTo>
                    <a:lnTo>
                      <a:pt x="9587" y="4352"/>
                    </a:lnTo>
                    <a:cubicBezTo>
                      <a:pt x="9612" y="4507"/>
                      <a:pt x="9627" y="4664"/>
                      <a:pt x="9635" y="4821"/>
                    </a:cubicBezTo>
                    <a:lnTo>
                      <a:pt x="9632" y="5047"/>
                    </a:lnTo>
                    <a:cubicBezTo>
                      <a:pt x="9632" y="5982"/>
                      <a:pt x="9353" y="6883"/>
                      <a:pt x="8824" y="7649"/>
                    </a:cubicBezTo>
                    <a:lnTo>
                      <a:pt x="8745" y="7770"/>
                    </a:lnTo>
                    <a:cubicBezTo>
                      <a:pt x="8652" y="7896"/>
                      <a:pt x="8553" y="8016"/>
                      <a:pt x="8451" y="8130"/>
                    </a:cubicBezTo>
                    <a:lnTo>
                      <a:pt x="8449" y="8130"/>
                    </a:lnTo>
                    <a:lnTo>
                      <a:pt x="8290" y="8289"/>
                    </a:lnTo>
                    <a:cubicBezTo>
                      <a:pt x="7628" y="8951"/>
                      <a:pt x="6794" y="9391"/>
                      <a:pt x="5880" y="9558"/>
                    </a:cubicBezTo>
                    <a:lnTo>
                      <a:pt x="5728" y="9591"/>
                    </a:lnTo>
                    <a:cubicBezTo>
                      <a:pt x="5576" y="9612"/>
                      <a:pt x="5424" y="9629"/>
                      <a:pt x="5274" y="9635"/>
                    </a:cubicBezTo>
                    <a:lnTo>
                      <a:pt x="5047" y="9632"/>
                    </a:lnTo>
                    <a:cubicBezTo>
                      <a:pt x="4112" y="9632"/>
                      <a:pt x="3214" y="9353"/>
                      <a:pt x="2449" y="8826"/>
                    </a:cubicBezTo>
                    <a:lnTo>
                      <a:pt x="2326" y="8746"/>
                    </a:lnTo>
                    <a:lnTo>
                      <a:pt x="2328" y="8746"/>
                    </a:lnTo>
                    <a:cubicBezTo>
                      <a:pt x="2202" y="8654"/>
                      <a:pt x="2082" y="8556"/>
                      <a:pt x="1966" y="8452"/>
                    </a:cubicBezTo>
                    <a:lnTo>
                      <a:pt x="1968" y="8452"/>
                    </a:lnTo>
                    <a:lnTo>
                      <a:pt x="1809" y="8294"/>
                    </a:lnTo>
                    <a:cubicBezTo>
                      <a:pt x="1145" y="7631"/>
                      <a:pt x="706" y="6799"/>
                      <a:pt x="537" y="5883"/>
                    </a:cubicBezTo>
                    <a:lnTo>
                      <a:pt x="506" y="5733"/>
                    </a:lnTo>
                    <a:cubicBezTo>
                      <a:pt x="483" y="5581"/>
                      <a:pt x="466" y="5427"/>
                      <a:pt x="460" y="5274"/>
                    </a:cubicBezTo>
                    <a:lnTo>
                      <a:pt x="463" y="5047"/>
                    </a:lnTo>
                    <a:cubicBezTo>
                      <a:pt x="463" y="4114"/>
                      <a:pt x="740" y="3215"/>
                      <a:pt x="1267" y="2452"/>
                    </a:cubicBezTo>
                    <a:lnTo>
                      <a:pt x="1345" y="2331"/>
                    </a:lnTo>
                    <a:cubicBezTo>
                      <a:pt x="1438" y="2206"/>
                      <a:pt x="1535" y="2085"/>
                      <a:pt x="1637" y="1971"/>
                    </a:cubicBezTo>
                    <a:lnTo>
                      <a:pt x="1639" y="1973"/>
                    </a:lnTo>
                    <a:lnTo>
                      <a:pt x="1799" y="1811"/>
                    </a:lnTo>
                    <a:cubicBezTo>
                      <a:pt x="2460" y="1147"/>
                      <a:pt x="3293" y="707"/>
                      <a:pt x="4208" y="539"/>
                    </a:cubicBezTo>
                    <a:lnTo>
                      <a:pt x="4357" y="506"/>
                    </a:lnTo>
                    <a:cubicBezTo>
                      <a:pt x="4512" y="483"/>
                      <a:pt x="4667" y="466"/>
                      <a:pt x="4821" y="460"/>
                    </a:cubicBezTo>
                    <a:close/>
                    <a:moveTo>
                      <a:pt x="5031" y="0"/>
                    </a:moveTo>
                    <a:cubicBezTo>
                      <a:pt x="4730" y="2"/>
                      <a:pt x="4426" y="30"/>
                      <a:pt x="4124" y="86"/>
                    </a:cubicBezTo>
                    <a:lnTo>
                      <a:pt x="3902" y="134"/>
                    </a:lnTo>
                    <a:lnTo>
                      <a:pt x="3904" y="139"/>
                    </a:lnTo>
                    <a:cubicBezTo>
                      <a:pt x="3058" y="334"/>
                      <a:pt x="2283" y="744"/>
                      <a:pt x="1641" y="1335"/>
                    </a:cubicBezTo>
                    <a:lnTo>
                      <a:pt x="1634" y="1327"/>
                    </a:lnTo>
                    <a:lnTo>
                      <a:pt x="1474" y="1487"/>
                    </a:lnTo>
                    <a:cubicBezTo>
                      <a:pt x="1261" y="1700"/>
                      <a:pt x="1064" y="1938"/>
                      <a:pt x="889" y="2191"/>
                    </a:cubicBezTo>
                    <a:lnTo>
                      <a:pt x="768" y="2378"/>
                    </a:lnTo>
                    <a:lnTo>
                      <a:pt x="772" y="2381"/>
                    </a:lnTo>
                    <a:cubicBezTo>
                      <a:pt x="312" y="3116"/>
                      <a:pt x="53" y="3954"/>
                      <a:pt x="15" y="4831"/>
                    </a:cubicBezTo>
                    <a:lnTo>
                      <a:pt x="0" y="4831"/>
                    </a:lnTo>
                    <a:lnTo>
                      <a:pt x="0" y="5057"/>
                    </a:lnTo>
                    <a:cubicBezTo>
                      <a:pt x="2" y="5360"/>
                      <a:pt x="30" y="5664"/>
                      <a:pt x="86" y="5966"/>
                    </a:cubicBezTo>
                    <a:lnTo>
                      <a:pt x="134" y="6189"/>
                    </a:lnTo>
                    <a:lnTo>
                      <a:pt x="139" y="6187"/>
                    </a:lnTo>
                    <a:cubicBezTo>
                      <a:pt x="334" y="7033"/>
                      <a:pt x="744" y="7808"/>
                      <a:pt x="1335" y="8452"/>
                    </a:cubicBezTo>
                    <a:lnTo>
                      <a:pt x="1327" y="8461"/>
                    </a:lnTo>
                    <a:lnTo>
                      <a:pt x="1485" y="8619"/>
                    </a:lnTo>
                    <a:cubicBezTo>
                      <a:pt x="1699" y="8832"/>
                      <a:pt x="1935" y="9029"/>
                      <a:pt x="2188" y="9202"/>
                    </a:cubicBezTo>
                    <a:lnTo>
                      <a:pt x="2379" y="9328"/>
                    </a:lnTo>
                    <a:lnTo>
                      <a:pt x="2383" y="9323"/>
                    </a:lnTo>
                    <a:cubicBezTo>
                      <a:pt x="3118" y="9782"/>
                      <a:pt x="3954" y="10042"/>
                      <a:pt x="4824" y="10080"/>
                    </a:cubicBezTo>
                    <a:lnTo>
                      <a:pt x="4824" y="10094"/>
                    </a:lnTo>
                    <a:lnTo>
                      <a:pt x="5047" y="10094"/>
                    </a:lnTo>
                    <a:lnTo>
                      <a:pt x="5047" y="10093"/>
                    </a:lnTo>
                    <a:cubicBezTo>
                      <a:pt x="5350" y="10093"/>
                      <a:pt x="5657" y="10065"/>
                      <a:pt x="5963" y="10009"/>
                    </a:cubicBezTo>
                    <a:lnTo>
                      <a:pt x="6186" y="9961"/>
                    </a:lnTo>
                    <a:lnTo>
                      <a:pt x="6184" y="9956"/>
                    </a:lnTo>
                    <a:cubicBezTo>
                      <a:pt x="7030" y="9761"/>
                      <a:pt x="7805" y="9353"/>
                      <a:pt x="8449" y="8761"/>
                    </a:cubicBezTo>
                    <a:lnTo>
                      <a:pt x="8457" y="8770"/>
                    </a:lnTo>
                    <a:lnTo>
                      <a:pt x="8616" y="8613"/>
                    </a:lnTo>
                    <a:cubicBezTo>
                      <a:pt x="8829" y="8399"/>
                      <a:pt x="9026" y="8162"/>
                      <a:pt x="9201" y="7909"/>
                    </a:cubicBezTo>
                    <a:lnTo>
                      <a:pt x="9326" y="7717"/>
                    </a:lnTo>
                    <a:lnTo>
                      <a:pt x="9321" y="7714"/>
                    </a:lnTo>
                    <a:cubicBezTo>
                      <a:pt x="9782" y="6977"/>
                      <a:pt x="10042" y="6139"/>
                      <a:pt x="10080" y="5252"/>
                    </a:cubicBezTo>
                    <a:lnTo>
                      <a:pt x="10094" y="5252"/>
                    </a:lnTo>
                    <a:lnTo>
                      <a:pt x="10093" y="5024"/>
                    </a:lnTo>
                    <a:cubicBezTo>
                      <a:pt x="10091" y="4724"/>
                      <a:pt x="10063" y="4418"/>
                      <a:pt x="10007" y="4119"/>
                    </a:cubicBezTo>
                    <a:lnTo>
                      <a:pt x="9959" y="3904"/>
                    </a:lnTo>
                    <a:lnTo>
                      <a:pt x="9956" y="3906"/>
                    </a:lnTo>
                    <a:cubicBezTo>
                      <a:pt x="9761" y="3060"/>
                      <a:pt x="9351" y="2285"/>
                      <a:pt x="8760" y="1642"/>
                    </a:cubicBezTo>
                    <a:lnTo>
                      <a:pt x="8768" y="1634"/>
                    </a:lnTo>
                    <a:lnTo>
                      <a:pt x="8604" y="1471"/>
                    </a:lnTo>
                    <a:cubicBezTo>
                      <a:pt x="8389" y="1256"/>
                      <a:pt x="8152" y="1061"/>
                      <a:pt x="7900" y="887"/>
                    </a:cubicBezTo>
                    <a:lnTo>
                      <a:pt x="7710" y="765"/>
                    </a:lnTo>
                    <a:lnTo>
                      <a:pt x="7709" y="769"/>
                    </a:lnTo>
                    <a:cubicBezTo>
                      <a:pt x="6974" y="309"/>
                      <a:pt x="6138" y="52"/>
                      <a:pt x="5257" y="14"/>
                    </a:cubicBezTo>
                    <a:lnTo>
                      <a:pt x="5257" y="0"/>
                    </a:ln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40" name="Google Shape;498;p34"/>
              <p:cNvSpPr/>
              <p:nvPr/>
            </p:nvSpPr>
            <p:spPr>
              <a:xfrm>
                <a:off x="2560075" y="3487825"/>
                <a:ext cx="388100" cy="388800"/>
              </a:xfrm>
              <a:custGeom>
                <a:avLst/>
                <a:gdLst/>
                <a:ahLst/>
                <a:cxnLst/>
                <a:rect l="l" t="t" r="r" b="b"/>
                <a:pathLst>
                  <a:path w="15524" h="15552" extrusionOk="0">
                    <a:moveTo>
                      <a:pt x="8636" y="1"/>
                    </a:moveTo>
                    <a:lnTo>
                      <a:pt x="8479" y="1349"/>
                    </a:lnTo>
                    <a:cubicBezTo>
                      <a:pt x="8683" y="1372"/>
                      <a:pt x="8890" y="1406"/>
                      <a:pt x="9092" y="1451"/>
                    </a:cubicBezTo>
                    <a:lnTo>
                      <a:pt x="9379" y="124"/>
                    </a:lnTo>
                    <a:cubicBezTo>
                      <a:pt x="9135" y="72"/>
                      <a:pt x="8885" y="30"/>
                      <a:pt x="8636" y="1"/>
                    </a:cubicBezTo>
                    <a:close/>
                    <a:moveTo>
                      <a:pt x="5649" y="225"/>
                    </a:moveTo>
                    <a:cubicBezTo>
                      <a:pt x="5407" y="291"/>
                      <a:pt x="5166" y="371"/>
                      <a:pt x="4933" y="460"/>
                    </a:cubicBezTo>
                    <a:lnTo>
                      <a:pt x="5417" y="1727"/>
                    </a:lnTo>
                    <a:cubicBezTo>
                      <a:pt x="5609" y="1653"/>
                      <a:pt x="5809" y="1588"/>
                      <a:pt x="6009" y="1534"/>
                    </a:cubicBezTo>
                    <a:lnTo>
                      <a:pt x="5649" y="225"/>
                    </a:lnTo>
                    <a:close/>
                    <a:moveTo>
                      <a:pt x="12131" y="1314"/>
                    </a:moveTo>
                    <a:lnTo>
                      <a:pt x="11363" y="2432"/>
                    </a:lnTo>
                    <a:cubicBezTo>
                      <a:pt x="11535" y="2548"/>
                      <a:pt x="11702" y="2675"/>
                      <a:pt x="11860" y="2809"/>
                    </a:cubicBezTo>
                    <a:lnTo>
                      <a:pt x="12731" y="1768"/>
                    </a:lnTo>
                    <a:cubicBezTo>
                      <a:pt x="12539" y="1608"/>
                      <a:pt x="12338" y="1454"/>
                      <a:pt x="12131" y="1314"/>
                    </a:cubicBezTo>
                    <a:close/>
                    <a:moveTo>
                      <a:pt x="2391" y="2049"/>
                    </a:moveTo>
                    <a:cubicBezTo>
                      <a:pt x="2207" y="2221"/>
                      <a:pt x="2031" y="2403"/>
                      <a:pt x="1867" y="2591"/>
                    </a:cubicBezTo>
                    <a:lnTo>
                      <a:pt x="2885" y="3486"/>
                    </a:lnTo>
                    <a:cubicBezTo>
                      <a:pt x="3020" y="3333"/>
                      <a:pt x="3167" y="3182"/>
                      <a:pt x="3319" y="3040"/>
                    </a:cubicBezTo>
                    <a:lnTo>
                      <a:pt x="2391" y="2049"/>
                    </a:lnTo>
                    <a:close/>
                    <a:moveTo>
                      <a:pt x="14616" y="4098"/>
                    </a:moveTo>
                    <a:lnTo>
                      <a:pt x="13418" y="4734"/>
                    </a:lnTo>
                    <a:cubicBezTo>
                      <a:pt x="13516" y="4915"/>
                      <a:pt x="13605" y="5105"/>
                      <a:pt x="13683" y="5297"/>
                    </a:cubicBezTo>
                    <a:lnTo>
                      <a:pt x="14937" y="4780"/>
                    </a:lnTo>
                    <a:cubicBezTo>
                      <a:pt x="14842" y="4547"/>
                      <a:pt x="14733" y="4317"/>
                      <a:pt x="14616" y="4098"/>
                    </a:cubicBezTo>
                    <a:close/>
                    <a:moveTo>
                      <a:pt x="352" y="5176"/>
                    </a:moveTo>
                    <a:cubicBezTo>
                      <a:pt x="269" y="5413"/>
                      <a:pt x="197" y="5656"/>
                      <a:pt x="137" y="5898"/>
                    </a:cubicBezTo>
                    <a:lnTo>
                      <a:pt x="1456" y="6221"/>
                    </a:lnTo>
                    <a:lnTo>
                      <a:pt x="1456" y="6219"/>
                    </a:lnTo>
                    <a:cubicBezTo>
                      <a:pt x="1505" y="6019"/>
                      <a:pt x="1565" y="5819"/>
                      <a:pt x="1632" y="5623"/>
                    </a:cubicBezTo>
                    <a:lnTo>
                      <a:pt x="352" y="5176"/>
                    </a:lnTo>
                    <a:close/>
                    <a:moveTo>
                      <a:pt x="14167" y="7722"/>
                    </a:moveTo>
                    <a:lnTo>
                      <a:pt x="14167" y="7750"/>
                    </a:lnTo>
                    <a:cubicBezTo>
                      <a:pt x="14167" y="7959"/>
                      <a:pt x="14157" y="8168"/>
                      <a:pt x="14137" y="8373"/>
                    </a:cubicBezTo>
                    <a:lnTo>
                      <a:pt x="15487" y="8502"/>
                    </a:lnTo>
                    <a:cubicBezTo>
                      <a:pt x="15512" y="8254"/>
                      <a:pt x="15523" y="8002"/>
                      <a:pt x="15523" y="7750"/>
                    </a:cubicBezTo>
                    <a:lnTo>
                      <a:pt x="15523" y="7722"/>
                    </a:lnTo>
                    <a:close/>
                    <a:moveTo>
                      <a:pt x="1342" y="8695"/>
                    </a:moveTo>
                    <a:lnTo>
                      <a:pt x="0" y="8892"/>
                    </a:lnTo>
                    <a:cubicBezTo>
                      <a:pt x="37" y="9140"/>
                      <a:pt x="84" y="9388"/>
                      <a:pt x="146" y="9632"/>
                    </a:cubicBezTo>
                    <a:lnTo>
                      <a:pt x="146" y="9630"/>
                    </a:lnTo>
                    <a:lnTo>
                      <a:pt x="1462" y="9305"/>
                    </a:lnTo>
                    <a:cubicBezTo>
                      <a:pt x="1413" y="9105"/>
                      <a:pt x="1371" y="8899"/>
                      <a:pt x="1342" y="8695"/>
                    </a:cubicBezTo>
                    <a:close/>
                    <a:moveTo>
                      <a:pt x="13430" y="10744"/>
                    </a:moveTo>
                    <a:cubicBezTo>
                      <a:pt x="13334" y="10927"/>
                      <a:pt x="13228" y="11107"/>
                      <a:pt x="13114" y="11281"/>
                    </a:cubicBezTo>
                    <a:lnTo>
                      <a:pt x="14249" y="12026"/>
                    </a:lnTo>
                    <a:cubicBezTo>
                      <a:pt x="14386" y="11816"/>
                      <a:pt x="14515" y="11598"/>
                      <a:pt x="14631" y="11375"/>
                    </a:cubicBezTo>
                    <a:lnTo>
                      <a:pt x="13430" y="10744"/>
                    </a:lnTo>
                    <a:close/>
                    <a:moveTo>
                      <a:pt x="2510" y="11547"/>
                    </a:moveTo>
                    <a:lnTo>
                      <a:pt x="1414" y="12346"/>
                    </a:lnTo>
                    <a:cubicBezTo>
                      <a:pt x="1561" y="12548"/>
                      <a:pt x="1720" y="12746"/>
                      <a:pt x="1887" y="12933"/>
                    </a:cubicBezTo>
                    <a:lnTo>
                      <a:pt x="2901" y="12033"/>
                    </a:lnTo>
                    <a:cubicBezTo>
                      <a:pt x="2762" y="11877"/>
                      <a:pt x="2632" y="11714"/>
                      <a:pt x="2510" y="11547"/>
                    </a:cubicBezTo>
                    <a:close/>
                    <a:moveTo>
                      <a:pt x="11385" y="13055"/>
                    </a:moveTo>
                    <a:cubicBezTo>
                      <a:pt x="11216" y="13173"/>
                      <a:pt x="11038" y="13283"/>
                      <a:pt x="10856" y="13384"/>
                    </a:cubicBezTo>
                    <a:lnTo>
                      <a:pt x="11518" y="14569"/>
                    </a:lnTo>
                    <a:cubicBezTo>
                      <a:pt x="11737" y="14446"/>
                      <a:pt x="11951" y="14312"/>
                      <a:pt x="12158" y="14170"/>
                    </a:cubicBezTo>
                    <a:lnTo>
                      <a:pt x="11385" y="13055"/>
                    </a:lnTo>
                    <a:close/>
                    <a:moveTo>
                      <a:pt x="4869" y="13534"/>
                    </a:moveTo>
                    <a:lnTo>
                      <a:pt x="4269" y="14752"/>
                    </a:lnTo>
                    <a:cubicBezTo>
                      <a:pt x="4495" y="14863"/>
                      <a:pt x="4727" y="14963"/>
                      <a:pt x="4961" y="15051"/>
                    </a:cubicBezTo>
                    <a:lnTo>
                      <a:pt x="5440" y="13782"/>
                    </a:lnTo>
                    <a:cubicBezTo>
                      <a:pt x="5247" y="13709"/>
                      <a:pt x="5056" y="13625"/>
                      <a:pt x="4869" y="13534"/>
                    </a:cubicBezTo>
                    <a:close/>
                    <a:moveTo>
                      <a:pt x="8503" y="14151"/>
                    </a:moveTo>
                    <a:cubicBezTo>
                      <a:pt x="8300" y="14175"/>
                      <a:pt x="8090" y="14190"/>
                      <a:pt x="7882" y="14195"/>
                    </a:cubicBezTo>
                    <a:lnTo>
                      <a:pt x="7917" y="15551"/>
                    </a:lnTo>
                    <a:cubicBezTo>
                      <a:pt x="8168" y="15545"/>
                      <a:pt x="8419" y="15527"/>
                      <a:pt x="8667" y="15497"/>
                    </a:cubicBezTo>
                    <a:lnTo>
                      <a:pt x="8503" y="14151"/>
                    </a:lnTo>
                    <a:close/>
                  </a:path>
                </a:pathLst>
              </a:custGeom>
              <a:grpFill/>
              <a:ln>
                <a:solidFill>
                  <a:schemeClr val="accent2"/>
                </a:solidFill>
              </a:ln>
            </p:spPr>
            <p:txBody>
              <a:bodyPr spcFirstLastPara="1" wrap="square" lIns="91425" tIns="91425" rIns="91425" bIns="91425" anchor="ctr" anchorCtr="0">
                <a:noAutofit/>
              </a:bodyPr>
              <a:lstStyle/>
              <a:p>
                <a:endParaRPr/>
              </a:p>
            </p:txBody>
          </p:sp>
        </p:grpSp>
        <p:sp>
          <p:nvSpPr>
            <p:cNvPr id="31" name="Google Shape;499;p34"/>
            <p:cNvSpPr/>
            <p:nvPr/>
          </p:nvSpPr>
          <p:spPr>
            <a:xfrm>
              <a:off x="6445170" y="1955384"/>
              <a:ext cx="432798" cy="432798"/>
            </a:xfrm>
            <a:custGeom>
              <a:avLst/>
              <a:gdLst/>
              <a:ahLst/>
              <a:cxnLst/>
              <a:rect l="l" t="t" r="r" b="b"/>
              <a:pathLst>
                <a:path w="17371" h="17371" extrusionOk="0">
                  <a:moveTo>
                    <a:pt x="8685" y="5061"/>
                  </a:moveTo>
                  <a:cubicBezTo>
                    <a:pt x="10683" y="5061"/>
                    <a:pt x="12308" y="6687"/>
                    <a:pt x="12308" y="8686"/>
                  </a:cubicBezTo>
                  <a:cubicBezTo>
                    <a:pt x="12308" y="10683"/>
                    <a:pt x="10683" y="12309"/>
                    <a:pt x="8685" y="12309"/>
                  </a:cubicBezTo>
                  <a:cubicBezTo>
                    <a:pt x="6686" y="12309"/>
                    <a:pt x="5061" y="10683"/>
                    <a:pt x="5061" y="8686"/>
                  </a:cubicBezTo>
                  <a:cubicBezTo>
                    <a:pt x="5061" y="6687"/>
                    <a:pt x="6686" y="5061"/>
                    <a:pt x="8685" y="5061"/>
                  </a:cubicBezTo>
                  <a:close/>
                  <a:moveTo>
                    <a:pt x="8670" y="1"/>
                  </a:moveTo>
                  <a:lnTo>
                    <a:pt x="8669" y="1813"/>
                  </a:lnTo>
                  <a:lnTo>
                    <a:pt x="8669" y="3415"/>
                  </a:lnTo>
                  <a:cubicBezTo>
                    <a:pt x="8345" y="3415"/>
                    <a:pt x="8028" y="3447"/>
                    <a:pt x="7721" y="3505"/>
                  </a:cubicBezTo>
                  <a:lnTo>
                    <a:pt x="7101" y="144"/>
                  </a:lnTo>
                  <a:cubicBezTo>
                    <a:pt x="5365" y="465"/>
                    <a:pt x="3784" y="1299"/>
                    <a:pt x="2531" y="2556"/>
                  </a:cubicBezTo>
                  <a:lnTo>
                    <a:pt x="4952" y="4968"/>
                  </a:lnTo>
                  <a:cubicBezTo>
                    <a:pt x="4727" y="5193"/>
                    <a:pt x="4524" y="5439"/>
                    <a:pt x="4342" y="5702"/>
                  </a:cubicBezTo>
                  <a:lnTo>
                    <a:pt x="1529" y="3764"/>
                  </a:lnTo>
                  <a:cubicBezTo>
                    <a:pt x="529" y="5216"/>
                    <a:pt x="0" y="6918"/>
                    <a:pt x="0" y="8686"/>
                  </a:cubicBezTo>
                  <a:lnTo>
                    <a:pt x="0" y="8710"/>
                  </a:lnTo>
                  <a:lnTo>
                    <a:pt x="1552" y="8697"/>
                  </a:lnTo>
                  <a:lnTo>
                    <a:pt x="3415" y="8697"/>
                  </a:lnTo>
                  <a:cubicBezTo>
                    <a:pt x="3415" y="9021"/>
                    <a:pt x="3447" y="9336"/>
                    <a:pt x="3503" y="9645"/>
                  </a:cubicBezTo>
                  <a:lnTo>
                    <a:pt x="144" y="10262"/>
                  </a:lnTo>
                  <a:cubicBezTo>
                    <a:pt x="463" y="12000"/>
                    <a:pt x="1296" y="13581"/>
                    <a:pt x="2551" y="14833"/>
                  </a:cubicBezTo>
                  <a:lnTo>
                    <a:pt x="4965" y="12414"/>
                  </a:lnTo>
                  <a:cubicBezTo>
                    <a:pt x="5190" y="12639"/>
                    <a:pt x="5436" y="12844"/>
                    <a:pt x="5698" y="13026"/>
                  </a:cubicBezTo>
                  <a:lnTo>
                    <a:pt x="3759" y="15837"/>
                  </a:lnTo>
                  <a:cubicBezTo>
                    <a:pt x="5211" y="16840"/>
                    <a:pt x="6914" y="17371"/>
                    <a:pt x="8685" y="17371"/>
                  </a:cubicBezTo>
                  <a:lnTo>
                    <a:pt x="8690" y="17371"/>
                  </a:lnTo>
                  <a:lnTo>
                    <a:pt x="8685" y="13956"/>
                  </a:lnTo>
                  <a:cubicBezTo>
                    <a:pt x="9011" y="13956"/>
                    <a:pt x="9330" y="13924"/>
                    <a:pt x="9640" y="13868"/>
                  </a:cubicBezTo>
                  <a:lnTo>
                    <a:pt x="10255" y="17228"/>
                  </a:lnTo>
                  <a:cubicBezTo>
                    <a:pt x="11993" y="16910"/>
                    <a:pt x="13574" y="16079"/>
                    <a:pt x="14828" y="14823"/>
                  </a:cubicBezTo>
                  <a:lnTo>
                    <a:pt x="12412" y="12409"/>
                  </a:lnTo>
                  <a:cubicBezTo>
                    <a:pt x="12637" y="12183"/>
                    <a:pt x="12840" y="11938"/>
                    <a:pt x="13022" y="11676"/>
                  </a:cubicBezTo>
                  <a:lnTo>
                    <a:pt x="15834" y="13617"/>
                  </a:lnTo>
                  <a:lnTo>
                    <a:pt x="15834" y="13619"/>
                  </a:lnTo>
                  <a:cubicBezTo>
                    <a:pt x="16838" y="12163"/>
                    <a:pt x="17370" y="10458"/>
                    <a:pt x="17370" y="8686"/>
                  </a:cubicBezTo>
                  <a:lnTo>
                    <a:pt x="17370" y="8662"/>
                  </a:lnTo>
                  <a:lnTo>
                    <a:pt x="13955" y="8662"/>
                  </a:lnTo>
                  <a:cubicBezTo>
                    <a:pt x="13954" y="8340"/>
                    <a:pt x="13922" y="8023"/>
                    <a:pt x="13866" y="7717"/>
                  </a:cubicBezTo>
                  <a:lnTo>
                    <a:pt x="17225" y="7095"/>
                  </a:lnTo>
                  <a:cubicBezTo>
                    <a:pt x="16903" y="5357"/>
                    <a:pt x="16067" y="3777"/>
                    <a:pt x="14810" y="2527"/>
                  </a:cubicBezTo>
                  <a:lnTo>
                    <a:pt x="12399" y="4950"/>
                  </a:lnTo>
                  <a:cubicBezTo>
                    <a:pt x="12175" y="4726"/>
                    <a:pt x="11928" y="4521"/>
                    <a:pt x="11664" y="4341"/>
                  </a:cubicBezTo>
                  <a:lnTo>
                    <a:pt x="13600" y="1524"/>
                  </a:lnTo>
                  <a:cubicBezTo>
                    <a:pt x="12150" y="528"/>
                    <a:pt x="10450" y="1"/>
                    <a:pt x="8685" y="1"/>
                  </a:cubicBezTo>
                  <a:close/>
                </a:path>
              </a:pathLst>
            </a:custGeom>
            <a:grpFill/>
            <a:ln>
              <a:solidFill>
                <a:schemeClr val="accent2"/>
              </a:solidFill>
            </a:ln>
          </p:spPr>
          <p:txBody>
            <a:bodyPr spcFirstLastPara="1" wrap="square" lIns="91425" tIns="91425" rIns="91425" bIns="91425" anchor="ctr" anchorCtr="0">
              <a:noAutofit/>
            </a:bodyPr>
            <a:lstStyle/>
            <a:p>
              <a:endParaRPr/>
            </a:p>
          </p:txBody>
        </p:sp>
        <p:sp>
          <p:nvSpPr>
            <p:cNvPr id="32" name="Google Shape;500;p34"/>
            <p:cNvSpPr/>
            <p:nvPr/>
          </p:nvSpPr>
          <p:spPr>
            <a:xfrm>
              <a:off x="6635207" y="2145524"/>
              <a:ext cx="52800" cy="52500"/>
            </a:xfrm>
            <a:prstGeom prst="ellipse">
              <a:avLst/>
            </a:prstGeom>
            <a:grp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492;p34"/>
            <p:cNvSpPr/>
            <p:nvPr/>
          </p:nvSpPr>
          <p:spPr>
            <a:xfrm>
              <a:off x="7947969" y="4548367"/>
              <a:ext cx="285300" cy="285300"/>
            </a:xfrm>
            <a:prstGeom prst="ellipse">
              <a:avLst/>
            </a:prstGeom>
            <a:grp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34" name="Google Shape;501;p34"/>
            <p:cNvCxnSpPr>
              <a:stCxn id="32" idx="4"/>
              <a:endCxn id="24" idx="0"/>
            </p:cNvCxnSpPr>
            <p:nvPr/>
          </p:nvCxnSpPr>
          <p:spPr>
            <a:xfrm>
              <a:off x="6661607" y="2198024"/>
              <a:ext cx="458100" cy="1272300"/>
            </a:xfrm>
            <a:prstGeom prst="straightConnector1">
              <a:avLst/>
            </a:prstGeom>
            <a:grpFill/>
            <a:ln w="19050" cap="flat" cmpd="sng">
              <a:solidFill>
                <a:schemeClr val="accent2"/>
              </a:solidFill>
              <a:prstDash val="solid"/>
              <a:round/>
              <a:headEnd type="none" w="med" len="med"/>
              <a:tailEnd type="none" w="med" len="med"/>
            </a:ln>
          </p:spPr>
        </p:cxnSp>
        <p:cxnSp>
          <p:nvCxnSpPr>
            <p:cNvPr id="35" name="Google Shape;502;p34"/>
            <p:cNvCxnSpPr>
              <a:stCxn id="32" idx="5"/>
              <a:endCxn id="26" idx="1"/>
            </p:cNvCxnSpPr>
            <p:nvPr/>
          </p:nvCxnSpPr>
          <p:spPr>
            <a:xfrm>
              <a:off x="6680275" y="2190336"/>
              <a:ext cx="2033400" cy="493500"/>
            </a:xfrm>
            <a:prstGeom prst="straightConnector1">
              <a:avLst/>
            </a:prstGeom>
            <a:grpFill/>
            <a:ln w="19050" cap="flat" cmpd="sng">
              <a:solidFill>
                <a:schemeClr val="accent2"/>
              </a:solidFill>
              <a:prstDash val="solid"/>
              <a:round/>
              <a:headEnd type="none" w="med" len="med"/>
              <a:tailEnd type="none" w="med" len="med"/>
            </a:ln>
          </p:spPr>
        </p:cxnSp>
        <p:cxnSp>
          <p:nvCxnSpPr>
            <p:cNvPr id="36" name="Google Shape;503;p34"/>
            <p:cNvCxnSpPr>
              <a:stCxn id="24" idx="6"/>
              <a:endCxn id="26" idx="3"/>
            </p:cNvCxnSpPr>
            <p:nvPr/>
          </p:nvCxnSpPr>
          <p:spPr>
            <a:xfrm rot="10800000" flipH="1">
              <a:off x="7187719" y="2751677"/>
              <a:ext cx="1526100" cy="786600"/>
            </a:xfrm>
            <a:prstGeom prst="straightConnector1">
              <a:avLst/>
            </a:prstGeom>
            <a:grpFill/>
            <a:ln w="19050" cap="flat" cmpd="sng">
              <a:solidFill>
                <a:schemeClr val="accent2"/>
              </a:solidFill>
              <a:prstDash val="solid"/>
              <a:round/>
              <a:headEnd type="none" w="med" len="med"/>
              <a:tailEnd type="none" w="med" len="med"/>
            </a:ln>
          </p:spPr>
        </p:cxnSp>
        <p:cxnSp>
          <p:nvCxnSpPr>
            <p:cNvPr id="37" name="Google Shape;504;p34"/>
            <p:cNvCxnSpPr>
              <a:stCxn id="24" idx="5"/>
              <a:endCxn id="33" idx="1"/>
            </p:cNvCxnSpPr>
            <p:nvPr/>
          </p:nvCxnSpPr>
          <p:spPr>
            <a:xfrm>
              <a:off x="7167773" y="3586431"/>
              <a:ext cx="822000" cy="1003800"/>
            </a:xfrm>
            <a:prstGeom prst="straightConnector1">
              <a:avLst/>
            </a:prstGeom>
            <a:grpFill/>
            <a:ln w="19050" cap="flat" cmpd="sng">
              <a:solidFill>
                <a:schemeClr val="accent2"/>
              </a:solidFill>
              <a:prstDash val="solid"/>
              <a:round/>
              <a:headEnd type="none" w="med" len="med"/>
              <a:tailEnd type="none" w="med" len="med"/>
            </a:ln>
          </p:spPr>
        </p:cxnSp>
      </p:grpSp>
      <p:sp>
        <p:nvSpPr>
          <p:cNvPr id="97" name="Rectangle 96"/>
          <p:cNvSpPr/>
          <p:nvPr/>
        </p:nvSpPr>
        <p:spPr>
          <a:xfrm>
            <a:off x="832659" y="1940246"/>
            <a:ext cx="5939006" cy="1824923"/>
          </a:xfrm>
          <a:prstGeom prst="rect">
            <a:avLst/>
          </a:prstGeom>
        </p:spPr>
        <p:txBody>
          <a:bodyPr wrap="square">
            <a:spAutoFit/>
          </a:bodyPr>
          <a:lstStyle/>
          <a:p>
            <a:pPr>
              <a:lnSpc>
                <a:spcPct val="150000"/>
              </a:lnSpc>
            </a:pPr>
            <a:r>
              <a:rPr lang="vi-VN" sz="4000" b="1" smtClean="0">
                <a:solidFill>
                  <a:srgbClr val="FFFFFF"/>
                </a:solidFill>
              </a:rPr>
              <a:t>MỘT SỐ CƠ </a:t>
            </a:r>
            <a:r>
              <a:rPr lang="vi-VN" sz="4000" b="1" smtClean="0">
                <a:solidFill>
                  <a:srgbClr val="FFFFFF"/>
                </a:solidFill>
              </a:rPr>
              <a:t>CẤU </a:t>
            </a:r>
            <a:r>
              <a:rPr lang="vi-VN" sz="4000" b="1" smtClean="0">
                <a:solidFill>
                  <a:srgbClr val="FFFFFF"/>
                </a:solidFill>
              </a:rPr>
              <a:t>BIẾN ĐỔI </a:t>
            </a:r>
            <a:r>
              <a:rPr lang="vi-VN" sz="4000" b="1" smtClean="0">
                <a:solidFill>
                  <a:srgbClr val="FFFFFF"/>
                </a:solidFill>
              </a:rPr>
              <a:t>CHUYỂN ĐỘNG</a:t>
            </a:r>
            <a:endParaRPr lang="vi-VN" sz="4000" b="1">
              <a:solidFill>
                <a:srgbClr val="FFFFFF"/>
              </a:solidFill>
            </a:endParaRPr>
          </a:p>
        </p:txBody>
      </p:sp>
    </p:spTree>
    <p:extLst>
      <p:ext uri="{BB962C8B-B14F-4D97-AF65-F5344CB8AC3E}">
        <p14:creationId xmlns:p14="http://schemas.microsoft.com/office/powerpoint/2010/main" val="4069403181"/>
      </p:ext>
    </p:extLst>
  </p:cSld>
  <p:clrMapOvr>
    <a:masterClrMapping/>
  </p:clrMapOvr>
  <p:transition spd="med">
    <p:plu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863;p45"/>
          <p:cNvSpPr/>
          <p:nvPr/>
        </p:nvSpPr>
        <p:spPr>
          <a:xfrm>
            <a:off x="6891177" y="3826142"/>
            <a:ext cx="2252823" cy="1163700"/>
          </a:xfrm>
          <a:prstGeom prst="rect">
            <a:avLst/>
          </a:prstGeom>
          <a:solidFill>
            <a:srgbClr val="5D5D5D">
              <a:alpha val="2509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10" name="Group 109"/>
          <p:cNvGrpSpPr/>
          <p:nvPr/>
        </p:nvGrpSpPr>
        <p:grpSpPr>
          <a:xfrm>
            <a:off x="5956602" y="1491817"/>
            <a:ext cx="2059650" cy="3486850"/>
            <a:chOff x="3552449" y="1378789"/>
            <a:chExt cx="2059650" cy="3486850"/>
          </a:xfrm>
        </p:grpSpPr>
        <p:sp>
          <p:nvSpPr>
            <p:cNvPr id="7" name="Google Shape;2865;p45"/>
            <p:cNvSpPr/>
            <p:nvPr/>
          </p:nvSpPr>
          <p:spPr>
            <a:xfrm>
              <a:off x="4897749" y="2456564"/>
              <a:ext cx="109700" cy="109725"/>
            </a:xfrm>
            <a:custGeom>
              <a:avLst/>
              <a:gdLst/>
              <a:ahLst/>
              <a:cxnLst/>
              <a:rect l="l" t="t" r="r" b="b"/>
              <a:pathLst>
                <a:path w="4388" h="4389" extrusionOk="0">
                  <a:moveTo>
                    <a:pt x="0" y="1"/>
                  </a:moveTo>
                  <a:lnTo>
                    <a:pt x="4388" y="4388"/>
                  </a:lnTo>
                  <a:lnTo>
                    <a:pt x="4388"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 name="Google Shape;2866;p45"/>
            <p:cNvSpPr/>
            <p:nvPr/>
          </p:nvSpPr>
          <p:spPr>
            <a:xfrm>
              <a:off x="5311099" y="2456564"/>
              <a:ext cx="110025" cy="109725"/>
            </a:xfrm>
            <a:custGeom>
              <a:avLst/>
              <a:gdLst/>
              <a:ahLst/>
              <a:cxnLst/>
              <a:rect l="l" t="t" r="r" b="b"/>
              <a:pathLst>
                <a:path w="4401" h="4389" extrusionOk="0">
                  <a:moveTo>
                    <a:pt x="1" y="1"/>
                  </a:moveTo>
                  <a:lnTo>
                    <a:pt x="1" y="4388"/>
                  </a:lnTo>
                  <a:lnTo>
                    <a:pt x="4400"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Google Shape;2867;p45"/>
            <p:cNvSpPr/>
            <p:nvPr/>
          </p:nvSpPr>
          <p:spPr>
            <a:xfrm>
              <a:off x="5050474" y="2279339"/>
              <a:ext cx="216425" cy="148250"/>
            </a:xfrm>
            <a:custGeom>
              <a:avLst/>
              <a:gdLst/>
              <a:ahLst/>
              <a:cxnLst/>
              <a:rect l="l" t="t" r="r" b="b"/>
              <a:pathLst>
                <a:path w="8657" h="5930" extrusionOk="0">
                  <a:moveTo>
                    <a:pt x="3037" y="0"/>
                  </a:moveTo>
                  <a:lnTo>
                    <a:pt x="2882" y="12"/>
                  </a:lnTo>
                  <a:lnTo>
                    <a:pt x="2726" y="24"/>
                  </a:lnTo>
                  <a:lnTo>
                    <a:pt x="2571" y="36"/>
                  </a:lnTo>
                  <a:lnTo>
                    <a:pt x="2427" y="72"/>
                  </a:lnTo>
                  <a:lnTo>
                    <a:pt x="2272" y="96"/>
                  </a:lnTo>
                  <a:lnTo>
                    <a:pt x="2129" y="143"/>
                  </a:lnTo>
                  <a:lnTo>
                    <a:pt x="1985" y="191"/>
                  </a:lnTo>
                  <a:lnTo>
                    <a:pt x="1854" y="239"/>
                  </a:lnTo>
                  <a:lnTo>
                    <a:pt x="1722" y="299"/>
                  </a:lnTo>
                  <a:lnTo>
                    <a:pt x="1591" y="371"/>
                  </a:lnTo>
                  <a:lnTo>
                    <a:pt x="1340" y="526"/>
                  </a:lnTo>
                  <a:lnTo>
                    <a:pt x="1100" y="693"/>
                  </a:lnTo>
                  <a:lnTo>
                    <a:pt x="885" y="897"/>
                  </a:lnTo>
                  <a:lnTo>
                    <a:pt x="694" y="1112"/>
                  </a:lnTo>
                  <a:lnTo>
                    <a:pt x="515" y="1339"/>
                  </a:lnTo>
                  <a:lnTo>
                    <a:pt x="359" y="1590"/>
                  </a:lnTo>
                  <a:lnTo>
                    <a:pt x="299" y="1722"/>
                  </a:lnTo>
                  <a:lnTo>
                    <a:pt x="240" y="1865"/>
                  </a:lnTo>
                  <a:lnTo>
                    <a:pt x="180" y="1997"/>
                  </a:lnTo>
                  <a:lnTo>
                    <a:pt x="132" y="2140"/>
                  </a:lnTo>
                  <a:lnTo>
                    <a:pt x="96" y="2284"/>
                  </a:lnTo>
                  <a:lnTo>
                    <a:pt x="60" y="2427"/>
                  </a:lnTo>
                  <a:lnTo>
                    <a:pt x="36" y="2582"/>
                  </a:lnTo>
                  <a:lnTo>
                    <a:pt x="12" y="2738"/>
                  </a:lnTo>
                  <a:lnTo>
                    <a:pt x="1" y="2881"/>
                  </a:lnTo>
                  <a:lnTo>
                    <a:pt x="1" y="3049"/>
                  </a:lnTo>
                  <a:lnTo>
                    <a:pt x="1" y="5930"/>
                  </a:lnTo>
                  <a:lnTo>
                    <a:pt x="8656" y="5930"/>
                  </a:lnTo>
                  <a:lnTo>
                    <a:pt x="8656" y="3049"/>
                  </a:lnTo>
                  <a:lnTo>
                    <a:pt x="8656" y="2881"/>
                  </a:lnTo>
                  <a:lnTo>
                    <a:pt x="8644" y="2738"/>
                  </a:lnTo>
                  <a:lnTo>
                    <a:pt x="8620" y="2582"/>
                  </a:lnTo>
                  <a:lnTo>
                    <a:pt x="8597" y="2427"/>
                  </a:lnTo>
                  <a:lnTo>
                    <a:pt x="8561" y="2284"/>
                  </a:lnTo>
                  <a:lnTo>
                    <a:pt x="8525" y="2140"/>
                  </a:lnTo>
                  <a:lnTo>
                    <a:pt x="8477" y="1997"/>
                  </a:lnTo>
                  <a:lnTo>
                    <a:pt x="8417" y="1865"/>
                  </a:lnTo>
                  <a:lnTo>
                    <a:pt x="8357" y="1722"/>
                  </a:lnTo>
                  <a:lnTo>
                    <a:pt x="8298" y="1590"/>
                  </a:lnTo>
                  <a:lnTo>
                    <a:pt x="8142" y="1339"/>
                  </a:lnTo>
                  <a:lnTo>
                    <a:pt x="7963" y="1112"/>
                  </a:lnTo>
                  <a:lnTo>
                    <a:pt x="7772" y="897"/>
                  </a:lnTo>
                  <a:lnTo>
                    <a:pt x="7556" y="693"/>
                  </a:lnTo>
                  <a:lnTo>
                    <a:pt x="7317" y="526"/>
                  </a:lnTo>
                  <a:lnTo>
                    <a:pt x="7066" y="371"/>
                  </a:lnTo>
                  <a:lnTo>
                    <a:pt x="6935" y="299"/>
                  </a:lnTo>
                  <a:lnTo>
                    <a:pt x="6803" y="239"/>
                  </a:lnTo>
                  <a:lnTo>
                    <a:pt x="6672" y="191"/>
                  </a:lnTo>
                  <a:lnTo>
                    <a:pt x="6528" y="143"/>
                  </a:lnTo>
                  <a:lnTo>
                    <a:pt x="6385" y="96"/>
                  </a:lnTo>
                  <a:lnTo>
                    <a:pt x="6229" y="72"/>
                  </a:lnTo>
                  <a:lnTo>
                    <a:pt x="6086" y="36"/>
                  </a:lnTo>
                  <a:lnTo>
                    <a:pt x="5930" y="24"/>
                  </a:lnTo>
                  <a:lnTo>
                    <a:pt x="5775" y="12"/>
                  </a:lnTo>
                  <a:lnTo>
                    <a:pt x="5620"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Google Shape;2868;p45"/>
            <p:cNvSpPr/>
            <p:nvPr/>
          </p:nvSpPr>
          <p:spPr>
            <a:xfrm>
              <a:off x="3813074" y="1954139"/>
              <a:ext cx="114200" cy="730200"/>
            </a:xfrm>
            <a:custGeom>
              <a:avLst/>
              <a:gdLst/>
              <a:ahLst/>
              <a:cxnLst/>
              <a:rect l="l" t="t" r="r" b="b"/>
              <a:pathLst>
                <a:path w="4568" h="29208" extrusionOk="0">
                  <a:moveTo>
                    <a:pt x="0" y="0"/>
                  </a:moveTo>
                  <a:lnTo>
                    <a:pt x="0" y="29208"/>
                  </a:lnTo>
                  <a:lnTo>
                    <a:pt x="4567" y="29208"/>
                  </a:lnTo>
                  <a:lnTo>
                    <a:pt x="4567"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Google Shape;2869;p45"/>
            <p:cNvSpPr/>
            <p:nvPr/>
          </p:nvSpPr>
          <p:spPr>
            <a:xfrm>
              <a:off x="3840874" y="1462764"/>
              <a:ext cx="472575" cy="472575"/>
            </a:xfrm>
            <a:custGeom>
              <a:avLst/>
              <a:gdLst/>
              <a:ahLst/>
              <a:cxnLst/>
              <a:rect l="l" t="t" r="r" b="b"/>
              <a:pathLst>
                <a:path w="18903" h="18903" extrusionOk="0">
                  <a:moveTo>
                    <a:pt x="16642" y="1"/>
                  </a:moveTo>
                  <a:lnTo>
                    <a:pt x="0" y="16631"/>
                  </a:lnTo>
                  <a:lnTo>
                    <a:pt x="2272" y="18902"/>
                  </a:lnTo>
                  <a:lnTo>
                    <a:pt x="18902" y="2272"/>
                  </a:lnTo>
                  <a:lnTo>
                    <a:pt x="16642"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2870;p45"/>
            <p:cNvSpPr/>
            <p:nvPr/>
          </p:nvSpPr>
          <p:spPr>
            <a:xfrm>
              <a:off x="4318799" y="1462764"/>
              <a:ext cx="877550" cy="877550"/>
            </a:xfrm>
            <a:custGeom>
              <a:avLst/>
              <a:gdLst/>
              <a:ahLst/>
              <a:cxnLst/>
              <a:rect l="l" t="t" r="r" b="b"/>
              <a:pathLst>
                <a:path w="35102" h="35102" extrusionOk="0">
                  <a:moveTo>
                    <a:pt x="2260" y="1"/>
                  </a:moveTo>
                  <a:lnTo>
                    <a:pt x="0" y="2272"/>
                  </a:lnTo>
                  <a:lnTo>
                    <a:pt x="32830" y="35102"/>
                  </a:lnTo>
                  <a:lnTo>
                    <a:pt x="35102" y="32830"/>
                  </a:lnTo>
                  <a:lnTo>
                    <a:pt x="2260"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Google Shape;2871;p45"/>
            <p:cNvSpPr/>
            <p:nvPr/>
          </p:nvSpPr>
          <p:spPr>
            <a:xfrm>
              <a:off x="3757474" y="2545639"/>
              <a:ext cx="223300" cy="1101125"/>
            </a:xfrm>
            <a:custGeom>
              <a:avLst/>
              <a:gdLst/>
              <a:ahLst/>
              <a:cxnLst/>
              <a:rect l="l" t="t" r="r" b="b"/>
              <a:pathLst>
                <a:path w="8932" h="44045" extrusionOk="0">
                  <a:moveTo>
                    <a:pt x="2141" y="0"/>
                  </a:moveTo>
                  <a:lnTo>
                    <a:pt x="1926" y="12"/>
                  </a:lnTo>
                  <a:lnTo>
                    <a:pt x="1710" y="48"/>
                  </a:lnTo>
                  <a:lnTo>
                    <a:pt x="1507" y="96"/>
                  </a:lnTo>
                  <a:lnTo>
                    <a:pt x="1316" y="168"/>
                  </a:lnTo>
                  <a:lnTo>
                    <a:pt x="1125" y="263"/>
                  </a:lnTo>
                  <a:lnTo>
                    <a:pt x="945" y="371"/>
                  </a:lnTo>
                  <a:lnTo>
                    <a:pt x="790" y="491"/>
                  </a:lnTo>
                  <a:lnTo>
                    <a:pt x="634" y="634"/>
                  </a:lnTo>
                  <a:lnTo>
                    <a:pt x="491" y="778"/>
                  </a:lnTo>
                  <a:lnTo>
                    <a:pt x="371" y="945"/>
                  </a:lnTo>
                  <a:lnTo>
                    <a:pt x="264" y="1124"/>
                  </a:lnTo>
                  <a:lnTo>
                    <a:pt x="180" y="1304"/>
                  </a:lnTo>
                  <a:lnTo>
                    <a:pt x="108" y="1507"/>
                  </a:lnTo>
                  <a:lnTo>
                    <a:pt x="49" y="1710"/>
                  </a:lnTo>
                  <a:lnTo>
                    <a:pt x="13" y="1925"/>
                  </a:lnTo>
                  <a:lnTo>
                    <a:pt x="1" y="2140"/>
                  </a:lnTo>
                  <a:lnTo>
                    <a:pt x="1" y="41905"/>
                  </a:lnTo>
                  <a:lnTo>
                    <a:pt x="13" y="42120"/>
                  </a:lnTo>
                  <a:lnTo>
                    <a:pt x="49" y="42335"/>
                  </a:lnTo>
                  <a:lnTo>
                    <a:pt x="96" y="42538"/>
                  </a:lnTo>
                  <a:lnTo>
                    <a:pt x="180" y="42741"/>
                  </a:lnTo>
                  <a:lnTo>
                    <a:pt x="264" y="42921"/>
                  </a:lnTo>
                  <a:lnTo>
                    <a:pt x="371" y="43100"/>
                  </a:lnTo>
                  <a:lnTo>
                    <a:pt x="491" y="43267"/>
                  </a:lnTo>
                  <a:lnTo>
                    <a:pt x="634" y="43423"/>
                  </a:lnTo>
                  <a:lnTo>
                    <a:pt x="790" y="43554"/>
                  </a:lnTo>
                  <a:lnTo>
                    <a:pt x="945" y="43674"/>
                  </a:lnTo>
                  <a:lnTo>
                    <a:pt x="1125" y="43782"/>
                  </a:lnTo>
                  <a:lnTo>
                    <a:pt x="1316" y="43877"/>
                  </a:lnTo>
                  <a:lnTo>
                    <a:pt x="1507" y="43949"/>
                  </a:lnTo>
                  <a:lnTo>
                    <a:pt x="1710" y="43997"/>
                  </a:lnTo>
                  <a:lnTo>
                    <a:pt x="1926" y="44033"/>
                  </a:lnTo>
                  <a:lnTo>
                    <a:pt x="2141" y="44045"/>
                  </a:lnTo>
                  <a:lnTo>
                    <a:pt x="6791" y="44045"/>
                  </a:lnTo>
                  <a:lnTo>
                    <a:pt x="7007" y="44033"/>
                  </a:lnTo>
                  <a:lnTo>
                    <a:pt x="7222" y="43997"/>
                  </a:lnTo>
                  <a:lnTo>
                    <a:pt x="7425" y="43949"/>
                  </a:lnTo>
                  <a:lnTo>
                    <a:pt x="7628" y="43877"/>
                  </a:lnTo>
                  <a:lnTo>
                    <a:pt x="7808" y="43782"/>
                  </a:lnTo>
                  <a:lnTo>
                    <a:pt x="7987" y="43674"/>
                  </a:lnTo>
                  <a:lnTo>
                    <a:pt x="8154" y="43554"/>
                  </a:lnTo>
                  <a:lnTo>
                    <a:pt x="8310" y="43423"/>
                  </a:lnTo>
                  <a:lnTo>
                    <a:pt x="8441" y="43267"/>
                  </a:lnTo>
                  <a:lnTo>
                    <a:pt x="8573" y="43100"/>
                  </a:lnTo>
                  <a:lnTo>
                    <a:pt x="8669" y="42921"/>
                  </a:lnTo>
                  <a:lnTo>
                    <a:pt x="8764" y="42741"/>
                  </a:lnTo>
                  <a:lnTo>
                    <a:pt x="8836" y="42538"/>
                  </a:lnTo>
                  <a:lnTo>
                    <a:pt x="8884" y="42335"/>
                  </a:lnTo>
                  <a:lnTo>
                    <a:pt x="8920" y="42120"/>
                  </a:lnTo>
                  <a:lnTo>
                    <a:pt x="8932" y="41905"/>
                  </a:lnTo>
                  <a:lnTo>
                    <a:pt x="8932" y="2140"/>
                  </a:lnTo>
                  <a:lnTo>
                    <a:pt x="8920" y="1925"/>
                  </a:lnTo>
                  <a:lnTo>
                    <a:pt x="8884" y="1710"/>
                  </a:lnTo>
                  <a:lnTo>
                    <a:pt x="8836" y="1507"/>
                  </a:lnTo>
                  <a:lnTo>
                    <a:pt x="8764" y="1304"/>
                  </a:lnTo>
                  <a:lnTo>
                    <a:pt x="8680" y="1124"/>
                  </a:lnTo>
                  <a:lnTo>
                    <a:pt x="8573" y="945"/>
                  </a:lnTo>
                  <a:lnTo>
                    <a:pt x="8441" y="778"/>
                  </a:lnTo>
                  <a:lnTo>
                    <a:pt x="8310" y="634"/>
                  </a:lnTo>
                  <a:lnTo>
                    <a:pt x="8154" y="491"/>
                  </a:lnTo>
                  <a:lnTo>
                    <a:pt x="7987" y="371"/>
                  </a:lnTo>
                  <a:lnTo>
                    <a:pt x="7808" y="263"/>
                  </a:lnTo>
                  <a:lnTo>
                    <a:pt x="7628" y="168"/>
                  </a:lnTo>
                  <a:lnTo>
                    <a:pt x="7425" y="96"/>
                  </a:lnTo>
                  <a:lnTo>
                    <a:pt x="7222" y="48"/>
                  </a:lnTo>
                  <a:lnTo>
                    <a:pt x="7007" y="12"/>
                  </a:lnTo>
                  <a:lnTo>
                    <a:pt x="6791"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2872;p45"/>
            <p:cNvSpPr/>
            <p:nvPr/>
          </p:nvSpPr>
          <p:spPr>
            <a:xfrm>
              <a:off x="4998774" y="2446114"/>
              <a:ext cx="52025" cy="520975"/>
            </a:xfrm>
            <a:custGeom>
              <a:avLst/>
              <a:gdLst/>
              <a:ahLst/>
              <a:cxnLst/>
              <a:rect l="l" t="t" r="r" b="b"/>
              <a:pathLst>
                <a:path w="2081" h="20839" extrusionOk="0">
                  <a:moveTo>
                    <a:pt x="0" y="0"/>
                  </a:moveTo>
                  <a:lnTo>
                    <a:pt x="0" y="19440"/>
                  </a:lnTo>
                  <a:lnTo>
                    <a:pt x="0" y="19583"/>
                  </a:lnTo>
                  <a:lnTo>
                    <a:pt x="24" y="19715"/>
                  </a:lnTo>
                  <a:lnTo>
                    <a:pt x="60" y="19846"/>
                  </a:lnTo>
                  <a:lnTo>
                    <a:pt x="108" y="19978"/>
                  </a:lnTo>
                  <a:lnTo>
                    <a:pt x="168" y="20097"/>
                  </a:lnTo>
                  <a:lnTo>
                    <a:pt x="239" y="20217"/>
                  </a:lnTo>
                  <a:lnTo>
                    <a:pt x="311" y="20325"/>
                  </a:lnTo>
                  <a:lnTo>
                    <a:pt x="407" y="20420"/>
                  </a:lnTo>
                  <a:lnTo>
                    <a:pt x="502" y="20516"/>
                  </a:lnTo>
                  <a:lnTo>
                    <a:pt x="610" y="20600"/>
                  </a:lnTo>
                  <a:lnTo>
                    <a:pt x="729" y="20659"/>
                  </a:lnTo>
                  <a:lnTo>
                    <a:pt x="849" y="20719"/>
                  </a:lnTo>
                  <a:lnTo>
                    <a:pt x="981" y="20767"/>
                  </a:lnTo>
                  <a:lnTo>
                    <a:pt x="1112" y="20803"/>
                  </a:lnTo>
                  <a:lnTo>
                    <a:pt x="1256" y="20827"/>
                  </a:lnTo>
                  <a:lnTo>
                    <a:pt x="1399" y="20839"/>
                  </a:lnTo>
                  <a:lnTo>
                    <a:pt x="2080" y="20839"/>
                  </a:lnTo>
                  <a:lnTo>
                    <a:pt x="2080"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Google Shape;2873;p45"/>
            <p:cNvSpPr/>
            <p:nvPr/>
          </p:nvSpPr>
          <p:spPr>
            <a:xfrm>
              <a:off x="5267474" y="2446114"/>
              <a:ext cx="52325" cy="520975"/>
            </a:xfrm>
            <a:custGeom>
              <a:avLst/>
              <a:gdLst/>
              <a:ahLst/>
              <a:cxnLst/>
              <a:rect l="l" t="t" r="r" b="b"/>
              <a:pathLst>
                <a:path w="2093" h="20839" extrusionOk="0">
                  <a:moveTo>
                    <a:pt x="0" y="0"/>
                  </a:moveTo>
                  <a:lnTo>
                    <a:pt x="0" y="20839"/>
                  </a:lnTo>
                  <a:lnTo>
                    <a:pt x="694" y="20839"/>
                  </a:lnTo>
                  <a:lnTo>
                    <a:pt x="837" y="20827"/>
                  </a:lnTo>
                  <a:lnTo>
                    <a:pt x="969" y="20803"/>
                  </a:lnTo>
                  <a:lnTo>
                    <a:pt x="1100" y="20767"/>
                  </a:lnTo>
                  <a:lnTo>
                    <a:pt x="1232" y="20719"/>
                  </a:lnTo>
                  <a:lnTo>
                    <a:pt x="1351" y="20659"/>
                  </a:lnTo>
                  <a:lnTo>
                    <a:pt x="1471" y="20600"/>
                  </a:lnTo>
                  <a:lnTo>
                    <a:pt x="1578" y="20516"/>
                  </a:lnTo>
                  <a:lnTo>
                    <a:pt x="1674" y="20420"/>
                  </a:lnTo>
                  <a:lnTo>
                    <a:pt x="1770" y="20325"/>
                  </a:lnTo>
                  <a:lnTo>
                    <a:pt x="1853" y="20217"/>
                  </a:lnTo>
                  <a:lnTo>
                    <a:pt x="1913" y="20097"/>
                  </a:lnTo>
                  <a:lnTo>
                    <a:pt x="1973" y="19978"/>
                  </a:lnTo>
                  <a:lnTo>
                    <a:pt x="2021" y="19846"/>
                  </a:lnTo>
                  <a:lnTo>
                    <a:pt x="2057" y="19715"/>
                  </a:lnTo>
                  <a:lnTo>
                    <a:pt x="2081" y="19583"/>
                  </a:lnTo>
                  <a:lnTo>
                    <a:pt x="2092" y="19440"/>
                  </a:lnTo>
                  <a:lnTo>
                    <a:pt x="2092"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Google Shape;2874;p45"/>
            <p:cNvSpPr/>
            <p:nvPr/>
          </p:nvSpPr>
          <p:spPr>
            <a:xfrm>
              <a:off x="3640324" y="2839139"/>
              <a:ext cx="457625" cy="92675"/>
            </a:xfrm>
            <a:custGeom>
              <a:avLst/>
              <a:gdLst/>
              <a:ahLst/>
              <a:cxnLst/>
              <a:rect l="l" t="t" r="r" b="b"/>
              <a:pathLst>
                <a:path w="18305" h="3707" extrusionOk="0">
                  <a:moveTo>
                    <a:pt x="801" y="1"/>
                  </a:moveTo>
                  <a:lnTo>
                    <a:pt x="717" y="13"/>
                  </a:lnTo>
                  <a:lnTo>
                    <a:pt x="634" y="37"/>
                  </a:lnTo>
                  <a:lnTo>
                    <a:pt x="550" y="72"/>
                  </a:lnTo>
                  <a:lnTo>
                    <a:pt x="466" y="108"/>
                  </a:lnTo>
                  <a:lnTo>
                    <a:pt x="395" y="156"/>
                  </a:lnTo>
                  <a:lnTo>
                    <a:pt x="323" y="204"/>
                  </a:lnTo>
                  <a:lnTo>
                    <a:pt x="263" y="264"/>
                  </a:lnTo>
                  <a:lnTo>
                    <a:pt x="203" y="324"/>
                  </a:lnTo>
                  <a:lnTo>
                    <a:pt x="156" y="395"/>
                  </a:lnTo>
                  <a:lnTo>
                    <a:pt x="108" y="467"/>
                  </a:lnTo>
                  <a:lnTo>
                    <a:pt x="72" y="539"/>
                  </a:lnTo>
                  <a:lnTo>
                    <a:pt x="48" y="622"/>
                  </a:lnTo>
                  <a:lnTo>
                    <a:pt x="24" y="706"/>
                  </a:lnTo>
                  <a:lnTo>
                    <a:pt x="12" y="802"/>
                  </a:lnTo>
                  <a:lnTo>
                    <a:pt x="0" y="885"/>
                  </a:lnTo>
                  <a:lnTo>
                    <a:pt x="0" y="2822"/>
                  </a:lnTo>
                  <a:lnTo>
                    <a:pt x="12" y="2906"/>
                  </a:lnTo>
                  <a:lnTo>
                    <a:pt x="24" y="3002"/>
                  </a:lnTo>
                  <a:lnTo>
                    <a:pt x="48" y="3085"/>
                  </a:lnTo>
                  <a:lnTo>
                    <a:pt x="72" y="3169"/>
                  </a:lnTo>
                  <a:lnTo>
                    <a:pt x="108" y="3241"/>
                  </a:lnTo>
                  <a:lnTo>
                    <a:pt x="156" y="3312"/>
                  </a:lnTo>
                  <a:lnTo>
                    <a:pt x="203" y="3384"/>
                  </a:lnTo>
                  <a:lnTo>
                    <a:pt x="263" y="3444"/>
                  </a:lnTo>
                  <a:lnTo>
                    <a:pt x="323" y="3504"/>
                  </a:lnTo>
                  <a:lnTo>
                    <a:pt x="395" y="3552"/>
                  </a:lnTo>
                  <a:lnTo>
                    <a:pt x="466" y="3599"/>
                  </a:lnTo>
                  <a:lnTo>
                    <a:pt x="550" y="3635"/>
                  </a:lnTo>
                  <a:lnTo>
                    <a:pt x="634" y="3671"/>
                  </a:lnTo>
                  <a:lnTo>
                    <a:pt x="717" y="3695"/>
                  </a:lnTo>
                  <a:lnTo>
                    <a:pt x="801" y="3707"/>
                  </a:lnTo>
                  <a:lnTo>
                    <a:pt x="17503" y="3707"/>
                  </a:lnTo>
                  <a:lnTo>
                    <a:pt x="17599" y="3695"/>
                  </a:lnTo>
                  <a:lnTo>
                    <a:pt x="17682" y="3671"/>
                  </a:lnTo>
                  <a:lnTo>
                    <a:pt x="17766" y="3635"/>
                  </a:lnTo>
                  <a:lnTo>
                    <a:pt x="17838" y="3599"/>
                  </a:lnTo>
                  <a:lnTo>
                    <a:pt x="17910" y="3552"/>
                  </a:lnTo>
                  <a:lnTo>
                    <a:pt x="17981" y="3504"/>
                  </a:lnTo>
                  <a:lnTo>
                    <a:pt x="18041" y="3444"/>
                  </a:lnTo>
                  <a:lnTo>
                    <a:pt x="18101" y="3384"/>
                  </a:lnTo>
                  <a:lnTo>
                    <a:pt x="18161" y="3312"/>
                  </a:lnTo>
                  <a:lnTo>
                    <a:pt x="18197" y="3241"/>
                  </a:lnTo>
                  <a:lnTo>
                    <a:pt x="18232" y="3169"/>
                  </a:lnTo>
                  <a:lnTo>
                    <a:pt x="18268" y="3085"/>
                  </a:lnTo>
                  <a:lnTo>
                    <a:pt x="18292" y="3002"/>
                  </a:lnTo>
                  <a:lnTo>
                    <a:pt x="18304" y="2906"/>
                  </a:lnTo>
                  <a:lnTo>
                    <a:pt x="18304" y="2822"/>
                  </a:lnTo>
                  <a:lnTo>
                    <a:pt x="18304" y="885"/>
                  </a:lnTo>
                  <a:lnTo>
                    <a:pt x="18304" y="802"/>
                  </a:lnTo>
                  <a:lnTo>
                    <a:pt x="18292" y="706"/>
                  </a:lnTo>
                  <a:lnTo>
                    <a:pt x="18268" y="622"/>
                  </a:lnTo>
                  <a:lnTo>
                    <a:pt x="18232" y="539"/>
                  </a:lnTo>
                  <a:lnTo>
                    <a:pt x="18197" y="467"/>
                  </a:lnTo>
                  <a:lnTo>
                    <a:pt x="18161" y="395"/>
                  </a:lnTo>
                  <a:lnTo>
                    <a:pt x="18101" y="324"/>
                  </a:lnTo>
                  <a:lnTo>
                    <a:pt x="18041" y="264"/>
                  </a:lnTo>
                  <a:lnTo>
                    <a:pt x="17981" y="204"/>
                  </a:lnTo>
                  <a:lnTo>
                    <a:pt x="17910" y="156"/>
                  </a:lnTo>
                  <a:lnTo>
                    <a:pt x="17838" y="108"/>
                  </a:lnTo>
                  <a:lnTo>
                    <a:pt x="17766" y="72"/>
                  </a:lnTo>
                  <a:lnTo>
                    <a:pt x="17682" y="37"/>
                  </a:lnTo>
                  <a:lnTo>
                    <a:pt x="17599" y="13"/>
                  </a:lnTo>
                  <a:lnTo>
                    <a:pt x="17503"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Google Shape;2875;p45"/>
            <p:cNvSpPr/>
            <p:nvPr/>
          </p:nvSpPr>
          <p:spPr>
            <a:xfrm>
              <a:off x="3787674" y="1821739"/>
              <a:ext cx="162900" cy="162600"/>
            </a:xfrm>
            <a:custGeom>
              <a:avLst/>
              <a:gdLst/>
              <a:ahLst/>
              <a:cxnLst/>
              <a:rect l="l" t="t" r="r" b="b"/>
              <a:pathLst>
                <a:path w="6516" h="6504" extrusionOk="0">
                  <a:moveTo>
                    <a:pt x="3264" y="0"/>
                  </a:moveTo>
                  <a:lnTo>
                    <a:pt x="3097" y="12"/>
                  </a:lnTo>
                  <a:lnTo>
                    <a:pt x="2929" y="24"/>
                  </a:lnTo>
                  <a:lnTo>
                    <a:pt x="2762" y="36"/>
                  </a:lnTo>
                  <a:lnTo>
                    <a:pt x="2607" y="72"/>
                  </a:lnTo>
                  <a:lnTo>
                    <a:pt x="2451" y="108"/>
                  </a:lnTo>
                  <a:lnTo>
                    <a:pt x="2296" y="144"/>
                  </a:lnTo>
                  <a:lnTo>
                    <a:pt x="2140" y="203"/>
                  </a:lnTo>
                  <a:lnTo>
                    <a:pt x="1997" y="263"/>
                  </a:lnTo>
                  <a:lnTo>
                    <a:pt x="1853" y="323"/>
                  </a:lnTo>
                  <a:lnTo>
                    <a:pt x="1710" y="395"/>
                  </a:lnTo>
                  <a:lnTo>
                    <a:pt x="1566" y="478"/>
                  </a:lnTo>
                  <a:lnTo>
                    <a:pt x="1435" y="562"/>
                  </a:lnTo>
                  <a:lnTo>
                    <a:pt x="1315" y="646"/>
                  </a:lnTo>
                  <a:lnTo>
                    <a:pt x="1184" y="741"/>
                  </a:lnTo>
                  <a:lnTo>
                    <a:pt x="1076" y="849"/>
                  </a:lnTo>
                  <a:lnTo>
                    <a:pt x="957" y="957"/>
                  </a:lnTo>
                  <a:lnTo>
                    <a:pt x="849" y="1064"/>
                  </a:lnTo>
                  <a:lnTo>
                    <a:pt x="753" y="1184"/>
                  </a:lnTo>
                  <a:lnTo>
                    <a:pt x="658" y="1303"/>
                  </a:lnTo>
                  <a:lnTo>
                    <a:pt x="562" y="1435"/>
                  </a:lnTo>
                  <a:lnTo>
                    <a:pt x="478" y="1566"/>
                  </a:lnTo>
                  <a:lnTo>
                    <a:pt x="395" y="1710"/>
                  </a:lnTo>
                  <a:lnTo>
                    <a:pt x="323" y="1841"/>
                  </a:lnTo>
                  <a:lnTo>
                    <a:pt x="263" y="1985"/>
                  </a:lnTo>
                  <a:lnTo>
                    <a:pt x="203" y="2140"/>
                  </a:lnTo>
                  <a:lnTo>
                    <a:pt x="156" y="2284"/>
                  </a:lnTo>
                  <a:lnTo>
                    <a:pt x="108" y="2439"/>
                  </a:lnTo>
                  <a:lnTo>
                    <a:pt x="72" y="2594"/>
                  </a:lnTo>
                  <a:lnTo>
                    <a:pt x="48" y="2762"/>
                  </a:lnTo>
                  <a:lnTo>
                    <a:pt x="24" y="2917"/>
                  </a:lnTo>
                  <a:lnTo>
                    <a:pt x="12" y="3085"/>
                  </a:lnTo>
                  <a:lnTo>
                    <a:pt x="0" y="3252"/>
                  </a:lnTo>
                  <a:lnTo>
                    <a:pt x="12" y="3419"/>
                  </a:lnTo>
                  <a:lnTo>
                    <a:pt x="24" y="3587"/>
                  </a:lnTo>
                  <a:lnTo>
                    <a:pt x="48" y="3754"/>
                  </a:lnTo>
                  <a:lnTo>
                    <a:pt x="72" y="3910"/>
                  </a:lnTo>
                  <a:lnTo>
                    <a:pt x="108" y="4065"/>
                  </a:lnTo>
                  <a:lnTo>
                    <a:pt x="156" y="4220"/>
                  </a:lnTo>
                  <a:lnTo>
                    <a:pt x="203" y="4376"/>
                  </a:lnTo>
                  <a:lnTo>
                    <a:pt x="263" y="4519"/>
                  </a:lnTo>
                  <a:lnTo>
                    <a:pt x="323" y="4663"/>
                  </a:lnTo>
                  <a:lnTo>
                    <a:pt x="395" y="4806"/>
                  </a:lnTo>
                  <a:lnTo>
                    <a:pt x="478" y="4938"/>
                  </a:lnTo>
                  <a:lnTo>
                    <a:pt x="562" y="5069"/>
                  </a:lnTo>
                  <a:lnTo>
                    <a:pt x="658" y="5201"/>
                  </a:lnTo>
                  <a:lnTo>
                    <a:pt x="753" y="5320"/>
                  </a:lnTo>
                  <a:lnTo>
                    <a:pt x="849" y="5440"/>
                  </a:lnTo>
                  <a:lnTo>
                    <a:pt x="957" y="5559"/>
                  </a:lnTo>
                  <a:lnTo>
                    <a:pt x="1076" y="5667"/>
                  </a:lnTo>
                  <a:lnTo>
                    <a:pt x="1184" y="5763"/>
                  </a:lnTo>
                  <a:lnTo>
                    <a:pt x="1315" y="5858"/>
                  </a:lnTo>
                  <a:lnTo>
                    <a:pt x="1435" y="5954"/>
                  </a:lnTo>
                  <a:lnTo>
                    <a:pt x="1566" y="6038"/>
                  </a:lnTo>
                  <a:lnTo>
                    <a:pt x="1710" y="6109"/>
                  </a:lnTo>
                  <a:lnTo>
                    <a:pt x="1853" y="6193"/>
                  </a:lnTo>
                  <a:lnTo>
                    <a:pt x="1997" y="6253"/>
                  </a:lnTo>
                  <a:lnTo>
                    <a:pt x="2140" y="6313"/>
                  </a:lnTo>
                  <a:lnTo>
                    <a:pt x="2296" y="6360"/>
                  </a:lnTo>
                  <a:lnTo>
                    <a:pt x="2451" y="6408"/>
                  </a:lnTo>
                  <a:lnTo>
                    <a:pt x="2607" y="6444"/>
                  </a:lnTo>
                  <a:lnTo>
                    <a:pt x="2762" y="6468"/>
                  </a:lnTo>
                  <a:lnTo>
                    <a:pt x="2929" y="6492"/>
                  </a:lnTo>
                  <a:lnTo>
                    <a:pt x="3097" y="6504"/>
                  </a:lnTo>
                  <a:lnTo>
                    <a:pt x="3431" y="6504"/>
                  </a:lnTo>
                  <a:lnTo>
                    <a:pt x="3587" y="6492"/>
                  </a:lnTo>
                  <a:lnTo>
                    <a:pt x="3754" y="6468"/>
                  </a:lnTo>
                  <a:lnTo>
                    <a:pt x="3910" y="6444"/>
                  </a:lnTo>
                  <a:lnTo>
                    <a:pt x="4077" y="6408"/>
                  </a:lnTo>
                  <a:lnTo>
                    <a:pt x="4221" y="6360"/>
                  </a:lnTo>
                  <a:lnTo>
                    <a:pt x="4376" y="6313"/>
                  </a:lnTo>
                  <a:lnTo>
                    <a:pt x="4519" y="6253"/>
                  </a:lnTo>
                  <a:lnTo>
                    <a:pt x="4675" y="6193"/>
                  </a:lnTo>
                  <a:lnTo>
                    <a:pt x="4806" y="6109"/>
                  </a:lnTo>
                  <a:lnTo>
                    <a:pt x="4950" y="6038"/>
                  </a:lnTo>
                  <a:lnTo>
                    <a:pt x="5081" y="5954"/>
                  </a:lnTo>
                  <a:lnTo>
                    <a:pt x="5201" y="5858"/>
                  </a:lnTo>
                  <a:lnTo>
                    <a:pt x="5332" y="5763"/>
                  </a:lnTo>
                  <a:lnTo>
                    <a:pt x="5452" y="5667"/>
                  </a:lnTo>
                  <a:lnTo>
                    <a:pt x="5560" y="5559"/>
                  </a:lnTo>
                  <a:lnTo>
                    <a:pt x="5667" y="5440"/>
                  </a:lnTo>
                  <a:lnTo>
                    <a:pt x="5775" y="5320"/>
                  </a:lnTo>
                  <a:lnTo>
                    <a:pt x="5870" y="5201"/>
                  </a:lnTo>
                  <a:lnTo>
                    <a:pt x="5954" y="5069"/>
                  </a:lnTo>
                  <a:lnTo>
                    <a:pt x="6038" y="4938"/>
                  </a:lnTo>
                  <a:lnTo>
                    <a:pt x="6121" y="4806"/>
                  </a:lnTo>
                  <a:lnTo>
                    <a:pt x="6193" y="4663"/>
                  </a:lnTo>
                  <a:lnTo>
                    <a:pt x="6253" y="4519"/>
                  </a:lnTo>
                  <a:lnTo>
                    <a:pt x="6313" y="4376"/>
                  </a:lnTo>
                  <a:lnTo>
                    <a:pt x="6361" y="4220"/>
                  </a:lnTo>
                  <a:lnTo>
                    <a:pt x="6408" y="4065"/>
                  </a:lnTo>
                  <a:lnTo>
                    <a:pt x="6444" y="3910"/>
                  </a:lnTo>
                  <a:lnTo>
                    <a:pt x="6480" y="3754"/>
                  </a:lnTo>
                  <a:lnTo>
                    <a:pt x="6492" y="3587"/>
                  </a:lnTo>
                  <a:lnTo>
                    <a:pt x="6504" y="3419"/>
                  </a:lnTo>
                  <a:lnTo>
                    <a:pt x="6516" y="3252"/>
                  </a:lnTo>
                  <a:lnTo>
                    <a:pt x="6504" y="3085"/>
                  </a:lnTo>
                  <a:lnTo>
                    <a:pt x="6492" y="2917"/>
                  </a:lnTo>
                  <a:lnTo>
                    <a:pt x="6480" y="2762"/>
                  </a:lnTo>
                  <a:lnTo>
                    <a:pt x="6444" y="2594"/>
                  </a:lnTo>
                  <a:lnTo>
                    <a:pt x="6408" y="2439"/>
                  </a:lnTo>
                  <a:lnTo>
                    <a:pt x="6361" y="2284"/>
                  </a:lnTo>
                  <a:lnTo>
                    <a:pt x="6313" y="2140"/>
                  </a:lnTo>
                  <a:lnTo>
                    <a:pt x="6253" y="1985"/>
                  </a:lnTo>
                  <a:lnTo>
                    <a:pt x="6193" y="1841"/>
                  </a:lnTo>
                  <a:lnTo>
                    <a:pt x="6121" y="1710"/>
                  </a:lnTo>
                  <a:lnTo>
                    <a:pt x="6038" y="1566"/>
                  </a:lnTo>
                  <a:lnTo>
                    <a:pt x="5954" y="1435"/>
                  </a:lnTo>
                  <a:lnTo>
                    <a:pt x="5870" y="1303"/>
                  </a:lnTo>
                  <a:lnTo>
                    <a:pt x="5775" y="1184"/>
                  </a:lnTo>
                  <a:lnTo>
                    <a:pt x="5667" y="1064"/>
                  </a:lnTo>
                  <a:lnTo>
                    <a:pt x="5560" y="957"/>
                  </a:lnTo>
                  <a:lnTo>
                    <a:pt x="5452" y="849"/>
                  </a:lnTo>
                  <a:lnTo>
                    <a:pt x="5332" y="741"/>
                  </a:lnTo>
                  <a:lnTo>
                    <a:pt x="5201" y="646"/>
                  </a:lnTo>
                  <a:lnTo>
                    <a:pt x="5081" y="562"/>
                  </a:lnTo>
                  <a:lnTo>
                    <a:pt x="4950" y="478"/>
                  </a:lnTo>
                  <a:lnTo>
                    <a:pt x="4806" y="395"/>
                  </a:lnTo>
                  <a:lnTo>
                    <a:pt x="4675" y="323"/>
                  </a:lnTo>
                  <a:lnTo>
                    <a:pt x="4519" y="263"/>
                  </a:lnTo>
                  <a:lnTo>
                    <a:pt x="4376" y="203"/>
                  </a:lnTo>
                  <a:lnTo>
                    <a:pt x="4221" y="144"/>
                  </a:lnTo>
                  <a:lnTo>
                    <a:pt x="4077" y="108"/>
                  </a:lnTo>
                  <a:lnTo>
                    <a:pt x="3910" y="72"/>
                  </a:lnTo>
                  <a:lnTo>
                    <a:pt x="3754" y="36"/>
                  </a:lnTo>
                  <a:lnTo>
                    <a:pt x="3587" y="24"/>
                  </a:lnTo>
                  <a:lnTo>
                    <a:pt x="3431" y="12"/>
                  </a:lnTo>
                  <a:lnTo>
                    <a:pt x="3264"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Google Shape;2876;p45"/>
            <p:cNvSpPr/>
            <p:nvPr/>
          </p:nvSpPr>
          <p:spPr>
            <a:xfrm>
              <a:off x="3802624" y="1836364"/>
              <a:ext cx="133325" cy="133350"/>
            </a:xfrm>
            <a:custGeom>
              <a:avLst/>
              <a:gdLst/>
              <a:ahLst/>
              <a:cxnLst/>
              <a:rect l="l" t="t" r="r" b="b"/>
              <a:pathLst>
                <a:path w="5333" h="5334" extrusionOk="0">
                  <a:moveTo>
                    <a:pt x="2666" y="1"/>
                  </a:moveTo>
                  <a:lnTo>
                    <a:pt x="2391" y="13"/>
                  </a:lnTo>
                  <a:lnTo>
                    <a:pt x="2128" y="61"/>
                  </a:lnTo>
                  <a:lnTo>
                    <a:pt x="1865" y="120"/>
                  </a:lnTo>
                  <a:lnTo>
                    <a:pt x="1626" y="216"/>
                  </a:lnTo>
                  <a:lnTo>
                    <a:pt x="1387" y="324"/>
                  </a:lnTo>
                  <a:lnTo>
                    <a:pt x="1172" y="455"/>
                  </a:lnTo>
                  <a:lnTo>
                    <a:pt x="968" y="611"/>
                  </a:lnTo>
                  <a:lnTo>
                    <a:pt x="777" y="790"/>
                  </a:lnTo>
                  <a:lnTo>
                    <a:pt x="598" y="969"/>
                  </a:lnTo>
                  <a:lnTo>
                    <a:pt x="454" y="1185"/>
                  </a:lnTo>
                  <a:lnTo>
                    <a:pt x="311" y="1400"/>
                  </a:lnTo>
                  <a:lnTo>
                    <a:pt x="203" y="1627"/>
                  </a:lnTo>
                  <a:lnTo>
                    <a:pt x="120" y="1878"/>
                  </a:lnTo>
                  <a:lnTo>
                    <a:pt x="48" y="2129"/>
                  </a:lnTo>
                  <a:lnTo>
                    <a:pt x="12" y="2392"/>
                  </a:lnTo>
                  <a:lnTo>
                    <a:pt x="0" y="2667"/>
                  </a:lnTo>
                  <a:lnTo>
                    <a:pt x="12" y="2942"/>
                  </a:lnTo>
                  <a:lnTo>
                    <a:pt x="48" y="3205"/>
                  </a:lnTo>
                  <a:lnTo>
                    <a:pt x="120" y="3468"/>
                  </a:lnTo>
                  <a:lnTo>
                    <a:pt x="203" y="3707"/>
                  </a:lnTo>
                  <a:lnTo>
                    <a:pt x="311" y="3946"/>
                  </a:lnTo>
                  <a:lnTo>
                    <a:pt x="454" y="4161"/>
                  </a:lnTo>
                  <a:lnTo>
                    <a:pt x="598" y="4365"/>
                  </a:lnTo>
                  <a:lnTo>
                    <a:pt x="777" y="4556"/>
                  </a:lnTo>
                  <a:lnTo>
                    <a:pt x="968" y="4723"/>
                  </a:lnTo>
                  <a:lnTo>
                    <a:pt x="1172" y="4879"/>
                  </a:lnTo>
                  <a:lnTo>
                    <a:pt x="1387" y="5010"/>
                  </a:lnTo>
                  <a:lnTo>
                    <a:pt x="1626" y="5130"/>
                  </a:lnTo>
                  <a:lnTo>
                    <a:pt x="1865" y="5214"/>
                  </a:lnTo>
                  <a:lnTo>
                    <a:pt x="2128" y="5285"/>
                  </a:lnTo>
                  <a:lnTo>
                    <a:pt x="2391" y="5321"/>
                  </a:lnTo>
                  <a:lnTo>
                    <a:pt x="2666" y="5333"/>
                  </a:lnTo>
                  <a:lnTo>
                    <a:pt x="2929" y="5321"/>
                  </a:lnTo>
                  <a:lnTo>
                    <a:pt x="3204" y="5285"/>
                  </a:lnTo>
                  <a:lnTo>
                    <a:pt x="3455" y="5214"/>
                  </a:lnTo>
                  <a:lnTo>
                    <a:pt x="3694" y="5130"/>
                  </a:lnTo>
                  <a:lnTo>
                    <a:pt x="3933" y="5010"/>
                  </a:lnTo>
                  <a:lnTo>
                    <a:pt x="4149" y="4879"/>
                  </a:lnTo>
                  <a:lnTo>
                    <a:pt x="4352" y="4723"/>
                  </a:lnTo>
                  <a:lnTo>
                    <a:pt x="4543" y="4556"/>
                  </a:lnTo>
                  <a:lnTo>
                    <a:pt x="4722" y="4365"/>
                  </a:lnTo>
                  <a:lnTo>
                    <a:pt x="4866" y="4161"/>
                  </a:lnTo>
                  <a:lnTo>
                    <a:pt x="5009" y="3946"/>
                  </a:lnTo>
                  <a:lnTo>
                    <a:pt x="5117" y="3707"/>
                  </a:lnTo>
                  <a:lnTo>
                    <a:pt x="5213" y="3468"/>
                  </a:lnTo>
                  <a:lnTo>
                    <a:pt x="5272" y="3205"/>
                  </a:lnTo>
                  <a:lnTo>
                    <a:pt x="5308" y="2942"/>
                  </a:lnTo>
                  <a:lnTo>
                    <a:pt x="5332" y="2667"/>
                  </a:lnTo>
                  <a:lnTo>
                    <a:pt x="5308" y="2392"/>
                  </a:lnTo>
                  <a:lnTo>
                    <a:pt x="5272" y="2129"/>
                  </a:lnTo>
                  <a:lnTo>
                    <a:pt x="5213" y="1878"/>
                  </a:lnTo>
                  <a:lnTo>
                    <a:pt x="5117" y="1627"/>
                  </a:lnTo>
                  <a:lnTo>
                    <a:pt x="5009" y="1400"/>
                  </a:lnTo>
                  <a:lnTo>
                    <a:pt x="4866" y="1185"/>
                  </a:lnTo>
                  <a:lnTo>
                    <a:pt x="4722" y="969"/>
                  </a:lnTo>
                  <a:lnTo>
                    <a:pt x="4543" y="790"/>
                  </a:lnTo>
                  <a:lnTo>
                    <a:pt x="4352" y="611"/>
                  </a:lnTo>
                  <a:lnTo>
                    <a:pt x="4149" y="455"/>
                  </a:lnTo>
                  <a:lnTo>
                    <a:pt x="3933" y="324"/>
                  </a:lnTo>
                  <a:lnTo>
                    <a:pt x="3694" y="216"/>
                  </a:lnTo>
                  <a:lnTo>
                    <a:pt x="3455" y="120"/>
                  </a:lnTo>
                  <a:lnTo>
                    <a:pt x="3204" y="61"/>
                  </a:lnTo>
                  <a:lnTo>
                    <a:pt x="2929" y="13"/>
                  </a:lnTo>
                  <a:lnTo>
                    <a:pt x="2666"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2877;p45"/>
            <p:cNvSpPr/>
            <p:nvPr/>
          </p:nvSpPr>
          <p:spPr>
            <a:xfrm>
              <a:off x="3838174" y="1871939"/>
              <a:ext cx="62200" cy="62200"/>
            </a:xfrm>
            <a:custGeom>
              <a:avLst/>
              <a:gdLst/>
              <a:ahLst/>
              <a:cxnLst/>
              <a:rect l="l" t="t" r="r" b="b"/>
              <a:pathLst>
                <a:path w="2488" h="2488" extrusionOk="0">
                  <a:moveTo>
                    <a:pt x="1244" y="1"/>
                  </a:moveTo>
                  <a:lnTo>
                    <a:pt x="1113" y="13"/>
                  </a:lnTo>
                  <a:lnTo>
                    <a:pt x="993" y="25"/>
                  </a:lnTo>
                  <a:lnTo>
                    <a:pt x="873" y="60"/>
                  </a:lnTo>
                  <a:lnTo>
                    <a:pt x="754" y="96"/>
                  </a:lnTo>
                  <a:lnTo>
                    <a:pt x="646" y="156"/>
                  </a:lnTo>
                  <a:lnTo>
                    <a:pt x="539" y="216"/>
                  </a:lnTo>
                  <a:lnTo>
                    <a:pt x="443" y="288"/>
                  </a:lnTo>
                  <a:lnTo>
                    <a:pt x="359" y="371"/>
                  </a:lnTo>
                  <a:lnTo>
                    <a:pt x="276" y="455"/>
                  </a:lnTo>
                  <a:lnTo>
                    <a:pt x="204" y="551"/>
                  </a:lnTo>
                  <a:lnTo>
                    <a:pt x="144" y="658"/>
                  </a:lnTo>
                  <a:lnTo>
                    <a:pt x="96" y="766"/>
                  </a:lnTo>
                  <a:lnTo>
                    <a:pt x="49" y="873"/>
                  </a:lnTo>
                  <a:lnTo>
                    <a:pt x="25" y="993"/>
                  </a:lnTo>
                  <a:lnTo>
                    <a:pt x="1" y="1124"/>
                  </a:lnTo>
                  <a:lnTo>
                    <a:pt x="1" y="1244"/>
                  </a:lnTo>
                  <a:lnTo>
                    <a:pt x="1" y="1376"/>
                  </a:lnTo>
                  <a:lnTo>
                    <a:pt x="25" y="1495"/>
                  </a:lnTo>
                  <a:lnTo>
                    <a:pt x="49" y="1615"/>
                  </a:lnTo>
                  <a:lnTo>
                    <a:pt x="96" y="1734"/>
                  </a:lnTo>
                  <a:lnTo>
                    <a:pt x="144" y="1842"/>
                  </a:lnTo>
                  <a:lnTo>
                    <a:pt x="204" y="1937"/>
                  </a:lnTo>
                  <a:lnTo>
                    <a:pt x="276" y="2033"/>
                  </a:lnTo>
                  <a:lnTo>
                    <a:pt x="359" y="2129"/>
                  </a:lnTo>
                  <a:lnTo>
                    <a:pt x="443" y="2200"/>
                  </a:lnTo>
                  <a:lnTo>
                    <a:pt x="539" y="2272"/>
                  </a:lnTo>
                  <a:lnTo>
                    <a:pt x="646" y="2344"/>
                  </a:lnTo>
                  <a:lnTo>
                    <a:pt x="754" y="2392"/>
                  </a:lnTo>
                  <a:lnTo>
                    <a:pt x="873" y="2440"/>
                  </a:lnTo>
                  <a:lnTo>
                    <a:pt x="993" y="2463"/>
                  </a:lnTo>
                  <a:lnTo>
                    <a:pt x="1113" y="2487"/>
                  </a:lnTo>
                  <a:lnTo>
                    <a:pt x="1364" y="2487"/>
                  </a:lnTo>
                  <a:lnTo>
                    <a:pt x="1495" y="2463"/>
                  </a:lnTo>
                  <a:lnTo>
                    <a:pt x="1603" y="2440"/>
                  </a:lnTo>
                  <a:lnTo>
                    <a:pt x="1722" y="2392"/>
                  </a:lnTo>
                  <a:lnTo>
                    <a:pt x="1830" y="2344"/>
                  </a:lnTo>
                  <a:lnTo>
                    <a:pt x="1938" y="2272"/>
                  </a:lnTo>
                  <a:lnTo>
                    <a:pt x="2033" y="2200"/>
                  </a:lnTo>
                  <a:lnTo>
                    <a:pt x="2117" y="2129"/>
                  </a:lnTo>
                  <a:lnTo>
                    <a:pt x="2201" y="2033"/>
                  </a:lnTo>
                  <a:lnTo>
                    <a:pt x="2272" y="1937"/>
                  </a:lnTo>
                  <a:lnTo>
                    <a:pt x="2332" y="1842"/>
                  </a:lnTo>
                  <a:lnTo>
                    <a:pt x="2380" y="1734"/>
                  </a:lnTo>
                  <a:lnTo>
                    <a:pt x="2428" y="1615"/>
                  </a:lnTo>
                  <a:lnTo>
                    <a:pt x="2452" y="1495"/>
                  </a:lnTo>
                  <a:lnTo>
                    <a:pt x="2476" y="1376"/>
                  </a:lnTo>
                  <a:lnTo>
                    <a:pt x="2487" y="1244"/>
                  </a:lnTo>
                  <a:lnTo>
                    <a:pt x="2476" y="1124"/>
                  </a:lnTo>
                  <a:lnTo>
                    <a:pt x="2452" y="993"/>
                  </a:lnTo>
                  <a:lnTo>
                    <a:pt x="2428" y="873"/>
                  </a:lnTo>
                  <a:lnTo>
                    <a:pt x="2380" y="766"/>
                  </a:lnTo>
                  <a:lnTo>
                    <a:pt x="2332" y="658"/>
                  </a:lnTo>
                  <a:lnTo>
                    <a:pt x="2272" y="551"/>
                  </a:lnTo>
                  <a:lnTo>
                    <a:pt x="2201" y="455"/>
                  </a:lnTo>
                  <a:lnTo>
                    <a:pt x="2117" y="371"/>
                  </a:lnTo>
                  <a:lnTo>
                    <a:pt x="2033" y="288"/>
                  </a:lnTo>
                  <a:lnTo>
                    <a:pt x="1938" y="216"/>
                  </a:lnTo>
                  <a:lnTo>
                    <a:pt x="1830" y="156"/>
                  </a:lnTo>
                  <a:lnTo>
                    <a:pt x="1722" y="96"/>
                  </a:lnTo>
                  <a:lnTo>
                    <a:pt x="1603" y="60"/>
                  </a:lnTo>
                  <a:lnTo>
                    <a:pt x="1495" y="25"/>
                  </a:lnTo>
                  <a:lnTo>
                    <a:pt x="1364" y="13"/>
                  </a:lnTo>
                  <a:lnTo>
                    <a:pt x="1244" y="1"/>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2878;p45"/>
            <p:cNvSpPr/>
            <p:nvPr/>
          </p:nvSpPr>
          <p:spPr>
            <a:xfrm>
              <a:off x="4233024" y="1378789"/>
              <a:ext cx="162600" cy="162900"/>
            </a:xfrm>
            <a:custGeom>
              <a:avLst/>
              <a:gdLst/>
              <a:ahLst/>
              <a:cxnLst/>
              <a:rect l="l" t="t" r="r" b="b"/>
              <a:pathLst>
                <a:path w="6504" h="6516" extrusionOk="0">
                  <a:moveTo>
                    <a:pt x="3252" y="0"/>
                  </a:moveTo>
                  <a:lnTo>
                    <a:pt x="3085" y="12"/>
                  </a:lnTo>
                  <a:lnTo>
                    <a:pt x="2917" y="24"/>
                  </a:lnTo>
                  <a:lnTo>
                    <a:pt x="2762" y="48"/>
                  </a:lnTo>
                  <a:lnTo>
                    <a:pt x="2594" y="72"/>
                  </a:lnTo>
                  <a:lnTo>
                    <a:pt x="2439" y="108"/>
                  </a:lnTo>
                  <a:lnTo>
                    <a:pt x="2284" y="155"/>
                  </a:lnTo>
                  <a:lnTo>
                    <a:pt x="2140" y="203"/>
                  </a:lnTo>
                  <a:lnTo>
                    <a:pt x="1985" y="263"/>
                  </a:lnTo>
                  <a:lnTo>
                    <a:pt x="1841" y="323"/>
                  </a:lnTo>
                  <a:lnTo>
                    <a:pt x="1710" y="395"/>
                  </a:lnTo>
                  <a:lnTo>
                    <a:pt x="1566" y="478"/>
                  </a:lnTo>
                  <a:lnTo>
                    <a:pt x="1435" y="562"/>
                  </a:lnTo>
                  <a:lnTo>
                    <a:pt x="1303" y="658"/>
                  </a:lnTo>
                  <a:lnTo>
                    <a:pt x="1184" y="753"/>
                  </a:lnTo>
                  <a:lnTo>
                    <a:pt x="1064" y="849"/>
                  </a:lnTo>
                  <a:lnTo>
                    <a:pt x="956" y="956"/>
                  </a:lnTo>
                  <a:lnTo>
                    <a:pt x="849" y="1076"/>
                  </a:lnTo>
                  <a:lnTo>
                    <a:pt x="741" y="1184"/>
                  </a:lnTo>
                  <a:lnTo>
                    <a:pt x="646" y="1315"/>
                  </a:lnTo>
                  <a:lnTo>
                    <a:pt x="562" y="1435"/>
                  </a:lnTo>
                  <a:lnTo>
                    <a:pt x="478" y="1566"/>
                  </a:lnTo>
                  <a:lnTo>
                    <a:pt x="395" y="1710"/>
                  </a:lnTo>
                  <a:lnTo>
                    <a:pt x="323" y="1853"/>
                  </a:lnTo>
                  <a:lnTo>
                    <a:pt x="263" y="1997"/>
                  </a:lnTo>
                  <a:lnTo>
                    <a:pt x="203" y="2140"/>
                  </a:lnTo>
                  <a:lnTo>
                    <a:pt x="143" y="2295"/>
                  </a:lnTo>
                  <a:lnTo>
                    <a:pt x="108" y="2451"/>
                  </a:lnTo>
                  <a:lnTo>
                    <a:pt x="72" y="2606"/>
                  </a:lnTo>
                  <a:lnTo>
                    <a:pt x="36" y="2762"/>
                  </a:lnTo>
                  <a:lnTo>
                    <a:pt x="24" y="2929"/>
                  </a:lnTo>
                  <a:lnTo>
                    <a:pt x="12" y="3096"/>
                  </a:lnTo>
                  <a:lnTo>
                    <a:pt x="0" y="3264"/>
                  </a:lnTo>
                  <a:lnTo>
                    <a:pt x="12" y="3431"/>
                  </a:lnTo>
                  <a:lnTo>
                    <a:pt x="24" y="3587"/>
                  </a:lnTo>
                  <a:lnTo>
                    <a:pt x="36" y="3754"/>
                  </a:lnTo>
                  <a:lnTo>
                    <a:pt x="72" y="3909"/>
                  </a:lnTo>
                  <a:lnTo>
                    <a:pt x="108" y="4077"/>
                  </a:lnTo>
                  <a:lnTo>
                    <a:pt x="143" y="4220"/>
                  </a:lnTo>
                  <a:lnTo>
                    <a:pt x="203" y="4376"/>
                  </a:lnTo>
                  <a:lnTo>
                    <a:pt x="263" y="4519"/>
                  </a:lnTo>
                  <a:lnTo>
                    <a:pt x="323" y="4675"/>
                  </a:lnTo>
                  <a:lnTo>
                    <a:pt x="395" y="4806"/>
                  </a:lnTo>
                  <a:lnTo>
                    <a:pt x="478" y="4950"/>
                  </a:lnTo>
                  <a:lnTo>
                    <a:pt x="562" y="5081"/>
                  </a:lnTo>
                  <a:lnTo>
                    <a:pt x="646" y="5201"/>
                  </a:lnTo>
                  <a:lnTo>
                    <a:pt x="741" y="5332"/>
                  </a:lnTo>
                  <a:lnTo>
                    <a:pt x="849" y="5452"/>
                  </a:lnTo>
                  <a:lnTo>
                    <a:pt x="956" y="5559"/>
                  </a:lnTo>
                  <a:lnTo>
                    <a:pt x="1064" y="5667"/>
                  </a:lnTo>
                  <a:lnTo>
                    <a:pt x="1184" y="5775"/>
                  </a:lnTo>
                  <a:lnTo>
                    <a:pt x="1303" y="5870"/>
                  </a:lnTo>
                  <a:lnTo>
                    <a:pt x="1435" y="5954"/>
                  </a:lnTo>
                  <a:lnTo>
                    <a:pt x="1566" y="6038"/>
                  </a:lnTo>
                  <a:lnTo>
                    <a:pt x="1710" y="6121"/>
                  </a:lnTo>
                  <a:lnTo>
                    <a:pt x="1841" y="6193"/>
                  </a:lnTo>
                  <a:lnTo>
                    <a:pt x="1985" y="6253"/>
                  </a:lnTo>
                  <a:lnTo>
                    <a:pt x="2140" y="6313"/>
                  </a:lnTo>
                  <a:lnTo>
                    <a:pt x="2284" y="6360"/>
                  </a:lnTo>
                  <a:lnTo>
                    <a:pt x="2439" y="6408"/>
                  </a:lnTo>
                  <a:lnTo>
                    <a:pt x="2594" y="6444"/>
                  </a:lnTo>
                  <a:lnTo>
                    <a:pt x="2762" y="6480"/>
                  </a:lnTo>
                  <a:lnTo>
                    <a:pt x="2917" y="6492"/>
                  </a:lnTo>
                  <a:lnTo>
                    <a:pt x="3085" y="6504"/>
                  </a:lnTo>
                  <a:lnTo>
                    <a:pt x="3252" y="6516"/>
                  </a:lnTo>
                  <a:lnTo>
                    <a:pt x="3419" y="6504"/>
                  </a:lnTo>
                  <a:lnTo>
                    <a:pt x="3587" y="6492"/>
                  </a:lnTo>
                  <a:lnTo>
                    <a:pt x="3754" y="6480"/>
                  </a:lnTo>
                  <a:lnTo>
                    <a:pt x="3909" y="6444"/>
                  </a:lnTo>
                  <a:lnTo>
                    <a:pt x="4065" y="6408"/>
                  </a:lnTo>
                  <a:lnTo>
                    <a:pt x="4220" y="6360"/>
                  </a:lnTo>
                  <a:lnTo>
                    <a:pt x="4376" y="6313"/>
                  </a:lnTo>
                  <a:lnTo>
                    <a:pt x="4519" y="6253"/>
                  </a:lnTo>
                  <a:lnTo>
                    <a:pt x="4663" y="6193"/>
                  </a:lnTo>
                  <a:lnTo>
                    <a:pt x="4806" y="6121"/>
                  </a:lnTo>
                  <a:lnTo>
                    <a:pt x="4938" y="6038"/>
                  </a:lnTo>
                  <a:lnTo>
                    <a:pt x="5069" y="5954"/>
                  </a:lnTo>
                  <a:lnTo>
                    <a:pt x="5201" y="5870"/>
                  </a:lnTo>
                  <a:lnTo>
                    <a:pt x="5320" y="5775"/>
                  </a:lnTo>
                  <a:lnTo>
                    <a:pt x="5440" y="5667"/>
                  </a:lnTo>
                  <a:lnTo>
                    <a:pt x="5559" y="5559"/>
                  </a:lnTo>
                  <a:lnTo>
                    <a:pt x="5667" y="5452"/>
                  </a:lnTo>
                  <a:lnTo>
                    <a:pt x="5763" y="5332"/>
                  </a:lnTo>
                  <a:lnTo>
                    <a:pt x="5858" y="5201"/>
                  </a:lnTo>
                  <a:lnTo>
                    <a:pt x="5954" y="5081"/>
                  </a:lnTo>
                  <a:lnTo>
                    <a:pt x="6038" y="4950"/>
                  </a:lnTo>
                  <a:lnTo>
                    <a:pt x="6121" y="4806"/>
                  </a:lnTo>
                  <a:lnTo>
                    <a:pt x="6193" y="4675"/>
                  </a:lnTo>
                  <a:lnTo>
                    <a:pt x="6253" y="4519"/>
                  </a:lnTo>
                  <a:lnTo>
                    <a:pt x="6313" y="4376"/>
                  </a:lnTo>
                  <a:lnTo>
                    <a:pt x="6360" y="4220"/>
                  </a:lnTo>
                  <a:lnTo>
                    <a:pt x="6408" y="4077"/>
                  </a:lnTo>
                  <a:lnTo>
                    <a:pt x="6444" y="3909"/>
                  </a:lnTo>
                  <a:lnTo>
                    <a:pt x="6468" y="3754"/>
                  </a:lnTo>
                  <a:lnTo>
                    <a:pt x="6492" y="3587"/>
                  </a:lnTo>
                  <a:lnTo>
                    <a:pt x="6504" y="3431"/>
                  </a:lnTo>
                  <a:lnTo>
                    <a:pt x="6504" y="3264"/>
                  </a:lnTo>
                  <a:lnTo>
                    <a:pt x="6504" y="3096"/>
                  </a:lnTo>
                  <a:lnTo>
                    <a:pt x="6492" y="2929"/>
                  </a:lnTo>
                  <a:lnTo>
                    <a:pt x="6468" y="2762"/>
                  </a:lnTo>
                  <a:lnTo>
                    <a:pt x="6444" y="2606"/>
                  </a:lnTo>
                  <a:lnTo>
                    <a:pt x="6408" y="2451"/>
                  </a:lnTo>
                  <a:lnTo>
                    <a:pt x="6360" y="2295"/>
                  </a:lnTo>
                  <a:lnTo>
                    <a:pt x="6313" y="2140"/>
                  </a:lnTo>
                  <a:lnTo>
                    <a:pt x="6253" y="1997"/>
                  </a:lnTo>
                  <a:lnTo>
                    <a:pt x="6193" y="1853"/>
                  </a:lnTo>
                  <a:lnTo>
                    <a:pt x="6121" y="1710"/>
                  </a:lnTo>
                  <a:lnTo>
                    <a:pt x="6038" y="1566"/>
                  </a:lnTo>
                  <a:lnTo>
                    <a:pt x="5954" y="1435"/>
                  </a:lnTo>
                  <a:lnTo>
                    <a:pt x="5858" y="1315"/>
                  </a:lnTo>
                  <a:lnTo>
                    <a:pt x="5763" y="1184"/>
                  </a:lnTo>
                  <a:lnTo>
                    <a:pt x="5667" y="1076"/>
                  </a:lnTo>
                  <a:lnTo>
                    <a:pt x="5559" y="956"/>
                  </a:lnTo>
                  <a:lnTo>
                    <a:pt x="5440" y="849"/>
                  </a:lnTo>
                  <a:lnTo>
                    <a:pt x="5320" y="753"/>
                  </a:lnTo>
                  <a:lnTo>
                    <a:pt x="5201" y="658"/>
                  </a:lnTo>
                  <a:lnTo>
                    <a:pt x="5069" y="562"/>
                  </a:lnTo>
                  <a:lnTo>
                    <a:pt x="4938" y="478"/>
                  </a:lnTo>
                  <a:lnTo>
                    <a:pt x="4806" y="395"/>
                  </a:lnTo>
                  <a:lnTo>
                    <a:pt x="4663" y="323"/>
                  </a:lnTo>
                  <a:lnTo>
                    <a:pt x="4519" y="263"/>
                  </a:lnTo>
                  <a:lnTo>
                    <a:pt x="4376" y="203"/>
                  </a:lnTo>
                  <a:lnTo>
                    <a:pt x="4220" y="155"/>
                  </a:lnTo>
                  <a:lnTo>
                    <a:pt x="4065" y="108"/>
                  </a:lnTo>
                  <a:lnTo>
                    <a:pt x="3909" y="72"/>
                  </a:lnTo>
                  <a:lnTo>
                    <a:pt x="3754" y="48"/>
                  </a:lnTo>
                  <a:lnTo>
                    <a:pt x="3587" y="24"/>
                  </a:lnTo>
                  <a:lnTo>
                    <a:pt x="3419" y="12"/>
                  </a:lnTo>
                  <a:lnTo>
                    <a:pt x="3252"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2879;p45"/>
            <p:cNvSpPr/>
            <p:nvPr/>
          </p:nvSpPr>
          <p:spPr>
            <a:xfrm>
              <a:off x="4247649" y="1393714"/>
              <a:ext cx="133350" cy="133325"/>
            </a:xfrm>
            <a:custGeom>
              <a:avLst/>
              <a:gdLst/>
              <a:ahLst/>
              <a:cxnLst/>
              <a:rect l="l" t="t" r="r" b="b"/>
              <a:pathLst>
                <a:path w="5334" h="5333" extrusionOk="0">
                  <a:moveTo>
                    <a:pt x="2667" y="1"/>
                  </a:moveTo>
                  <a:lnTo>
                    <a:pt x="2392" y="13"/>
                  </a:lnTo>
                  <a:lnTo>
                    <a:pt x="2129" y="49"/>
                  </a:lnTo>
                  <a:lnTo>
                    <a:pt x="1878" y="120"/>
                  </a:lnTo>
                  <a:lnTo>
                    <a:pt x="1627" y="204"/>
                  </a:lnTo>
                  <a:lnTo>
                    <a:pt x="1400" y="312"/>
                  </a:lnTo>
                  <a:lnTo>
                    <a:pt x="1184" y="455"/>
                  </a:lnTo>
                  <a:lnTo>
                    <a:pt x="969" y="599"/>
                  </a:lnTo>
                  <a:lnTo>
                    <a:pt x="790" y="778"/>
                  </a:lnTo>
                  <a:lnTo>
                    <a:pt x="611" y="969"/>
                  </a:lnTo>
                  <a:lnTo>
                    <a:pt x="455" y="1172"/>
                  </a:lnTo>
                  <a:lnTo>
                    <a:pt x="324" y="1388"/>
                  </a:lnTo>
                  <a:lnTo>
                    <a:pt x="216" y="1627"/>
                  </a:lnTo>
                  <a:lnTo>
                    <a:pt x="120" y="1866"/>
                  </a:lnTo>
                  <a:lnTo>
                    <a:pt x="61" y="2129"/>
                  </a:lnTo>
                  <a:lnTo>
                    <a:pt x="13" y="2392"/>
                  </a:lnTo>
                  <a:lnTo>
                    <a:pt x="1" y="2667"/>
                  </a:lnTo>
                  <a:lnTo>
                    <a:pt x="13" y="2930"/>
                  </a:lnTo>
                  <a:lnTo>
                    <a:pt x="61" y="3205"/>
                  </a:lnTo>
                  <a:lnTo>
                    <a:pt x="120" y="3456"/>
                  </a:lnTo>
                  <a:lnTo>
                    <a:pt x="216" y="3695"/>
                  </a:lnTo>
                  <a:lnTo>
                    <a:pt x="324" y="3934"/>
                  </a:lnTo>
                  <a:lnTo>
                    <a:pt x="455" y="4149"/>
                  </a:lnTo>
                  <a:lnTo>
                    <a:pt x="611" y="4353"/>
                  </a:lnTo>
                  <a:lnTo>
                    <a:pt x="790" y="4544"/>
                  </a:lnTo>
                  <a:lnTo>
                    <a:pt x="969" y="4723"/>
                  </a:lnTo>
                  <a:lnTo>
                    <a:pt x="1184" y="4867"/>
                  </a:lnTo>
                  <a:lnTo>
                    <a:pt x="1400" y="5010"/>
                  </a:lnTo>
                  <a:lnTo>
                    <a:pt x="1627" y="5118"/>
                  </a:lnTo>
                  <a:lnTo>
                    <a:pt x="1878" y="5213"/>
                  </a:lnTo>
                  <a:lnTo>
                    <a:pt x="2129" y="5273"/>
                  </a:lnTo>
                  <a:lnTo>
                    <a:pt x="2392" y="5309"/>
                  </a:lnTo>
                  <a:lnTo>
                    <a:pt x="2667" y="5333"/>
                  </a:lnTo>
                  <a:lnTo>
                    <a:pt x="2942" y="5309"/>
                  </a:lnTo>
                  <a:lnTo>
                    <a:pt x="3205" y="5273"/>
                  </a:lnTo>
                  <a:lnTo>
                    <a:pt x="3468" y="5213"/>
                  </a:lnTo>
                  <a:lnTo>
                    <a:pt x="3707" y="5118"/>
                  </a:lnTo>
                  <a:lnTo>
                    <a:pt x="3946" y="5010"/>
                  </a:lnTo>
                  <a:lnTo>
                    <a:pt x="4161" y="4867"/>
                  </a:lnTo>
                  <a:lnTo>
                    <a:pt x="4365" y="4723"/>
                  </a:lnTo>
                  <a:lnTo>
                    <a:pt x="4556" y="4544"/>
                  </a:lnTo>
                  <a:lnTo>
                    <a:pt x="4723" y="4353"/>
                  </a:lnTo>
                  <a:lnTo>
                    <a:pt x="4879" y="4149"/>
                  </a:lnTo>
                  <a:lnTo>
                    <a:pt x="5010" y="3934"/>
                  </a:lnTo>
                  <a:lnTo>
                    <a:pt x="5130" y="3695"/>
                  </a:lnTo>
                  <a:lnTo>
                    <a:pt x="5213" y="3456"/>
                  </a:lnTo>
                  <a:lnTo>
                    <a:pt x="5285" y="3205"/>
                  </a:lnTo>
                  <a:lnTo>
                    <a:pt x="5321" y="2930"/>
                  </a:lnTo>
                  <a:lnTo>
                    <a:pt x="5333" y="2667"/>
                  </a:lnTo>
                  <a:lnTo>
                    <a:pt x="5321" y="2392"/>
                  </a:lnTo>
                  <a:lnTo>
                    <a:pt x="5285" y="2129"/>
                  </a:lnTo>
                  <a:lnTo>
                    <a:pt x="5213" y="1866"/>
                  </a:lnTo>
                  <a:lnTo>
                    <a:pt x="5130" y="1627"/>
                  </a:lnTo>
                  <a:lnTo>
                    <a:pt x="5010" y="1388"/>
                  </a:lnTo>
                  <a:lnTo>
                    <a:pt x="4879" y="1172"/>
                  </a:lnTo>
                  <a:lnTo>
                    <a:pt x="4723" y="969"/>
                  </a:lnTo>
                  <a:lnTo>
                    <a:pt x="4556" y="778"/>
                  </a:lnTo>
                  <a:lnTo>
                    <a:pt x="4365" y="599"/>
                  </a:lnTo>
                  <a:lnTo>
                    <a:pt x="4161" y="455"/>
                  </a:lnTo>
                  <a:lnTo>
                    <a:pt x="3946" y="312"/>
                  </a:lnTo>
                  <a:lnTo>
                    <a:pt x="3707" y="204"/>
                  </a:lnTo>
                  <a:lnTo>
                    <a:pt x="3468" y="120"/>
                  </a:lnTo>
                  <a:lnTo>
                    <a:pt x="3205" y="49"/>
                  </a:lnTo>
                  <a:lnTo>
                    <a:pt x="2942" y="13"/>
                  </a:lnTo>
                  <a:lnTo>
                    <a:pt x="2667"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Google Shape;2880;p45"/>
            <p:cNvSpPr/>
            <p:nvPr/>
          </p:nvSpPr>
          <p:spPr>
            <a:xfrm>
              <a:off x="4283224" y="1429289"/>
              <a:ext cx="62200" cy="62200"/>
            </a:xfrm>
            <a:custGeom>
              <a:avLst/>
              <a:gdLst/>
              <a:ahLst/>
              <a:cxnLst/>
              <a:rect l="l" t="t" r="r" b="b"/>
              <a:pathLst>
                <a:path w="2488" h="2488" extrusionOk="0">
                  <a:moveTo>
                    <a:pt x="1124" y="0"/>
                  </a:moveTo>
                  <a:lnTo>
                    <a:pt x="993" y="24"/>
                  </a:lnTo>
                  <a:lnTo>
                    <a:pt x="873" y="48"/>
                  </a:lnTo>
                  <a:lnTo>
                    <a:pt x="766" y="96"/>
                  </a:lnTo>
                  <a:lnTo>
                    <a:pt x="658" y="144"/>
                  </a:lnTo>
                  <a:lnTo>
                    <a:pt x="551" y="204"/>
                  </a:lnTo>
                  <a:lnTo>
                    <a:pt x="455" y="275"/>
                  </a:lnTo>
                  <a:lnTo>
                    <a:pt x="371" y="359"/>
                  </a:lnTo>
                  <a:lnTo>
                    <a:pt x="287" y="443"/>
                  </a:lnTo>
                  <a:lnTo>
                    <a:pt x="216" y="538"/>
                  </a:lnTo>
                  <a:lnTo>
                    <a:pt x="156" y="646"/>
                  </a:lnTo>
                  <a:lnTo>
                    <a:pt x="108" y="754"/>
                  </a:lnTo>
                  <a:lnTo>
                    <a:pt x="60" y="873"/>
                  </a:lnTo>
                  <a:lnTo>
                    <a:pt x="24" y="993"/>
                  </a:lnTo>
                  <a:lnTo>
                    <a:pt x="13" y="1112"/>
                  </a:lnTo>
                  <a:lnTo>
                    <a:pt x="1" y="1244"/>
                  </a:lnTo>
                  <a:lnTo>
                    <a:pt x="13" y="1363"/>
                  </a:lnTo>
                  <a:lnTo>
                    <a:pt x="24" y="1495"/>
                  </a:lnTo>
                  <a:lnTo>
                    <a:pt x="60" y="1603"/>
                  </a:lnTo>
                  <a:lnTo>
                    <a:pt x="108" y="1722"/>
                  </a:lnTo>
                  <a:lnTo>
                    <a:pt x="156" y="1830"/>
                  </a:lnTo>
                  <a:lnTo>
                    <a:pt x="216" y="1937"/>
                  </a:lnTo>
                  <a:lnTo>
                    <a:pt x="287" y="2033"/>
                  </a:lnTo>
                  <a:lnTo>
                    <a:pt x="371" y="2117"/>
                  </a:lnTo>
                  <a:lnTo>
                    <a:pt x="455" y="2200"/>
                  </a:lnTo>
                  <a:lnTo>
                    <a:pt x="551" y="2272"/>
                  </a:lnTo>
                  <a:lnTo>
                    <a:pt x="658" y="2332"/>
                  </a:lnTo>
                  <a:lnTo>
                    <a:pt x="766" y="2380"/>
                  </a:lnTo>
                  <a:lnTo>
                    <a:pt x="873" y="2427"/>
                  </a:lnTo>
                  <a:lnTo>
                    <a:pt x="993" y="2451"/>
                  </a:lnTo>
                  <a:lnTo>
                    <a:pt x="1124" y="2475"/>
                  </a:lnTo>
                  <a:lnTo>
                    <a:pt x="1244" y="2487"/>
                  </a:lnTo>
                  <a:lnTo>
                    <a:pt x="1375" y="2475"/>
                  </a:lnTo>
                  <a:lnTo>
                    <a:pt x="1495" y="2451"/>
                  </a:lnTo>
                  <a:lnTo>
                    <a:pt x="1615" y="2427"/>
                  </a:lnTo>
                  <a:lnTo>
                    <a:pt x="1734" y="2380"/>
                  </a:lnTo>
                  <a:lnTo>
                    <a:pt x="1842" y="2332"/>
                  </a:lnTo>
                  <a:lnTo>
                    <a:pt x="1937" y="2272"/>
                  </a:lnTo>
                  <a:lnTo>
                    <a:pt x="2033" y="2200"/>
                  </a:lnTo>
                  <a:lnTo>
                    <a:pt x="2129" y="2117"/>
                  </a:lnTo>
                  <a:lnTo>
                    <a:pt x="2200" y="2033"/>
                  </a:lnTo>
                  <a:lnTo>
                    <a:pt x="2272" y="1937"/>
                  </a:lnTo>
                  <a:lnTo>
                    <a:pt x="2344" y="1830"/>
                  </a:lnTo>
                  <a:lnTo>
                    <a:pt x="2392" y="1722"/>
                  </a:lnTo>
                  <a:lnTo>
                    <a:pt x="2439" y="1603"/>
                  </a:lnTo>
                  <a:lnTo>
                    <a:pt x="2463" y="1495"/>
                  </a:lnTo>
                  <a:lnTo>
                    <a:pt x="2487" y="1363"/>
                  </a:lnTo>
                  <a:lnTo>
                    <a:pt x="2487" y="1244"/>
                  </a:lnTo>
                  <a:lnTo>
                    <a:pt x="2487" y="1112"/>
                  </a:lnTo>
                  <a:lnTo>
                    <a:pt x="2463" y="993"/>
                  </a:lnTo>
                  <a:lnTo>
                    <a:pt x="2439" y="873"/>
                  </a:lnTo>
                  <a:lnTo>
                    <a:pt x="2392" y="754"/>
                  </a:lnTo>
                  <a:lnTo>
                    <a:pt x="2344" y="646"/>
                  </a:lnTo>
                  <a:lnTo>
                    <a:pt x="2272" y="538"/>
                  </a:lnTo>
                  <a:lnTo>
                    <a:pt x="2200" y="443"/>
                  </a:lnTo>
                  <a:lnTo>
                    <a:pt x="2129" y="359"/>
                  </a:lnTo>
                  <a:lnTo>
                    <a:pt x="2033" y="275"/>
                  </a:lnTo>
                  <a:lnTo>
                    <a:pt x="1937" y="204"/>
                  </a:lnTo>
                  <a:lnTo>
                    <a:pt x="1842" y="144"/>
                  </a:lnTo>
                  <a:lnTo>
                    <a:pt x="1734" y="96"/>
                  </a:lnTo>
                  <a:lnTo>
                    <a:pt x="1615" y="48"/>
                  </a:lnTo>
                  <a:lnTo>
                    <a:pt x="1495" y="24"/>
                  </a:lnTo>
                  <a:lnTo>
                    <a:pt x="1375"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2881;p45"/>
            <p:cNvSpPr/>
            <p:nvPr/>
          </p:nvSpPr>
          <p:spPr>
            <a:xfrm>
              <a:off x="5078274" y="2223439"/>
              <a:ext cx="162625" cy="162625"/>
            </a:xfrm>
            <a:custGeom>
              <a:avLst/>
              <a:gdLst/>
              <a:ahLst/>
              <a:cxnLst/>
              <a:rect l="l" t="t" r="r" b="b"/>
              <a:pathLst>
                <a:path w="6505" h="6505" extrusionOk="0">
                  <a:moveTo>
                    <a:pt x="3252" y="0"/>
                  </a:moveTo>
                  <a:lnTo>
                    <a:pt x="3085" y="12"/>
                  </a:lnTo>
                  <a:lnTo>
                    <a:pt x="2918" y="24"/>
                  </a:lnTo>
                  <a:lnTo>
                    <a:pt x="2762" y="36"/>
                  </a:lnTo>
                  <a:lnTo>
                    <a:pt x="2595" y="72"/>
                  </a:lnTo>
                  <a:lnTo>
                    <a:pt x="2439" y="108"/>
                  </a:lnTo>
                  <a:lnTo>
                    <a:pt x="2284" y="144"/>
                  </a:lnTo>
                  <a:lnTo>
                    <a:pt x="2140" y="204"/>
                  </a:lnTo>
                  <a:lnTo>
                    <a:pt x="1985" y="263"/>
                  </a:lnTo>
                  <a:lnTo>
                    <a:pt x="1842" y="323"/>
                  </a:lnTo>
                  <a:lnTo>
                    <a:pt x="1710" y="395"/>
                  </a:lnTo>
                  <a:lnTo>
                    <a:pt x="1567" y="479"/>
                  </a:lnTo>
                  <a:lnTo>
                    <a:pt x="1435" y="562"/>
                  </a:lnTo>
                  <a:lnTo>
                    <a:pt x="1304" y="646"/>
                  </a:lnTo>
                  <a:lnTo>
                    <a:pt x="1184" y="742"/>
                  </a:lnTo>
                  <a:lnTo>
                    <a:pt x="1064" y="849"/>
                  </a:lnTo>
                  <a:lnTo>
                    <a:pt x="957" y="957"/>
                  </a:lnTo>
                  <a:lnTo>
                    <a:pt x="849" y="1064"/>
                  </a:lnTo>
                  <a:lnTo>
                    <a:pt x="742" y="1184"/>
                  </a:lnTo>
                  <a:lnTo>
                    <a:pt x="646" y="1315"/>
                  </a:lnTo>
                  <a:lnTo>
                    <a:pt x="562" y="1435"/>
                  </a:lnTo>
                  <a:lnTo>
                    <a:pt x="479" y="1567"/>
                  </a:lnTo>
                  <a:lnTo>
                    <a:pt x="395" y="1710"/>
                  </a:lnTo>
                  <a:lnTo>
                    <a:pt x="323" y="1841"/>
                  </a:lnTo>
                  <a:lnTo>
                    <a:pt x="263" y="1985"/>
                  </a:lnTo>
                  <a:lnTo>
                    <a:pt x="204" y="2140"/>
                  </a:lnTo>
                  <a:lnTo>
                    <a:pt x="144" y="2284"/>
                  </a:lnTo>
                  <a:lnTo>
                    <a:pt x="108" y="2439"/>
                  </a:lnTo>
                  <a:lnTo>
                    <a:pt x="72" y="2595"/>
                  </a:lnTo>
                  <a:lnTo>
                    <a:pt x="36" y="2762"/>
                  </a:lnTo>
                  <a:lnTo>
                    <a:pt x="24" y="2917"/>
                  </a:lnTo>
                  <a:lnTo>
                    <a:pt x="12" y="3085"/>
                  </a:lnTo>
                  <a:lnTo>
                    <a:pt x="0" y="3252"/>
                  </a:lnTo>
                  <a:lnTo>
                    <a:pt x="12" y="3420"/>
                  </a:lnTo>
                  <a:lnTo>
                    <a:pt x="24" y="3587"/>
                  </a:lnTo>
                  <a:lnTo>
                    <a:pt x="36" y="3754"/>
                  </a:lnTo>
                  <a:lnTo>
                    <a:pt x="72" y="3910"/>
                  </a:lnTo>
                  <a:lnTo>
                    <a:pt x="108" y="4065"/>
                  </a:lnTo>
                  <a:lnTo>
                    <a:pt x="144" y="4221"/>
                  </a:lnTo>
                  <a:lnTo>
                    <a:pt x="204" y="4376"/>
                  </a:lnTo>
                  <a:lnTo>
                    <a:pt x="263" y="4520"/>
                  </a:lnTo>
                  <a:lnTo>
                    <a:pt x="323" y="4663"/>
                  </a:lnTo>
                  <a:lnTo>
                    <a:pt x="395" y="4806"/>
                  </a:lnTo>
                  <a:lnTo>
                    <a:pt x="479" y="4938"/>
                  </a:lnTo>
                  <a:lnTo>
                    <a:pt x="562" y="5069"/>
                  </a:lnTo>
                  <a:lnTo>
                    <a:pt x="646" y="5201"/>
                  </a:lnTo>
                  <a:lnTo>
                    <a:pt x="742" y="5321"/>
                  </a:lnTo>
                  <a:lnTo>
                    <a:pt x="849" y="5440"/>
                  </a:lnTo>
                  <a:lnTo>
                    <a:pt x="957" y="5560"/>
                  </a:lnTo>
                  <a:lnTo>
                    <a:pt x="1064" y="5667"/>
                  </a:lnTo>
                  <a:lnTo>
                    <a:pt x="1184" y="5763"/>
                  </a:lnTo>
                  <a:lnTo>
                    <a:pt x="1304" y="5859"/>
                  </a:lnTo>
                  <a:lnTo>
                    <a:pt x="1435" y="5954"/>
                  </a:lnTo>
                  <a:lnTo>
                    <a:pt x="1567" y="6038"/>
                  </a:lnTo>
                  <a:lnTo>
                    <a:pt x="1710" y="6122"/>
                  </a:lnTo>
                  <a:lnTo>
                    <a:pt x="1842" y="6193"/>
                  </a:lnTo>
                  <a:lnTo>
                    <a:pt x="1985" y="6253"/>
                  </a:lnTo>
                  <a:lnTo>
                    <a:pt x="2140" y="6313"/>
                  </a:lnTo>
                  <a:lnTo>
                    <a:pt x="2284" y="6361"/>
                  </a:lnTo>
                  <a:lnTo>
                    <a:pt x="2439" y="6409"/>
                  </a:lnTo>
                  <a:lnTo>
                    <a:pt x="2595" y="6444"/>
                  </a:lnTo>
                  <a:lnTo>
                    <a:pt x="2762" y="6468"/>
                  </a:lnTo>
                  <a:lnTo>
                    <a:pt x="2918" y="6492"/>
                  </a:lnTo>
                  <a:lnTo>
                    <a:pt x="3085" y="6504"/>
                  </a:lnTo>
                  <a:lnTo>
                    <a:pt x="3420" y="6504"/>
                  </a:lnTo>
                  <a:lnTo>
                    <a:pt x="3587" y="6492"/>
                  </a:lnTo>
                  <a:lnTo>
                    <a:pt x="3754" y="6468"/>
                  </a:lnTo>
                  <a:lnTo>
                    <a:pt x="3910" y="6444"/>
                  </a:lnTo>
                  <a:lnTo>
                    <a:pt x="4065" y="6409"/>
                  </a:lnTo>
                  <a:lnTo>
                    <a:pt x="4221" y="6361"/>
                  </a:lnTo>
                  <a:lnTo>
                    <a:pt x="4376" y="6313"/>
                  </a:lnTo>
                  <a:lnTo>
                    <a:pt x="4520" y="6253"/>
                  </a:lnTo>
                  <a:lnTo>
                    <a:pt x="4663" y="6193"/>
                  </a:lnTo>
                  <a:lnTo>
                    <a:pt x="4807" y="6122"/>
                  </a:lnTo>
                  <a:lnTo>
                    <a:pt x="4938" y="6038"/>
                  </a:lnTo>
                  <a:lnTo>
                    <a:pt x="5070" y="5954"/>
                  </a:lnTo>
                  <a:lnTo>
                    <a:pt x="5201" y="5859"/>
                  </a:lnTo>
                  <a:lnTo>
                    <a:pt x="5321" y="5763"/>
                  </a:lnTo>
                  <a:lnTo>
                    <a:pt x="5440" y="5667"/>
                  </a:lnTo>
                  <a:lnTo>
                    <a:pt x="5560" y="5560"/>
                  </a:lnTo>
                  <a:lnTo>
                    <a:pt x="5667" y="5440"/>
                  </a:lnTo>
                  <a:lnTo>
                    <a:pt x="5763" y="5321"/>
                  </a:lnTo>
                  <a:lnTo>
                    <a:pt x="5859" y="5201"/>
                  </a:lnTo>
                  <a:lnTo>
                    <a:pt x="5954" y="5069"/>
                  </a:lnTo>
                  <a:lnTo>
                    <a:pt x="6038" y="4938"/>
                  </a:lnTo>
                  <a:lnTo>
                    <a:pt x="6122" y="4806"/>
                  </a:lnTo>
                  <a:lnTo>
                    <a:pt x="6193" y="4663"/>
                  </a:lnTo>
                  <a:lnTo>
                    <a:pt x="6253" y="4520"/>
                  </a:lnTo>
                  <a:lnTo>
                    <a:pt x="6313" y="4376"/>
                  </a:lnTo>
                  <a:lnTo>
                    <a:pt x="6361" y="4221"/>
                  </a:lnTo>
                  <a:lnTo>
                    <a:pt x="6409" y="4065"/>
                  </a:lnTo>
                  <a:lnTo>
                    <a:pt x="6444" y="3910"/>
                  </a:lnTo>
                  <a:lnTo>
                    <a:pt x="6468" y="3754"/>
                  </a:lnTo>
                  <a:lnTo>
                    <a:pt x="6492" y="3587"/>
                  </a:lnTo>
                  <a:lnTo>
                    <a:pt x="6504" y="3420"/>
                  </a:lnTo>
                  <a:lnTo>
                    <a:pt x="6504" y="3252"/>
                  </a:lnTo>
                  <a:lnTo>
                    <a:pt x="6504" y="3085"/>
                  </a:lnTo>
                  <a:lnTo>
                    <a:pt x="6492" y="2917"/>
                  </a:lnTo>
                  <a:lnTo>
                    <a:pt x="6468" y="2762"/>
                  </a:lnTo>
                  <a:lnTo>
                    <a:pt x="6444" y="2595"/>
                  </a:lnTo>
                  <a:lnTo>
                    <a:pt x="6409" y="2439"/>
                  </a:lnTo>
                  <a:lnTo>
                    <a:pt x="6361" y="2284"/>
                  </a:lnTo>
                  <a:lnTo>
                    <a:pt x="6313" y="2140"/>
                  </a:lnTo>
                  <a:lnTo>
                    <a:pt x="6253" y="1985"/>
                  </a:lnTo>
                  <a:lnTo>
                    <a:pt x="6193" y="1841"/>
                  </a:lnTo>
                  <a:lnTo>
                    <a:pt x="6122" y="1710"/>
                  </a:lnTo>
                  <a:lnTo>
                    <a:pt x="6038" y="1567"/>
                  </a:lnTo>
                  <a:lnTo>
                    <a:pt x="5954" y="1435"/>
                  </a:lnTo>
                  <a:lnTo>
                    <a:pt x="5859" y="1315"/>
                  </a:lnTo>
                  <a:lnTo>
                    <a:pt x="5763" y="1184"/>
                  </a:lnTo>
                  <a:lnTo>
                    <a:pt x="5667" y="1064"/>
                  </a:lnTo>
                  <a:lnTo>
                    <a:pt x="5560" y="957"/>
                  </a:lnTo>
                  <a:lnTo>
                    <a:pt x="5440" y="849"/>
                  </a:lnTo>
                  <a:lnTo>
                    <a:pt x="5321" y="742"/>
                  </a:lnTo>
                  <a:lnTo>
                    <a:pt x="5201" y="646"/>
                  </a:lnTo>
                  <a:lnTo>
                    <a:pt x="5070" y="562"/>
                  </a:lnTo>
                  <a:lnTo>
                    <a:pt x="4938" y="479"/>
                  </a:lnTo>
                  <a:lnTo>
                    <a:pt x="4807" y="395"/>
                  </a:lnTo>
                  <a:lnTo>
                    <a:pt x="4663" y="323"/>
                  </a:lnTo>
                  <a:lnTo>
                    <a:pt x="4520" y="263"/>
                  </a:lnTo>
                  <a:lnTo>
                    <a:pt x="4376" y="204"/>
                  </a:lnTo>
                  <a:lnTo>
                    <a:pt x="4221" y="144"/>
                  </a:lnTo>
                  <a:lnTo>
                    <a:pt x="4065" y="108"/>
                  </a:lnTo>
                  <a:lnTo>
                    <a:pt x="3910" y="72"/>
                  </a:lnTo>
                  <a:lnTo>
                    <a:pt x="3754" y="36"/>
                  </a:lnTo>
                  <a:lnTo>
                    <a:pt x="3587" y="24"/>
                  </a:lnTo>
                  <a:lnTo>
                    <a:pt x="3420" y="12"/>
                  </a:lnTo>
                  <a:lnTo>
                    <a:pt x="3252"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2882;p45"/>
            <p:cNvSpPr/>
            <p:nvPr/>
          </p:nvSpPr>
          <p:spPr>
            <a:xfrm>
              <a:off x="5092924" y="2238089"/>
              <a:ext cx="133325" cy="133325"/>
            </a:xfrm>
            <a:custGeom>
              <a:avLst/>
              <a:gdLst/>
              <a:ahLst/>
              <a:cxnLst/>
              <a:rect l="l" t="t" r="r" b="b"/>
              <a:pathLst>
                <a:path w="5333" h="5333" extrusionOk="0">
                  <a:moveTo>
                    <a:pt x="2666" y="0"/>
                  </a:moveTo>
                  <a:lnTo>
                    <a:pt x="2391" y="12"/>
                  </a:lnTo>
                  <a:lnTo>
                    <a:pt x="2128" y="60"/>
                  </a:lnTo>
                  <a:lnTo>
                    <a:pt x="1877" y="120"/>
                  </a:lnTo>
                  <a:lnTo>
                    <a:pt x="1626" y="215"/>
                  </a:lnTo>
                  <a:lnTo>
                    <a:pt x="1399" y="323"/>
                  </a:lnTo>
                  <a:lnTo>
                    <a:pt x="1184" y="454"/>
                  </a:lnTo>
                  <a:lnTo>
                    <a:pt x="969" y="610"/>
                  </a:lnTo>
                  <a:lnTo>
                    <a:pt x="789" y="789"/>
                  </a:lnTo>
                  <a:lnTo>
                    <a:pt x="610" y="969"/>
                  </a:lnTo>
                  <a:lnTo>
                    <a:pt x="455" y="1184"/>
                  </a:lnTo>
                  <a:lnTo>
                    <a:pt x="323" y="1399"/>
                  </a:lnTo>
                  <a:lnTo>
                    <a:pt x="215" y="1638"/>
                  </a:lnTo>
                  <a:lnTo>
                    <a:pt x="120" y="1877"/>
                  </a:lnTo>
                  <a:lnTo>
                    <a:pt x="60" y="2128"/>
                  </a:lnTo>
                  <a:lnTo>
                    <a:pt x="12" y="2403"/>
                  </a:lnTo>
                  <a:lnTo>
                    <a:pt x="0" y="2666"/>
                  </a:lnTo>
                  <a:lnTo>
                    <a:pt x="12" y="2941"/>
                  </a:lnTo>
                  <a:lnTo>
                    <a:pt x="60" y="3204"/>
                  </a:lnTo>
                  <a:lnTo>
                    <a:pt x="120" y="3467"/>
                  </a:lnTo>
                  <a:lnTo>
                    <a:pt x="215" y="3706"/>
                  </a:lnTo>
                  <a:lnTo>
                    <a:pt x="323" y="3945"/>
                  </a:lnTo>
                  <a:lnTo>
                    <a:pt x="455" y="4161"/>
                  </a:lnTo>
                  <a:lnTo>
                    <a:pt x="610" y="4364"/>
                  </a:lnTo>
                  <a:lnTo>
                    <a:pt x="789" y="4555"/>
                  </a:lnTo>
                  <a:lnTo>
                    <a:pt x="969" y="4723"/>
                  </a:lnTo>
                  <a:lnTo>
                    <a:pt x="1184" y="4878"/>
                  </a:lnTo>
                  <a:lnTo>
                    <a:pt x="1399" y="5010"/>
                  </a:lnTo>
                  <a:lnTo>
                    <a:pt x="1626" y="5129"/>
                  </a:lnTo>
                  <a:lnTo>
                    <a:pt x="1877" y="5213"/>
                  </a:lnTo>
                  <a:lnTo>
                    <a:pt x="2128" y="5285"/>
                  </a:lnTo>
                  <a:lnTo>
                    <a:pt x="2391" y="5320"/>
                  </a:lnTo>
                  <a:lnTo>
                    <a:pt x="2666" y="5332"/>
                  </a:lnTo>
                  <a:lnTo>
                    <a:pt x="2941" y="5320"/>
                  </a:lnTo>
                  <a:lnTo>
                    <a:pt x="3204" y="5285"/>
                  </a:lnTo>
                  <a:lnTo>
                    <a:pt x="3467" y="5213"/>
                  </a:lnTo>
                  <a:lnTo>
                    <a:pt x="3706" y="5129"/>
                  </a:lnTo>
                  <a:lnTo>
                    <a:pt x="3946" y="5010"/>
                  </a:lnTo>
                  <a:lnTo>
                    <a:pt x="4161" y="4878"/>
                  </a:lnTo>
                  <a:lnTo>
                    <a:pt x="4364" y="4723"/>
                  </a:lnTo>
                  <a:lnTo>
                    <a:pt x="4555" y="4555"/>
                  </a:lnTo>
                  <a:lnTo>
                    <a:pt x="4723" y="4364"/>
                  </a:lnTo>
                  <a:lnTo>
                    <a:pt x="4878" y="4161"/>
                  </a:lnTo>
                  <a:lnTo>
                    <a:pt x="5010" y="3945"/>
                  </a:lnTo>
                  <a:lnTo>
                    <a:pt x="5129" y="3706"/>
                  </a:lnTo>
                  <a:lnTo>
                    <a:pt x="5213" y="3467"/>
                  </a:lnTo>
                  <a:lnTo>
                    <a:pt x="5285" y="3204"/>
                  </a:lnTo>
                  <a:lnTo>
                    <a:pt x="5320" y="2941"/>
                  </a:lnTo>
                  <a:lnTo>
                    <a:pt x="5332" y="2666"/>
                  </a:lnTo>
                  <a:lnTo>
                    <a:pt x="5320" y="2403"/>
                  </a:lnTo>
                  <a:lnTo>
                    <a:pt x="5285" y="2128"/>
                  </a:lnTo>
                  <a:lnTo>
                    <a:pt x="5213" y="1877"/>
                  </a:lnTo>
                  <a:lnTo>
                    <a:pt x="5129" y="1638"/>
                  </a:lnTo>
                  <a:lnTo>
                    <a:pt x="5010" y="1399"/>
                  </a:lnTo>
                  <a:lnTo>
                    <a:pt x="4878" y="1184"/>
                  </a:lnTo>
                  <a:lnTo>
                    <a:pt x="4723" y="969"/>
                  </a:lnTo>
                  <a:lnTo>
                    <a:pt x="4555" y="789"/>
                  </a:lnTo>
                  <a:lnTo>
                    <a:pt x="4364" y="610"/>
                  </a:lnTo>
                  <a:lnTo>
                    <a:pt x="4161" y="454"/>
                  </a:lnTo>
                  <a:lnTo>
                    <a:pt x="3946" y="323"/>
                  </a:lnTo>
                  <a:lnTo>
                    <a:pt x="3706" y="215"/>
                  </a:lnTo>
                  <a:lnTo>
                    <a:pt x="3467" y="120"/>
                  </a:lnTo>
                  <a:lnTo>
                    <a:pt x="3204" y="60"/>
                  </a:lnTo>
                  <a:lnTo>
                    <a:pt x="2941" y="12"/>
                  </a:lnTo>
                  <a:lnTo>
                    <a:pt x="2666"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Google Shape;2883;p45"/>
            <p:cNvSpPr/>
            <p:nvPr/>
          </p:nvSpPr>
          <p:spPr>
            <a:xfrm>
              <a:off x="5128474" y="2273639"/>
              <a:ext cx="62200" cy="62200"/>
            </a:xfrm>
            <a:custGeom>
              <a:avLst/>
              <a:gdLst/>
              <a:ahLst/>
              <a:cxnLst/>
              <a:rect l="l" t="t" r="r" b="b"/>
              <a:pathLst>
                <a:path w="2488" h="2488" extrusionOk="0">
                  <a:moveTo>
                    <a:pt x="1244" y="1"/>
                  </a:moveTo>
                  <a:lnTo>
                    <a:pt x="1125" y="13"/>
                  </a:lnTo>
                  <a:lnTo>
                    <a:pt x="993" y="25"/>
                  </a:lnTo>
                  <a:lnTo>
                    <a:pt x="874" y="61"/>
                  </a:lnTo>
                  <a:lnTo>
                    <a:pt x="766" y="108"/>
                  </a:lnTo>
                  <a:lnTo>
                    <a:pt x="658" y="156"/>
                  </a:lnTo>
                  <a:lnTo>
                    <a:pt x="551" y="216"/>
                  </a:lnTo>
                  <a:lnTo>
                    <a:pt x="455" y="288"/>
                  </a:lnTo>
                  <a:lnTo>
                    <a:pt x="372" y="371"/>
                  </a:lnTo>
                  <a:lnTo>
                    <a:pt x="288" y="455"/>
                  </a:lnTo>
                  <a:lnTo>
                    <a:pt x="216" y="551"/>
                  </a:lnTo>
                  <a:lnTo>
                    <a:pt x="156" y="658"/>
                  </a:lnTo>
                  <a:lnTo>
                    <a:pt x="109" y="766"/>
                  </a:lnTo>
                  <a:lnTo>
                    <a:pt x="61" y="874"/>
                  </a:lnTo>
                  <a:lnTo>
                    <a:pt x="25" y="993"/>
                  </a:lnTo>
                  <a:lnTo>
                    <a:pt x="13" y="1125"/>
                  </a:lnTo>
                  <a:lnTo>
                    <a:pt x="1" y="1244"/>
                  </a:lnTo>
                  <a:lnTo>
                    <a:pt x="13" y="1376"/>
                  </a:lnTo>
                  <a:lnTo>
                    <a:pt x="25" y="1495"/>
                  </a:lnTo>
                  <a:lnTo>
                    <a:pt x="61" y="1615"/>
                  </a:lnTo>
                  <a:lnTo>
                    <a:pt x="109" y="1734"/>
                  </a:lnTo>
                  <a:lnTo>
                    <a:pt x="156" y="1842"/>
                  </a:lnTo>
                  <a:lnTo>
                    <a:pt x="216" y="1938"/>
                  </a:lnTo>
                  <a:lnTo>
                    <a:pt x="288" y="2033"/>
                  </a:lnTo>
                  <a:lnTo>
                    <a:pt x="372" y="2129"/>
                  </a:lnTo>
                  <a:lnTo>
                    <a:pt x="455" y="2213"/>
                  </a:lnTo>
                  <a:lnTo>
                    <a:pt x="551" y="2272"/>
                  </a:lnTo>
                  <a:lnTo>
                    <a:pt x="658" y="2344"/>
                  </a:lnTo>
                  <a:lnTo>
                    <a:pt x="766" y="2392"/>
                  </a:lnTo>
                  <a:lnTo>
                    <a:pt x="874" y="2440"/>
                  </a:lnTo>
                  <a:lnTo>
                    <a:pt x="993" y="2464"/>
                  </a:lnTo>
                  <a:lnTo>
                    <a:pt x="1125" y="2488"/>
                  </a:lnTo>
                  <a:lnTo>
                    <a:pt x="1376" y="2488"/>
                  </a:lnTo>
                  <a:lnTo>
                    <a:pt x="1495" y="2464"/>
                  </a:lnTo>
                  <a:lnTo>
                    <a:pt x="1615" y="2440"/>
                  </a:lnTo>
                  <a:lnTo>
                    <a:pt x="1734" y="2392"/>
                  </a:lnTo>
                  <a:lnTo>
                    <a:pt x="1842" y="2344"/>
                  </a:lnTo>
                  <a:lnTo>
                    <a:pt x="1938" y="2272"/>
                  </a:lnTo>
                  <a:lnTo>
                    <a:pt x="2033" y="2213"/>
                  </a:lnTo>
                  <a:lnTo>
                    <a:pt x="2129" y="2129"/>
                  </a:lnTo>
                  <a:lnTo>
                    <a:pt x="2201" y="2033"/>
                  </a:lnTo>
                  <a:lnTo>
                    <a:pt x="2272" y="1938"/>
                  </a:lnTo>
                  <a:lnTo>
                    <a:pt x="2344" y="1842"/>
                  </a:lnTo>
                  <a:lnTo>
                    <a:pt x="2392" y="1734"/>
                  </a:lnTo>
                  <a:lnTo>
                    <a:pt x="2440" y="1615"/>
                  </a:lnTo>
                  <a:lnTo>
                    <a:pt x="2464" y="1495"/>
                  </a:lnTo>
                  <a:lnTo>
                    <a:pt x="2488" y="1376"/>
                  </a:lnTo>
                  <a:lnTo>
                    <a:pt x="2488" y="1244"/>
                  </a:lnTo>
                  <a:lnTo>
                    <a:pt x="2488" y="1125"/>
                  </a:lnTo>
                  <a:lnTo>
                    <a:pt x="2464" y="993"/>
                  </a:lnTo>
                  <a:lnTo>
                    <a:pt x="2440" y="874"/>
                  </a:lnTo>
                  <a:lnTo>
                    <a:pt x="2392" y="766"/>
                  </a:lnTo>
                  <a:lnTo>
                    <a:pt x="2344" y="658"/>
                  </a:lnTo>
                  <a:lnTo>
                    <a:pt x="2272" y="551"/>
                  </a:lnTo>
                  <a:lnTo>
                    <a:pt x="2201" y="455"/>
                  </a:lnTo>
                  <a:lnTo>
                    <a:pt x="2129" y="371"/>
                  </a:lnTo>
                  <a:lnTo>
                    <a:pt x="2033" y="288"/>
                  </a:lnTo>
                  <a:lnTo>
                    <a:pt x="1938" y="216"/>
                  </a:lnTo>
                  <a:lnTo>
                    <a:pt x="1842" y="156"/>
                  </a:lnTo>
                  <a:lnTo>
                    <a:pt x="1734" y="108"/>
                  </a:lnTo>
                  <a:lnTo>
                    <a:pt x="1615" y="61"/>
                  </a:lnTo>
                  <a:lnTo>
                    <a:pt x="1495" y="25"/>
                  </a:lnTo>
                  <a:lnTo>
                    <a:pt x="1376" y="13"/>
                  </a:lnTo>
                  <a:lnTo>
                    <a:pt x="1244" y="1"/>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2884;p45"/>
            <p:cNvSpPr/>
            <p:nvPr/>
          </p:nvSpPr>
          <p:spPr>
            <a:xfrm>
              <a:off x="4877124" y="2407539"/>
              <a:ext cx="562525" cy="61600"/>
            </a:xfrm>
            <a:custGeom>
              <a:avLst/>
              <a:gdLst/>
              <a:ahLst/>
              <a:cxnLst/>
              <a:rect l="l" t="t" r="r" b="b"/>
              <a:pathLst>
                <a:path w="22501" h="2464" extrusionOk="0">
                  <a:moveTo>
                    <a:pt x="1100" y="1"/>
                  </a:moveTo>
                  <a:lnTo>
                    <a:pt x="981" y="25"/>
                  </a:lnTo>
                  <a:lnTo>
                    <a:pt x="861" y="49"/>
                  </a:lnTo>
                  <a:lnTo>
                    <a:pt x="753" y="97"/>
                  </a:lnTo>
                  <a:lnTo>
                    <a:pt x="646" y="144"/>
                  </a:lnTo>
                  <a:lnTo>
                    <a:pt x="538" y="204"/>
                  </a:lnTo>
                  <a:lnTo>
                    <a:pt x="443" y="276"/>
                  </a:lnTo>
                  <a:lnTo>
                    <a:pt x="359" y="360"/>
                  </a:lnTo>
                  <a:lnTo>
                    <a:pt x="275" y="443"/>
                  </a:lnTo>
                  <a:lnTo>
                    <a:pt x="204" y="539"/>
                  </a:lnTo>
                  <a:lnTo>
                    <a:pt x="144" y="647"/>
                  </a:lnTo>
                  <a:lnTo>
                    <a:pt x="96" y="754"/>
                  </a:lnTo>
                  <a:lnTo>
                    <a:pt x="48" y="862"/>
                  </a:lnTo>
                  <a:lnTo>
                    <a:pt x="24" y="981"/>
                  </a:lnTo>
                  <a:lnTo>
                    <a:pt x="0" y="1101"/>
                  </a:lnTo>
                  <a:lnTo>
                    <a:pt x="0" y="1232"/>
                  </a:lnTo>
                  <a:lnTo>
                    <a:pt x="0" y="1352"/>
                  </a:lnTo>
                  <a:lnTo>
                    <a:pt x="24" y="1483"/>
                  </a:lnTo>
                  <a:lnTo>
                    <a:pt x="48" y="1603"/>
                  </a:lnTo>
                  <a:lnTo>
                    <a:pt x="96" y="1711"/>
                  </a:lnTo>
                  <a:lnTo>
                    <a:pt x="144" y="1818"/>
                  </a:lnTo>
                  <a:lnTo>
                    <a:pt x="204" y="1926"/>
                  </a:lnTo>
                  <a:lnTo>
                    <a:pt x="275" y="2021"/>
                  </a:lnTo>
                  <a:lnTo>
                    <a:pt x="359" y="2105"/>
                  </a:lnTo>
                  <a:lnTo>
                    <a:pt x="443" y="2189"/>
                  </a:lnTo>
                  <a:lnTo>
                    <a:pt x="538" y="2261"/>
                  </a:lnTo>
                  <a:lnTo>
                    <a:pt x="646" y="2320"/>
                  </a:lnTo>
                  <a:lnTo>
                    <a:pt x="753" y="2368"/>
                  </a:lnTo>
                  <a:lnTo>
                    <a:pt x="861" y="2416"/>
                  </a:lnTo>
                  <a:lnTo>
                    <a:pt x="981" y="2440"/>
                  </a:lnTo>
                  <a:lnTo>
                    <a:pt x="1100" y="2464"/>
                  </a:lnTo>
                  <a:lnTo>
                    <a:pt x="21389" y="2464"/>
                  </a:lnTo>
                  <a:lnTo>
                    <a:pt x="21520" y="2440"/>
                  </a:lnTo>
                  <a:lnTo>
                    <a:pt x="21640" y="2416"/>
                  </a:lnTo>
                  <a:lnTo>
                    <a:pt x="21747" y="2368"/>
                  </a:lnTo>
                  <a:lnTo>
                    <a:pt x="21855" y="2320"/>
                  </a:lnTo>
                  <a:lnTo>
                    <a:pt x="21963" y="2261"/>
                  </a:lnTo>
                  <a:lnTo>
                    <a:pt x="22058" y="2189"/>
                  </a:lnTo>
                  <a:lnTo>
                    <a:pt x="22142" y="2105"/>
                  </a:lnTo>
                  <a:lnTo>
                    <a:pt x="22226" y="2021"/>
                  </a:lnTo>
                  <a:lnTo>
                    <a:pt x="22285" y="1926"/>
                  </a:lnTo>
                  <a:lnTo>
                    <a:pt x="22357" y="1818"/>
                  </a:lnTo>
                  <a:lnTo>
                    <a:pt x="22405" y="1711"/>
                  </a:lnTo>
                  <a:lnTo>
                    <a:pt x="22441" y="1603"/>
                  </a:lnTo>
                  <a:lnTo>
                    <a:pt x="22477" y="1483"/>
                  </a:lnTo>
                  <a:lnTo>
                    <a:pt x="22501" y="1352"/>
                  </a:lnTo>
                  <a:lnTo>
                    <a:pt x="22501" y="1232"/>
                  </a:lnTo>
                  <a:lnTo>
                    <a:pt x="22501" y="1101"/>
                  </a:lnTo>
                  <a:lnTo>
                    <a:pt x="22477" y="981"/>
                  </a:lnTo>
                  <a:lnTo>
                    <a:pt x="22441" y="862"/>
                  </a:lnTo>
                  <a:lnTo>
                    <a:pt x="22405" y="754"/>
                  </a:lnTo>
                  <a:lnTo>
                    <a:pt x="22357" y="647"/>
                  </a:lnTo>
                  <a:lnTo>
                    <a:pt x="22285" y="539"/>
                  </a:lnTo>
                  <a:lnTo>
                    <a:pt x="22226" y="443"/>
                  </a:lnTo>
                  <a:lnTo>
                    <a:pt x="22142" y="360"/>
                  </a:lnTo>
                  <a:lnTo>
                    <a:pt x="22058" y="276"/>
                  </a:lnTo>
                  <a:lnTo>
                    <a:pt x="21963" y="204"/>
                  </a:lnTo>
                  <a:lnTo>
                    <a:pt x="21855" y="144"/>
                  </a:lnTo>
                  <a:lnTo>
                    <a:pt x="21747" y="97"/>
                  </a:lnTo>
                  <a:lnTo>
                    <a:pt x="21640" y="49"/>
                  </a:lnTo>
                  <a:lnTo>
                    <a:pt x="21520" y="25"/>
                  </a:lnTo>
                  <a:lnTo>
                    <a:pt x="21389"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 name="Google Shape;2885;p45"/>
            <p:cNvSpPr/>
            <p:nvPr/>
          </p:nvSpPr>
          <p:spPr>
            <a:xfrm>
              <a:off x="3670499" y="4615439"/>
              <a:ext cx="395750" cy="221500"/>
            </a:xfrm>
            <a:custGeom>
              <a:avLst/>
              <a:gdLst/>
              <a:ahLst/>
              <a:cxnLst/>
              <a:rect l="l" t="t" r="r" b="b"/>
              <a:pathLst>
                <a:path w="15830" h="8860" extrusionOk="0">
                  <a:moveTo>
                    <a:pt x="1" y="0"/>
                  </a:moveTo>
                  <a:lnTo>
                    <a:pt x="1" y="8860"/>
                  </a:lnTo>
                  <a:lnTo>
                    <a:pt x="15830" y="8860"/>
                  </a:lnTo>
                  <a:lnTo>
                    <a:pt x="15830"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 name="Google Shape;2886;p45"/>
            <p:cNvSpPr/>
            <p:nvPr/>
          </p:nvSpPr>
          <p:spPr>
            <a:xfrm>
              <a:off x="3552449" y="4786414"/>
              <a:ext cx="631875" cy="79225"/>
            </a:xfrm>
            <a:custGeom>
              <a:avLst/>
              <a:gdLst/>
              <a:ahLst/>
              <a:cxnLst/>
              <a:rect l="l" t="t" r="r" b="b"/>
              <a:pathLst>
                <a:path w="25275" h="3169" extrusionOk="0">
                  <a:moveTo>
                    <a:pt x="682" y="0"/>
                  </a:moveTo>
                  <a:lnTo>
                    <a:pt x="610" y="12"/>
                  </a:lnTo>
                  <a:lnTo>
                    <a:pt x="538" y="24"/>
                  </a:lnTo>
                  <a:lnTo>
                    <a:pt x="466" y="60"/>
                  </a:lnTo>
                  <a:lnTo>
                    <a:pt x="407" y="84"/>
                  </a:lnTo>
                  <a:lnTo>
                    <a:pt x="335" y="120"/>
                  </a:lnTo>
                  <a:lnTo>
                    <a:pt x="227" y="215"/>
                  </a:lnTo>
                  <a:lnTo>
                    <a:pt x="132" y="335"/>
                  </a:lnTo>
                  <a:lnTo>
                    <a:pt x="96" y="395"/>
                  </a:lnTo>
                  <a:lnTo>
                    <a:pt x="60" y="454"/>
                  </a:lnTo>
                  <a:lnTo>
                    <a:pt x="36" y="526"/>
                  </a:lnTo>
                  <a:lnTo>
                    <a:pt x="24" y="598"/>
                  </a:lnTo>
                  <a:lnTo>
                    <a:pt x="12" y="682"/>
                  </a:lnTo>
                  <a:lnTo>
                    <a:pt x="0" y="753"/>
                  </a:lnTo>
                  <a:lnTo>
                    <a:pt x="0" y="2403"/>
                  </a:lnTo>
                  <a:lnTo>
                    <a:pt x="12" y="2487"/>
                  </a:lnTo>
                  <a:lnTo>
                    <a:pt x="24" y="2559"/>
                  </a:lnTo>
                  <a:lnTo>
                    <a:pt x="36" y="2630"/>
                  </a:lnTo>
                  <a:lnTo>
                    <a:pt x="60" y="2702"/>
                  </a:lnTo>
                  <a:lnTo>
                    <a:pt x="96" y="2762"/>
                  </a:lnTo>
                  <a:lnTo>
                    <a:pt x="132" y="2834"/>
                  </a:lnTo>
                  <a:lnTo>
                    <a:pt x="227" y="2941"/>
                  </a:lnTo>
                  <a:lnTo>
                    <a:pt x="335" y="3037"/>
                  </a:lnTo>
                  <a:lnTo>
                    <a:pt x="407" y="3073"/>
                  </a:lnTo>
                  <a:lnTo>
                    <a:pt x="466" y="3108"/>
                  </a:lnTo>
                  <a:lnTo>
                    <a:pt x="538" y="3132"/>
                  </a:lnTo>
                  <a:lnTo>
                    <a:pt x="610" y="3144"/>
                  </a:lnTo>
                  <a:lnTo>
                    <a:pt x="682" y="3156"/>
                  </a:lnTo>
                  <a:lnTo>
                    <a:pt x="765" y="3168"/>
                  </a:lnTo>
                  <a:lnTo>
                    <a:pt x="24509" y="3168"/>
                  </a:lnTo>
                  <a:lnTo>
                    <a:pt x="24593" y="3156"/>
                  </a:lnTo>
                  <a:lnTo>
                    <a:pt x="24665" y="3144"/>
                  </a:lnTo>
                  <a:lnTo>
                    <a:pt x="24736" y="3132"/>
                  </a:lnTo>
                  <a:lnTo>
                    <a:pt x="24808" y="3108"/>
                  </a:lnTo>
                  <a:lnTo>
                    <a:pt x="24868" y="3073"/>
                  </a:lnTo>
                  <a:lnTo>
                    <a:pt x="24940" y="3037"/>
                  </a:lnTo>
                  <a:lnTo>
                    <a:pt x="25047" y="2941"/>
                  </a:lnTo>
                  <a:lnTo>
                    <a:pt x="25143" y="2834"/>
                  </a:lnTo>
                  <a:lnTo>
                    <a:pt x="25179" y="2762"/>
                  </a:lnTo>
                  <a:lnTo>
                    <a:pt x="25214" y="2702"/>
                  </a:lnTo>
                  <a:lnTo>
                    <a:pt x="25238" y="2630"/>
                  </a:lnTo>
                  <a:lnTo>
                    <a:pt x="25250" y="2559"/>
                  </a:lnTo>
                  <a:lnTo>
                    <a:pt x="25262" y="2487"/>
                  </a:lnTo>
                  <a:lnTo>
                    <a:pt x="25274" y="2403"/>
                  </a:lnTo>
                  <a:lnTo>
                    <a:pt x="25274" y="753"/>
                  </a:lnTo>
                  <a:lnTo>
                    <a:pt x="25262" y="682"/>
                  </a:lnTo>
                  <a:lnTo>
                    <a:pt x="25250" y="598"/>
                  </a:lnTo>
                  <a:lnTo>
                    <a:pt x="25238" y="526"/>
                  </a:lnTo>
                  <a:lnTo>
                    <a:pt x="25214" y="454"/>
                  </a:lnTo>
                  <a:lnTo>
                    <a:pt x="25179" y="395"/>
                  </a:lnTo>
                  <a:lnTo>
                    <a:pt x="25143" y="335"/>
                  </a:lnTo>
                  <a:lnTo>
                    <a:pt x="25047" y="215"/>
                  </a:lnTo>
                  <a:lnTo>
                    <a:pt x="24940" y="120"/>
                  </a:lnTo>
                  <a:lnTo>
                    <a:pt x="24868" y="84"/>
                  </a:lnTo>
                  <a:lnTo>
                    <a:pt x="24808" y="60"/>
                  </a:lnTo>
                  <a:lnTo>
                    <a:pt x="24736" y="24"/>
                  </a:lnTo>
                  <a:lnTo>
                    <a:pt x="24665" y="12"/>
                  </a:lnTo>
                  <a:lnTo>
                    <a:pt x="24593"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9" name="Google Shape;2887;p45"/>
            <p:cNvSpPr/>
            <p:nvPr/>
          </p:nvSpPr>
          <p:spPr>
            <a:xfrm>
              <a:off x="3552449" y="2889064"/>
              <a:ext cx="631875" cy="1774225"/>
            </a:xfrm>
            <a:custGeom>
              <a:avLst/>
              <a:gdLst/>
              <a:ahLst/>
              <a:cxnLst/>
              <a:rect l="l" t="t" r="r" b="b"/>
              <a:pathLst>
                <a:path w="25275" h="70969" extrusionOk="0">
                  <a:moveTo>
                    <a:pt x="765" y="0"/>
                  </a:moveTo>
                  <a:lnTo>
                    <a:pt x="682" y="12"/>
                  </a:lnTo>
                  <a:lnTo>
                    <a:pt x="610" y="24"/>
                  </a:lnTo>
                  <a:lnTo>
                    <a:pt x="538" y="36"/>
                  </a:lnTo>
                  <a:lnTo>
                    <a:pt x="466" y="60"/>
                  </a:lnTo>
                  <a:lnTo>
                    <a:pt x="407" y="96"/>
                  </a:lnTo>
                  <a:lnTo>
                    <a:pt x="335" y="132"/>
                  </a:lnTo>
                  <a:lnTo>
                    <a:pt x="227" y="227"/>
                  </a:lnTo>
                  <a:lnTo>
                    <a:pt x="132" y="347"/>
                  </a:lnTo>
                  <a:lnTo>
                    <a:pt x="96" y="407"/>
                  </a:lnTo>
                  <a:lnTo>
                    <a:pt x="60" y="467"/>
                  </a:lnTo>
                  <a:lnTo>
                    <a:pt x="36" y="538"/>
                  </a:lnTo>
                  <a:lnTo>
                    <a:pt x="24" y="610"/>
                  </a:lnTo>
                  <a:lnTo>
                    <a:pt x="12" y="694"/>
                  </a:lnTo>
                  <a:lnTo>
                    <a:pt x="0" y="765"/>
                  </a:lnTo>
                  <a:lnTo>
                    <a:pt x="0" y="70215"/>
                  </a:lnTo>
                  <a:lnTo>
                    <a:pt x="12" y="70287"/>
                  </a:lnTo>
                  <a:lnTo>
                    <a:pt x="24" y="70371"/>
                  </a:lnTo>
                  <a:lnTo>
                    <a:pt x="36" y="70442"/>
                  </a:lnTo>
                  <a:lnTo>
                    <a:pt x="60" y="70502"/>
                  </a:lnTo>
                  <a:lnTo>
                    <a:pt x="96" y="70574"/>
                  </a:lnTo>
                  <a:lnTo>
                    <a:pt x="132" y="70634"/>
                  </a:lnTo>
                  <a:lnTo>
                    <a:pt x="227" y="70753"/>
                  </a:lnTo>
                  <a:lnTo>
                    <a:pt x="335" y="70837"/>
                  </a:lnTo>
                  <a:lnTo>
                    <a:pt x="407" y="70885"/>
                  </a:lnTo>
                  <a:lnTo>
                    <a:pt x="466" y="70909"/>
                  </a:lnTo>
                  <a:lnTo>
                    <a:pt x="538" y="70933"/>
                  </a:lnTo>
                  <a:lnTo>
                    <a:pt x="610" y="70956"/>
                  </a:lnTo>
                  <a:lnTo>
                    <a:pt x="682" y="70968"/>
                  </a:lnTo>
                  <a:lnTo>
                    <a:pt x="24593" y="70968"/>
                  </a:lnTo>
                  <a:lnTo>
                    <a:pt x="24665" y="70956"/>
                  </a:lnTo>
                  <a:lnTo>
                    <a:pt x="24736" y="70933"/>
                  </a:lnTo>
                  <a:lnTo>
                    <a:pt x="24808" y="70909"/>
                  </a:lnTo>
                  <a:lnTo>
                    <a:pt x="24868" y="70885"/>
                  </a:lnTo>
                  <a:lnTo>
                    <a:pt x="24940" y="70837"/>
                  </a:lnTo>
                  <a:lnTo>
                    <a:pt x="25047" y="70753"/>
                  </a:lnTo>
                  <a:lnTo>
                    <a:pt x="25143" y="70634"/>
                  </a:lnTo>
                  <a:lnTo>
                    <a:pt x="25179" y="70574"/>
                  </a:lnTo>
                  <a:lnTo>
                    <a:pt x="25214" y="70502"/>
                  </a:lnTo>
                  <a:lnTo>
                    <a:pt x="25238" y="70442"/>
                  </a:lnTo>
                  <a:lnTo>
                    <a:pt x="25250" y="70371"/>
                  </a:lnTo>
                  <a:lnTo>
                    <a:pt x="25262" y="70287"/>
                  </a:lnTo>
                  <a:lnTo>
                    <a:pt x="25274" y="70215"/>
                  </a:lnTo>
                  <a:lnTo>
                    <a:pt x="25274" y="765"/>
                  </a:lnTo>
                  <a:lnTo>
                    <a:pt x="25262" y="694"/>
                  </a:lnTo>
                  <a:lnTo>
                    <a:pt x="25250" y="610"/>
                  </a:lnTo>
                  <a:lnTo>
                    <a:pt x="25238" y="538"/>
                  </a:lnTo>
                  <a:lnTo>
                    <a:pt x="25214" y="467"/>
                  </a:lnTo>
                  <a:lnTo>
                    <a:pt x="25179" y="407"/>
                  </a:lnTo>
                  <a:lnTo>
                    <a:pt x="25143" y="347"/>
                  </a:lnTo>
                  <a:lnTo>
                    <a:pt x="25047" y="227"/>
                  </a:lnTo>
                  <a:lnTo>
                    <a:pt x="24940" y="132"/>
                  </a:lnTo>
                  <a:lnTo>
                    <a:pt x="24868" y="96"/>
                  </a:lnTo>
                  <a:lnTo>
                    <a:pt x="24808" y="60"/>
                  </a:lnTo>
                  <a:lnTo>
                    <a:pt x="24736" y="36"/>
                  </a:lnTo>
                  <a:lnTo>
                    <a:pt x="24665" y="24"/>
                  </a:lnTo>
                  <a:lnTo>
                    <a:pt x="24593" y="12"/>
                  </a:lnTo>
                  <a:lnTo>
                    <a:pt x="24509" y="0"/>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Google Shape;2888;p45"/>
            <p:cNvSpPr/>
            <p:nvPr/>
          </p:nvSpPr>
          <p:spPr>
            <a:xfrm>
              <a:off x="5153599" y="3217839"/>
              <a:ext cx="458500" cy="164700"/>
            </a:xfrm>
            <a:custGeom>
              <a:avLst/>
              <a:gdLst/>
              <a:ahLst/>
              <a:cxnLst/>
              <a:rect l="l" t="t" r="r" b="b"/>
              <a:pathLst>
                <a:path w="18340" h="6588" extrusionOk="0">
                  <a:moveTo>
                    <a:pt x="0" y="0"/>
                  </a:moveTo>
                  <a:lnTo>
                    <a:pt x="5583" y="6588"/>
                  </a:lnTo>
                  <a:lnTo>
                    <a:pt x="18340" y="6588"/>
                  </a:lnTo>
                  <a:lnTo>
                    <a:pt x="12745" y="0"/>
                  </a:lnTo>
                  <a:close/>
                </a:path>
              </a:pathLst>
            </a:custGeom>
            <a:solidFill>
              <a:srgbClr val="936F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2889;p45"/>
            <p:cNvSpPr/>
            <p:nvPr/>
          </p:nvSpPr>
          <p:spPr>
            <a:xfrm>
              <a:off x="4841849" y="3217839"/>
              <a:ext cx="630375" cy="495275"/>
            </a:xfrm>
            <a:custGeom>
              <a:avLst/>
              <a:gdLst/>
              <a:ahLst/>
              <a:cxnLst/>
              <a:rect l="l" t="t" r="r" b="b"/>
              <a:pathLst>
                <a:path w="25215" h="19811" extrusionOk="0">
                  <a:moveTo>
                    <a:pt x="1" y="0"/>
                  </a:moveTo>
                  <a:lnTo>
                    <a:pt x="1" y="19811"/>
                  </a:lnTo>
                  <a:lnTo>
                    <a:pt x="25215" y="19811"/>
                  </a:lnTo>
                  <a:lnTo>
                    <a:pt x="25215" y="0"/>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2890;p45"/>
            <p:cNvSpPr/>
            <p:nvPr/>
          </p:nvSpPr>
          <p:spPr>
            <a:xfrm>
              <a:off x="5159874" y="3217839"/>
              <a:ext cx="312350" cy="495275"/>
            </a:xfrm>
            <a:custGeom>
              <a:avLst/>
              <a:gdLst/>
              <a:ahLst/>
              <a:cxnLst/>
              <a:rect l="l" t="t" r="r" b="b"/>
              <a:pathLst>
                <a:path w="12494" h="19811" extrusionOk="0">
                  <a:moveTo>
                    <a:pt x="0" y="0"/>
                  </a:moveTo>
                  <a:lnTo>
                    <a:pt x="0" y="19811"/>
                  </a:lnTo>
                  <a:lnTo>
                    <a:pt x="12494" y="19811"/>
                  </a:lnTo>
                  <a:lnTo>
                    <a:pt x="12494" y="0"/>
                  </a:lnTo>
                  <a:close/>
                </a:path>
              </a:pathLst>
            </a:custGeom>
            <a:solidFill>
              <a:srgbClr val="B78D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2891;p45"/>
            <p:cNvSpPr/>
            <p:nvPr/>
          </p:nvSpPr>
          <p:spPr>
            <a:xfrm>
              <a:off x="4701374" y="3217839"/>
              <a:ext cx="458525" cy="164700"/>
            </a:xfrm>
            <a:custGeom>
              <a:avLst/>
              <a:gdLst/>
              <a:ahLst/>
              <a:cxnLst/>
              <a:rect l="l" t="t" r="r" b="b"/>
              <a:pathLst>
                <a:path w="18341" h="6588" extrusionOk="0">
                  <a:moveTo>
                    <a:pt x="5596" y="0"/>
                  </a:moveTo>
                  <a:lnTo>
                    <a:pt x="0" y="6588"/>
                  </a:lnTo>
                  <a:lnTo>
                    <a:pt x="12757" y="6588"/>
                  </a:lnTo>
                  <a:lnTo>
                    <a:pt x="18340" y="0"/>
                  </a:lnTo>
                  <a:close/>
                </a:path>
              </a:pathLst>
            </a:custGeom>
            <a:solidFill>
              <a:srgbClr val="FFDD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2892;p45"/>
            <p:cNvSpPr/>
            <p:nvPr/>
          </p:nvSpPr>
          <p:spPr>
            <a:xfrm>
              <a:off x="3590399" y="2930914"/>
              <a:ext cx="550875" cy="664450"/>
            </a:xfrm>
            <a:custGeom>
              <a:avLst/>
              <a:gdLst/>
              <a:ahLst/>
              <a:cxnLst/>
              <a:rect l="l" t="t" r="r" b="b"/>
              <a:pathLst>
                <a:path w="22035" h="26578" extrusionOk="0">
                  <a:moveTo>
                    <a:pt x="2882" y="0"/>
                  </a:moveTo>
                  <a:lnTo>
                    <a:pt x="2726" y="12"/>
                  </a:lnTo>
                  <a:lnTo>
                    <a:pt x="2571" y="24"/>
                  </a:lnTo>
                  <a:lnTo>
                    <a:pt x="2428" y="60"/>
                  </a:lnTo>
                  <a:lnTo>
                    <a:pt x="2284" y="96"/>
                  </a:lnTo>
                  <a:lnTo>
                    <a:pt x="2141" y="132"/>
                  </a:lnTo>
                  <a:lnTo>
                    <a:pt x="1997" y="179"/>
                  </a:lnTo>
                  <a:lnTo>
                    <a:pt x="1854" y="227"/>
                  </a:lnTo>
                  <a:lnTo>
                    <a:pt x="1722" y="299"/>
                  </a:lnTo>
                  <a:lnTo>
                    <a:pt x="1591" y="359"/>
                  </a:lnTo>
                  <a:lnTo>
                    <a:pt x="1340" y="514"/>
                  </a:lnTo>
                  <a:lnTo>
                    <a:pt x="1100" y="694"/>
                  </a:lnTo>
                  <a:lnTo>
                    <a:pt x="885" y="885"/>
                  </a:lnTo>
                  <a:lnTo>
                    <a:pt x="694" y="1100"/>
                  </a:lnTo>
                  <a:lnTo>
                    <a:pt x="515" y="1339"/>
                  </a:lnTo>
                  <a:lnTo>
                    <a:pt x="371" y="1590"/>
                  </a:lnTo>
                  <a:lnTo>
                    <a:pt x="299" y="1710"/>
                  </a:lnTo>
                  <a:lnTo>
                    <a:pt x="240" y="1853"/>
                  </a:lnTo>
                  <a:lnTo>
                    <a:pt x="180" y="1985"/>
                  </a:lnTo>
                  <a:lnTo>
                    <a:pt x="132" y="2128"/>
                  </a:lnTo>
                  <a:lnTo>
                    <a:pt x="96" y="2272"/>
                  </a:lnTo>
                  <a:lnTo>
                    <a:pt x="60" y="2415"/>
                  </a:lnTo>
                  <a:lnTo>
                    <a:pt x="36" y="2571"/>
                  </a:lnTo>
                  <a:lnTo>
                    <a:pt x="13" y="2726"/>
                  </a:lnTo>
                  <a:lnTo>
                    <a:pt x="1" y="2881"/>
                  </a:lnTo>
                  <a:lnTo>
                    <a:pt x="1" y="3037"/>
                  </a:lnTo>
                  <a:lnTo>
                    <a:pt x="1" y="23541"/>
                  </a:lnTo>
                  <a:lnTo>
                    <a:pt x="1" y="23696"/>
                  </a:lnTo>
                  <a:lnTo>
                    <a:pt x="13" y="23851"/>
                  </a:lnTo>
                  <a:lnTo>
                    <a:pt x="36" y="24007"/>
                  </a:lnTo>
                  <a:lnTo>
                    <a:pt x="60" y="24150"/>
                  </a:lnTo>
                  <a:lnTo>
                    <a:pt x="96" y="24306"/>
                  </a:lnTo>
                  <a:lnTo>
                    <a:pt x="132" y="24449"/>
                  </a:lnTo>
                  <a:lnTo>
                    <a:pt x="180" y="24593"/>
                  </a:lnTo>
                  <a:lnTo>
                    <a:pt x="240" y="24724"/>
                  </a:lnTo>
                  <a:lnTo>
                    <a:pt x="299" y="24856"/>
                  </a:lnTo>
                  <a:lnTo>
                    <a:pt x="371" y="24987"/>
                  </a:lnTo>
                  <a:lnTo>
                    <a:pt x="515" y="25238"/>
                  </a:lnTo>
                  <a:lnTo>
                    <a:pt x="694" y="25477"/>
                  </a:lnTo>
                  <a:lnTo>
                    <a:pt x="885" y="25693"/>
                  </a:lnTo>
                  <a:lnTo>
                    <a:pt x="1100" y="25884"/>
                  </a:lnTo>
                  <a:lnTo>
                    <a:pt x="1340" y="26063"/>
                  </a:lnTo>
                  <a:lnTo>
                    <a:pt x="1591" y="26219"/>
                  </a:lnTo>
                  <a:lnTo>
                    <a:pt x="1722" y="26278"/>
                  </a:lnTo>
                  <a:lnTo>
                    <a:pt x="1854" y="26338"/>
                  </a:lnTo>
                  <a:lnTo>
                    <a:pt x="1997" y="26398"/>
                  </a:lnTo>
                  <a:lnTo>
                    <a:pt x="2141" y="26446"/>
                  </a:lnTo>
                  <a:lnTo>
                    <a:pt x="2284" y="26482"/>
                  </a:lnTo>
                  <a:lnTo>
                    <a:pt x="2428" y="26517"/>
                  </a:lnTo>
                  <a:lnTo>
                    <a:pt x="2571" y="26541"/>
                  </a:lnTo>
                  <a:lnTo>
                    <a:pt x="2726" y="26565"/>
                  </a:lnTo>
                  <a:lnTo>
                    <a:pt x="2882" y="26577"/>
                  </a:lnTo>
                  <a:lnTo>
                    <a:pt x="19153" y="26577"/>
                  </a:lnTo>
                  <a:lnTo>
                    <a:pt x="19297" y="26565"/>
                  </a:lnTo>
                  <a:lnTo>
                    <a:pt x="19452" y="26541"/>
                  </a:lnTo>
                  <a:lnTo>
                    <a:pt x="19608" y="26517"/>
                  </a:lnTo>
                  <a:lnTo>
                    <a:pt x="19751" y="26482"/>
                  </a:lnTo>
                  <a:lnTo>
                    <a:pt x="19895" y="26446"/>
                  </a:lnTo>
                  <a:lnTo>
                    <a:pt x="20038" y="26398"/>
                  </a:lnTo>
                  <a:lnTo>
                    <a:pt x="20170" y="26338"/>
                  </a:lnTo>
                  <a:lnTo>
                    <a:pt x="20313" y="26278"/>
                  </a:lnTo>
                  <a:lnTo>
                    <a:pt x="20445" y="26219"/>
                  </a:lnTo>
                  <a:lnTo>
                    <a:pt x="20696" y="26063"/>
                  </a:lnTo>
                  <a:lnTo>
                    <a:pt x="20923" y="25884"/>
                  </a:lnTo>
                  <a:lnTo>
                    <a:pt x="21138" y="25693"/>
                  </a:lnTo>
                  <a:lnTo>
                    <a:pt x="21341" y="25477"/>
                  </a:lnTo>
                  <a:lnTo>
                    <a:pt x="21509" y="25238"/>
                  </a:lnTo>
                  <a:lnTo>
                    <a:pt x="21664" y="24987"/>
                  </a:lnTo>
                  <a:lnTo>
                    <a:pt x="21736" y="24856"/>
                  </a:lnTo>
                  <a:lnTo>
                    <a:pt x="21796" y="24724"/>
                  </a:lnTo>
                  <a:lnTo>
                    <a:pt x="21843" y="24593"/>
                  </a:lnTo>
                  <a:lnTo>
                    <a:pt x="21891" y="24449"/>
                  </a:lnTo>
                  <a:lnTo>
                    <a:pt x="21939" y="24306"/>
                  </a:lnTo>
                  <a:lnTo>
                    <a:pt x="21963" y="24150"/>
                  </a:lnTo>
                  <a:lnTo>
                    <a:pt x="21999" y="24007"/>
                  </a:lnTo>
                  <a:lnTo>
                    <a:pt x="22011" y="23851"/>
                  </a:lnTo>
                  <a:lnTo>
                    <a:pt x="22023" y="23696"/>
                  </a:lnTo>
                  <a:lnTo>
                    <a:pt x="22035" y="23541"/>
                  </a:lnTo>
                  <a:lnTo>
                    <a:pt x="22035" y="3037"/>
                  </a:lnTo>
                  <a:lnTo>
                    <a:pt x="22023" y="2881"/>
                  </a:lnTo>
                  <a:lnTo>
                    <a:pt x="22011" y="2726"/>
                  </a:lnTo>
                  <a:lnTo>
                    <a:pt x="21999" y="2571"/>
                  </a:lnTo>
                  <a:lnTo>
                    <a:pt x="21963" y="2415"/>
                  </a:lnTo>
                  <a:lnTo>
                    <a:pt x="21939" y="2272"/>
                  </a:lnTo>
                  <a:lnTo>
                    <a:pt x="21891" y="2128"/>
                  </a:lnTo>
                  <a:lnTo>
                    <a:pt x="21843" y="1985"/>
                  </a:lnTo>
                  <a:lnTo>
                    <a:pt x="21796" y="1853"/>
                  </a:lnTo>
                  <a:lnTo>
                    <a:pt x="21736" y="1710"/>
                  </a:lnTo>
                  <a:lnTo>
                    <a:pt x="21664" y="1590"/>
                  </a:lnTo>
                  <a:lnTo>
                    <a:pt x="21509" y="1339"/>
                  </a:lnTo>
                  <a:lnTo>
                    <a:pt x="21341" y="1100"/>
                  </a:lnTo>
                  <a:lnTo>
                    <a:pt x="21138" y="885"/>
                  </a:lnTo>
                  <a:lnTo>
                    <a:pt x="20923" y="694"/>
                  </a:lnTo>
                  <a:lnTo>
                    <a:pt x="20696" y="514"/>
                  </a:lnTo>
                  <a:lnTo>
                    <a:pt x="20445" y="359"/>
                  </a:lnTo>
                  <a:lnTo>
                    <a:pt x="20313" y="299"/>
                  </a:lnTo>
                  <a:lnTo>
                    <a:pt x="20170" y="227"/>
                  </a:lnTo>
                  <a:lnTo>
                    <a:pt x="20038" y="179"/>
                  </a:lnTo>
                  <a:lnTo>
                    <a:pt x="19895" y="132"/>
                  </a:lnTo>
                  <a:lnTo>
                    <a:pt x="19751" y="96"/>
                  </a:lnTo>
                  <a:lnTo>
                    <a:pt x="19608" y="60"/>
                  </a:lnTo>
                  <a:lnTo>
                    <a:pt x="19452" y="24"/>
                  </a:lnTo>
                  <a:lnTo>
                    <a:pt x="19297" y="12"/>
                  </a:lnTo>
                  <a:lnTo>
                    <a:pt x="19153"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2893;p45"/>
            <p:cNvSpPr/>
            <p:nvPr/>
          </p:nvSpPr>
          <p:spPr>
            <a:xfrm>
              <a:off x="3663024" y="3556764"/>
              <a:ext cx="118400" cy="17675"/>
            </a:xfrm>
            <a:custGeom>
              <a:avLst/>
              <a:gdLst/>
              <a:ahLst/>
              <a:cxnLst/>
              <a:rect l="l" t="t" r="r" b="b"/>
              <a:pathLst>
                <a:path w="4736" h="707" extrusionOk="0">
                  <a:moveTo>
                    <a:pt x="1" y="1"/>
                  </a:moveTo>
                  <a:lnTo>
                    <a:pt x="1" y="706"/>
                  </a:lnTo>
                  <a:lnTo>
                    <a:pt x="4735" y="706"/>
                  </a:lnTo>
                  <a:lnTo>
                    <a:pt x="4735" y="1"/>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2894;p45"/>
            <p:cNvSpPr/>
            <p:nvPr/>
          </p:nvSpPr>
          <p:spPr>
            <a:xfrm>
              <a:off x="3663024" y="3520314"/>
              <a:ext cx="118400" cy="17350"/>
            </a:xfrm>
            <a:custGeom>
              <a:avLst/>
              <a:gdLst/>
              <a:ahLst/>
              <a:cxnLst/>
              <a:rect l="l" t="t" r="r" b="b"/>
              <a:pathLst>
                <a:path w="4736" h="694" extrusionOk="0">
                  <a:moveTo>
                    <a:pt x="1" y="0"/>
                  </a:moveTo>
                  <a:lnTo>
                    <a:pt x="1" y="694"/>
                  </a:lnTo>
                  <a:lnTo>
                    <a:pt x="4735" y="694"/>
                  </a:lnTo>
                  <a:lnTo>
                    <a:pt x="4735" y="0"/>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2895;p45"/>
            <p:cNvSpPr/>
            <p:nvPr/>
          </p:nvSpPr>
          <p:spPr>
            <a:xfrm>
              <a:off x="3663024" y="3483539"/>
              <a:ext cx="118400" cy="17675"/>
            </a:xfrm>
            <a:custGeom>
              <a:avLst/>
              <a:gdLst/>
              <a:ahLst/>
              <a:cxnLst/>
              <a:rect l="l" t="t" r="r" b="b"/>
              <a:pathLst>
                <a:path w="4736" h="707" extrusionOk="0">
                  <a:moveTo>
                    <a:pt x="1" y="1"/>
                  </a:moveTo>
                  <a:lnTo>
                    <a:pt x="1" y="706"/>
                  </a:lnTo>
                  <a:lnTo>
                    <a:pt x="4735" y="706"/>
                  </a:lnTo>
                  <a:lnTo>
                    <a:pt x="4735" y="1"/>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2896;p45"/>
            <p:cNvSpPr/>
            <p:nvPr/>
          </p:nvSpPr>
          <p:spPr>
            <a:xfrm>
              <a:off x="3663024" y="3447089"/>
              <a:ext cx="118400" cy="17350"/>
            </a:xfrm>
            <a:custGeom>
              <a:avLst/>
              <a:gdLst/>
              <a:ahLst/>
              <a:cxnLst/>
              <a:rect l="l" t="t" r="r" b="b"/>
              <a:pathLst>
                <a:path w="4736" h="694" extrusionOk="0">
                  <a:moveTo>
                    <a:pt x="1" y="0"/>
                  </a:moveTo>
                  <a:lnTo>
                    <a:pt x="1" y="694"/>
                  </a:lnTo>
                  <a:lnTo>
                    <a:pt x="4735" y="694"/>
                  </a:lnTo>
                  <a:lnTo>
                    <a:pt x="4735" y="0"/>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2897;p45"/>
            <p:cNvSpPr/>
            <p:nvPr/>
          </p:nvSpPr>
          <p:spPr>
            <a:xfrm>
              <a:off x="3663024" y="3410314"/>
              <a:ext cx="118400" cy="17375"/>
            </a:xfrm>
            <a:custGeom>
              <a:avLst/>
              <a:gdLst/>
              <a:ahLst/>
              <a:cxnLst/>
              <a:rect l="l" t="t" r="r" b="b"/>
              <a:pathLst>
                <a:path w="4736" h="695" extrusionOk="0">
                  <a:moveTo>
                    <a:pt x="1" y="1"/>
                  </a:moveTo>
                  <a:lnTo>
                    <a:pt x="1" y="694"/>
                  </a:lnTo>
                  <a:lnTo>
                    <a:pt x="4735" y="694"/>
                  </a:lnTo>
                  <a:lnTo>
                    <a:pt x="4735" y="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2898;p45"/>
            <p:cNvSpPr/>
            <p:nvPr/>
          </p:nvSpPr>
          <p:spPr>
            <a:xfrm>
              <a:off x="3663024" y="3373864"/>
              <a:ext cx="118400" cy="17350"/>
            </a:xfrm>
            <a:custGeom>
              <a:avLst/>
              <a:gdLst/>
              <a:ahLst/>
              <a:cxnLst/>
              <a:rect l="l" t="t" r="r" b="b"/>
              <a:pathLst>
                <a:path w="4736" h="694" extrusionOk="0">
                  <a:moveTo>
                    <a:pt x="1" y="0"/>
                  </a:moveTo>
                  <a:lnTo>
                    <a:pt x="1" y="694"/>
                  </a:lnTo>
                  <a:lnTo>
                    <a:pt x="4735" y="694"/>
                  </a:lnTo>
                  <a:lnTo>
                    <a:pt x="4735" y="0"/>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2899;p45"/>
            <p:cNvSpPr/>
            <p:nvPr/>
          </p:nvSpPr>
          <p:spPr>
            <a:xfrm>
              <a:off x="3663024" y="3337089"/>
              <a:ext cx="118400" cy="17375"/>
            </a:xfrm>
            <a:custGeom>
              <a:avLst/>
              <a:gdLst/>
              <a:ahLst/>
              <a:cxnLst/>
              <a:rect l="l" t="t" r="r" b="b"/>
              <a:pathLst>
                <a:path w="4736" h="695" extrusionOk="0">
                  <a:moveTo>
                    <a:pt x="1" y="1"/>
                  </a:moveTo>
                  <a:lnTo>
                    <a:pt x="1" y="694"/>
                  </a:lnTo>
                  <a:lnTo>
                    <a:pt x="4735" y="694"/>
                  </a:lnTo>
                  <a:lnTo>
                    <a:pt x="4735" y="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2900;p45"/>
            <p:cNvSpPr/>
            <p:nvPr/>
          </p:nvSpPr>
          <p:spPr>
            <a:xfrm>
              <a:off x="3809474" y="3556764"/>
              <a:ext cx="118700" cy="17675"/>
            </a:xfrm>
            <a:custGeom>
              <a:avLst/>
              <a:gdLst/>
              <a:ahLst/>
              <a:cxnLst/>
              <a:rect l="l" t="t" r="r" b="b"/>
              <a:pathLst>
                <a:path w="4748" h="707" extrusionOk="0">
                  <a:moveTo>
                    <a:pt x="1" y="1"/>
                  </a:moveTo>
                  <a:lnTo>
                    <a:pt x="1" y="706"/>
                  </a:lnTo>
                  <a:lnTo>
                    <a:pt x="4747" y="706"/>
                  </a:lnTo>
                  <a:lnTo>
                    <a:pt x="4747" y="1"/>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2901;p45"/>
            <p:cNvSpPr/>
            <p:nvPr/>
          </p:nvSpPr>
          <p:spPr>
            <a:xfrm>
              <a:off x="3809474" y="3520314"/>
              <a:ext cx="118700" cy="17350"/>
            </a:xfrm>
            <a:custGeom>
              <a:avLst/>
              <a:gdLst/>
              <a:ahLst/>
              <a:cxnLst/>
              <a:rect l="l" t="t" r="r" b="b"/>
              <a:pathLst>
                <a:path w="4748" h="694" extrusionOk="0">
                  <a:moveTo>
                    <a:pt x="1" y="0"/>
                  </a:moveTo>
                  <a:lnTo>
                    <a:pt x="1" y="694"/>
                  </a:lnTo>
                  <a:lnTo>
                    <a:pt x="4747" y="694"/>
                  </a:lnTo>
                  <a:lnTo>
                    <a:pt x="4747" y="0"/>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2902;p45"/>
            <p:cNvSpPr/>
            <p:nvPr/>
          </p:nvSpPr>
          <p:spPr>
            <a:xfrm>
              <a:off x="3809474" y="3483539"/>
              <a:ext cx="118700" cy="17675"/>
            </a:xfrm>
            <a:custGeom>
              <a:avLst/>
              <a:gdLst/>
              <a:ahLst/>
              <a:cxnLst/>
              <a:rect l="l" t="t" r="r" b="b"/>
              <a:pathLst>
                <a:path w="4748" h="707" extrusionOk="0">
                  <a:moveTo>
                    <a:pt x="1" y="1"/>
                  </a:moveTo>
                  <a:lnTo>
                    <a:pt x="1" y="706"/>
                  </a:lnTo>
                  <a:lnTo>
                    <a:pt x="4747" y="706"/>
                  </a:lnTo>
                  <a:lnTo>
                    <a:pt x="4747" y="1"/>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2903;p45"/>
            <p:cNvSpPr/>
            <p:nvPr/>
          </p:nvSpPr>
          <p:spPr>
            <a:xfrm>
              <a:off x="3809474" y="3447089"/>
              <a:ext cx="118700" cy="17350"/>
            </a:xfrm>
            <a:custGeom>
              <a:avLst/>
              <a:gdLst/>
              <a:ahLst/>
              <a:cxnLst/>
              <a:rect l="l" t="t" r="r" b="b"/>
              <a:pathLst>
                <a:path w="4748" h="694" extrusionOk="0">
                  <a:moveTo>
                    <a:pt x="1" y="0"/>
                  </a:moveTo>
                  <a:lnTo>
                    <a:pt x="1" y="694"/>
                  </a:lnTo>
                  <a:lnTo>
                    <a:pt x="4747" y="694"/>
                  </a:lnTo>
                  <a:lnTo>
                    <a:pt x="4747" y="0"/>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2904;p45"/>
            <p:cNvSpPr/>
            <p:nvPr/>
          </p:nvSpPr>
          <p:spPr>
            <a:xfrm>
              <a:off x="3809474" y="3410314"/>
              <a:ext cx="118700" cy="17375"/>
            </a:xfrm>
            <a:custGeom>
              <a:avLst/>
              <a:gdLst/>
              <a:ahLst/>
              <a:cxnLst/>
              <a:rect l="l" t="t" r="r" b="b"/>
              <a:pathLst>
                <a:path w="4748" h="695" extrusionOk="0">
                  <a:moveTo>
                    <a:pt x="1" y="1"/>
                  </a:moveTo>
                  <a:lnTo>
                    <a:pt x="1" y="694"/>
                  </a:lnTo>
                  <a:lnTo>
                    <a:pt x="4747" y="694"/>
                  </a:lnTo>
                  <a:lnTo>
                    <a:pt x="4747" y="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2905;p45"/>
            <p:cNvSpPr/>
            <p:nvPr/>
          </p:nvSpPr>
          <p:spPr>
            <a:xfrm>
              <a:off x="3809474" y="3373864"/>
              <a:ext cx="118700" cy="17350"/>
            </a:xfrm>
            <a:custGeom>
              <a:avLst/>
              <a:gdLst/>
              <a:ahLst/>
              <a:cxnLst/>
              <a:rect l="l" t="t" r="r" b="b"/>
              <a:pathLst>
                <a:path w="4748" h="694" extrusionOk="0">
                  <a:moveTo>
                    <a:pt x="1" y="0"/>
                  </a:moveTo>
                  <a:lnTo>
                    <a:pt x="1" y="694"/>
                  </a:lnTo>
                  <a:lnTo>
                    <a:pt x="4747" y="694"/>
                  </a:lnTo>
                  <a:lnTo>
                    <a:pt x="4747" y="0"/>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2906;p45"/>
            <p:cNvSpPr/>
            <p:nvPr/>
          </p:nvSpPr>
          <p:spPr>
            <a:xfrm>
              <a:off x="3809474" y="3337089"/>
              <a:ext cx="118700" cy="17375"/>
            </a:xfrm>
            <a:custGeom>
              <a:avLst/>
              <a:gdLst/>
              <a:ahLst/>
              <a:cxnLst/>
              <a:rect l="l" t="t" r="r" b="b"/>
              <a:pathLst>
                <a:path w="4748" h="695" extrusionOk="0">
                  <a:moveTo>
                    <a:pt x="1" y="1"/>
                  </a:moveTo>
                  <a:lnTo>
                    <a:pt x="1" y="694"/>
                  </a:lnTo>
                  <a:lnTo>
                    <a:pt x="4747" y="694"/>
                  </a:lnTo>
                  <a:lnTo>
                    <a:pt x="4747" y="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2907;p45"/>
            <p:cNvSpPr/>
            <p:nvPr/>
          </p:nvSpPr>
          <p:spPr>
            <a:xfrm>
              <a:off x="3809474" y="3300339"/>
              <a:ext cx="118700" cy="17650"/>
            </a:xfrm>
            <a:custGeom>
              <a:avLst/>
              <a:gdLst/>
              <a:ahLst/>
              <a:cxnLst/>
              <a:rect l="l" t="t" r="r" b="b"/>
              <a:pathLst>
                <a:path w="4748" h="706" extrusionOk="0">
                  <a:moveTo>
                    <a:pt x="1" y="0"/>
                  </a:moveTo>
                  <a:lnTo>
                    <a:pt x="1" y="706"/>
                  </a:lnTo>
                  <a:lnTo>
                    <a:pt x="4747" y="706"/>
                  </a:lnTo>
                  <a:lnTo>
                    <a:pt x="4747"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2908;p45"/>
            <p:cNvSpPr/>
            <p:nvPr/>
          </p:nvSpPr>
          <p:spPr>
            <a:xfrm>
              <a:off x="3809474" y="3263864"/>
              <a:ext cx="118700" cy="17350"/>
            </a:xfrm>
            <a:custGeom>
              <a:avLst/>
              <a:gdLst/>
              <a:ahLst/>
              <a:cxnLst/>
              <a:rect l="l" t="t" r="r" b="b"/>
              <a:pathLst>
                <a:path w="4748" h="694" extrusionOk="0">
                  <a:moveTo>
                    <a:pt x="1" y="1"/>
                  </a:moveTo>
                  <a:lnTo>
                    <a:pt x="1" y="694"/>
                  </a:lnTo>
                  <a:lnTo>
                    <a:pt x="4747" y="694"/>
                  </a:lnTo>
                  <a:lnTo>
                    <a:pt x="4747" y="1"/>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2909;p45"/>
            <p:cNvSpPr/>
            <p:nvPr/>
          </p:nvSpPr>
          <p:spPr>
            <a:xfrm>
              <a:off x="3809474" y="3227114"/>
              <a:ext cx="118700" cy="17650"/>
            </a:xfrm>
            <a:custGeom>
              <a:avLst/>
              <a:gdLst/>
              <a:ahLst/>
              <a:cxnLst/>
              <a:rect l="l" t="t" r="r" b="b"/>
              <a:pathLst>
                <a:path w="4748" h="706" extrusionOk="0">
                  <a:moveTo>
                    <a:pt x="1" y="0"/>
                  </a:moveTo>
                  <a:lnTo>
                    <a:pt x="1" y="705"/>
                  </a:lnTo>
                  <a:lnTo>
                    <a:pt x="4747" y="705"/>
                  </a:lnTo>
                  <a:lnTo>
                    <a:pt x="4747"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2910;p45"/>
            <p:cNvSpPr/>
            <p:nvPr/>
          </p:nvSpPr>
          <p:spPr>
            <a:xfrm>
              <a:off x="3809474" y="3190639"/>
              <a:ext cx="118700" cy="17350"/>
            </a:xfrm>
            <a:custGeom>
              <a:avLst/>
              <a:gdLst/>
              <a:ahLst/>
              <a:cxnLst/>
              <a:rect l="l" t="t" r="r" b="b"/>
              <a:pathLst>
                <a:path w="4748" h="694" extrusionOk="0">
                  <a:moveTo>
                    <a:pt x="1" y="0"/>
                  </a:moveTo>
                  <a:lnTo>
                    <a:pt x="1" y="694"/>
                  </a:lnTo>
                  <a:lnTo>
                    <a:pt x="4747" y="694"/>
                  </a:lnTo>
                  <a:lnTo>
                    <a:pt x="4747"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2911;p45"/>
            <p:cNvSpPr/>
            <p:nvPr/>
          </p:nvSpPr>
          <p:spPr>
            <a:xfrm>
              <a:off x="3809474" y="3153864"/>
              <a:ext cx="118700" cy="17675"/>
            </a:xfrm>
            <a:custGeom>
              <a:avLst/>
              <a:gdLst/>
              <a:ahLst/>
              <a:cxnLst/>
              <a:rect l="l" t="t" r="r" b="b"/>
              <a:pathLst>
                <a:path w="4748" h="707" extrusionOk="0">
                  <a:moveTo>
                    <a:pt x="1" y="1"/>
                  </a:moveTo>
                  <a:lnTo>
                    <a:pt x="1" y="706"/>
                  </a:lnTo>
                  <a:lnTo>
                    <a:pt x="4747" y="706"/>
                  </a:lnTo>
                  <a:lnTo>
                    <a:pt x="4747" y="1"/>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2912;p45"/>
            <p:cNvSpPr/>
            <p:nvPr/>
          </p:nvSpPr>
          <p:spPr>
            <a:xfrm>
              <a:off x="3809474" y="3117414"/>
              <a:ext cx="118700" cy="17350"/>
            </a:xfrm>
            <a:custGeom>
              <a:avLst/>
              <a:gdLst/>
              <a:ahLst/>
              <a:cxnLst/>
              <a:rect l="l" t="t" r="r" b="b"/>
              <a:pathLst>
                <a:path w="4748" h="694" extrusionOk="0">
                  <a:moveTo>
                    <a:pt x="1" y="0"/>
                  </a:moveTo>
                  <a:lnTo>
                    <a:pt x="1" y="694"/>
                  </a:lnTo>
                  <a:lnTo>
                    <a:pt x="4747" y="694"/>
                  </a:lnTo>
                  <a:lnTo>
                    <a:pt x="4747"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2913;p45"/>
            <p:cNvSpPr/>
            <p:nvPr/>
          </p:nvSpPr>
          <p:spPr>
            <a:xfrm>
              <a:off x="3955949" y="3556764"/>
              <a:ext cx="118675" cy="17675"/>
            </a:xfrm>
            <a:custGeom>
              <a:avLst/>
              <a:gdLst/>
              <a:ahLst/>
              <a:cxnLst/>
              <a:rect l="l" t="t" r="r" b="b"/>
              <a:pathLst>
                <a:path w="4747" h="707" extrusionOk="0">
                  <a:moveTo>
                    <a:pt x="0" y="1"/>
                  </a:moveTo>
                  <a:lnTo>
                    <a:pt x="0" y="706"/>
                  </a:lnTo>
                  <a:lnTo>
                    <a:pt x="4747" y="706"/>
                  </a:lnTo>
                  <a:lnTo>
                    <a:pt x="4747" y="1"/>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2914;p45"/>
            <p:cNvSpPr/>
            <p:nvPr/>
          </p:nvSpPr>
          <p:spPr>
            <a:xfrm>
              <a:off x="3955949" y="3520314"/>
              <a:ext cx="118675" cy="17350"/>
            </a:xfrm>
            <a:custGeom>
              <a:avLst/>
              <a:gdLst/>
              <a:ahLst/>
              <a:cxnLst/>
              <a:rect l="l" t="t" r="r" b="b"/>
              <a:pathLst>
                <a:path w="4747" h="694" extrusionOk="0">
                  <a:moveTo>
                    <a:pt x="0" y="0"/>
                  </a:moveTo>
                  <a:lnTo>
                    <a:pt x="0" y="694"/>
                  </a:lnTo>
                  <a:lnTo>
                    <a:pt x="4747" y="694"/>
                  </a:lnTo>
                  <a:lnTo>
                    <a:pt x="4747" y="0"/>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2915;p45"/>
            <p:cNvSpPr/>
            <p:nvPr/>
          </p:nvSpPr>
          <p:spPr>
            <a:xfrm>
              <a:off x="3955949" y="3483539"/>
              <a:ext cx="118675" cy="17675"/>
            </a:xfrm>
            <a:custGeom>
              <a:avLst/>
              <a:gdLst/>
              <a:ahLst/>
              <a:cxnLst/>
              <a:rect l="l" t="t" r="r" b="b"/>
              <a:pathLst>
                <a:path w="4747" h="707" extrusionOk="0">
                  <a:moveTo>
                    <a:pt x="0" y="1"/>
                  </a:moveTo>
                  <a:lnTo>
                    <a:pt x="0" y="706"/>
                  </a:lnTo>
                  <a:lnTo>
                    <a:pt x="4747" y="706"/>
                  </a:lnTo>
                  <a:lnTo>
                    <a:pt x="4747" y="1"/>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2916;p45"/>
            <p:cNvSpPr/>
            <p:nvPr/>
          </p:nvSpPr>
          <p:spPr>
            <a:xfrm>
              <a:off x="3955949" y="3447089"/>
              <a:ext cx="118675" cy="17350"/>
            </a:xfrm>
            <a:custGeom>
              <a:avLst/>
              <a:gdLst/>
              <a:ahLst/>
              <a:cxnLst/>
              <a:rect l="l" t="t" r="r" b="b"/>
              <a:pathLst>
                <a:path w="4747" h="694" extrusionOk="0">
                  <a:moveTo>
                    <a:pt x="0" y="0"/>
                  </a:moveTo>
                  <a:lnTo>
                    <a:pt x="0" y="694"/>
                  </a:lnTo>
                  <a:lnTo>
                    <a:pt x="4747" y="694"/>
                  </a:lnTo>
                  <a:lnTo>
                    <a:pt x="4747" y="0"/>
                  </a:lnTo>
                  <a:close/>
                </a:path>
              </a:pathLst>
            </a:custGeom>
            <a:solidFill>
              <a:srgbClr val="B9CE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2917;p45"/>
            <p:cNvSpPr/>
            <p:nvPr/>
          </p:nvSpPr>
          <p:spPr>
            <a:xfrm>
              <a:off x="3955949" y="3410314"/>
              <a:ext cx="118675" cy="17375"/>
            </a:xfrm>
            <a:custGeom>
              <a:avLst/>
              <a:gdLst/>
              <a:ahLst/>
              <a:cxnLst/>
              <a:rect l="l" t="t" r="r" b="b"/>
              <a:pathLst>
                <a:path w="4747" h="695" extrusionOk="0">
                  <a:moveTo>
                    <a:pt x="0" y="1"/>
                  </a:moveTo>
                  <a:lnTo>
                    <a:pt x="0" y="694"/>
                  </a:lnTo>
                  <a:lnTo>
                    <a:pt x="4747" y="694"/>
                  </a:lnTo>
                  <a:lnTo>
                    <a:pt x="4747" y="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2918;p45"/>
            <p:cNvSpPr/>
            <p:nvPr/>
          </p:nvSpPr>
          <p:spPr>
            <a:xfrm>
              <a:off x="3955949" y="3373864"/>
              <a:ext cx="118675" cy="17350"/>
            </a:xfrm>
            <a:custGeom>
              <a:avLst/>
              <a:gdLst/>
              <a:ahLst/>
              <a:cxnLst/>
              <a:rect l="l" t="t" r="r" b="b"/>
              <a:pathLst>
                <a:path w="4747" h="694" extrusionOk="0">
                  <a:moveTo>
                    <a:pt x="0" y="0"/>
                  </a:moveTo>
                  <a:lnTo>
                    <a:pt x="0" y="694"/>
                  </a:lnTo>
                  <a:lnTo>
                    <a:pt x="4747" y="694"/>
                  </a:lnTo>
                  <a:lnTo>
                    <a:pt x="4747" y="0"/>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2919;p45"/>
            <p:cNvSpPr/>
            <p:nvPr/>
          </p:nvSpPr>
          <p:spPr>
            <a:xfrm>
              <a:off x="3955949" y="3337089"/>
              <a:ext cx="118675" cy="17375"/>
            </a:xfrm>
            <a:custGeom>
              <a:avLst/>
              <a:gdLst/>
              <a:ahLst/>
              <a:cxnLst/>
              <a:rect l="l" t="t" r="r" b="b"/>
              <a:pathLst>
                <a:path w="4747" h="695" extrusionOk="0">
                  <a:moveTo>
                    <a:pt x="0" y="1"/>
                  </a:moveTo>
                  <a:lnTo>
                    <a:pt x="0" y="694"/>
                  </a:lnTo>
                  <a:lnTo>
                    <a:pt x="4747" y="694"/>
                  </a:lnTo>
                  <a:lnTo>
                    <a:pt x="4747" y="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2920;p45"/>
            <p:cNvSpPr/>
            <p:nvPr/>
          </p:nvSpPr>
          <p:spPr>
            <a:xfrm>
              <a:off x="3955949" y="3300339"/>
              <a:ext cx="118675" cy="17650"/>
            </a:xfrm>
            <a:custGeom>
              <a:avLst/>
              <a:gdLst/>
              <a:ahLst/>
              <a:cxnLst/>
              <a:rect l="l" t="t" r="r" b="b"/>
              <a:pathLst>
                <a:path w="4747" h="706" extrusionOk="0">
                  <a:moveTo>
                    <a:pt x="0" y="0"/>
                  </a:moveTo>
                  <a:lnTo>
                    <a:pt x="0" y="706"/>
                  </a:lnTo>
                  <a:lnTo>
                    <a:pt x="4747" y="706"/>
                  </a:lnTo>
                  <a:lnTo>
                    <a:pt x="4747"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2921;p45"/>
            <p:cNvSpPr/>
            <p:nvPr/>
          </p:nvSpPr>
          <p:spPr>
            <a:xfrm>
              <a:off x="3955949" y="3263864"/>
              <a:ext cx="118675" cy="17350"/>
            </a:xfrm>
            <a:custGeom>
              <a:avLst/>
              <a:gdLst/>
              <a:ahLst/>
              <a:cxnLst/>
              <a:rect l="l" t="t" r="r" b="b"/>
              <a:pathLst>
                <a:path w="4747" h="694" extrusionOk="0">
                  <a:moveTo>
                    <a:pt x="0" y="1"/>
                  </a:moveTo>
                  <a:lnTo>
                    <a:pt x="0" y="694"/>
                  </a:lnTo>
                  <a:lnTo>
                    <a:pt x="4747" y="694"/>
                  </a:lnTo>
                  <a:lnTo>
                    <a:pt x="4747" y="1"/>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2922;p45"/>
            <p:cNvSpPr/>
            <p:nvPr/>
          </p:nvSpPr>
          <p:spPr>
            <a:xfrm>
              <a:off x="3614024" y="3650039"/>
              <a:ext cx="140200" cy="140200"/>
            </a:xfrm>
            <a:custGeom>
              <a:avLst/>
              <a:gdLst/>
              <a:ahLst/>
              <a:cxnLst/>
              <a:rect l="l" t="t" r="r" b="b"/>
              <a:pathLst>
                <a:path w="5608" h="5608" extrusionOk="0">
                  <a:moveTo>
                    <a:pt x="2666" y="0"/>
                  </a:moveTo>
                  <a:lnTo>
                    <a:pt x="2523" y="12"/>
                  </a:lnTo>
                  <a:lnTo>
                    <a:pt x="2248" y="60"/>
                  </a:lnTo>
                  <a:lnTo>
                    <a:pt x="1973" y="132"/>
                  </a:lnTo>
                  <a:lnTo>
                    <a:pt x="1722" y="227"/>
                  </a:lnTo>
                  <a:lnTo>
                    <a:pt x="1471" y="335"/>
                  </a:lnTo>
                  <a:lnTo>
                    <a:pt x="1243" y="478"/>
                  </a:lnTo>
                  <a:lnTo>
                    <a:pt x="1028" y="646"/>
                  </a:lnTo>
                  <a:lnTo>
                    <a:pt x="825" y="825"/>
                  </a:lnTo>
                  <a:lnTo>
                    <a:pt x="646" y="1016"/>
                  </a:lnTo>
                  <a:lnTo>
                    <a:pt x="478" y="1232"/>
                  </a:lnTo>
                  <a:lnTo>
                    <a:pt x="347" y="1471"/>
                  </a:lnTo>
                  <a:lnTo>
                    <a:pt x="227" y="1710"/>
                  </a:lnTo>
                  <a:lnTo>
                    <a:pt x="132" y="1973"/>
                  </a:lnTo>
                  <a:lnTo>
                    <a:pt x="60" y="2236"/>
                  </a:lnTo>
                  <a:lnTo>
                    <a:pt x="24" y="2511"/>
                  </a:lnTo>
                  <a:lnTo>
                    <a:pt x="12" y="2654"/>
                  </a:lnTo>
                  <a:lnTo>
                    <a:pt x="0" y="2798"/>
                  </a:lnTo>
                  <a:lnTo>
                    <a:pt x="12" y="2941"/>
                  </a:lnTo>
                  <a:lnTo>
                    <a:pt x="24" y="3085"/>
                  </a:lnTo>
                  <a:lnTo>
                    <a:pt x="60" y="3372"/>
                  </a:lnTo>
                  <a:lnTo>
                    <a:pt x="132" y="3635"/>
                  </a:lnTo>
                  <a:lnTo>
                    <a:pt x="227" y="3886"/>
                  </a:lnTo>
                  <a:lnTo>
                    <a:pt x="347" y="4137"/>
                  </a:lnTo>
                  <a:lnTo>
                    <a:pt x="478" y="4364"/>
                  </a:lnTo>
                  <a:lnTo>
                    <a:pt x="646" y="4579"/>
                  </a:lnTo>
                  <a:lnTo>
                    <a:pt x="825" y="4782"/>
                  </a:lnTo>
                  <a:lnTo>
                    <a:pt x="1028" y="4962"/>
                  </a:lnTo>
                  <a:lnTo>
                    <a:pt x="1243" y="5129"/>
                  </a:lnTo>
                  <a:lnTo>
                    <a:pt x="1471" y="5261"/>
                  </a:lnTo>
                  <a:lnTo>
                    <a:pt x="1722" y="5380"/>
                  </a:lnTo>
                  <a:lnTo>
                    <a:pt x="1973" y="5476"/>
                  </a:lnTo>
                  <a:lnTo>
                    <a:pt x="2248" y="5547"/>
                  </a:lnTo>
                  <a:lnTo>
                    <a:pt x="2523" y="5583"/>
                  </a:lnTo>
                  <a:lnTo>
                    <a:pt x="2666" y="5595"/>
                  </a:lnTo>
                  <a:lnTo>
                    <a:pt x="2810" y="5607"/>
                  </a:lnTo>
                  <a:lnTo>
                    <a:pt x="2953" y="5595"/>
                  </a:lnTo>
                  <a:lnTo>
                    <a:pt x="3097" y="5583"/>
                  </a:lnTo>
                  <a:lnTo>
                    <a:pt x="3372" y="5547"/>
                  </a:lnTo>
                  <a:lnTo>
                    <a:pt x="3635" y="5476"/>
                  </a:lnTo>
                  <a:lnTo>
                    <a:pt x="3898" y="5380"/>
                  </a:lnTo>
                  <a:lnTo>
                    <a:pt x="4137" y="5261"/>
                  </a:lnTo>
                  <a:lnTo>
                    <a:pt x="4376" y="5129"/>
                  </a:lnTo>
                  <a:lnTo>
                    <a:pt x="4591" y="4962"/>
                  </a:lnTo>
                  <a:lnTo>
                    <a:pt x="4782" y="4782"/>
                  </a:lnTo>
                  <a:lnTo>
                    <a:pt x="4962" y="4579"/>
                  </a:lnTo>
                  <a:lnTo>
                    <a:pt x="5129" y="4364"/>
                  </a:lnTo>
                  <a:lnTo>
                    <a:pt x="5272" y="4137"/>
                  </a:lnTo>
                  <a:lnTo>
                    <a:pt x="5392" y="3886"/>
                  </a:lnTo>
                  <a:lnTo>
                    <a:pt x="5476" y="3635"/>
                  </a:lnTo>
                  <a:lnTo>
                    <a:pt x="5547" y="3372"/>
                  </a:lnTo>
                  <a:lnTo>
                    <a:pt x="5595" y="3085"/>
                  </a:lnTo>
                  <a:lnTo>
                    <a:pt x="5607" y="2941"/>
                  </a:lnTo>
                  <a:lnTo>
                    <a:pt x="5607" y="2798"/>
                  </a:lnTo>
                  <a:lnTo>
                    <a:pt x="5607" y="2654"/>
                  </a:lnTo>
                  <a:lnTo>
                    <a:pt x="5595" y="2511"/>
                  </a:lnTo>
                  <a:lnTo>
                    <a:pt x="5547" y="2236"/>
                  </a:lnTo>
                  <a:lnTo>
                    <a:pt x="5476" y="1973"/>
                  </a:lnTo>
                  <a:lnTo>
                    <a:pt x="5392" y="1710"/>
                  </a:lnTo>
                  <a:lnTo>
                    <a:pt x="5272" y="1471"/>
                  </a:lnTo>
                  <a:lnTo>
                    <a:pt x="5129" y="1232"/>
                  </a:lnTo>
                  <a:lnTo>
                    <a:pt x="4962" y="1016"/>
                  </a:lnTo>
                  <a:lnTo>
                    <a:pt x="4782" y="825"/>
                  </a:lnTo>
                  <a:lnTo>
                    <a:pt x="4591" y="646"/>
                  </a:lnTo>
                  <a:lnTo>
                    <a:pt x="4376" y="478"/>
                  </a:lnTo>
                  <a:lnTo>
                    <a:pt x="4137" y="335"/>
                  </a:lnTo>
                  <a:lnTo>
                    <a:pt x="3898" y="227"/>
                  </a:lnTo>
                  <a:lnTo>
                    <a:pt x="3635" y="132"/>
                  </a:lnTo>
                  <a:lnTo>
                    <a:pt x="3372" y="60"/>
                  </a:lnTo>
                  <a:lnTo>
                    <a:pt x="3097" y="12"/>
                  </a:lnTo>
                  <a:lnTo>
                    <a:pt x="2953"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2923;p45"/>
            <p:cNvSpPr/>
            <p:nvPr/>
          </p:nvSpPr>
          <p:spPr>
            <a:xfrm>
              <a:off x="3633149" y="3669164"/>
              <a:ext cx="101950" cy="101950"/>
            </a:xfrm>
            <a:custGeom>
              <a:avLst/>
              <a:gdLst/>
              <a:ahLst/>
              <a:cxnLst/>
              <a:rect l="l" t="t" r="r" b="b"/>
              <a:pathLst>
                <a:path w="4078" h="4078" extrusionOk="0">
                  <a:moveTo>
                    <a:pt x="1829" y="0"/>
                  </a:moveTo>
                  <a:lnTo>
                    <a:pt x="1626" y="36"/>
                  </a:lnTo>
                  <a:lnTo>
                    <a:pt x="1435" y="84"/>
                  </a:lnTo>
                  <a:lnTo>
                    <a:pt x="1244" y="156"/>
                  </a:lnTo>
                  <a:lnTo>
                    <a:pt x="1064" y="239"/>
                  </a:lnTo>
                  <a:lnTo>
                    <a:pt x="897" y="347"/>
                  </a:lnTo>
                  <a:lnTo>
                    <a:pt x="741" y="467"/>
                  </a:lnTo>
                  <a:lnTo>
                    <a:pt x="598" y="598"/>
                  </a:lnTo>
                  <a:lnTo>
                    <a:pt x="466" y="742"/>
                  </a:lnTo>
                  <a:lnTo>
                    <a:pt x="347" y="897"/>
                  </a:lnTo>
                  <a:lnTo>
                    <a:pt x="251" y="1064"/>
                  </a:lnTo>
                  <a:lnTo>
                    <a:pt x="156" y="1244"/>
                  </a:lnTo>
                  <a:lnTo>
                    <a:pt x="96" y="1435"/>
                  </a:lnTo>
                  <a:lnTo>
                    <a:pt x="36" y="1626"/>
                  </a:lnTo>
                  <a:lnTo>
                    <a:pt x="12" y="1829"/>
                  </a:lnTo>
                  <a:lnTo>
                    <a:pt x="0" y="2033"/>
                  </a:lnTo>
                  <a:lnTo>
                    <a:pt x="12" y="2248"/>
                  </a:lnTo>
                  <a:lnTo>
                    <a:pt x="36" y="2451"/>
                  </a:lnTo>
                  <a:lnTo>
                    <a:pt x="96" y="2642"/>
                  </a:lnTo>
                  <a:lnTo>
                    <a:pt x="156" y="2834"/>
                  </a:lnTo>
                  <a:lnTo>
                    <a:pt x="251" y="3013"/>
                  </a:lnTo>
                  <a:lnTo>
                    <a:pt x="347" y="3180"/>
                  </a:lnTo>
                  <a:lnTo>
                    <a:pt x="466" y="3336"/>
                  </a:lnTo>
                  <a:lnTo>
                    <a:pt x="598" y="3479"/>
                  </a:lnTo>
                  <a:lnTo>
                    <a:pt x="741" y="3611"/>
                  </a:lnTo>
                  <a:lnTo>
                    <a:pt x="897" y="3730"/>
                  </a:lnTo>
                  <a:lnTo>
                    <a:pt x="1064" y="3838"/>
                  </a:lnTo>
                  <a:lnTo>
                    <a:pt x="1244" y="3922"/>
                  </a:lnTo>
                  <a:lnTo>
                    <a:pt x="1435" y="3981"/>
                  </a:lnTo>
                  <a:lnTo>
                    <a:pt x="1626" y="4041"/>
                  </a:lnTo>
                  <a:lnTo>
                    <a:pt x="1829" y="4065"/>
                  </a:lnTo>
                  <a:lnTo>
                    <a:pt x="2045" y="4077"/>
                  </a:lnTo>
                  <a:lnTo>
                    <a:pt x="2248" y="4065"/>
                  </a:lnTo>
                  <a:lnTo>
                    <a:pt x="2451" y="4041"/>
                  </a:lnTo>
                  <a:lnTo>
                    <a:pt x="2642" y="3981"/>
                  </a:lnTo>
                  <a:lnTo>
                    <a:pt x="2834" y="3922"/>
                  </a:lnTo>
                  <a:lnTo>
                    <a:pt x="3013" y="3838"/>
                  </a:lnTo>
                  <a:lnTo>
                    <a:pt x="3180" y="3730"/>
                  </a:lnTo>
                  <a:lnTo>
                    <a:pt x="3336" y="3611"/>
                  </a:lnTo>
                  <a:lnTo>
                    <a:pt x="3479" y="3479"/>
                  </a:lnTo>
                  <a:lnTo>
                    <a:pt x="3611" y="3336"/>
                  </a:lnTo>
                  <a:lnTo>
                    <a:pt x="3730" y="3180"/>
                  </a:lnTo>
                  <a:lnTo>
                    <a:pt x="3838" y="3013"/>
                  </a:lnTo>
                  <a:lnTo>
                    <a:pt x="3922" y="2834"/>
                  </a:lnTo>
                  <a:lnTo>
                    <a:pt x="3993" y="2642"/>
                  </a:lnTo>
                  <a:lnTo>
                    <a:pt x="4041" y="2451"/>
                  </a:lnTo>
                  <a:lnTo>
                    <a:pt x="4077" y="2248"/>
                  </a:lnTo>
                  <a:lnTo>
                    <a:pt x="4077" y="2033"/>
                  </a:lnTo>
                  <a:lnTo>
                    <a:pt x="4077" y="1829"/>
                  </a:lnTo>
                  <a:lnTo>
                    <a:pt x="4041" y="1626"/>
                  </a:lnTo>
                  <a:lnTo>
                    <a:pt x="3993" y="1435"/>
                  </a:lnTo>
                  <a:lnTo>
                    <a:pt x="3922" y="1244"/>
                  </a:lnTo>
                  <a:lnTo>
                    <a:pt x="3838" y="1064"/>
                  </a:lnTo>
                  <a:lnTo>
                    <a:pt x="3730" y="897"/>
                  </a:lnTo>
                  <a:lnTo>
                    <a:pt x="3611" y="742"/>
                  </a:lnTo>
                  <a:lnTo>
                    <a:pt x="3479" y="598"/>
                  </a:lnTo>
                  <a:lnTo>
                    <a:pt x="3336" y="467"/>
                  </a:lnTo>
                  <a:lnTo>
                    <a:pt x="3180" y="347"/>
                  </a:lnTo>
                  <a:lnTo>
                    <a:pt x="3013" y="239"/>
                  </a:lnTo>
                  <a:lnTo>
                    <a:pt x="2834" y="156"/>
                  </a:lnTo>
                  <a:lnTo>
                    <a:pt x="2642" y="84"/>
                  </a:lnTo>
                  <a:lnTo>
                    <a:pt x="2451" y="36"/>
                  </a:lnTo>
                  <a:lnTo>
                    <a:pt x="2248" y="0"/>
                  </a:lnTo>
                  <a:close/>
                </a:path>
              </a:pathLst>
            </a:custGeom>
            <a:solidFill>
              <a:srgbClr val="93A5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2924;p45"/>
            <p:cNvSpPr/>
            <p:nvPr/>
          </p:nvSpPr>
          <p:spPr>
            <a:xfrm>
              <a:off x="3801724" y="3650039"/>
              <a:ext cx="139900" cy="140200"/>
            </a:xfrm>
            <a:custGeom>
              <a:avLst/>
              <a:gdLst/>
              <a:ahLst/>
              <a:cxnLst/>
              <a:rect l="l" t="t" r="r" b="b"/>
              <a:pathLst>
                <a:path w="5596" h="5608" extrusionOk="0">
                  <a:moveTo>
                    <a:pt x="2654" y="0"/>
                  </a:moveTo>
                  <a:lnTo>
                    <a:pt x="2511" y="12"/>
                  </a:lnTo>
                  <a:lnTo>
                    <a:pt x="2236" y="60"/>
                  </a:lnTo>
                  <a:lnTo>
                    <a:pt x="1973" y="132"/>
                  </a:lnTo>
                  <a:lnTo>
                    <a:pt x="1710" y="227"/>
                  </a:lnTo>
                  <a:lnTo>
                    <a:pt x="1471" y="335"/>
                  </a:lnTo>
                  <a:lnTo>
                    <a:pt x="1232" y="478"/>
                  </a:lnTo>
                  <a:lnTo>
                    <a:pt x="1016" y="646"/>
                  </a:lnTo>
                  <a:lnTo>
                    <a:pt x="825" y="825"/>
                  </a:lnTo>
                  <a:lnTo>
                    <a:pt x="634" y="1016"/>
                  </a:lnTo>
                  <a:lnTo>
                    <a:pt x="478" y="1232"/>
                  </a:lnTo>
                  <a:lnTo>
                    <a:pt x="335" y="1471"/>
                  </a:lnTo>
                  <a:lnTo>
                    <a:pt x="215" y="1710"/>
                  </a:lnTo>
                  <a:lnTo>
                    <a:pt x="120" y="1973"/>
                  </a:lnTo>
                  <a:lnTo>
                    <a:pt x="60" y="2236"/>
                  </a:lnTo>
                  <a:lnTo>
                    <a:pt x="12" y="2511"/>
                  </a:lnTo>
                  <a:lnTo>
                    <a:pt x="0" y="2654"/>
                  </a:lnTo>
                  <a:lnTo>
                    <a:pt x="0" y="2798"/>
                  </a:lnTo>
                  <a:lnTo>
                    <a:pt x="0" y="2941"/>
                  </a:lnTo>
                  <a:lnTo>
                    <a:pt x="12" y="3085"/>
                  </a:lnTo>
                  <a:lnTo>
                    <a:pt x="60" y="3372"/>
                  </a:lnTo>
                  <a:lnTo>
                    <a:pt x="120" y="3635"/>
                  </a:lnTo>
                  <a:lnTo>
                    <a:pt x="215" y="3886"/>
                  </a:lnTo>
                  <a:lnTo>
                    <a:pt x="335" y="4137"/>
                  </a:lnTo>
                  <a:lnTo>
                    <a:pt x="478" y="4364"/>
                  </a:lnTo>
                  <a:lnTo>
                    <a:pt x="634" y="4579"/>
                  </a:lnTo>
                  <a:lnTo>
                    <a:pt x="825" y="4782"/>
                  </a:lnTo>
                  <a:lnTo>
                    <a:pt x="1016" y="4962"/>
                  </a:lnTo>
                  <a:lnTo>
                    <a:pt x="1232" y="5129"/>
                  </a:lnTo>
                  <a:lnTo>
                    <a:pt x="1471" y="5261"/>
                  </a:lnTo>
                  <a:lnTo>
                    <a:pt x="1710" y="5380"/>
                  </a:lnTo>
                  <a:lnTo>
                    <a:pt x="1973" y="5476"/>
                  </a:lnTo>
                  <a:lnTo>
                    <a:pt x="2236" y="5547"/>
                  </a:lnTo>
                  <a:lnTo>
                    <a:pt x="2511" y="5583"/>
                  </a:lnTo>
                  <a:lnTo>
                    <a:pt x="2654" y="5595"/>
                  </a:lnTo>
                  <a:lnTo>
                    <a:pt x="2798" y="5607"/>
                  </a:lnTo>
                  <a:lnTo>
                    <a:pt x="2941" y="5595"/>
                  </a:lnTo>
                  <a:lnTo>
                    <a:pt x="3085" y="5583"/>
                  </a:lnTo>
                  <a:lnTo>
                    <a:pt x="3360" y="5547"/>
                  </a:lnTo>
                  <a:lnTo>
                    <a:pt x="3635" y="5476"/>
                  </a:lnTo>
                  <a:lnTo>
                    <a:pt x="3886" y="5380"/>
                  </a:lnTo>
                  <a:lnTo>
                    <a:pt x="4137" y="5261"/>
                  </a:lnTo>
                  <a:lnTo>
                    <a:pt x="4364" y="5129"/>
                  </a:lnTo>
                  <a:lnTo>
                    <a:pt x="4579" y="4962"/>
                  </a:lnTo>
                  <a:lnTo>
                    <a:pt x="4782" y="4782"/>
                  </a:lnTo>
                  <a:lnTo>
                    <a:pt x="4962" y="4579"/>
                  </a:lnTo>
                  <a:lnTo>
                    <a:pt x="5117" y="4364"/>
                  </a:lnTo>
                  <a:lnTo>
                    <a:pt x="5261" y="4137"/>
                  </a:lnTo>
                  <a:lnTo>
                    <a:pt x="5380" y="3886"/>
                  </a:lnTo>
                  <a:lnTo>
                    <a:pt x="5476" y="3635"/>
                  </a:lnTo>
                  <a:lnTo>
                    <a:pt x="5548" y="3372"/>
                  </a:lnTo>
                  <a:lnTo>
                    <a:pt x="5583" y="3085"/>
                  </a:lnTo>
                  <a:lnTo>
                    <a:pt x="5595" y="2941"/>
                  </a:lnTo>
                  <a:lnTo>
                    <a:pt x="5595" y="2798"/>
                  </a:lnTo>
                  <a:lnTo>
                    <a:pt x="5595" y="2654"/>
                  </a:lnTo>
                  <a:lnTo>
                    <a:pt x="5583" y="2511"/>
                  </a:lnTo>
                  <a:lnTo>
                    <a:pt x="5548" y="2236"/>
                  </a:lnTo>
                  <a:lnTo>
                    <a:pt x="5476" y="1973"/>
                  </a:lnTo>
                  <a:lnTo>
                    <a:pt x="5380" y="1710"/>
                  </a:lnTo>
                  <a:lnTo>
                    <a:pt x="5261" y="1471"/>
                  </a:lnTo>
                  <a:lnTo>
                    <a:pt x="5117" y="1232"/>
                  </a:lnTo>
                  <a:lnTo>
                    <a:pt x="4962" y="1016"/>
                  </a:lnTo>
                  <a:lnTo>
                    <a:pt x="4782" y="825"/>
                  </a:lnTo>
                  <a:lnTo>
                    <a:pt x="4579" y="646"/>
                  </a:lnTo>
                  <a:lnTo>
                    <a:pt x="4364" y="478"/>
                  </a:lnTo>
                  <a:lnTo>
                    <a:pt x="4137" y="335"/>
                  </a:lnTo>
                  <a:lnTo>
                    <a:pt x="3886" y="227"/>
                  </a:lnTo>
                  <a:lnTo>
                    <a:pt x="3635" y="132"/>
                  </a:lnTo>
                  <a:lnTo>
                    <a:pt x="3360" y="60"/>
                  </a:lnTo>
                  <a:lnTo>
                    <a:pt x="3085" y="12"/>
                  </a:lnTo>
                  <a:lnTo>
                    <a:pt x="2941"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2925;p45"/>
            <p:cNvSpPr/>
            <p:nvPr/>
          </p:nvSpPr>
          <p:spPr>
            <a:xfrm>
              <a:off x="3820549" y="3669164"/>
              <a:ext cx="102250" cy="101950"/>
            </a:xfrm>
            <a:custGeom>
              <a:avLst/>
              <a:gdLst/>
              <a:ahLst/>
              <a:cxnLst/>
              <a:rect l="l" t="t" r="r" b="b"/>
              <a:pathLst>
                <a:path w="4090" h="4078" extrusionOk="0">
                  <a:moveTo>
                    <a:pt x="1841" y="0"/>
                  </a:moveTo>
                  <a:lnTo>
                    <a:pt x="1638" y="36"/>
                  </a:lnTo>
                  <a:lnTo>
                    <a:pt x="1435" y="84"/>
                  </a:lnTo>
                  <a:lnTo>
                    <a:pt x="1256" y="156"/>
                  </a:lnTo>
                  <a:lnTo>
                    <a:pt x="1076" y="239"/>
                  </a:lnTo>
                  <a:lnTo>
                    <a:pt x="909" y="347"/>
                  </a:lnTo>
                  <a:lnTo>
                    <a:pt x="754" y="467"/>
                  </a:lnTo>
                  <a:lnTo>
                    <a:pt x="598" y="598"/>
                  </a:lnTo>
                  <a:lnTo>
                    <a:pt x="467" y="742"/>
                  </a:lnTo>
                  <a:lnTo>
                    <a:pt x="359" y="897"/>
                  </a:lnTo>
                  <a:lnTo>
                    <a:pt x="251" y="1064"/>
                  </a:lnTo>
                  <a:lnTo>
                    <a:pt x="168" y="1244"/>
                  </a:lnTo>
                  <a:lnTo>
                    <a:pt x="96" y="1435"/>
                  </a:lnTo>
                  <a:lnTo>
                    <a:pt x="48" y="1626"/>
                  </a:lnTo>
                  <a:lnTo>
                    <a:pt x="12" y="1829"/>
                  </a:lnTo>
                  <a:lnTo>
                    <a:pt x="0" y="2033"/>
                  </a:lnTo>
                  <a:lnTo>
                    <a:pt x="12" y="2248"/>
                  </a:lnTo>
                  <a:lnTo>
                    <a:pt x="48" y="2451"/>
                  </a:lnTo>
                  <a:lnTo>
                    <a:pt x="96" y="2642"/>
                  </a:lnTo>
                  <a:lnTo>
                    <a:pt x="168" y="2834"/>
                  </a:lnTo>
                  <a:lnTo>
                    <a:pt x="251" y="3013"/>
                  </a:lnTo>
                  <a:lnTo>
                    <a:pt x="359" y="3180"/>
                  </a:lnTo>
                  <a:lnTo>
                    <a:pt x="467" y="3336"/>
                  </a:lnTo>
                  <a:lnTo>
                    <a:pt x="598" y="3479"/>
                  </a:lnTo>
                  <a:lnTo>
                    <a:pt x="754" y="3611"/>
                  </a:lnTo>
                  <a:lnTo>
                    <a:pt x="909" y="3730"/>
                  </a:lnTo>
                  <a:lnTo>
                    <a:pt x="1076" y="3838"/>
                  </a:lnTo>
                  <a:lnTo>
                    <a:pt x="1256" y="3922"/>
                  </a:lnTo>
                  <a:lnTo>
                    <a:pt x="1435" y="3981"/>
                  </a:lnTo>
                  <a:lnTo>
                    <a:pt x="1638" y="4041"/>
                  </a:lnTo>
                  <a:lnTo>
                    <a:pt x="1841" y="4065"/>
                  </a:lnTo>
                  <a:lnTo>
                    <a:pt x="2045" y="4077"/>
                  </a:lnTo>
                  <a:lnTo>
                    <a:pt x="2260" y="4065"/>
                  </a:lnTo>
                  <a:lnTo>
                    <a:pt x="2463" y="4041"/>
                  </a:lnTo>
                  <a:lnTo>
                    <a:pt x="2654" y="3981"/>
                  </a:lnTo>
                  <a:lnTo>
                    <a:pt x="2846" y="3922"/>
                  </a:lnTo>
                  <a:lnTo>
                    <a:pt x="3025" y="3838"/>
                  </a:lnTo>
                  <a:lnTo>
                    <a:pt x="3192" y="3730"/>
                  </a:lnTo>
                  <a:lnTo>
                    <a:pt x="3348" y="3611"/>
                  </a:lnTo>
                  <a:lnTo>
                    <a:pt x="3491" y="3479"/>
                  </a:lnTo>
                  <a:lnTo>
                    <a:pt x="3623" y="3336"/>
                  </a:lnTo>
                  <a:lnTo>
                    <a:pt x="3742" y="3180"/>
                  </a:lnTo>
                  <a:lnTo>
                    <a:pt x="3838" y="3013"/>
                  </a:lnTo>
                  <a:lnTo>
                    <a:pt x="3922" y="2834"/>
                  </a:lnTo>
                  <a:lnTo>
                    <a:pt x="3994" y="2642"/>
                  </a:lnTo>
                  <a:lnTo>
                    <a:pt x="4041" y="2451"/>
                  </a:lnTo>
                  <a:lnTo>
                    <a:pt x="4077" y="2248"/>
                  </a:lnTo>
                  <a:lnTo>
                    <a:pt x="4089" y="2033"/>
                  </a:lnTo>
                  <a:lnTo>
                    <a:pt x="4077" y="1829"/>
                  </a:lnTo>
                  <a:lnTo>
                    <a:pt x="4041" y="1626"/>
                  </a:lnTo>
                  <a:lnTo>
                    <a:pt x="3994" y="1435"/>
                  </a:lnTo>
                  <a:lnTo>
                    <a:pt x="3922" y="1244"/>
                  </a:lnTo>
                  <a:lnTo>
                    <a:pt x="3838" y="1064"/>
                  </a:lnTo>
                  <a:lnTo>
                    <a:pt x="3742" y="897"/>
                  </a:lnTo>
                  <a:lnTo>
                    <a:pt x="3623" y="742"/>
                  </a:lnTo>
                  <a:lnTo>
                    <a:pt x="3491" y="598"/>
                  </a:lnTo>
                  <a:lnTo>
                    <a:pt x="3348" y="467"/>
                  </a:lnTo>
                  <a:lnTo>
                    <a:pt x="3192" y="347"/>
                  </a:lnTo>
                  <a:lnTo>
                    <a:pt x="3025" y="239"/>
                  </a:lnTo>
                  <a:lnTo>
                    <a:pt x="2846" y="156"/>
                  </a:lnTo>
                  <a:lnTo>
                    <a:pt x="2654" y="84"/>
                  </a:lnTo>
                  <a:lnTo>
                    <a:pt x="2463" y="36"/>
                  </a:lnTo>
                  <a:lnTo>
                    <a:pt x="2260" y="0"/>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2926;p45"/>
            <p:cNvSpPr/>
            <p:nvPr/>
          </p:nvSpPr>
          <p:spPr>
            <a:xfrm>
              <a:off x="3989124" y="3650039"/>
              <a:ext cx="140200" cy="140200"/>
            </a:xfrm>
            <a:custGeom>
              <a:avLst/>
              <a:gdLst/>
              <a:ahLst/>
              <a:cxnLst/>
              <a:rect l="l" t="t" r="r" b="b"/>
              <a:pathLst>
                <a:path w="5608" h="5608" extrusionOk="0">
                  <a:moveTo>
                    <a:pt x="2666" y="0"/>
                  </a:moveTo>
                  <a:lnTo>
                    <a:pt x="2523" y="12"/>
                  </a:lnTo>
                  <a:lnTo>
                    <a:pt x="2236" y="60"/>
                  </a:lnTo>
                  <a:lnTo>
                    <a:pt x="1973" y="132"/>
                  </a:lnTo>
                  <a:lnTo>
                    <a:pt x="1710" y="227"/>
                  </a:lnTo>
                  <a:lnTo>
                    <a:pt x="1471" y="335"/>
                  </a:lnTo>
                  <a:lnTo>
                    <a:pt x="1244" y="478"/>
                  </a:lnTo>
                  <a:lnTo>
                    <a:pt x="1028" y="646"/>
                  </a:lnTo>
                  <a:lnTo>
                    <a:pt x="825" y="825"/>
                  </a:lnTo>
                  <a:lnTo>
                    <a:pt x="646" y="1016"/>
                  </a:lnTo>
                  <a:lnTo>
                    <a:pt x="479" y="1232"/>
                  </a:lnTo>
                  <a:lnTo>
                    <a:pt x="347" y="1471"/>
                  </a:lnTo>
                  <a:lnTo>
                    <a:pt x="227" y="1710"/>
                  </a:lnTo>
                  <a:lnTo>
                    <a:pt x="132" y="1973"/>
                  </a:lnTo>
                  <a:lnTo>
                    <a:pt x="60" y="2236"/>
                  </a:lnTo>
                  <a:lnTo>
                    <a:pt x="12" y="2511"/>
                  </a:lnTo>
                  <a:lnTo>
                    <a:pt x="12" y="2654"/>
                  </a:lnTo>
                  <a:lnTo>
                    <a:pt x="0" y="2798"/>
                  </a:lnTo>
                  <a:lnTo>
                    <a:pt x="12" y="2941"/>
                  </a:lnTo>
                  <a:lnTo>
                    <a:pt x="12" y="3085"/>
                  </a:lnTo>
                  <a:lnTo>
                    <a:pt x="60" y="3372"/>
                  </a:lnTo>
                  <a:lnTo>
                    <a:pt x="132" y="3635"/>
                  </a:lnTo>
                  <a:lnTo>
                    <a:pt x="227" y="3886"/>
                  </a:lnTo>
                  <a:lnTo>
                    <a:pt x="347" y="4137"/>
                  </a:lnTo>
                  <a:lnTo>
                    <a:pt x="479" y="4364"/>
                  </a:lnTo>
                  <a:lnTo>
                    <a:pt x="646" y="4579"/>
                  </a:lnTo>
                  <a:lnTo>
                    <a:pt x="825" y="4782"/>
                  </a:lnTo>
                  <a:lnTo>
                    <a:pt x="1028" y="4962"/>
                  </a:lnTo>
                  <a:lnTo>
                    <a:pt x="1244" y="5129"/>
                  </a:lnTo>
                  <a:lnTo>
                    <a:pt x="1471" y="5261"/>
                  </a:lnTo>
                  <a:lnTo>
                    <a:pt x="1710" y="5380"/>
                  </a:lnTo>
                  <a:lnTo>
                    <a:pt x="1973" y="5476"/>
                  </a:lnTo>
                  <a:lnTo>
                    <a:pt x="2236" y="5547"/>
                  </a:lnTo>
                  <a:lnTo>
                    <a:pt x="2523" y="5583"/>
                  </a:lnTo>
                  <a:lnTo>
                    <a:pt x="2666" y="5595"/>
                  </a:lnTo>
                  <a:lnTo>
                    <a:pt x="2810" y="5607"/>
                  </a:lnTo>
                  <a:lnTo>
                    <a:pt x="2953" y="5595"/>
                  </a:lnTo>
                  <a:lnTo>
                    <a:pt x="3097" y="5583"/>
                  </a:lnTo>
                  <a:lnTo>
                    <a:pt x="3372" y="5547"/>
                  </a:lnTo>
                  <a:lnTo>
                    <a:pt x="3635" y="5476"/>
                  </a:lnTo>
                  <a:lnTo>
                    <a:pt x="3898" y="5380"/>
                  </a:lnTo>
                  <a:lnTo>
                    <a:pt x="4137" y="5261"/>
                  </a:lnTo>
                  <a:lnTo>
                    <a:pt x="4364" y="5129"/>
                  </a:lnTo>
                  <a:lnTo>
                    <a:pt x="4591" y="4962"/>
                  </a:lnTo>
                  <a:lnTo>
                    <a:pt x="4783" y="4782"/>
                  </a:lnTo>
                  <a:lnTo>
                    <a:pt x="4962" y="4579"/>
                  </a:lnTo>
                  <a:lnTo>
                    <a:pt x="5129" y="4364"/>
                  </a:lnTo>
                  <a:lnTo>
                    <a:pt x="5273" y="4137"/>
                  </a:lnTo>
                  <a:lnTo>
                    <a:pt x="5380" y="3886"/>
                  </a:lnTo>
                  <a:lnTo>
                    <a:pt x="5476" y="3635"/>
                  </a:lnTo>
                  <a:lnTo>
                    <a:pt x="5548" y="3372"/>
                  </a:lnTo>
                  <a:lnTo>
                    <a:pt x="5595" y="3085"/>
                  </a:lnTo>
                  <a:lnTo>
                    <a:pt x="5607" y="2941"/>
                  </a:lnTo>
                  <a:lnTo>
                    <a:pt x="5607" y="2798"/>
                  </a:lnTo>
                  <a:lnTo>
                    <a:pt x="5607" y="2654"/>
                  </a:lnTo>
                  <a:lnTo>
                    <a:pt x="5595" y="2511"/>
                  </a:lnTo>
                  <a:lnTo>
                    <a:pt x="5548" y="2236"/>
                  </a:lnTo>
                  <a:lnTo>
                    <a:pt x="5476" y="1973"/>
                  </a:lnTo>
                  <a:lnTo>
                    <a:pt x="5380" y="1710"/>
                  </a:lnTo>
                  <a:lnTo>
                    <a:pt x="5273" y="1471"/>
                  </a:lnTo>
                  <a:lnTo>
                    <a:pt x="5129" y="1232"/>
                  </a:lnTo>
                  <a:lnTo>
                    <a:pt x="4962" y="1016"/>
                  </a:lnTo>
                  <a:lnTo>
                    <a:pt x="4783" y="825"/>
                  </a:lnTo>
                  <a:lnTo>
                    <a:pt x="4591" y="646"/>
                  </a:lnTo>
                  <a:lnTo>
                    <a:pt x="4364" y="478"/>
                  </a:lnTo>
                  <a:lnTo>
                    <a:pt x="4137" y="335"/>
                  </a:lnTo>
                  <a:lnTo>
                    <a:pt x="3898" y="227"/>
                  </a:lnTo>
                  <a:lnTo>
                    <a:pt x="3635" y="132"/>
                  </a:lnTo>
                  <a:lnTo>
                    <a:pt x="3372" y="60"/>
                  </a:lnTo>
                  <a:lnTo>
                    <a:pt x="3097" y="12"/>
                  </a:lnTo>
                  <a:lnTo>
                    <a:pt x="2953"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2927;p45"/>
            <p:cNvSpPr/>
            <p:nvPr/>
          </p:nvSpPr>
          <p:spPr>
            <a:xfrm>
              <a:off x="4008249" y="3669164"/>
              <a:ext cx="101950" cy="101950"/>
            </a:xfrm>
            <a:custGeom>
              <a:avLst/>
              <a:gdLst/>
              <a:ahLst/>
              <a:cxnLst/>
              <a:rect l="l" t="t" r="r" b="b"/>
              <a:pathLst>
                <a:path w="4078" h="4078" extrusionOk="0">
                  <a:moveTo>
                    <a:pt x="1830" y="0"/>
                  </a:moveTo>
                  <a:lnTo>
                    <a:pt x="1626" y="36"/>
                  </a:lnTo>
                  <a:lnTo>
                    <a:pt x="1435" y="84"/>
                  </a:lnTo>
                  <a:lnTo>
                    <a:pt x="1244" y="156"/>
                  </a:lnTo>
                  <a:lnTo>
                    <a:pt x="1064" y="239"/>
                  </a:lnTo>
                  <a:lnTo>
                    <a:pt x="897" y="347"/>
                  </a:lnTo>
                  <a:lnTo>
                    <a:pt x="742" y="467"/>
                  </a:lnTo>
                  <a:lnTo>
                    <a:pt x="598" y="598"/>
                  </a:lnTo>
                  <a:lnTo>
                    <a:pt x="467" y="742"/>
                  </a:lnTo>
                  <a:lnTo>
                    <a:pt x="347" y="897"/>
                  </a:lnTo>
                  <a:lnTo>
                    <a:pt x="240" y="1064"/>
                  </a:lnTo>
                  <a:lnTo>
                    <a:pt x="156" y="1244"/>
                  </a:lnTo>
                  <a:lnTo>
                    <a:pt x="84" y="1435"/>
                  </a:lnTo>
                  <a:lnTo>
                    <a:pt x="36" y="1626"/>
                  </a:lnTo>
                  <a:lnTo>
                    <a:pt x="12" y="1829"/>
                  </a:lnTo>
                  <a:lnTo>
                    <a:pt x="0" y="2033"/>
                  </a:lnTo>
                  <a:lnTo>
                    <a:pt x="12" y="2248"/>
                  </a:lnTo>
                  <a:lnTo>
                    <a:pt x="36" y="2451"/>
                  </a:lnTo>
                  <a:lnTo>
                    <a:pt x="84" y="2642"/>
                  </a:lnTo>
                  <a:lnTo>
                    <a:pt x="156" y="2834"/>
                  </a:lnTo>
                  <a:lnTo>
                    <a:pt x="240" y="3013"/>
                  </a:lnTo>
                  <a:lnTo>
                    <a:pt x="347" y="3180"/>
                  </a:lnTo>
                  <a:lnTo>
                    <a:pt x="467" y="3336"/>
                  </a:lnTo>
                  <a:lnTo>
                    <a:pt x="598" y="3479"/>
                  </a:lnTo>
                  <a:lnTo>
                    <a:pt x="742" y="3611"/>
                  </a:lnTo>
                  <a:lnTo>
                    <a:pt x="897" y="3730"/>
                  </a:lnTo>
                  <a:lnTo>
                    <a:pt x="1064" y="3838"/>
                  </a:lnTo>
                  <a:lnTo>
                    <a:pt x="1244" y="3922"/>
                  </a:lnTo>
                  <a:lnTo>
                    <a:pt x="1435" y="3981"/>
                  </a:lnTo>
                  <a:lnTo>
                    <a:pt x="1626" y="4041"/>
                  </a:lnTo>
                  <a:lnTo>
                    <a:pt x="1830" y="4065"/>
                  </a:lnTo>
                  <a:lnTo>
                    <a:pt x="2045" y="4077"/>
                  </a:lnTo>
                  <a:lnTo>
                    <a:pt x="2248" y="4065"/>
                  </a:lnTo>
                  <a:lnTo>
                    <a:pt x="2451" y="4041"/>
                  </a:lnTo>
                  <a:lnTo>
                    <a:pt x="2643" y="3981"/>
                  </a:lnTo>
                  <a:lnTo>
                    <a:pt x="2834" y="3922"/>
                  </a:lnTo>
                  <a:lnTo>
                    <a:pt x="3013" y="3838"/>
                  </a:lnTo>
                  <a:lnTo>
                    <a:pt x="3181" y="3730"/>
                  </a:lnTo>
                  <a:lnTo>
                    <a:pt x="3336" y="3611"/>
                  </a:lnTo>
                  <a:lnTo>
                    <a:pt x="3480" y="3479"/>
                  </a:lnTo>
                  <a:lnTo>
                    <a:pt x="3611" y="3336"/>
                  </a:lnTo>
                  <a:lnTo>
                    <a:pt x="3731" y="3180"/>
                  </a:lnTo>
                  <a:lnTo>
                    <a:pt x="3838" y="3013"/>
                  </a:lnTo>
                  <a:lnTo>
                    <a:pt x="3922" y="2834"/>
                  </a:lnTo>
                  <a:lnTo>
                    <a:pt x="3994" y="2642"/>
                  </a:lnTo>
                  <a:lnTo>
                    <a:pt x="4041" y="2451"/>
                  </a:lnTo>
                  <a:lnTo>
                    <a:pt x="4065" y="2248"/>
                  </a:lnTo>
                  <a:lnTo>
                    <a:pt x="4077" y="2033"/>
                  </a:lnTo>
                  <a:lnTo>
                    <a:pt x="4065" y="1829"/>
                  </a:lnTo>
                  <a:lnTo>
                    <a:pt x="4041" y="1626"/>
                  </a:lnTo>
                  <a:lnTo>
                    <a:pt x="3994" y="1435"/>
                  </a:lnTo>
                  <a:lnTo>
                    <a:pt x="3922" y="1244"/>
                  </a:lnTo>
                  <a:lnTo>
                    <a:pt x="3838" y="1064"/>
                  </a:lnTo>
                  <a:lnTo>
                    <a:pt x="3731" y="897"/>
                  </a:lnTo>
                  <a:lnTo>
                    <a:pt x="3611" y="742"/>
                  </a:lnTo>
                  <a:lnTo>
                    <a:pt x="3480" y="598"/>
                  </a:lnTo>
                  <a:lnTo>
                    <a:pt x="3336" y="467"/>
                  </a:lnTo>
                  <a:lnTo>
                    <a:pt x="3181" y="347"/>
                  </a:lnTo>
                  <a:lnTo>
                    <a:pt x="3013" y="239"/>
                  </a:lnTo>
                  <a:lnTo>
                    <a:pt x="2834" y="156"/>
                  </a:lnTo>
                  <a:lnTo>
                    <a:pt x="2643" y="84"/>
                  </a:lnTo>
                  <a:lnTo>
                    <a:pt x="2451" y="36"/>
                  </a:lnTo>
                  <a:lnTo>
                    <a:pt x="2248"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2928;p45"/>
            <p:cNvSpPr/>
            <p:nvPr/>
          </p:nvSpPr>
          <p:spPr>
            <a:xfrm>
              <a:off x="3636724" y="3849089"/>
              <a:ext cx="462100" cy="23350"/>
            </a:xfrm>
            <a:custGeom>
              <a:avLst/>
              <a:gdLst/>
              <a:ahLst/>
              <a:cxnLst/>
              <a:rect l="l" t="t" r="r" b="b"/>
              <a:pathLst>
                <a:path w="18484" h="934" extrusionOk="0">
                  <a:moveTo>
                    <a:pt x="467" y="1"/>
                  </a:moveTo>
                  <a:lnTo>
                    <a:pt x="371" y="12"/>
                  </a:lnTo>
                  <a:lnTo>
                    <a:pt x="276" y="36"/>
                  </a:lnTo>
                  <a:lnTo>
                    <a:pt x="204" y="84"/>
                  </a:lnTo>
                  <a:lnTo>
                    <a:pt x="132" y="132"/>
                  </a:lnTo>
                  <a:lnTo>
                    <a:pt x="72" y="204"/>
                  </a:lnTo>
                  <a:lnTo>
                    <a:pt x="37" y="287"/>
                  </a:lnTo>
                  <a:lnTo>
                    <a:pt x="1" y="371"/>
                  </a:lnTo>
                  <a:lnTo>
                    <a:pt x="1" y="467"/>
                  </a:lnTo>
                  <a:lnTo>
                    <a:pt x="1" y="562"/>
                  </a:lnTo>
                  <a:lnTo>
                    <a:pt x="37" y="646"/>
                  </a:lnTo>
                  <a:lnTo>
                    <a:pt x="72" y="730"/>
                  </a:lnTo>
                  <a:lnTo>
                    <a:pt x="132" y="790"/>
                  </a:lnTo>
                  <a:lnTo>
                    <a:pt x="204" y="849"/>
                  </a:lnTo>
                  <a:lnTo>
                    <a:pt x="276" y="897"/>
                  </a:lnTo>
                  <a:lnTo>
                    <a:pt x="371" y="921"/>
                  </a:lnTo>
                  <a:lnTo>
                    <a:pt x="467" y="933"/>
                  </a:lnTo>
                  <a:lnTo>
                    <a:pt x="18018" y="933"/>
                  </a:lnTo>
                  <a:lnTo>
                    <a:pt x="18113" y="921"/>
                  </a:lnTo>
                  <a:lnTo>
                    <a:pt x="18209" y="897"/>
                  </a:lnTo>
                  <a:lnTo>
                    <a:pt x="18281" y="849"/>
                  </a:lnTo>
                  <a:lnTo>
                    <a:pt x="18352" y="790"/>
                  </a:lnTo>
                  <a:lnTo>
                    <a:pt x="18412" y="730"/>
                  </a:lnTo>
                  <a:lnTo>
                    <a:pt x="18448" y="646"/>
                  </a:lnTo>
                  <a:lnTo>
                    <a:pt x="18484" y="562"/>
                  </a:lnTo>
                  <a:lnTo>
                    <a:pt x="18484" y="467"/>
                  </a:lnTo>
                  <a:lnTo>
                    <a:pt x="18484" y="371"/>
                  </a:lnTo>
                  <a:lnTo>
                    <a:pt x="18448" y="287"/>
                  </a:lnTo>
                  <a:lnTo>
                    <a:pt x="18412" y="204"/>
                  </a:lnTo>
                  <a:lnTo>
                    <a:pt x="18352" y="132"/>
                  </a:lnTo>
                  <a:lnTo>
                    <a:pt x="18281" y="84"/>
                  </a:lnTo>
                  <a:lnTo>
                    <a:pt x="18209" y="36"/>
                  </a:lnTo>
                  <a:lnTo>
                    <a:pt x="18113" y="12"/>
                  </a:lnTo>
                  <a:lnTo>
                    <a:pt x="18018" y="1"/>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2929;p45"/>
            <p:cNvSpPr/>
            <p:nvPr/>
          </p:nvSpPr>
          <p:spPr>
            <a:xfrm>
              <a:off x="3847749" y="3843414"/>
              <a:ext cx="55900" cy="34700"/>
            </a:xfrm>
            <a:custGeom>
              <a:avLst/>
              <a:gdLst/>
              <a:ahLst/>
              <a:cxnLst/>
              <a:rect l="l" t="t" r="r" b="b"/>
              <a:pathLst>
                <a:path w="2236" h="1388" extrusionOk="0">
                  <a:moveTo>
                    <a:pt x="622" y="0"/>
                  </a:moveTo>
                  <a:lnTo>
                    <a:pt x="550" y="12"/>
                  </a:lnTo>
                  <a:lnTo>
                    <a:pt x="419" y="60"/>
                  </a:lnTo>
                  <a:lnTo>
                    <a:pt x="311" y="120"/>
                  </a:lnTo>
                  <a:lnTo>
                    <a:pt x="204" y="204"/>
                  </a:lnTo>
                  <a:lnTo>
                    <a:pt x="120" y="311"/>
                  </a:lnTo>
                  <a:lnTo>
                    <a:pt x="60" y="419"/>
                  </a:lnTo>
                  <a:lnTo>
                    <a:pt x="12" y="550"/>
                  </a:lnTo>
                  <a:lnTo>
                    <a:pt x="0" y="622"/>
                  </a:lnTo>
                  <a:lnTo>
                    <a:pt x="0" y="694"/>
                  </a:lnTo>
                  <a:lnTo>
                    <a:pt x="0" y="766"/>
                  </a:lnTo>
                  <a:lnTo>
                    <a:pt x="12" y="837"/>
                  </a:lnTo>
                  <a:lnTo>
                    <a:pt x="60" y="969"/>
                  </a:lnTo>
                  <a:lnTo>
                    <a:pt x="120" y="1076"/>
                  </a:lnTo>
                  <a:lnTo>
                    <a:pt x="204" y="1184"/>
                  </a:lnTo>
                  <a:lnTo>
                    <a:pt x="311" y="1268"/>
                  </a:lnTo>
                  <a:lnTo>
                    <a:pt x="419" y="1327"/>
                  </a:lnTo>
                  <a:lnTo>
                    <a:pt x="550" y="1375"/>
                  </a:lnTo>
                  <a:lnTo>
                    <a:pt x="622" y="1387"/>
                  </a:lnTo>
                  <a:lnTo>
                    <a:pt x="1614" y="1387"/>
                  </a:lnTo>
                  <a:lnTo>
                    <a:pt x="1686" y="1375"/>
                  </a:lnTo>
                  <a:lnTo>
                    <a:pt x="1818" y="1327"/>
                  </a:lnTo>
                  <a:lnTo>
                    <a:pt x="1937" y="1268"/>
                  </a:lnTo>
                  <a:lnTo>
                    <a:pt x="2033" y="1184"/>
                  </a:lnTo>
                  <a:lnTo>
                    <a:pt x="2128" y="1076"/>
                  </a:lnTo>
                  <a:lnTo>
                    <a:pt x="2188" y="969"/>
                  </a:lnTo>
                  <a:lnTo>
                    <a:pt x="2224" y="837"/>
                  </a:lnTo>
                  <a:lnTo>
                    <a:pt x="2236" y="766"/>
                  </a:lnTo>
                  <a:lnTo>
                    <a:pt x="2236" y="694"/>
                  </a:lnTo>
                  <a:lnTo>
                    <a:pt x="2236" y="622"/>
                  </a:lnTo>
                  <a:lnTo>
                    <a:pt x="2224" y="550"/>
                  </a:lnTo>
                  <a:lnTo>
                    <a:pt x="2188" y="419"/>
                  </a:lnTo>
                  <a:lnTo>
                    <a:pt x="2128" y="311"/>
                  </a:lnTo>
                  <a:lnTo>
                    <a:pt x="2033" y="204"/>
                  </a:lnTo>
                  <a:lnTo>
                    <a:pt x="1937" y="120"/>
                  </a:lnTo>
                  <a:lnTo>
                    <a:pt x="1818" y="60"/>
                  </a:lnTo>
                  <a:lnTo>
                    <a:pt x="1686" y="12"/>
                  </a:lnTo>
                  <a:lnTo>
                    <a:pt x="1614"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2930;p45"/>
            <p:cNvSpPr/>
            <p:nvPr/>
          </p:nvSpPr>
          <p:spPr>
            <a:xfrm>
              <a:off x="3636724" y="3910364"/>
              <a:ext cx="462100" cy="23325"/>
            </a:xfrm>
            <a:custGeom>
              <a:avLst/>
              <a:gdLst/>
              <a:ahLst/>
              <a:cxnLst/>
              <a:rect l="l" t="t" r="r" b="b"/>
              <a:pathLst>
                <a:path w="18484" h="933" extrusionOk="0">
                  <a:moveTo>
                    <a:pt x="467" y="0"/>
                  </a:moveTo>
                  <a:lnTo>
                    <a:pt x="371" y="12"/>
                  </a:lnTo>
                  <a:lnTo>
                    <a:pt x="276" y="36"/>
                  </a:lnTo>
                  <a:lnTo>
                    <a:pt x="204" y="84"/>
                  </a:lnTo>
                  <a:lnTo>
                    <a:pt x="132" y="132"/>
                  </a:lnTo>
                  <a:lnTo>
                    <a:pt x="72" y="204"/>
                  </a:lnTo>
                  <a:lnTo>
                    <a:pt x="37" y="287"/>
                  </a:lnTo>
                  <a:lnTo>
                    <a:pt x="1" y="371"/>
                  </a:lnTo>
                  <a:lnTo>
                    <a:pt x="1" y="467"/>
                  </a:lnTo>
                  <a:lnTo>
                    <a:pt x="1" y="562"/>
                  </a:lnTo>
                  <a:lnTo>
                    <a:pt x="37" y="646"/>
                  </a:lnTo>
                  <a:lnTo>
                    <a:pt x="72" y="730"/>
                  </a:lnTo>
                  <a:lnTo>
                    <a:pt x="132" y="789"/>
                  </a:lnTo>
                  <a:lnTo>
                    <a:pt x="204" y="849"/>
                  </a:lnTo>
                  <a:lnTo>
                    <a:pt x="276" y="897"/>
                  </a:lnTo>
                  <a:lnTo>
                    <a:pt x="371" y="921"/>
                  </a:lnTo>
                  <a:lnTo>
                    <a:pt x="467" y="933"/>
                  </a:lnTo>
                  <a:lnTo>
                    <a:pt x="18018" y="933"/>
                  </a:lnTo>
                  <a:lnTo>
                    <a:pt x="18113" y="921"/>
                  </a:lnTo>
                  <a:lnTo>
                    <a:pt x="18209" y="897"/>
                  </a:lnTo>
                  <a:lnTo>
                    <a:pt x="18281" y="849"/>
                  </a:lnTo>
                  <a:lnTo>
                    <a:pt x="18352" y="789"/>
                  </a:lnTo>
                  <a:lnTo>
                    <a:pt x="18412" y="730"/>
                  </a:lnTo>
                  <a:lnTo>
                    <a:pt x="18448" y="646"/>
                  </a:lnTo>
                  <a:lnTo>
                    <a:pt x="18484" y="562"/>
                  </a:lnTo>
                  <a:lnTo>
                    <a:pt x="18484" y="467"/>
                  </a:lnTo>
                  <a:lnTo>
                    <a:pt x="18484" y="371"/>
                  </a:lnTo>
                  <a:lnTo>
                    <a:pt x="18448" y="287"/>
                  </a:lnTo>
                  <a:lnTo>
                    <a:pt x="18412" y="204"/>
                  </a:lnTo>
                  <a:lnTo>
                    <a:pt x="18352" y="132"/>
                  </a:lnTo>
                  <a:lnTo>
                    <a:pt x="18281" y="84"/>
                  </a:lnTo>
                  <a:lnTo>
                    <a:pt x="18209" y="36"/>
                  </a:lnTo>
                  <a:lnTo>
                    <a:pt x="18113" y="12"/>
                  </a:lnTo>
                  <a:lnTo>
                    <a:pt x="18018"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2931;p45"/>
            <p:cNvSpPr/>
            <p:nvPr/>
          </p:nvSpPr>
          <p:spPr>
            <a:xfrm>
              <a:off x="3751199" y="3904689"/>
              <a:ext cx="56225" cy="34700"/>
            </a:xfrm>
            <a:custGeom>
              <a:avLst/>
              <a:gdLst/>
              <a:ahLst/>
              <a:cxnLst/>
              <a:rect l="l" t="t" r="r" b="b"/>
              <a:pathLst>
                <a:path w="2249" h="1388" extrusionOk="0">
                  <a:moveTo>
                    <a:pt x="634" y="0"/>
                  </a:moveTo>
                  <a:lnTo>
                    <a:pt x="563" y="12"/>
                  </a:lnTo>
                  <a:lnTo>
                    <a:pt x="431" y="48"/>
                  </a:lnTo>
                  <a:lnTo>
                    <a:pt x="311" y="120"/>
                  </a:lnTo>
                  <a:lnTo>
                    <a:pt x="204" y="203"/>
                  </a:lnTo>
                  <a:lnTo>
                    <a:pt x="120" y="299"/>
                  </a:lnTo>
                  <a:lnTo>
                    <a:pt x="60" y="419"/>
                  </a:lnTo>
                  <a:lnTo>
                    <a:pt x="25" y="550"/>
                  </a:lnTo>
                  <a:lnTo>
                    <a:pt x="13" y="622"/>
                  </a:lnTo>
                  <a:lnTo>
                    <a:pt x="1" y="694"/>
                  </a:lnTo>
                  <a:lnTo>
                    <a:pt x="13" y="765"/>
                  </a:lnTo>
                  <a:lnTo>
                    <a:pt x="25" y="825"/>
                  </a:lnTo>
                  <a:lnTo>
                    <a:pt x="60" y="957"/>
                  </a:lnTo>
                  <a:lnTo>
                    <a:pt x="120" y="1076"/>
                  </a:lnTo>
                  <a:lnTo>
                    <a:pt x="204" y="1184"/>
                  </a:lnTo>
                  <a:lnTo>
                    <a:pt x="311" y="1268"/>
                  </a:lnTo>
                  <a:lnTo>
                    <a:pt x="431" y="1327"/>
                  </a:lnTo>
                  <a:lnTo>
                    <a:pt x="563" y="1375"/>
                  </a:lnTo>
                  <a:lnTo>
                    <a:pt x="634" y="1375"/>
                  </a:lnTo>
                  <a:lnTo>
                    <a:pt x="694" y="1387"/>
                  </a:lnTo>
                  <a:lnTo>
                    <a:pt x="1555" y="1387"/>
                  </a:lnTo>
                  <a:lnTo>
                    <a:pt x="1627" y="1375"/>
                  </a:lnTo>
                  <a:lnTo>
                    <a:pt x="1698" y="1375"/>
                  </a:lnTo>
                  <a:lnTo>
                    <a:pt x="1818" y="1327"/>
                  </a:lnTo>
                  <a:lnTo>
                    <a:pt x="1937" y="1268"/>
                  </a:lnTo>
                  <a:lnTo>
                    <a:pt x="2045" y="1184"/>
                  </a:lnTo>
                  <a:lnTo>
                    <a:pt x="2129" y="1076"/>
                  </a:lnTo>
                  <a:lnTo>
                    <a:pt x="2189" y="957"/>
                  </a:lnTo>
                  <a:lnTo>
                    <a:pt x="2236" y="825"/>
                  </a:lnTo>
                  <a:lnTo>
                    <a:pt x="2248" y="765"/>
                  </a:lnTo>
                  <a:lnTo>
                    <a:pt x="2248" y="694"/>
                  </a:lnTo>
                  <a:lnTo>
                    <a:pt x="2248" y="622"/>
                  </a:lnTo>
                  <a:lnTo>
                    <a:pt x="2236" y="550"/>
                  </a:lnTo>
                  <a:lnTo>
                    <a:pt x="2189" y="419"/>
                  </a:lnTo>
                  <a:lnTo>
                    <a:pt x="2129" y="299"/>
                  </a:lnTo>
                  <a:lnTo>
                    <a:pt x="2045" y="203"/>
                  </a:lnTo>
                  <a:lnTo>
                    <a:pt x="1937" y="120"/>
                  </a:lnTo>
                  <a:lnTo>
                    <a:pt x="1818" y="48"/>
                  </a:lnTo>
                  <a:lnTo>
                    <a:pt x="1698" y="12"/>
                  </a:lnTo>
                  <a:lnTo>
                    <a:pt x="1627"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2932;p45"/>
            <p:cNvSpPr/>
            <p:nvPr/>
          </p:nvSpPr>
          <p:spPr>
            <a:xfrm>
              <a:off x="3636724" y="3971639"/>
              <a:ext cx="462100" cy="23325"/>
            </a:xfrm>
            <a:custGeom>
              <a:avLst/>
              <a:gdLst/>
              <a:ahLst/>
              <a:cxnLst/>
              <a:rect l="l" t="t" r="r" b="b"/>
              <a:pathLst>
                <a:path w="18484" h="933" extrusionOk="0">
                  <a:moveTo>
                    <a:pt x="467" y="0"/>
                  </a:moveTo>
                  <a:lnTo>
                    <a:pt x="371" y="12"/>
                  </a:lnTo>
                  <a:lnTo>
                    <a:pt x="276" y="36"/>
                  </a:lnTo>
                  <a:lnTo>
                    <a:pt x="204" y="72"/>
                  </a:lnTo>
                  <a:lnTo>
                    <a:pt x="132" y="132"/>
                  </a:lnTo>
                  <a:lnTo>
                    <a:pt x="72" y="204"/>
                  </a:lnTo>
                  <a:lnTo>
                    <a:pt x="37" y="287"/>
                  </a:lnTo>
                  <a:lnTo>
                    <a:pt x="1" y="371"/>
                  </a:lnTo>
                  <a:lnTo>
                    <a:pt x="1" y="467"/>
                  </a:lnTo>
                  <a:lnTo>
                    <a:pt x="1" y="562"/>
                  </a:lnTo>
                  <a:lnTo>
                    <a:pt x="37" y="646"/>
                  </a:lnTo>
                  <a:lnTo>
                    <a:pt x="72" y="718"/>
                  </a:lnTo>
                  <a:lnTo>
                    <a:pt x="132" y="789"/>
                  </a:lnTo>
                  <a:lnTo>
                    <a:pt x="204" y="849"/>
                  </a:lnTo>
                  <a:lnTo>
                    <a:pt x="276" y="897"/>
                  </a:lnTo>
                  <a:lnTo>
                    <a:pt x="371" y="921"/>
                  </a:lnTo>
                  <a:lnTo>
                    <a:pt x="467" y="933"/>
                  </a:lnTo>
                  <a:lnTo>
                    <a:pt x="18018" y="933"/>
                  </a:lnTo>
                  <a:lnTo>
                    <a:pt x="18113" y="921"/>
                  </a:lnTo>
                  <a:lnTo>
                    <a:pt x="18209" y="897"/>
                  </a:lnTo>
                  <a:lnTo>
                    <a:pt x="18281" y="849"/>
                  </a:lnTo>
                  <a:lnTo>
                    <a:pt x="18352" y="789"/>
                  </a:lnTo>
                  <a:lnTo>
                    <a:pt x="18412" y="718"/>
                  </a:lnTo>
                  <a:lnTo>
                    <a:pt x="18448" y="646"/>
                  </a:lnTo>
                  <a:lnTo>
                    <a:pt x="18484" y="562"/>
                  </a:lnTo>
                  <a:lnTo>
                    <a:pt x="18484" y="467"/>
                  </a:lnTo>
                  <a:lnTo>
                    <a:pt x="18484" y="371"/>
                  </a:lnTo>
                  <a:lnTo>
                    <a:pt x="18448" y="287"/>
                  </a:lnTo>
                  <a:lnTo>
                    <a:pt x="18412" y="204"/>
                  </a:lnTo>
                  <a:lnTo>
                    <a:pt x="18352" y="132"/>
                  </a:lnTo>
                  <a:lnTo>
                    <a:pt x="18281" y="72"/>
                  </a:lnTo>
                  <a:lnTo>
                    <a:pt x="18209" y="36"/>
                  </a:lnTo>
                  <a:lnTo>
                    <a:pt x="18113" y="12"/>
                  </a:lnTo>
                  <a:lnTo>
                    <a:pt x="18018"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2933;p45"/>
            <p:cNvSpPr/>
            <p:nvPr/>
          </p:nvSpPr>
          <p:spPr>
            <a:xfrm>
              <a:off x="3932624" y="3965964"/>
              <a:ext cx="56225" cy="34675"/>
            </a:xfrm>
            <a:custGeom>
              <a:avLst/>
              <a:gdLst/>
              <a:ahLst/>
              <a:cxnLst/>
              <a:rect l="l" t="t" r="r" b="b"/>
              <a:pathLst>
                <a:path w="2249" h="1387" extrusionOk="0">
                  <a:moveTo>
                    <a:pt x="622" y="0"/>
                  </a:moveTo>
                  <a:lnTo>
                    <a:pt x="563" y="12"/>
                  </a:lnTo>
                  <a:lnTo>
                    <a:pt x="431" y="48"/>
                  </a:lnTo>
                  <a:lnTo>
                    <a:pt x="312" y="120"/>
                  </a:lnTo>
                  <a:lnTo>
                    <a:pt x="204" y="203"/>
                  </a:lnTo>
                  <a:lnTo>
                    <a:pt x="120" y="299"/>
                  </a:lnTo>
                  <a:lnTo>
                    <a:pt x="60" y="419"/>
                  </a:lnTo>
                  <a:lnTo>
                    <a:pt x="13" y="550"/>
                  </a:lnTo>
                  <a:lnTo>
                    <a:pt x="13" y="622"/>
                  </a:lnTo>
                  <a:lnTo>
                    <a:pt x="1" y="694"/>
                  </a:lnTo>
                  <a:lnTo>
                    <a:pt x="13" y="765"/>
                  </a:lnTo>
                  <a:lnTo>
                    <a:pt x="13" y="825"/>
                  </a:lnTo>
                  <a:lnTo>
                    <a:pt x="60" y="957"/>
                  </a:lnTo>
                  <a:lnTo>
                    <a:pt x="120" y="1076"/>
                  </a:lnTo>
                  <a:lnTo>
                    <a:pt x="204" y="1184"/>
                  </a:lnTo>
                  <a:lnTo>
                    <a:pt x="312" y="1267"/>
                  </a:lnTo>
                  <a:lnTo>
                    <a:pt x="431" y="1327"/>
                  </a:lnTo>
                  <a:lnTo>
                    <a:pt x="563" y="1363"/>
                  </a:lnTo>
                  <a:lnTo>
                    <a:pt x="622" y="1375"/>
                  </a:lnTo>
                  <a:lnTo>
                    <a:pt x="694" y="1387"/>
                  </a:lnTo>
                  <a:lnTo>
                    <a:pt x="1555" y="1387"/>
                  </a:lnTo>
                  <a:lnTo>
                    <a:pt x="1627" y="1375"/>
                  </a:lnTo>
                  <a:lnTo>
                    <a:pt x="1686" y="1363"/>
                  </a:lnTo>
                  <a:lnTo>
                    <a:pt x="1818" y="1327"/>
                  </a:lnTo>
                  <a:lnTo>
                    <a:pt x="1937" y="1267"/>
                  </a:lnTo>
                  <a:lnTo>
                    <a:pt x="2045" y="1184"/>
                  </a:lnTo>
                  <a:lnTo>
                    <a:pt x="2129" y="1076"/>
                  </a:lnTo>
                  <a:lnTo>
                    <a:pt x="2189" y="957"/>
                  </a:lnTo>
                  <a:lnTo>
                    <a:pt x="2224" y="825"/>
                  </a:lnTo>
                  <a:lnTo>
                    <a:pt x="2236" y="765"/>
                  </a:lnTo>
                  <a:lnTo>
                    <a:pt x="2248" y="694"/>
                  </a:lnTo>
                  <a:lnTo>
                    <a:pt x="2236" y="622"/>
                  </a:lnTo>
                  <a:lnTo>
                    <a:pt x="2224" y="550"/>
                  </a:lnTo>
                  <a:lnTo>
                    <a:pt x="2189" y="419"/>
                  </a:lnTo>
                  <a:lnTo>
                    <a:pt x="2129" y="299"/>
                  </a:lnTo>
                  <a:lnTo>
                    <a:pt x="2045" y="203"/>
                  </a:lnTo>
                  <a:lnTo>
                    <a:pt x="1937" y="120"/>
                  </a:lnTo>
                  <a:lnTo>
                    <a:pt x="1818" y="48"/>
                  </a:lnTo>
                  <a:lnTo>
                    <a:pt x="1686" y="12"/>
                  </a:lnTo>
                  <a:lnTo>
                    <a:pt x="1627"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2934;p45"/>
            <p:cNvSpPr/>
            <p:nvPr/>
          </p:nvSpPr>
          <p:spPr>
            <a:xfrm>
              <a:off x="3636724" y="4032914"/>
              <a:ext cx="462100" cy="23025"/>
            </a:xfrm>
            <a:custGeom>
              <a:avLst/>
              <a:gdLst/>
              <a:ahLst/>
              <a:cxnLst/>
              <a:rect l="l" t="t" r="r" b="b"/>
              <a:pathLst>
                <a:path w="18484" h="921" extrusionOk="0">
                  <a:moveTo>
                    <a:pt x="371" y="0"/>
                  </a:moveTo>
                  <a:lnTo>
                    <a:pt x="276" y="36"/>
                  </a:lnTo>
                  <a:lnTo>
                    <a:pt x="204" y="72"/>
                  </a:lnTo>
                  <a:lnTo>
                    <a:pt x="132" y="132"/>
                  </a:lnTo>
                  <a:lnTo>
                    <a:pt x="72" y="203"/>
                  </a:lnTo>
                  <a:lnTo>
                    <a:pt x="37" y="275"/>
                  </a:lnTo>
                  <a:lnTo>
                    <a:pt x="1" y="371"/>
                  </a:lnTo>
                  <a:lnTo>
                    <a:pt x="1" y="466"/>
                  </a:lnTo>
                  <a:lnTo>
                    <a:pt x="1" y="550"/>
                  </a:lnTo>
                  <a:lnTo>
                    <a:pt x="37" y="646"/>
                  </a:lnTo>
                  <a:lnTo>
                    <a:pt x="72" y="717"/>
                  </a:lnTo>
                  <a:lnTo>
                    <a:pt x="132" y="789"/>
                  </a:lnTo>
                  <a:lnTo>
                    <a:pt x="204" y="849"/>
                  </a:lnTo>
                  <a:lnTo>
                    <a:pt x="276" y="885"/>
                  </a:lnTo>
                  <a:lnTo>
                    <a:pt x="371" y="921"/>
                  </a:lnTo>
                  <a:lnTo>
                    <a:pt x="18113" y="921"/>
                  </a:lnTo>
                  <a:lnTo>
                    <a:pt x="18209" y="885"/>
                  </a:lnTo>
                  <a:lnTo>
                    <a:pt x="18281" y="849"/>
                  </a:lnTo>
                  <a:lnTo>
                    <a:pt x="18352" y="789"/>
                  </a:lnTo>
                  <a:lnTo>
                    <a:pt x="18412" y="717"/>
                  </a:lnTo>
                  <a:lnTo>
                    <a:pt x="18448" y="646"/>
                  </a:lnTo>
                  <a:lnTo>
                    <a:pt x="18484" y="550"/>
                  </a:lnTo>
                  <a:lnTo>
                    <a:pt x="18484" y="466"/>
                  </a:lnTo>
                  <a:lnTo>
                    <a:pt x="18484" y="371"/>
                  </a:lnTo>
                  <a:lnTo>
                    <a:pt x="18448" y="275"/>
                  </a:lnTo>
                  <a:lnTo>
                    <a:pt x="18412" y="203"/>
                  </a:lnTo>
                  <a:lnTo>
                    <a:pt x="18352" y="132"/>
                  </a:lnTo>
                  <a:lnTo>
                    <a:pt x="18281" y="72"/>
                  </a:lnTo>
                  <a:lnTo>
                    <a:pt x="18209" y="36"/>
                  </a:lnTo>
                  <a:lnTo>
                    <a:pt x="18113" y="0"/>
                  </a:lnTo>
                  <a:close/>
                </a:path>
              </a:pathLst>
            </a:custGeom>
            <a:solidFill>
              <a:srgbClr val="C7D0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2935;p45"/>
            <p:cNvSpPr/>
            <p:nvPr/>
          </p:nvSpPr>
          <p:spPr>
            <a:xfrm>
              <a:off x="3911999" y="4027239"/>
              <a:ext cx="56225" cy="34675"/>
            </a:xfrm>
            <a:custGeom>
              <a:avLst/>
              <a:gdLst/>
              <a:ahLst/>
              <a:cxnLst/>
              <a:rect l="l" t="t" r="r" b="b"/>
              <a:pathLst>
                <a:path w="2249" h="1387" extrusionOk="0">
                  <a:moveTo>
                    <a:pt x="622" y="0"/>
                  </a:moveTo>
                  <a:lnTo>
                    <a:pt x="551" y="12"/>
                  </a:lnTo>
                  <a:lnTo>
                    <a:pt x="431" y="48"/>
                  </a:lnTo>
                  <a:lnTo>
                    <a:pt x="312" y="108"/>
                  </a:lnTo>
                  <a:lnTo>
                    <a:pt x="204" y="203"/>
                  </a:lnTo>
                  <a:lnTo>
                    <a:pt x="120" y="299"/>
                  </a:lnTo>
                  <a:lnTo>
                    <a:pt x="61" y="418"/>
                  </a:lnTo>
                  <a:lnTo>
                    <a:pt x="13" y="550"/>
                  </a:lnTo>
                  <a:lnTo>
                    <a:pt x="1" y="622"/>
                  </a:lnTo>
                  <a:lnTo>
                    <a:pt x="1" y="693"/>
                  </a:lnTo>
                  <a:lnTo>
                    <a:pt x="1" y="753"/>
                  </a:lnTo>
                  <a:lnTo>
                    <a:pt x="13" y="825"/>
                  </a:lnTo>
                  <a:lnTo>
                    <a:pt x="61" y="956"/>
                  </a:lnTo>
                  <a:lnTo>
                    <a:pt x="120" y="1076"/>
                  </a:lnTo>
                  <a:lnTo>
                    <a:pt x="204" y="1184"/>
                  </a:lnTo>
                  <a:lnTo>
                    <a:pt x="312" y="1267"/>
                  </a:lnTo>
                  <a:lnTo>
                    <a:pt x="431" y="1327"/>
                  </a:lnTo>
                  <a:lnTo>
                    <a:pt x="551" y="1363"/>
                  </a:lnTo>
                  <a:lnTo>
                    <a:pt x="622" y="1375"/>
                  </a:lnTo>
                  <a:lnTo>
                    <a:pt x="694" y="1387"/>
                  </a:lnTo>
                  <a:lnTo>
                    <a:pt x="1555" y="1387"/>
                  </a:lnTo>
                  <a:lnTo>
                    <a:pt x="1615" y="1375"/>
                  </a:lnTo>
                  <a:lnTo>
                    <a:pt x="1686" y="1363"/>
                  </a:lnTo>
                  <a:lnTo>
                    <a:pt x="1818" y="1327"/>
                  </a:lnTo>
                  <a:lnTo>
                    <a:pt x="1938" y="1267"/>
                  </a:lnTo>
                  <a:lnTo>
                    <a:pt x="2045" y="1184"/>
                  </a:lnTo>
                  <a:lnTo>
                    <a:pt x="2129" y="1076"/>
                  </a:lnTo>
                  <a:lnTo>
                    <a:pt x="2189" y="956"/>
                  </a:lnTo>
                  <a:lnTo>
                    <a:pt x="2224" y="825"/>
                  </a:lnTo>
                  <a:lnTo>
                    <a:pt x="2236" y="753"/>
                  </a:lnTo>
                  <a:lnTo>
                    <a:pt x="2248" y="693"/>
                  </a:lnTo>
                  <a:lnTo>
                    <a:pt x="2236" y="622"/>
                  </a:lnTo>
                  <a:lnTo>
                    <a:pt x="2224" y="550"/>
                  </a:lnTo>
                  <a:lnTo>
                    <a:pt x="2189" y="418"/>
                  </a:lnTo>
                  <a:lnTo>
                    <a:pt x="2129" y="299"/>
                  </a:lnTo>
                  <a:lnTo>
                    <a:pt x="2045" y="203"/>
                  </a:lnTo>
                  <a:lnTo>
                    <a:pt x="1938" y="108"/>
                  </a:lnTo>
                  <a:lnTo>
                    <a:pt x="1818" y="48"/>
                  </a:lnTo>
                  <a:lnTo>
                    <a:pt x="1686" y="12"/>
                  </a:lnTo>
                  <a:lnTo>
                    <a:pt x="1615" y="0"/>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2936;p45"/>
            <p:cNvSpPr/>
            <p:nvPr/>
          </p:nvSpPr>
          <p:spPr>
            <a:xfrm>
              <a:off x="5050474" y="2842439"/>
              <a:ext cx="218225" cy="218200"/>
            </a:xfrm>
            <a:custGeom>
              <a:avLst/>
              <a:gdLst/>
              <a:ahLst/>
              <a:cxnLst/>
              <a:rect l="l" t="t" r="r" b="b"/>
              <a:pathLst>
                <a:path w="8729" h="8728" extrusionOk="0">
                  <a:moveTo>
                    <a:pt x="4137" y="0"/>
                  </a:moveTo>
                  <a:lnTo>
                    <a:pt x="3922" y="24"/>
                  </a:lnTo>
                  <a:lnTo>
                    <a:pt x="3707" y="48"/>
                  </a:lnTo>
                  <a:lnTo>
                    <a:pt x="3492" y="84"/>
                  </a:lnTo>
                  <a:lnTo>
                    <a:pt x="3276" y="132"/>
                  </a:lnTo>
                  <a:lnTo>
                    <a:pt x="3073" y="192"/>
                  </a:lnTo>
                  <a:lnTo>
                    <a:pt x="2870" y="263"/>
                  </a:lnTo>
                  <a:lnTo>
                    <a:pt x="2667" y="335"/>
                  </a:lnTo>
                  <a:lnTo>
                    <a:pt x="2475" y="431"/>
                  </a:lnTo>
                  <a:lnTo>
                    <a:pt x="2284" y="526"/>
                  </a:lnTo>
                  <a:lnTo>
                    <a:pt x="2105" y="634"/>
                  </a:lnTo>
                  <a:lnTo>
                    <a:pt x="1925" y="742"/>
                  </a:lnTo>
                  <a:lnTo>
                    <a:pt x="1758" y="861"/>
                  </a:lnTo>
                  <a:lnTo>
                    <a:pt x="1591" y="993"/>
                  </a:lnTo>
                  <a:lnTo>
                    <a:pt x="1435" y="1136"/>
                  </a:lnTo>
                  <a:lnTo>
                    <a:pt x="1280" y="1279"/>
                  </a:lnTo>
                  <a:lnTo>
                    <a:pt x="1136" y="1423"/>
                  </a:lnTo>
                  <a:lnTo>
                    <a:pt x="993" y="1590"/>
                  </a:lnTo>
                  <a:lnTo>
                    <a:pt x="873" y="1746"/>
                  </a:lnTo>
                  <a:lnTo>
                    <a:pt x="742" y="1925"/>
                  </a:lnTo>
                  <a:lnTo>
                    <a:pt x="634" y="2104"/>
                  </a:lnTo>
                  <a:lnTo>
                    <a:pt x="527" y="2284"/>
                  </a:lnTo>
                  <a:lnTo>
                    <a:pt x="431" y="2475"/>
                  </a:lnTo>
                  <a:lnTo>
                    <a:pt x="347" y="2666"/>
                  </a:lnTo>
                  <a:lnTo>
                    <a:pt x="264" y="2858"/>
                  </a:lnTo>
                  <a:lnTo>
                    <a:pt x="192" y="3061"/>
                  </a:lnTo>
                  <a:lnTo>
                    <a:pt x="144" y="3276"/>
                  </a:lnTo>
                  <a:lnTo>
                    <a:pt x="84" y="3479"/>
                  </a:lnTo>
                  <a:lnTo>
                    <a:pt x="48" y="3695"/>
                  </a:lnTo>
                  <a:lnTo>
                    <a:pt x="24" y="3922"/>
                  </a:lnTo>
                  <a:lnTo>
                    <a:pt x="12" y="4137"/>
                  </a:lnTo>
                  <a:lnTo>
                    <a:pt x="1" y="4364"/>
                  </a:lnTo>
                  <a:lnTo>
                    <a:pt x="12" y="4591"/>
                  </a:lnTo>
                  <a:lnTo>
                    <a:pt x="24" y="4806"/>
                  </a:lnTo>
                  <a:lnTo>
                    <a:pt x="48" y="5034"/>
                  </a:lnTo>
                  <a:lnTo>
                    <a:pt x="84" y="5249"/>
                  </a:lnTo>
                  <a:lnTo>
                    <a:pt x="144" y="5452"/>
                  </a:lnTo>
                  <a:lnTo>
                    <a:pt x="192" y="5667"/>
                  </a:lnTo>
                  <a:lnTo>
                    <a:pt x="264" y="5870"/>
                  </a:lnTo>
                  <a:lnTo>
                    <a:pt x="347" y="6062"/>
                  </a:lnTo>
                  <a:lnTo>
                    <a:pt x="431" y="6253"/>
                  </a:lnTo>
                  <a:lnTo>
                    <a:pt x="527" y="6444"/>
                  </a:lnTo>
                  <a:lnTo>
                    <a:pt x="634" y="6624"/>
                  </a:lnTo>
                  <a:lnTo>
                    <a:pt x="742" y="6803"/>
                  </a:lnTo>
                  <a:lnTo>
                    <a:pt x="873" y="6982"/>
                  </a:lnTo>
                  <a:lnTo>
                    <a:pt x="993" y="7138"/>
                  </a:lnTo>
                  <a:lnTo>
                    <a:pt x="1136" y="7305"/>
                  </a:lnTo>
                  <a:lnTo>
                    <a:pt x="1280" y="7449"/>
                  </a:lnTo>
                  <a:lnTo>
                    <a:pt x="1435" y="7592"/>
                  </a:lnTo>
                  <a:lnTo>
                    <a:pt x="1591" y="7735"/>
                  </a:lnTo>
                  <a:lnTo>
                    <a:pt x="1758" y="7867"/>
                  </a:lnTo>
                  <a:lnTo>
                    <a:pt x="1925" y="7987"/>
                  </a:lnTo>
                  <a:lnTo>
                    <a:pt x="2105" y="8094"/>
                  </a:lnTo>
                  <a:lnTo>
                    <a:pt x="2284" y="8202"/>
                  </a:lnTo>
                  <a:lnTo>
                    <a:pt x="2475" y="8297"/>
                  </a:lnTo>
                  <a:lnTo>
                    <a:pt x="2667" y="8393"/>
                  </a:lnTo>
                  <a:lnTo>
                    <a:pt x="2870" y="8465"/>
                  </a:lnTo>
                  <a:lnTo>
                    <a:pt x="3073" y="8537"/>
                  </a:lnTo>
                  <a:lnTo>
                    <a:pt x="3276" y="8596"/>
                  </a:lnTo>
                  <a:lnTo>
                    <a:pt x="3492" y="8644"/>
                  </a:lnTo>
                  <a:lnTo>
                    <a:pt x="3707" y="8680"/>
                  </a:lnTo>
                  <a:lnTo>
                    <a:pt x="3922" y="8704"/>
                  </a:lnTo>
                  <a:lnTo>
                    <a:pt x="4137" y="8728"/>
                  </a:lnTo>
                  <a:lnTo>
                    <a:pt x="4591" y="8728"/>
                  </a:lnTo>
                  <a:lnTo>
                    <a:pt x="4819" y="8704"/>
                  </a:lnTo>
                  <a:lnTo>
                    <a:pt x="5034" y="8680"/>
                  </a:lnTo>
                  <a:lnTo>
                    <a:pt x="5249" y="8644"/>
                  </a:lnTo>
                  <a:lnTo>
                    <a:pt x="5464" y="8596"/>
                  </a:lnTo>
                  <a:lnTo>
                    <a:pt x="5667" y="8537"/>
                  </a:lnTo>
                  <a:lnTo>
                    <a:pt x="5871" y="8465"/>
                  </a:lnTo>
                  <a:lnTo>
                    <a:pt x="6062" y="8393"/>
                  </a:lnTo>
                  <a:lnTo>
                    <a:pt x="6265" y="8297"/>
                  </a:lnTo>
                  <a:lnTo>
                    <a:pt x="6445" y="8202"/>
                  </a:lnTo>
                  <a:lnTo>
                    <a:pt x="6636" y="8094"/>
                  </a:lnTo>
                  <a:lnTo>
                    <a:pt x="6803" y="7987"/>
                  </a:lnTo>
                  <a:lnTo>
                    <a:pt x="6983" y="7867"/>
                  </a:lnTo>
                  <a:lnTo>
                    <a:pt x="7150" y="7735"/>
                  </a:lnTo>
                  <a:lnTo>
                    <a:pt x="7305" y="7592"/>
                  </a:lnTo>
                  <a:lnTo>
                    <a:pt x="7461" y="7449"/>
                  </a:lnTo>
                  <a:lnTo>
                    <a:pt x="7604" y="7305"/>
                  </a:lnTo>
                  <a:lnTo>
                    <a:pt x="7736" y="7138"/>
                  </a:lnTo>
                  <a:lnTo>
                    <a:pt x="7867" y="6982"/>
                  </a:lnTo>
                  <a:lnTo>
                    <a:pt x="7987" y="6803"/>
                  </a:lnTo>
                  <a:lnTo>
                    <a:pt x="8106" y="6624"/>
                  </a:lnTo>
                  <a:lnTo>
                    <a:pt x="8202" y="6444"/>
                  </a:lnTo>
                  <a:lnTo>
                    <a:pt x="8298" y="6253"/>
                  </a:lnTo>
                  <a:lnTo>
                    <a:pt x="8393" y="6062"/>
                  </a:lnTo>
                  <a:lnTo>
                    <a:pt x="8465" y="5870"/>
                  </a:lnTo>
                  <a:lnTo>
                    <a:pt x="8537" y="5667"/>
                  </a:lnTo>
                  <a:lnTo>
                    <a:pt x="8597" y="5452"/>
                  </a:lnTo>
                  <a:lnTo>
                    <a:pt x="8644" y="5249"/>
                  </a:lnTo>
                  <a:lnTo>
                    <a:pt x="8680" y="5034"/>
                  </a:lnTo>
                  <a:lnTo>
                    <a:pt x="8716" y="4806"/>
                  </a:lnTo>
                  <a:lnTo>
                    <a:pt x="8728" y="4591"/>
                  </a:lnTo>
                  <a:lnTo>
                    <a:pt x="8728" y="4364"/>
                  </a:lnTo>
                  <a:lnTo>
                    <a:pt x="8728" y="4137"/>
                  </a:lnTo>
                  <a:lnTo>
                    <a:pt x="8716" y="3922"/>
                  </a:lnTo>
                  <a:lnTo>
                    <a:pt x="8680" y="3695"/>
                  </a:lnTo>
                  <a:lnTo>
                    <a:pt x="8644" y="3479"/>
                  </a:lnTo>
                  <a:lnTo>
                    <a:pt x="8597" y="3276"/>
                  </a:lnTo>
                  <a:lnTo>
                    <a:pt x="8537" y="3061"/>
                  </a:lnTo>
                  <a:lnTo>
                    <a:pt x="8465" y="2858"/>
                  </a:lnTo>
                  <a:lnTo>
                    <a:pt x="8393" y="2666"/>
                  </a:lnTo>
                  <a:lnTo>
                    <a:pt x="8298" y="2475"/>
                  </a:lnTo>
                  <a:lnTo>
                    <a:pt x="8202" y="2284"/>
                  </a:lnTo>
                  <a:lnTo>
                    <a:pt x="8106" y="2104"/>
                  </a:lnTo>
                  <a:lnTo>
                    <a:pt x="7987" y="1925"/>
                  </a:lnTo>
                  <a:lnTo>
                    <a:pt x="7867" y="1746"/>
                  </a:lnTo>
                  <a:lnTo>
                    <a:pt x="7736" y="1590"/>
                  </a:lnTo>
                  <a:lnTo>
                    <a:pt x="7604" y="1423"/>
                  </a:lnTo>
                  <a:lnTo>
                    <a:pt x="7461" y="1279"/>
                  </a:lnTo>
                  <a:lnTo>
                    <a:pt x="7305" y="1136"/>
                  </a:lnTo>
                  <a:lnTo>
                    <a:pt x="7150" y="993"/>
                  </a:lnTo>
                  <a:lnTo>
                    <a:pt x="6983" y="861"/>
                  </a:lnTo>
                  <a:lnTo>
                    <a:pt x="6803" y="742"/>
                  </a:lnTo>
                  <a:lnTo>
                    <a:pt x="6636" y="634"/>
                  </a:lnTo>
                  <a:lnTo>
                    <a:pt x="6445" y="526"/>
                  </a:lnTo>
                  <a:lnTo>
                    <a:pt x="6265" y="431"/>
                  </a:lnTo>
                  <a:lnTo>
                    <a:pt x="6062" y="335"/>
                  </a:lnTo>
                  <a:lnTo>
                    <a:pt x="5871" y="263"/>
                  </a:lnTo>
                  <a:lnTo>
                    <a:pt x="5667" y="192"/>
                  </a:lnTo>
                  <a:lnTo>
                    <a:pt x="5464" y="132"/>
                  </a:lnTo>
                  <a:lnTo>
                    <a:pt x="5249" y="84"/>
                  </a:lnTo>
                  <a:lnTo>
                    <a:pt x="5034" y="48"/>
                  </a:lnTo>
                  <a:lnTo>
                    <a:pt x="4819" y="24"/>
                  </a:lnTo>
                  <a:lnTo>
                    <a:pt x="4591" y="0"/>
                  </a:lnTo>
                  <a:close/>
                </a:path>
              </a:pathLst>
            </a:custGeom>
            <a:solidFill>
              <a:srgbClr val="79A8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09" name="Rectangle 108"/>
          <p:cNvSpPr/>
          <p:nvPr/>
        </p:nvSpPr>
        <p:spPr>
          <a:xfrm>
            <a:off x="455657" y="201455"/>
            <a:ext cx="7958878" cy="1015663"/>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b="1"/>
              <a:t>Biến đổi chuyển động </a:t>
            </a:r>
            <a:r>
              <a:rPr lang="en-US" sz="2000"/>
              <a:t>là từ một chuyển động ban đầu biến đổi thành các dạng chuyển động khác.</a:t>
            </a:r>
          </a:p>
        </p:txBody>
      </p:sp>
      <p:sp>
        <p:nvSpPr>
          <p:cNvPr id="111" name="Rectangle 110"/>
          <p:cNvSpPr/>
          <p:nvPr/>
        </p:nvSpPr>
        <p:spPr>
          <a:xfrm>
            <a:off x="455657" y="1311632"/>
            <a:ext cx="5799865" cy="553998"/>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a:t>Một số cơ cấu biến đổi chuyển động bao gồm:</a:t>
            </a:r>
            <a:endParaRPr lang="en-US" sz="2000"/>
          </a:p>
        </p:txBody>
      </p:sp>
      <p:grpSp>
        <p:nvGrpSpPr>
          <p:cNvPr id="114" name="Group 113"/>
          <p:cNvGrpSpPr/>
          <p:nvPr/>
        </p:nvGrpSpPr>
        <p:grpSpPr>
          <a:xfrm>
            <a:off x="883577" y="2376380"/>
            <a:ext cx="4542295" cy="738354"/>
            <a:chOff x="883577" y="2376380"/>
            <a:chExt cx="4542295" cy="738354"/>
          </a:xfrm>
        </p:grpSpPr>
        <p:sp>
          <p:nvSpPr>
            <p:cNvPr id="96" name="Google Shape;2954;p45"/>
            <p:cNvSpPr/>
            <p:nvPr/>
          </p:nvSpPr>
          <p:spPr>
            <a:xfrm>
              <a:off x="4695672" y="2376380"/>
              <a:ext cx="730200" cy="730200"/>
            </a:xfrm>
            <a:prstGeom prst="ellipse">
              <a:avLst/>
            </a:prstGeom>
            <a:solidFill>
              <a:srgbClr val="D5837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200" b="1" i="0" u="none" strike="noStrike" kern="0" cap="none" spc="0" normalizeH="0" baseline="0" noProof="0" smtClean="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rPr>
                <a:t>0</a:t>
              </a:r>
              <a:r>
                <a:rPr kumimoji="0" lang="vi-VN" sz="2200" b="1" i="0" u="none" strike="noStrike" kern="0" cap="none" spc="0" normalizeH="0" baseline="0" noProof="0" smtClean="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rPr>
                <a:t>1</a:t>
              </a:r>
              <a:endParaRPr kumimoji="0" sz="2200" b="1" i="0" u="none" strike="noStrike" kern="0" cap="none" spc="0" normalizeH="0" baseline="0" noProof="0" smtClean="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sp>
          <p:nvSpPr>
            <p:cNvPr id="112" name="Google Shape;2863;p45"/>
            <p:cNvSpPr/>
            <p:nvPr/>
          </p:nvSpPr>
          <p:spPr>
            <a:xfrm>
              <a:off x="883577" y="2407480"/>
              <a:ext cx="3670019" cy="707254"/>
            </a:xfrm>
            <a:prstGeom prst="rect">
              <a:avLst/>
            </a:prstGeom>
            <a:solidFill>
              <a:srgbClr val="5D5D5D">
                <a:alpha val="25099"/>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vi-VN" sz="2000" b="0" i="0" u="none" strike="noStrike" kern="0" cap="none" spc="0" normalizeH="0" baseline="0" noProof="0" smtClean="0">
                  <a:ln>
                    <a:noFill/>
                  </a:ln>
                  <a:solidFill>
                    <a:sysClr val="windowText" lastClr="000000"/>
                  </a:solidFill>
                  <a:effectLst/>
                  <a:uLnTx/>
                  <a:uFillTx/>
                </a:rPr>
                <a:t>Cơ</a:t>
              </a:r>
              <a:r>
                <a:rPr kumimoji="0" lang="vi-VN" sz="2000" b="0" i="0" u="none" strike="noStrike" kern="0" cap="none" spc="0" normalizeH="0" noProof="0" smtClean="0">
                  <a:ln>
                    <a:noFill/>
                  </a:ln>
                  <a:solidFill>
                    <a:sysClr val="windowText" lastClr="000000"/>
                  </a:solidFill>
                  <a:effectLst/>
                  <a:uLnTx/>
                  <a:uFillTx/>
                </a:rPr>
                <a:t> cấu tay quay con trượt</a:t>
              </a:r>
              <a:endParaRPr kumimoji="0" sz="2000" b="0" i="0" u="none" strike="noStrike" kern="0" cap="none" spc="0" normalizeH="0" baseline="0" noProof="0" smtClean="0">
                <a:ln>
                  <a:noFill/>
                </a:ln>
                <a:solidFill>
                  <a:sysClr val="windowText" lastClr="000000"/>
                </a:solidFill>
                <a:effectLst/>
                <a:uLnTx/>
                <a:uFillTx/>
              </a:endParaRPr>
            </a:p>
          </p:txBody>
        </p:sp>
      </p:grpSp>
      <p:grpSp>
        <p:nvGrpSpPr>
          <p:cNvPr id="115" name="Group 114"/>
          <p:cNvGrpSpPr/>
          <p:nvPr/>
        </p:nvGrpSpPr>
        <p:grpSpPr>
          <a:xfrm>
            <a:off x="883576" y="3826142"/>
            <a:ext cx="4542296" cy="751791"/>
            <a:chOff x="883576" y="3826142"/>
            <a:chExt cx="4542296" cy="751791"/>
          </a:xfrm>
        </p:grpSpPr>
        <p:sp>
          <p:nvSpPr>
            <p:cNvPr id="82" name="Google Shape;2940;p45"/>
            <p:cNvSpPr/>
            <p:nvPr/>
          </p:nvSpPr>
          <p:spPr>
            <a:xfrm>
              <a:off x="4695672" y="3826142"/>
              <a:ext cx="730200" cy="730200"/>
            </a:xfrm>
            <a:prstGeom prst="ellipse">
              <a:avLst/>
            </a:prstGeom>
            <a:solidFill>
              <a:srgbClr val="79A8B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200" b="1" i="0" u="none" strike="noStrike" kern="0" cap="none" spc="0" normalizeH="0" baseline="0" noProof="0" smtClean="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rPr>
                <a:t>0</a:t>
              </a:r>
              <a:r>
                <a:rPr kumimoji="0" lang="vi-VN" sz="2200" b="1" i="0" u="none" strike="noStrike" kern="0" cap="none" spc="0" normalizeH="0" baseline="0" noProof="0" smtClean="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rPr>
                <a:t>2</a:t>
              </a:r>
              <a:endParaRPr kumimoji="0" sz="2200" b="1" i="0" u="none" strike="noStrike" kern="0" cap="none" spc="0" normalizeH="0" baseline="0" noProof="0" smtClean="0">
                <a:ln>
                  <a:noFill/>
                </a:ln>
                <a:solidFill>
                  <a:srgbClr val="FFFFFF"/>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sp>
          <p:nvSpPr>
            <p:cNvPr id="113" name="Google Shape;2863;p45"/>
            <p:cNvSpPr/>
            <p:nvPr/>
          </p:nvSpPr>
          <p:spPr>
            <a:xfrm>
              <a:off x="883576" y="3870679"/>
              <a:ext cx="3670019" cy="707254"/>
            </a:xfrm>
            <a:prstGeom prst="rect">
              <a:avLst/>
            </a:prstGeom>
            <a:solidFill>
              <a:srgbClr val="5D5D5D">
                <a:alpha val="25099"/>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vi-VN" sz="2000" b="0" i="0" u="none" strike="noStrike" kern="0" cap="none" spc="0" normalizeH="0" baseline="0" noProof="0" smtClean="0">
                  <a:ln>
                    <a:noFill/>
                  </a:ln>
                  <a:solidFill>
                    <a:sysClr val="windowText" lastClr="000000"/>
                  </a:solidFill>
                  <a:effectLst/>
                  <a:uLnTx/>
                  <a:uFillTx/>
                </a:rPr>
                <a:t>Cơ</a:t>
              </a:r>
              <a:r>
                <a:rPr kumimoji="0" lang="vi-VN" sz="2000" b="0" i="0" u="none" strike="noStrike" kern="0" cap="none" spc="0" normalizeH="0" noProof="0" smtClean="0">
                  <a:ln>
                    <a:noFill/>
                  </a:ln>
                  <a:solidFill>
                    <a:sysClr val="windowText" lastClr="000000"/>
                  </a:solidFill>
                  <a:effectLst/>
                  <a:uLnTx/>
                  <a:uFillTx/>
                </a:rPr>
                <a:t> cấu tay quay thanh lắc</a:t>
              </a:r>
              <a:endParaRPr kumimoji="0" sz="20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3499434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left)">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left)">
                                      <p:cBhvr>
                                        <p:cTn id="12" dur="500"/>
                                        <p:tgtEl>
                                          <p:spTgt spid="11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fade">
                                      <p:cBhvr>
                                        <p:cTn id="16" dur="500"/>
                                        <p:tgtEl>
                                          <p:spTgt spid="114"/>
                                        </p:tgtEl>
                                      </p:cBhvr>
                                    </p:animEffect>
                                    <p:anim calcmode="lin" valueType="num">
                                      <p:cBhvr>
                                        <p:cTn id="17" dur="500" fill="hold"/>
                                        <p:tgtEl>
                                          <p:spTgt spid="114"/>
                                        </p:tgtEl>
                                        <p:attrNameLst>
                                          <p:attrName>ppt_x</p:attrName>
                                        </p:attrNameLst>
                                      </p:cBhvr>
                                      <p:tavLst>
                                        <p:tav tm="0">
                                          <p:val>
                                            <p:strVal val="#ppt_x"/>
                                          </p:val>
                                        </p:tav>
                                        <p:tav tm="100000">
                                          <p:val>
                                            <p:strVal val="#ppt_x"/>
                                          </p:val>
                                        </p:tav>
                                      </p:tavLst>
                                    </p:anim>
                                    <p:anim calcmode="lin" valueType="num">
                                      <p:cBhvr>
                                        <p:cTn id="18" dur="500" fill="hold"/>
                                        <p:tgtEl>
                                          <p:spTgt spid="11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anim calcmode="lin" valueType="num">
                                      <p:cBhvr>
                                        <p:cTn id="23" dur="500" fill="hold"/>
                                        <p:tgtEl>
                                          <p:spTgt spid="115"/>
                                        </p:tgtEl>
                                        <p:attrNameLst>
                                          <p:attrName>ppt_x</p:attrName>
                                        </p:attrNameLst>
                                      </p:cBhvr>
                                      <p:tavLst>
                                        <p:tav tm="0">
                                          <p:val>
                                            <p:strVal val="#ppt_x"/>
                                          </p:val>
                                        </p:tav>
                                        <p:tav tm="100000">
                                          <p:val>
                                            <p:strVal val="#ppt_x"/>
                                          </p:val>
                                        </p:tav>
                                      </p:tavLst>
                                    </p:anim>
                                    <p:anim calcmode="lin" valueType="num">
                                      <p:cBhvr>
                                        <p:cTn id="24"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2" name="Title 1"/>
          <p:cNvSpPr>
            <a:spLocks noGrp="1"/>
          </p:cNvSpPr>
          <p:nvPr>
            <p:ph type="title"/>
          </p:nvPr>
        </p:nvSpPr>
        <p:spPr>
          <a:xfrm>
            <a:off x="694551" y="360339"/>
            <a:ext cx="7713900" cy="648900"/>
          </a:xfrm>
        </p:spPr>
        <p:txBody>
          <a:bodyPr/>
          <a:lstStyle/>
          <a:p>
            <a:pPr algn="ctr"/>
            <a:r>
              <a:rPr lang="vi-VN" sz="2400" b="1" smtClean="0">
                <a:latin typeface="Arial" panose="020B0604020202020204" pitchFamily="34" charset="0"/>
                <a:cs typeface="Arial" panose="020B0604020202020204" pitchFamily="34" charset="0"/>
              </a:rPr>
              <a:t>1. Cơ cấu tay quay thanh trượt</a:t>
            </a:r>
            <a:endParaRPr lang="en-US" sz="2400" b="1">
              <a:latin typeface="Arial" panose="020B0604020202020204" pitchFamily="34" charset="0"/>
              <a:cs typeface="Arial" panose="020B0604020202020204" pitchFamily="34" charset="0"/>
            </a:endParaRPr>
          </a:p>
        </p:txBody>
      </p:sp>
      <p:sp>
        <p:nvSpPr>
          <p:cNvPr id="7" name="Rectangle 6"/>
          <p:cNvSpPr/>
          <p:nvPr/>
        </p:nvSpPr>
        <p:spPr>
          <a:xfrm>
            <a:off x="5954736" y="1872297"/>
            <a:ext cx="2972425" cy="1938992"/>
          </a:xfrm>
          <a:prstGeom prst="rect">
            <a:avLst/>
          </a:prstGeom>
        </p:spPr>
        <p:txBody>
          <a:bodyPr wrap="square">
            <a:spAutoFit/>
          </a:bodyPr>
          <a:lstStyle/>
          <a:p>
            <a:pPr algn="just">
              <a:lnSpc>
                <a:spcPct val="150000"/>
              </a:lnSpc>
            </a:pPr>
            <a:r>
              <a:rPr lang="vi-VN" sz="2000" b="1">
                <a:solidFill>
                  <a:srgbClr val="C00000"/>
                </a:solidFill>
              </a:rPr>
              <a:t>Cơ cấu tay quay con trượt </a:t>
            </a:r>
            <a:r>
              <a:rPr lang="vi-VN" sz="2000"/>
              <a:t>biến chuyển động quay thành chuyển động tịnh tiến và ngược lại.</a:t>
            </a:r>
            <a:endParaRPr lang="en-US" sz="2000"/>
          </a:p>
        </p:txBody>
      </p:sp>
      <p:grpSp>
        <p:nvGrpSpPr>
          <p:cNvPr id="17" name="Google Shape;779;p44"/>
          <p:cNvGrpSpPr/>
          <p:nvPr/>
        </p:nvGrpSpPr>
        <p:grpSpPr>
          <a:xfrm>
            <a:off x="6684971" y="-644076"/>
            <a:ext cx="2639795" cy="1853191"/>
            <a:chOff x="6684971" y="-644076"/>
            <a:chExt cx="2639795" cy="1853191"/>
          </a:xfrm>
        </p:grpSpPr>
        <p:grpSp>
          <p:nvGrpSpPr>
            <p:cNvPr id="18" name="Google Shape;780;p44"/>
            <p:cNvGrpSpPr/>
            <p:nvPr/>
          </p:nvGrpSpPr>
          <p:grpSpPr>
            <a:xfrm>
              <a:off x="8521968" y="406316"/>
              <a:ext cx="802799" cy="802799"/>
              <a:chOff x="353675" y="3417700"/>
              <a:chExt cx="527775" cy="527775"/>
            </a:xfrm>
          </p:grpSpPr>
          <p:sp>
            <p:nvSpPr>
              <p:cNvPr id="27" name="Google Shape;781;p4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2;p4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3;p4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4;p4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5;p4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6;p4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7;p4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8;p4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9;p4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0;p4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1;p4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2;p4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3;p4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4;p4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5;p4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6;p4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7;p4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8;p4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9;p4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0;p4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1;p4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2;p4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3;p4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4;p4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5;p4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6;p4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7;p4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8;p4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9;p4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10;p4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11;p4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12;p4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13;p4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4;p4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5;p4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6;p4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7;p4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8;p4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9;p4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0;p4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1;p4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2;p4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3;p4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4;p4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5;p4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6;p4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7;p4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8;p44"/>
            <p:cNvSpPr/>
            <p:nvPr/>
          </p:nvSpPr>
          <p:spPr>
            <a:xfrm>
              <a:off x="8855269" y="7398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9;p44"/>
            <p:cNvSpPr/>
            <p:nvPr/>
          </p:nvSpPr>
          <p:spPr>
            <a:xfrm>
              <a:off x="7398500" y="696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830;p44"/>
            <p:cNvGrpSpPr/>
            <p:nvPr/>
          </p:nvGrpSpPr>
          <p:grpSpPr>
            <a:xfrm>
              <a:off x="6684971" y="-644076"/>
              <a:ext cx="1511958" cy="1511958"/>
              <a:chOff x="4529425" y="1609825"/>
              <a:chExt cx="913625" cy="913625"/>
            </a:xfrm>
          </p:grpSpPr>
          <p:sp>
            <p:nvSpPr>
              <p:cNvPr id="24" name="Google Shape;831;p44"/>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2;p44"/>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3;p44"/>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2" name="Google Shape;834;p44"/>
            <p:cNvCxnSpPr>
              <a:stCxn id="20" idx="6"/>
              <a:endCxn id="19" idx="2"/>
            </p:cNvCxnSpPr>
            <p:nvPr/>
          </p:nvCxnSpPr>
          <p:spPr>
            <a:xfrm>
              <a:off x="7483400" y="111903"/>
              <a:ext cx="1371900" cy="6960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835;p44"/>
            <p:cNvCxnSpPr>
              <a:stCxn id="19" idx="0"/>
            </p:cNvCxnSpPr>
            <p:nvPr/>
          </p:nvCxnSpPr>
          <p:spPr>
            <a:xfrm rot="10800000">
              <a:off x="8344669" y="-340498"/>
              <a:ext cx="578700" cy="1080300"/>
            </a:xfrm>
            <a:prstGeom prst="straightConnector1">
              <a:avLst/>
            </a:prstGeom>
            <a:noFill/>
            <a:ln w="19050" cap="flat" cmpd="sng">
              <a:solidFill>
                <a:schemeClr val="dk1"/>
              </a:solidFill>
              <a:prstDash val="solid"/>
              <a:round/>
              <a:headEnd type="none" w="med" len="med"/>
              <a:tailEnd type="none" w="med" len="med"/>
            </a:ln>
          </p:spPr>
        </p:cxnSp>
      </p:grpSp>
      <p:pic>
        <p:nvPicPr>
          <p:cNvPr id="9" name="Cơ cấu tay quay - con trượt - Công nghệ 8">
            <a:hlinkClick r:id="" action="ppaction://media"/>
          </p:cNvPr>
          <p:cNvPicPr>
            <a:picLocks noChangeAspect="1"/>
          </p:cNvPicPr>
          <p:nvPr>
            <a:videoFile r:link="rId1"/>
            <p:extLst>
              <p:ext uri="{DAA4B4D4-6D71-4841-9C94-3DE7FCFB9230}">
                <p14:media xmlns:p14="http://schemas.microsoft.com/office/powerpoint/2010/main" r:embed="rId2">
                  <p14:trim st="1044"/>
                </p14:media>
              </p:ext>
            </p:extLst>
          </p:nvPr>
        </p:nvPicPr>
        <p:blipFill>
          <a:blip r:embed="rId5"/>
          <a:stretch>
            <a:fillRect/>
          </a:stretch>
        </p:blipFill>
        <p:spPr>
          <a:xfrm>
            <a:off x="0" y="1257675"/>
            <a:ext cx="5743254" cy="3230580"/>
          </a:xfrm>
          <a:prstGeom prst="rect">
            <a:avLst/>
          </a:prstGeom>
        </p:spPr>
      </p:pic>
      <p:cxnSp>
        <p:nvCxnSpPr>
          <p:cNvPr id="11" name="Straight Arrow Connector 10"/>
          <p:cNvCxnSpPr/>
          <p:nvPr/>
        </p:nvCxnSpPr>
        <p:spPr>
          <a:xfrm>
            <a:off x="2034283" y="3400746"/>
            <a:ext cx="0" cy="1202076"/>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52755" y="4633949"/>
            <a:ext cx="2363056" cy="400110"/>
          </a:xfrm>
          <a:prstGeom prst="rect">
            <a:avLst/>
          </a:prstGeom>
          <a:noFill/>
        </p:spPr>
        <p:txBody>
          <a:bodyPr wrap="square" rtlCol="0">
            <a:spAutoFit/>
          </a:bodyPr>
          <a:lstStyle/>
          <a:p>
            <a:pPr algn="ctr"/>
            <a:r>
              <a:rPr lang="vi-VN" sz="2000" smtClean="0">
                <a:solidFill>
                  <a:srgbClr val="0070C0"/>
                </a:solidFill>
              </a:rPr>
              <a:t>Chuyển động quay</a:t>
            </a:r>
            <a:endParaRPr lang="en-US" sz="2000">
              <a:solidFill>
                <a:srgbClr val="0070C0"/>
              </a:solidFill>
            </a:endParaRPr>
          </a:p>
        </p:txBody>
      </p:sp>
      <p:cxnSp>
        <p:nvCxnSpPr>
          <p:cNvPr id="75" name="Straight Arrow Connector 74"/>
          <p:cNvCxnSpPr/>
          <p:nvPr/>
        </p:nvCxnSpPr>
        <p:spPr>
          <a:xfrm>
            <a:off x="4773208" y="3267182"/>
            <a:ext cx="0" cy="1334518"/>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440567" y="4633949"/>
            <a:ext cx="2665282" cy="400110"/>
          </a:xfrm>
          <a:prstGeom prst="rect">
            <a:avLst/>
          </a:prstGeom>
          <a:noFill/>
        </p:spPr>
        <p:txBody>
          <a:bodyPr wrap="square" rtlCol="0">
            <a:spAutoFit/>
          </a:bodyPr>
          <a:lstStyle/>
          <a:p>
            <a:pPr algn="ctr"/>
            <a:r>
              <a:rPr lang="vi-VN" sz="2000" smtClean="0">
                <a:solidFill>
                  <a:srgbClr val="0070C0"/>
                </a:solidFill>
              </a:rPr>
              <a:t>Chuyển động tịnh tiến</a:t>
            </a:r>
            <a:endParaRPr lang="en-US" sz="2000">
              <a:solidFill>
                <a:srgbClr val="0070C0"/>
              </a:solidFill>
            </a:endParaRPr>
          </a:p>
        </p:txBody>
      </p:sp>
    </p:spTree>
    <p:extLst>
      <p:ext uri="{BB962C8B-B14F-4D97-AF65-F5344CB8AC3E}">
        <p14:creationId xmlns:p14="http://schemas.microsoft.com/office/powerpoint/2010/main" val="39221672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anim calcmode="lin" valueType="num">
                                      <p:cBhvr>
                                        <p:cTn id="35" dur="500" fill="hold"/>
                                        <p:tgtEl>
                                          <p:spTgt spid="75"/>
                                        </p:tgtEl>
                                        <p:attrNameLst>
                                          <p:attrName>ppt_x</p:attrName>
                                        </p:attrNameLst>
                                      </p:cBhvr>
                                      <p:tavLst>
                                        <p:tav tm="0">
                                          <p:val>
                                            <p:strVal val="#ppt_x"/>
                                          </p:val>
                                        </p:tav>
                                        <p:tav tm="100000">
                                          <p:val>
                                            <p:strVal val="#ppt_x"/>
                                          </p:val>
                                        </p:tav>
                                      </p:tavLst>
                                    </p:anim>
                                    <p:anim calcmode="lin" valueType="num">
                                      <p:cBhvr>
                                        <p:cTn id="36" dur="500" fill="hold"/>
                                        <p:tgtEl>
                                          <p:spTgt spid="7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anim calcmode="lin" valueType="num">
                                      <p:cBhvr>
                                        <p:cTn id="40" dur="500" fill="hold"/>
                                        <p:tgtEl>
                                          <p:spTgt spid="76"/>
                                        </p:tgtEl>
                                        <p:attrNameLst>
                                          <p:attrName>ppt_x</p:attrName>
                                        </p:attrNameLst>
                                      </p:cBhvr>
                                      <p:tavLst>
                                        <p:tav tm="0">
                                          <p:val>
                                            <p:strVal val="#ppt_x"/>
                                          </p:val>
                                        </p:tav>
                                        <p:tav tm="100000">
                                          <p:val>
                                            <p:strVal val="#ppt_x"/>
                                          </p:val>
                                        </p:tav>
                                      </p:tavLst>
                                    </p:anim>
                                    <p:anim calcmode="lin" valueType="num">
                                      <p:cBhvr>
                                        <p:cTn id="41" dur="500" fill="hold"/>
                                        <p:tgtEl>
                                          <p:spTgt spid="76"/>
                                        </p:tgtEl>
                                        <p:attrNameLst>
                                          <p:attrName>ppt_y</p:attrName>
                                        </p:attrNameLst>
                                      </p:cBhvr>
                                      <p:tavLst>
                                        <p:tav tm="0">
                                          <p:val>
                                            <p:strVal val="#ppt_y+.1"/>
                                          </p:val>
                                        </p:tav>
                                        <p:tav tm="100000">
                                          <p:val>
                                            <p:strVal val="#ppt_y"/>
                                          </p:val>
                                        </p:tav>
                                      </p:tavLst>
                                    </p:anim>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56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9"/>
                </p:tgtEl>
              </p:cMediaNode>
            </p:video>
          </p:childTnLst>
        </p:cTn>
      </p:par>
    </p:tnLst>
    <p:bldLst>
      <p:bldP spid="2" grpId="0"/>
      <p:bldP spid="7" grpId="0"/>
      <p:bldP spid="13" grpId="0"/>
      <p:bldP spid="7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44584" y="0"/>
            <a:ext cx="1941816" cy="667821"/>
            <a:chOff x="2455524" y="-2"/>
            <a:chExt cx="4140485" cy="667821"/>
          </a:xfrm>
          <a:effectLst>
            <a:outerShdw blurRad="50800" dist="38100" dir="5400000" algn="t" rotWithShape="0">
              <a:prstClr val="black">
                <a:alpha val="40000"/>
              </a:prstClr>
            </a:outerShdw>
          </a:effectLst>
        </p:grpSpPr>
        <p:sp>
          <p:nvSpPr>
            <p:cNvPr id="3" name="Round Same Side Corner Rectangle 2"/>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45594" y="133855"/>
              <a:ext cx="3791164" cy="400110"/>
            </a:xfrm>
            <a:prstGeom prst="rect">
              <a:avLst/>
            </a:prstGeom>
            <a:noFill/>
          </p:spPr>
          <p:txBody>
            <a:bodyPr wrap="square" rtlCol="0">
              <a:spAutoFit/>
            </a:bodyPr>
            <a:lstStyle/>
            <a:p>
              <a:pPr algn="ctr"/>
              <a:r>
                <a:rPr lang="vi-VN" sz="2000" b="1" smtClean="0">
                  <a:solidFill>
                    <a:schemeClr val="tx2"/>
                  </a:solidFill>
                </a:rPr>
                <a:t>a) Cấu tạo</a:t>
              </a:r>
              <a:endParaRPr lang="en-US" sz="2000" b="1">
                <a:solidFill>
                  <a:schemeClr val="tx2"/>
                </a:solidFill>
              </a:endParaRPr>
            </a:p>
          </p:txBody>
        </p:sp>
      </p:gr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3717" y="1582321"/>
            <a:ext cx="6284368" cy="3512025"/>
          </a:xfrm>
          <a:prstGeom prst="rect">
            <a:avLst/>
          </a:prstGeom>
        </p:spPr>
      </p:pic>
      <p:sp>
        <p:nvSpPr>
          <p:cNvPr id="7" name="TextBox 6"/>
          <p:cNvSpPr txBox="1"/>
          <p:nvPr/>
        </p:nvSpPr>
        <p:spPr>
          <a:xfrm>
            <a:off x="1421729" y="925016"/>
            <a:ext cx="6201979" cy="400110"/>
          </a:xfrm>
          <a:prstGeom prst="rect">
            <a:avLst/>
          </a:prstGeom>
          <a:noFill/>
        </p:spPr>
        <p:txBody>
          <a:bodyPr wrap="square" rtlCol="0">
            <a:spAutoFit/>
          </a:bodyPr>
          <a:lstStyle/>
          <a:p>
            <a:pPr algn="just"/>
            <a:r>
              <a:rPr lang="vi-VN" sz="2000" smtClean="0"/>
              <a:t>Cơ cấu tay quay thanh trượt </a:t>
            </a:r>
            <a:r>
              <a:rPr lang="vi-VN" sz="2000"/>
              <a:t>g</a:t>
            </a:r>
            <a:r>
              <a:rPr lang="vi-VN" sz="2000" smtClean="0"/>
              <a:t>ồm 4 bộ phận chính:</a:t>
            </a:r>
            <a:endParaRPr lang="en-US" sz="2000"/>
          </a:p>
        </p:txBody>
      </p:sp>
      <p:sp>
        <p:nvSpPr>
          <p:cNvPr id="8" name="Rounded Rectangular Callout 7"/>
          <p:cNvSpPr/>
          <p:nvPr/>
        </p:nvSpPr>
        <p:spPr>
          <a:xfrm>
            <a:off x="1109609" y="1931542"/>
            <a:ext cx="1808252" cy="575352"/>
          </a:xfrm>
          <a:prstGeom prst="wedgeRoundRectCallout">
            <a:avLst>
              <a:gd name="adj1" fmla="val 74622"/>
              <a:gd name="adj2" fmla="val 25163"/>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Tay quay</a:t>
            </a:r>
            <a:endParaRPr lang="en-US" sz="2000">
              <a:solidFill>
                <a:srgbClr val="C00000"/>
              </a:solidFill>
              <a:latin typeface="Arial" panose="020B0604020202020204" pitchFamily="34" charset="0"/>
              <a:cs typeface="Arial" panose="020B0604020202020204" pitchFamily="34" charset="0"/>
            </a:endParaRPr>
          </a:p>
        </p:txBody>
      </p:sp>
      <p:sp>
        <p:nvSpPr>
          <p:cNvPr id="9" name="Rounded Rectangular Callout 8"/>
          <p:cNvSpPr/>
          <p:nvPr/>
        </p:nvSpPr>
        <p:spPr>
          <a:xfrm>
            <a:off x="4941870" y="1407560"/>
            <a:ext cx="1888733" cy="544530"/>
          </a:xfrm>
          <a:prstGeom prst="wedgeRoundRectCallout">
            <a:avLst>
              <a:gd name="adj1" fmla="val -60230"/>
              <a:gd name="adj2" fmla="val 127252"/>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Thanh truyền</a:t>
            </a:r>
            <a:endParaRPr lang="en-US" sz="2000">
              <a:solidFill>
                <a:srgbClr val="C00000"/>
              </a:solidFill>
              <a:latin typeface="Arial" panose="020B0604020202020204" pitchFamily="34" charset="0"/>
              <a:cs typeface="Arial" panose="020B0604020202020204" pitchFamily="34" charset="0"/>
            </a:endParaRPr>
          </a:p>
        </p:txBody>
      </p:sp>
      <p:sp>
        <p:nvSpPr>
          <p:cNvPr id="10" name="Rounded Rectangular Callout 9"/>
          <p:cNvSpPr/>
          <p:nvPr/>
        </p:nvSpPr>
        <p:spPr>
          <a:xfrm>
            <a:off x="6949470" y="1972638"/>
            <a:ext cx="1485613" cy="544530"/>
          </a:xfrm>
          <a:prstGeom prst="wedgeRoundRectCallout">
            <a:avLst>
              <a:gd name="adj1" fmla="val -71987"/>
              <a:gd name="adj2" fmla="val 140459"/>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Con trượt</a:t>
            </a:r>
            <a:endParaRPr lang="en-US" sz="2000">
              <a:solidFill>
                <a:srgbClr val="C00000"/>
              </a:solidFill>
              <a:latin typeface="Arial" panose="020B0604020202020204" pitchFamily="34" charset="0"/>
              <a:cs typeface="Arial" panose="020B0604020202020204" pitchFamily="34" charset="0"/>
            </a:endParaRPr>
          </a:p>
        </p:txBody>
      </p:sp>
      <p:sp>
        <p:nvSpPr>
          <p:cNvPr id="11" name="Rounded Rectangular Callout 10"/>
          <p:cNvSpPr/>
          <p:nvPr/>
        </p:nvSpPr>
        <p:spPr>
          <a:xfrm>
            <a:off x="6557340" y="3565133"/>
            <a:ext cx="1485613" cy="534256"/>
          </a:xfrm>
          <a:prstGeom prst="wedgeRoundRectCallout">
            <a:avLst>
              <a:gd name="adj1" fmla="val -45707"/>
              <a:gd name="adj2" fmla="val -99418"/>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Giá đỡ</a:t>
            </a:r>
            <a:endParaRPr lang="en-US" sz="2000">
              <a:solidFill>
                <a:srgbClr val="C00000"/>
              </a:solidFill>
              <a:latin typeface="Arial" panose="020B0604020202020204" pitchFamily="34" charset="0"/>
              <a:cs typeface="Arial" panose="020B0604020202020204" pitchFamily="34" charset="0"/>
            </a:endParaRPr>
          </a:p>
        </p:txBody>
      </p:sp>
      <p:sp>
        <p:nvSpPr>
          <p:cNvPr id="12" name="Rounded Rectangular Callout 11"/>
          <p:cNvSpPr/>
          <p:nvPr/>
        </p:nvSpPr>
        <p:spPr>
          <a:xfrm>
            <a:off x="1268849" y="3482121"/>
            <a:ext cx="1485613" cy="544530"/>
          </a:xfrm>
          <a:prstGeom prst="wedgeRoundRectCallout">
            <a:avLst>
              <a:gd name="adj1" fmla="val 74627"/>
              <a:gd name="adj2" fmla="val -65201"/>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Giá đỡ</a:t>
            </a:r>
            <a:endParaRPr lang="en-US" sz="2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0493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2"/>
          <p:cNvSpPr txBox="1">
            <a:spLocks noGrp="1"/>
          </p:cNvSpPr>
          <p:nvPr>
            <p:ph type="title"/>
          </p:nvPr>
        </p:nvSpPr>
        <p:spPr>
          <a:xfrm>
            <a:off x="704826" y="339791"/>
            <a:ext cx="7713900" cy="6489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b="1" smtClean="0">
                <a:solidFill>
                  <a:schemeClr val="tx1"/>
                </a:solidFill>
                <a:latin typeface="Arial" panose="020B0604020202020204" pitchFamily="34" charset="0"/>
                <a:ea typeface="Kantumruy Pro SemiBold"/>
                <a:cs typeface="Arial" panose="020B0604020202020204" pitchFamily="34" charset="0"/>
                <a:sym typeface="Kantumruy Pro SemiBold"/>
              </a:rPr>
              <a:t>KHỞI ĐỘNG</a:t>
            </a:r>
            <a:endParaRPr b="1">
              <a:solidFill>
                <a:schemeClr val="tx1"/>
              </a:solidFill>
              <a:latin typeface="Arial" panose="020B0604020202020204" pitchFamily="34" charset="0"/>
              <a:ea typeface="Kantumruy Pro SemiBold"/>
              <a:cs typeface="Arial" panose="020B0604020202020204" pitchFamily="34" charset="0"/>
              <a:sym typeface="Kantumruy Pro SemiBo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61" y="1438381"/>
            <a:ext cx="4635702" cy="2897313"/>
          </a:xfrm>
          <a:prstGeom prst="roundRect">
            <a:avLst>
              <a:gd name="adj" fmla="val 11702"/>
            </a:avLst>
          </a:prstGeom>
          <a:ln w="28575">
            <a:solidFill>
              <a:srgbClr val="FFC000"/>
            </a:solidFill>
          </a:ln>
        </p:spPr>
      </p:pic>
      <p:grpSp>
        <p:nvGrpSpPr>
          <p:cNvPr id="12" name="Google Shape;779;p44"/>
          <p:cNvGrpSpPr/>
          <p:nvPr/>
        </p:nvGrpSpPr>
        <p:grpSpPr>
          <a:xfrm>
            <a:off x="6684971" y="-644076"/>
            <a:ext cx="2639795" cy="1853191"/>
            <a:chOff x="6684971" y="-644076"/>
            <a:chExt cx="2639795" cy="1853191"/>
          </a:xfrm>
        </p:grpSpPr>
        <p:grpSp>
          <p:nvGrpSpPr>
            <p:cNvPr id="13" name="Google Shape;780;p44"/>
            <p:cNvGrpSpPr/>
            <p:nvPr/>
          </p:nvGrpSpPr>
          <p:grpSpPr>
            <a:xfrm>
              <a:off x="8521968" y="406316"/>
              <a:ext cx="802799" cy="802799"/>
              <a:chOff x="353675" y="3417700"/>
              <a:chExt cx="527775" cy="527775"/>
            </a:xfrm>
          </p:grpSpPr>
          <p:sp>
            <p:nvSpPr>
              <p:cNvPr id="22" name="Google Shape;781;p4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82;p4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83;p4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84;p4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5;p4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6;p4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7;p4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8;p4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9;p4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0;p4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1;p4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2;p4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3;p4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4;p4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5;p4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6;p4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7;p4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8;p4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9;p4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0;p4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1;p4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2;p4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3;p4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4;p4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5;p4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6;p4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7;p4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8;p4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9;p4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10;p4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11;p4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12;p4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13;p4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14;p4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15;p4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16;p4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17;p4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18;p4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9;p4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20;p4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21;p4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22;p4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23;p4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24;p4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5;p4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6;p4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7;p4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828;p44"/>
            <p:cNvSpPr/>
            <p:nvPr/>
          </p:nvSpPr>
          <p:spPr>
            <a:xfrm>
              <a:off x="8855269" y="7398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9;p44"/>
            <p:cNvSpPr/>
            <p:nvPr/>
          </p:nvSpPr>
          <p:spPr>
            <a:xfrm>
              <a:off x="7398500" y="696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830;p44"/>
            <p:cNvGrpSpPr/>
            <p:nvPr/>
          </p:nvGrpSpPr>
          <p:grpSpPr>
            <a:xfrm>
              <a:off x="6684971" y="-644076"/>
              <a:ext cx="1511958" cy="1511958"/>
              <a:chOff x="4529425" y="1609825"/>
              <a:chExt cx="913625" cy="913625"/>
            </a:xfrm>
          </p:grpSpPr>
          <p:sp>
            <p:nvSpPr>
              <p:cNvPr id="19" name="Google Shape;831;p44"/>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2;p44"/>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33;p44"/>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Google Shape;834;p44"/>
            <p:cNvCxnSpPr>
              <a:stCxn id="15" idx="6"/>
              <a:endCxn id="14" idx="2"/>
            </p:cNvCxnSpPr>
            <p:nvPr/>
          </p:nvCxnSpPr>
          <p:spPr>
            <a:xfrm>
              <a:off x="7483400" y="111903"/>
              <a:ext cx="1371900" cy="6960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835;p44"/>
            <p:cNvCxnSpPr>
              <a:stCxn id="14" idx="0"/>
            </p:cNvCxnSpPr>
            <p:nvPr/>
          </p:nvCxnSpPr>
          <p:spPr>
            <a:xfrm rot="10800000">
              <a:off x="8344669" y="-340498"/>
              <a:ext cx="578700" cy="1080300"/>
            </a:xfrm>
            <a:prstGeom prst="straightConnector1">
              <a:avLst/>
            </a:prstGeom>
            <a:noFill/>
            <a:ln w="19050" cap="flat" cmpd="sng">
              <a:solidFill>
                <a:schemeClr val="dk1"/>
              </a:solidFill>
              <a:prstDash val="solid"/>
              <a:round/>
              <a:headEnd type="none" w="med" len="med"/>
              <a:tailEnd type="none" w="med" len="med"/>
            </a:ln>
          </p:spPr>
        </p:cxnSp>
      </p:grpSp>
      <p:sp>
        <p:nvSpPr>
          <p:cNvPr id="3" name="Rounded Rectangle 2"/>
          <p:cNvSpPr/>
          <p:nvPr/>
        </p:nvSpPr>
        <p:spPr>
          <a:xfrm>
            <a:off x="1058238" y="3020603"/>
            <a:ext cx="2044558" cy="76028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3" idx="3"/>
            <a:endCxn id="9" idx="1"/>
          </p:cNvCxnSpPr>
          <p:nvPr/>
        </p:nvCxnSpPr>
        <p:spPr>
          <a:xfrm flipV="1">
            <a:off x="3102796" y="2705001"/>
            <a:ext cx="2495101" cy="695746"/>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597897" y="1735505"/>
            <a:ext cx="3117631" cy="1938992"/>
          </a:xfrm>
          <a:prstGeom prst="rect">
            <a:avLst/>
          </a:prstGeom>
        </p:spPr>
        <p:txBody>
          <a:bodyPr wrap="square">
            <a:spAutoFit/>
          </a:bodyPr>
          <a:lstStyle/>
          <a:p>
            <a:pPr algn="just">
              <a:lnSpc>
                <a:spcPct val="150000"/>
              </a:lnSpc>
            </a:pPr>
            <a:r>
              <a:rPr lang="vi-VN" sz="2000" smtClean="0"/>
              <a:t>Bộ phận truyền chuyển động của xe đạp là: thanh </a:t>
            </a:r>
            <a:r>
              <a:rPr lang="vi-VN" sz="2000"/>
              <a:t>kết nối và đĩa nơi xích được </a:t>
            </a:r>
            <a:r>
              <a:rPr lang="vi-VN" sz="2000"/>
              <a:t>kết </a:t>
            </a:r>
            <a:r>
              <a:rPr lang="vi-VN" sz="2000" smtClean="0"/>
              <a:t>nối.</a:t>
            </a:r>
            <a:endParaRPr lang="en-US" sz="2000"/>
          </a:p>
        </p:txBody>
      </p:sp>
    </p:spTree>
    <p:extLst>
      <p:ext uri="{BB962C8B-B14F-4D97-AF65-F5344CB8AC3E}">
        <p14:creationId xmlns:p14="http://schemas.microsoft.com/office/powerpoint/2010/main" val="356768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3517" y="224487"/>
            <a:ext cx="8207324" cy="958660"/>
            <a:chOff x="443517" y="224487"/>
            <a:chExt cx="8207324" cy="958660"/>
          </a:xfrm>
        </p:grpSpPr>
        <p:sp>
          <p:nvSpPr>
            <p:cNvPr id="2" name="Rectangle 1"/>
            <p:cNvSpPr/>
            <p:nvPr/>
          </p:nvSpPr>
          <p:spPr>
            <a:xfrm>
              <a:off x="1392149" y="224487"/>
              <a:ext cx="7258692" cy="958660"/>
            </a:xfrm>
            <a:prstGeom prst="rect">
              <a:avLst/>
            </a:prstGeom>
          </p:spPr>
          <p:txBody>
            <a:bodyPr wrap="square">
              <a:spAutoFit/>
            </a:bodyPr>
            <a:lstStyle/>
            <a:p>
              <a:pPr algn="just">
                <a:lnSpc>
                  <a:spcPct val="150000"/>
                </a:lnSpc>
              </a:pPr>
              <a:r>
                <a:rPr lang="vi-VN" sz="2000" i="1">
                  <a:solidFill>
                    <a:srgbClr val="002060"/>
                  </a:solidFill>
                </a:rPr>
                <a:t>Các </a:t>
              </a:r>
              <a:r>
                <a:rPr lang="vi-VN" sz="2000" i="1">
                  <a:solidFill>
                    <a:srgbClr val="002060"/>
                  </a:solidFill>
                </a:rPr>
                <a:t>bộ </a:t>
              </a:r>
              <a:r>
                <a:rPr lang="vi-VN" sz="2000" i="1" smtClean="0">
                  <a:solidFill>
                    <a:srgbClr val="002060"/>
                  </a:solidFill>
                </a:rPr>
                <a:t>phận </a:t>
              </a:r>
              <a:r>
                <a:rPr lang="vi-VN" sz="2000" i="1">
                  <a:solidFill>
                    <a:srgbClr val="002060"/>
                  </a:solidFill>
                </a:rPr>
                <a:t>trong Hình 7.4a tương ứng với bộ phận nào trong mô hình xi lanh, pít tông ở Hình 7.4b?</a:t>
              </a:r>
              <a:endParaRPr lang="en-US" sz="2000" i="1">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17" y="361917"/>
              <a:ext cx="845509" cy="740802"/>
            </a:xfrm>
            <a:prstGeom prst="rect">
              <a:avLst/>
            </a:prstGeom>
          </p:spPr>
        </p:pic>
      </p:grpSp>
      <p:grpSp>
        <p:nvGrpSpPr>
          <p:cNvPr id="11" name="Group 10"/>
          <p:cNvGrpSpPr/>
          <p:nvPr/>
        </p:nvGrpSpPr>
        <p:grpSpPr>
          <a:xfrm>
            <a:off x="933237" y="1322344"/>
            <a:ext cx="7717604" cy="3734539"/>
            <a:chOff x="1006868" y="1331166"/>
            <a:chExt cx="7717604" cy="3734539"/>
          </a:xfrm>
        </p:grpSpPr>
        <p:pic>
          <p:nvPicPr>
            <p:cNvPr id="8" name="Picture 7"/>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06868" y="1331166"/>
              <a:ext cx="7459038" cy="3395985"/>
            </a:xfrm>
            <a:prstGeom prst="rect">
              <a:avLst/>
            </a:prstGeom>
          </p:spPr>
        </p:pic>
        <p:sp>
          <p:nvSpPr>
            <p:cNvPr id="9" name="TextBox 8"/>
            <p:cNvSpPr txBox="1"/>
            <p:nvPr/>
          </p:nvSpPr>
          <p:spPr>
            <a:xfrm>
              <a:off x="1109609" y="4727151"/>
              <a:ext cx="4202131" cy="338554"/>
            </a:xfrm>
            <a:prstGeom prst="rect">
              <a:avLst/>
            </a:prstGeom>
            <a:noFill/>
          </p:spPr>
          <p:txBody>
            <a:bodyPr wrap="square" rtlCol="0">
              <a:spAutoFit/>
            </a:bodyPr>
            <a:lstStyle/>
            <a:p>
              <a:pPr algn="ctr"/>
              <a:r>
                <a:rPr lang="vi-VN" sz="1600" i="1" smtClean="0">
                  <a:solidFill>
                    <a:srgbClr val="0070C0"/>
                  </a:solidFill>
                </a:rPr>
                <a:t>Hình 7.4a. Mô hình tay quay con trượt</a:t>
              </a:r>
              <a:endParaRPr lang="en-US" sz="1600" i="1">
                <a:solidFill>
                  <a:srgbClr val="0070C0"/>
                </a:solidFill>
              </a:endParaRPr>
            </a:p>
          </p:txBody>
        </p:sp>
        <p:sp>
          <p:nvSpPr>
            <p:cNvPr id="10" name="TextBox 9"/>
            <p:cNvSpPr txBox="1"/>
            <p:nvPr/>
          </p:nvSpPr>
          <p:spPr>
            <a:xfrm>
              <a:off x="5414481" y="4727151"/>
              <a:ext cx="3309991" cy="338554"/>
            </a:xfrm>
            <a:prstGeom prst="rect">
              <a:avLst/>
            </a:prstGeom>
            <a:noFill/>
          </p:spPr>
          <p:txBody>
            <a:bodyPr wrap="square" rtlCol="0">
              <a:spAutoFit/>
            </a:bodyPr>
            <a:lstStyle/>
            <a:p>
              <a:pPr algn="ctr"/>
              <a:r>
                <a:rPr lang="vi-VN" sz="1600" i="1" smtClean="0">
                  <a:solidFill>
                    <a:srgbClr val="0070C0"/>
                  </a:solidFill>
                </a:rPr>
                <a:t>Hình 7.4b. Mô hình xi lanh pít tông</a:t>
              </a:r>
              <a:endParaRPr lang="en-US" sz="1600" i="1">
                <a:solidFill>
                  <a:srgbClr val="0070C0"/>
                </a:solidFill>
              </a:endParaRPr>
            </a:p>
          </p:txBody>
        </p:sp>
      </p:grpSp>
    </p:spTree>
    <p:extLst>
      <p:ext uri="{BB962C8B-B14F-4D97-AF65-F5344CB8AC3E}">
        <p14:creationId xmlns:p14="http://schemas.microsoft.com/office/powerpoint/2010/main" val="122590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33237" y="1322344"/>
            <a:ext cx="7717604" cy="3734539"/>
            <a:chOff x="1006868" y="1331166"/>
            <a:chExt cx="7717604" cy="3734539"/>
          </a:xfrm>
        </p:grpSpPr>
        <p:pic>
          <p:nvPicPr>
            <p:cNvPr id="8" name="Picture 7"/>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006868" y="1331166"/>
              <a:ext cx="7459038" cy="3395985"/>
            </a:xfrm>
            <a:prstGeom prst="rect">
              <a:avLst/>
            </a:prstGeom>
          </p:spPr>
        </p:pic>
        <p:sp>
          <p:nvSpPr>
            <p:cNvPr id="9" name="TextBox 8"/>
            <p:cNvSpPr txBox="1"/>
            <p:nvPr/>
          </p:nvSpPr>
          <p:spPr>
            <a:xfrm>
              <a:off x="1109609" y="4727151"/>
              <a:ext cx="4202131" cy="338554"/>
            </a:xfrm>
            <a:prstGeom prst="rect">
              <a:avLst/>
            </a:prstGeom>
            <a:noFill/>
          </p:spPr>
          <p:txBody>
            <a:bodyPr wrap="square" rtlCol="0">
              <a:spAutoFit/>
            </a:bodyPr>
            <a:lstStyle/>
            <a:p>
              <a:pPr algn="ctr"/>
              <a:r>
                <a:rPr lang="vi-VN" sz="1600" i="1" smtClean="0">
                  <a:solidFill>
                    <a:srgbClr val="0070C0"/>
                  </a:solidFill>
                </a:rPr>
                <a:t>Hình 7.4a. Mô hình tay quay con trượt</a:t>
              </a:r>
              <a:endParaRPr lang="en-US" sz="1600" i="1">
                <a:solidFill>
                  <a:srgbClr val="0070C0"/>
                </a:solidFill>
              </a:endParaRPr>
            </a:p>
          </p:txBody>
        </p:sp>
        <p:sp>
          <p:nvSpPr>
            <p:cNvPr id="10" name="TextBox 9"/>
            <p:cNvSpPr txBox="1"/>
            <p:nvPr/>
          </p:nvSpPr>
          <p:spPr>
            <a:xfrm>
              <a:off x="5414481" y="4727151"/>
              <a:ext cx="3309991" cy="338554"/>
            </a:xfrm>
            <a:prstGeom prst="rect">
              <a:avLst/>
            </a:prstGeom>
            <a:noFill/>
          </p:spPr>
          <p:txBody>
            <a:bodyPr wrap="square" rtlCol="0">
              <a:spAutoFit/>
            </a:bodyPr>
            <a:lstStyle/>
            <a:p>
              <a:pPr algn="ctr"/>
              <a:r>
                <a:rPr lang="vi-VN" sz="1600" i="1" smtClean="0">
                  <a:solidFill>
                    <a:srgbClr val="0070C0"/>
                  </a:solidFill>
                </a:rPr>
                <a:t>Hình 7.4b. Mô hình xi lanh pít tông</a:t>
              </a:r>
              <a:endParaRPr lang="en-US" sz="1600" i="1">
                <a:solidFill>
                  <a:srgbClr val="0070C0"/>
                </a:solidFill>
              </a:endParaRPr>
            </a:p>
          </p:txBody>
        </p:sp>
      </p:grpSp>
      <p:sp>
        <p:nvSpPr>
          <p:cNvPr id="3" name="Rounded Rectangle 2"/>
          <p:cNvSpPr/>
          <p:nvPr/>
        </p:nvSpPr>
        <p:spPr>
          <a:xfrm>
            <a:off x="933237" y="236305"/>
            <a:ext cx="3392183" cy="403715"/>
          </a:xfrm>
          <a:prstGeom prst="roundRect">
            <a:avLst/>
          </a:prstGeom>
          <a:solidFill>
            <a:srgbClr val="FFD54F"/>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Tay quay - trục khuỷu</a:t>
            </a:r>
            <a:endParaRPr lang="en-US" sz="2000">
              <a:solidFill>
                <a:srgbClr val="000000"/>
              </a:solidFill>
              <a:latin typeface="Arial" panose="020B0604020202020204" pitchFamily="34" charset="0"/>
              <a:cs typeface="Arial" panose="020B0604020202020204" pitchFamily="34" charset="0"/>
            </a:endParaRPr>
          </a:p>
        </p:txBody>
      </p:sp>
      <p:sp>
        <p:nvSpPr>
          <p:cNvPr id="12" name="Rounded Rectangle 11"/>
          <p:cNvSpPr/>
          <p:nvPr/>
        </p:nvSpPr>
        <p:spPr>
          <a:xfrm>
            <a:off x="933237" y="829184"/>
            <a:ext cx="3392183" cy="403715"/>
          </a:xfrm>
          <a:prstGeom prst="roundRect">
            <a:avLst/>
          </a:prstGeom>
          <a:solidFill>
            <a:srgbClr val="92D05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accent1"/>
                </a:solidFill>
                <a:latin typeface="Arial" panose="020B0604020202020204" pitchFamily="34" charset="0"/>
                <a:cs typeface="Arial" panose="020B0604020202020204" pitchFamily="34" charset="0"/>
              </a:rPr>
              <a:t>Thanh truyền - thanh truyền</a:t>
            </a:r>
            <a:endParaRPr lang="en-US" sz="2000">
              <a:solidFill>
                <a:schemeClr val="accent1"/>
              </a:solidFill>
              <a:latin typeface="Arial" panose="020B0604020202020204" pitchFamily="34" charset="0"/>
              <a:cs typeface="Arial" panose="020B0604020202020204" pitchFamily="34" charset="0"/>
            </a:endParaRPr>
          </a:p>
        </p:txBody>
      </p:sp>
      <p:sp>
        <p:nvSpPr>
          <p:cNvPr id="13" name="Rounded Rectangle 12"/>
          <p:cNvSpPr/>
          <p:nvPr/>
        </p:nvSpPr>
        <p:spPr>
          <a:xfrm>
            <a:off x="4794608" y="236305"/>
            <a:ext cx="3392183" cy="403715"/>
          </a:xfrm>
          <a:prstGeom prst="roundRect">
            <a:avLst/>
          </a:prstGeom>
          <a:solidFill>
            <a:srgbClr val="79A8B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accent1"/>
                </a:solidFill>
                <a:latin typeface="Arial" panose="020B0604020202020204" pitchFamily="34" charset="0"/>
                <a:cs typeface="Arial" panose="020B0604020202020204" pitchFamily="34" charset="0"/>
              </a:rPr>
              <a:t>Con trượt - pít tông</a:t>
            </a:r>
            <a:endParaRPr lang="en-US" sz="2000">
              <a:solidFill>
                <a:schemeClr val="accent1"/>
              </a:solidFill>
              <a:latin typeface="Arial" panose="020B0604020202020204" pitchFamily="34" charset="0"/>
              <a:cs typeface="Arial" panose="020B0604020202020204" pitchFamily="34" charset="0"/>
            </a:endParaRPr>
          </a:p>
        </p:txBody>
      </p:sp>
      <p:sp>
        <p:nvSpPr>
          <p:cNvPr id="14" name="Rounded Rectangle 13"/>
          <p:cNvSpPr/>
          <p:nvPr/>
        </p:nvSpPr>
        <p:spPr>
          <a:xfrm>
            <a:off x="4794608" y="829184"/>
            <a:ext cx="3392183" cy="403715"/>
          </a:xfrm>
          <a:prstGeom prst="roundRect">
            <a:avLst/>
          </a:prstGeom>
          <a:solidFill>
            <a:srgbClr val="D5837C"/>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accent1"/>
                </a:solidFill>
                <a:latin typeface="Arial" panose="020B0604020202020204" pitchFamily="34" charset="0"/>
                <a:cs typeface="Arial" panose="020B0604020202020204" pitchFamily="34" charset="0"/>
              </a:rPr>
              <a:t>Giá đỡ - xi lanh</a:t>
            </a:r>
            <a:endParaRPr lang="en-US" sz="200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9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ẾN CHUYỂN ĐỘNG QUAY THÀNH CHUYỂN ĐỘNG TỊNH TIẾN (NGÔ BẢO - ĐH THỦ DẦU MỘ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4111"/>
          <a:stretch/>
        </p:blipFill>
        <p:spPr>
          <a:xfrm>
            <a:off x="1327188" y="493634"/>
            <a:ext cx="7816812" cy="4156232"/>
          </a:xfrm>
          <a:prstGeom prst="rect">
            <a:avLst/>
          </a:prstGeom>
        </p:spPr>
      </p:pic>
      <p:cxnSp>
        <p:nvCxnSpPr>
          <p:cNvPr id="6" name="Straight Arrow Connector 5"/>
          <p:cNvCxnSpPr/>
          <p:nvPr/>
        </p:nvCxnSpPr>
        <p:spPr>
          <a:xfrm>
            <a:off x="3524036" y="1407560"/>
            <a:ext cx="1777429" cy="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60293" y="668896"/>
            <a:ext cx="2891824" cy="1420325"/>
          </a:xfrm>
          <a:prstGeom prst="rect">
            <a:avLst/>
          </a:prstGeom>
        </p:spPr>
        <p:txBody>
          <a:bodyPr wrap="square">
            <a:spAutoFit/>
          </a:bodyPr>
          <a:lstStyle/>
          <a:p>
            <a:pPr algn="r">
              <a:lnSpc>
                <a:spcPct val="150000"/>
              </a:lnSpc>
            </a:pPr>
            <a:r>
              <a:rPr lang="vi-VN" sz="2000"/>
              <a:t>Con trượt và giá đỡ được nối ghép với nhau bằng khớp tịnh tiến</a:t>
            </a:r>
            <a:endParaRPr lang="en-US" sz="2000"/>
          </a:p>
        </p:txBody>
      </p:sp>
      <p:cxnSp>
        <p:nvCxnSpPr>
          <p:cNvPr id="9" name="Straight Arrow Connector 8"/>
          <p:cNvCxnSpPr/>
          <p:nvPr/>
        </p:nvCxnSpPr>
        <p:spPr>
          <a:xfrm>
            <a:off x="5496674" y="678095"/>
            <a:ext cx="0" cy="145893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88374" y="2906198"/>
            <a:ext cx="2963743" cy="1420325"/>
          </a:xfrm>
          <a:prstGeom prst="rect">
            <a:avLst/>
          </a:prstGeom>
        </p:spPr>
        <p:txBody>
          <a:bodyPr wrap="square">
            <a:spAutoFit/>
          </a:bodyPr>
          <a:lstStyle/>
          <a:p>
            <a:pPr algn="r">
              <a:lnSpc>
                <a:spcPct val="150000"/>
              </a:lnSpc>
            </a:pPr>
            <a:r>
              <a:rPr lang="vi-VN" sz="2000" smtClean="0"/>
              <a:t>Các </a:t>
            </a:r>
            <a:r>
              <a:rPr lang="vi-VN" sz="2000"/>
              <a:t>chi tiết còn lại được nối ghép với nhau bằng khớp quay</a:t>
            </a:r>
            <a:endParaRPr lang="en-US" sz="2000"/>
          </a:p>
        </p:txBody>
      </p:sp>
      <p:cxnSp>
        <p:nvCxnSpPr>
          <p:cNvPr id="14" name="Straight Arrow Connector 13"/>
          <p:cNvCxnSpPr/>
          <p:nvPr/>
        </p:nvCxnSpPr>
        <p:spPr>
          <a:xfrm>
            <a:off x="3524036" y="3503487"/>
            <a:ext cx="1047964" cy="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664467" y="2558266"/>
            <a:ext cx="3123344" cy="2091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745650"/>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42"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Horizontal)">
                                      <p:cBhvr>
                                        <p:cTn id="11" dur="500"/>
                                        <p:tgtEl>
                                          <p:spTgt spid="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1000"/>
                            </p:stCondLst>
                            <p:childTnLst>
                              <p:par>
                                <p:cTn id="29" presetID="21" presetClass="entr" presetSubtype="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1)">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childTnLst>
        </p:cTn>
      </p:par>
    </p:tnLst>
    <p:bldLst>
      <p:bldP spid="7" grpId="0"/>
      <p:bldP spid="13" grpId="0"/>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763749" y="0"/>
            <a:ext cx="3544584" cy="667821"/>
            <a:chOff x="2455524" y="-2"/>
            <a:chExt cx="4140485" cy="667821"/>
          </a:xfrm>
          <a:effectLst>
            <a:outerShdw blurRad="50800" dist="38100" dir="5400000" algn="t" rotWithShape="0">
              <a:prstClr val="black">
                <a:alpha val="40000"/>
              </a:prstClr>
            </a:outerShdw>
          </a:effectLst>
        </p:grpSpPr>
        <p:sp>
          <p:nvSpPr>
            <p:cNvPr id="9" name="Round Same Side Corner Rectangle 8"/>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45594" y="133855"/>
              <a:ext cx="3791164" cy="400110"/>
            </a:xfrm>
            <a:prstGeom prst="rect">
              <a:avLst/>
            </a:prstGeom>
            <a:noFill/>
          </p:spPr>
          <p:txBody>
            <a:bodyPr wrap="square" rtlCol="0">
              <a:spAutoFit/>
            </a:bodyPr>
            <a:lstStyle/>
            <a:p>
              <a:pPr algn="ctr"/>
              <a:r>
                <a:rPr lang="vi-VN" sz="2000" b="1" smtClean="0">
                  <a:solidFill>
                    <a:schemeClr val="tx2"/>
                  </a:solidFill>
                </a:rPr>
                <a:t>b) Nguyên lí làm việc</a:t>
              </a:r>
              <a:endParaRPr lang="en-US" sz="2000" b="1">
                <a:solidFill>
                  <a:schemeClr val="tx2"/>
                </a:solidFill>
              </a:endParaRPr>
            </a:p>
          </p:txBody>
        </p:sp>
      </p:grpSp>
      <p:pic>
        <p:nvPicPr>
          <p:cNvPr id="5" name="Picture 4"/>
          <p:cNvPicPr>
            <a:picLocks noChangeAspect="1"/>
          </p:cNvPicPr>
          <p:nvPr/>
        </p:nvPicPr>
        <p:blipFill>
          <a:blip r:embed="rId2"/>
          <a:stretch>
            <a:fillRect/>
          </a:stretch>
        </p:blipFill>
        <p:spPr>
          <a:xfrm>
            <a:off x="3979080" y="2250775"/>
            <a:ext cx="4658506" cy="2336030"/>
          </a:xfrm>
          <a:prstGeom prst="rect">
            <a:avLst/>
          </a:prstGeom>
        </p:spPr>
      </p:pic>
      <p:sp>
        <p:nvSpPr>
          <p:cNvPr id="11" name="TextBox 10"/>
          <p:cNvSpPr txBox="1"/>
          <p:nvPr/>
        </p:nvSpPr>
        <p:spPr>
          <a:xfrm>
            <a:off x="689755" y="900937"/>
            <a:ext cx="7692571" cy="1477328"/>
          </a:xfrm>
          <a:prstGeom prst="rect">
            <a:avLst/>
          </a:prstGeom>
          <a:noFill/>
        </p:spPr>
        <p:txBody>
          <a:bodyPr wrap="square" rtlCol="0">
            <a:spAutoFit/>
          </a:bodyPr>
          <a:lstStyle/>
          <a:p>
            <a:pPr algn="just">
              <a:lnSpc>
                <a:spcPct val="150000"/>
              </a:lnSpc>
            </a:pPr>
            <a:r>
              <a:rPr lang="vi-VN" sz="2000" smtClean="0"/>
              <a:t>Khi tay quay (1) quay quanh trục A, đầu B của thanh truyền chuyển động tròn, làm cho con trượt (3) chuyển động tịnh tiến qua lại trên giá đỡ (4).</a:t>
            </a:r>
            <a:endParaRPr lang="en-US" sz="2000"/>
          </a:p>
        </p:txBody>
      </p:sp>
      <p:sp>
        <p:nvSpPr>
          <p:cNvPr id="12" name="TextBox 11"/>
          <p:cNvSpPr txBox="1"/>
          <p:nvPr/>
        </p:nvSpPr>
        <p:spPr>
          <a:xfrm>
            <a:off x="689755" y="2611382"/>
            <a:ext cx="3157854" cy="1938992"/>
          </a:xfrm>
          <a:prstGeom prst="rect">
            <a:avLst/>
          </a:prstGeom>
          <a:noFill/>
        </p:spPr>
        <p:txBody>
          <a:bodyPr wrap="square" rtlCol="0">
            <a:spAutoFit/>
          </a:bodyPr>
          <a:lstStyle/>
          <a:p>
            <a:pPr algn="just">
              <a:lnSpc>
                <a:spcPct val="150000"/>
              </a:lnSpc>
            </a:pPr>
            <a:r>
              <a:rPr lang="vi-VN" sz="2000" smtClean="0"/>
              <a:t>Nhờ đó, chuyển động tròn của tay quay được biến thành chuyển động tịnh tiến qua lại của con trượt.</a:t>
            </a:r>
            <a:endParaRPr lang="en-US" sz="2000"/>
          </a:p>
        </p:txBody>
      </p:sp>
    </p:spTree>
    <p:extLst>
      <p:ext uri="{BB962C8B-B14F-4D97-AF65-F5344CB8AC3E}">
        <p14:creationId xmlns:p14="http://schemas.microsoft.com/office/powerpoint/2010/main" val="19307557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57254" y="0"/>
            <a:ext cx="2198670" cy="667821"/>
            <a:chOff x="2455524" y="-2"/>
            <a:chExt cx="4140485" cy="667821"/>
          </a:xfrm>
          <a:effectLst>
            <a:outerShdw blurRad="50800" dist="38100" dir="5400000" algn="t" rotWithShape="0">
              <a:prstClr val="black">
                <a:alpha val="40000"/>
              </a:prstClr>
            </a:outerShdw>
          </a:effectLst>
        </p:grpSpPr>
        <p:sp>
          <p:nvSpPr>
            <p:cNvPr id="10" name="Round Same Side Corner Rectangle 9"/>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45594" y="133855"/>
              <a:ext cx="3791164" cy="400110"/>
            </a:xfrm>
            <a:prstGeom prst="rect">
              <a:avLst/>
            </a:prstGeom>
            <a:noFill/>
          </p:spPr>
          <p:txBody>
            <a:bodyPr wrap="square" rtlCol="0">
              <a:spAutoFit/>
            </a:bodyPr>
            <a:lstStyle/>
            <a:p>
              <a:pPr algn="ctr"/>
              <a:r>
                <a:rPr lang="vi-VN" sz="2000" b="1">
                  <a:solidFill>
                    <a:schemeClr val="tx2"/>
                  </a:solidFill>
                </a:rPr>
                <a:t>c</a:t>
              </a:r>
              <a:r>
                <a:rPr lang="vi-VN" sz="2000" b="1" smtClean="0">
                  <a:solidFill>
                    <a:schemeClr val="tx2"/>
                  </a:solidFill>
                </a:rPr>
                <a:t>) Ứng dụng</a:t>
              </a:r>
              <a:endParaRPr lang="en-US" sz="2000" b="1">
                <a:solidFill>
                  <a:schemeClr val="tx2"/>
                </a:solidFill>
              </a:endParaRPr>
            </a:p>
          </p:txBody>
        </p:sp>
      </p:grpSp>
      <p:sp>
        <p:nvSpPr>
          <p:cNvPr id="12" name="Rectangle 11"/>
          <p:cNvSpPr/>
          <p:nvPr/>
        </p:nvSpPr>
        <p:spPr>
          <a:xfrm>
            <a:off x="901557" y="761722"/>
            <a:ext cx="7310064" cy="1015663"/>
          </a:xfrm>
          <a:prstGeom prst="rect">
            <a:avLst/>
          </a:prstGeom>
        </p:spPr>
        <p:txBody>
          <a:bodyPr wrap="square">
            <a:spAutoFit/>
          </a:bodyPr>
          <a:lstStyle/>
          <a:p>
            <a:pPr algn="ctr">
              <a:lnSpc>
                <a:spcPct val="150000"/>
              </a:lnSpc>
            </a:pPr>
            <a:r>
              <a:rPr lang="vi-VN" sz="2000" smtClean="0"/>
              <a:t>Dùng ở các máy khâu đạp chân, máy cưa gỗ, máy hơi nước, các máy có động cơ </a:t>
            </a:r>
            <a:r>
              <a:rPr lang="vi-VN" sz="2000"/>
              <a:t>đốt trong,...</a:t>
            </a:r>
            <a:endParaRPr lang="en-US" sz="2000"/>
          </a:p>
        </p:txBody>
      </p:sp>
      <p:pic>
        <p:nvPicPr>
          <p:cNvPr id="13" name="Picture 12"/>
          <p:cNvPicPr>
            <a:picLocks noChangeAspect="1"/>
          </p:cNvPicPr>
          <p:nvPr/>
        </p:nvPicPr>
        <p:blipFill>
          <a:blip r:embed="rId6"/>
          <a:stretch>
            <a:fillRect/>
          </a:stretch>
        </p:blipFill>
        <p:spPr>
          <a:xfrm flipH="1">
            <a:off x="0" y="-186776"/>
            <a:ext cx="1537681" cy="1080628"/>
          </a:xfrm>
          <a:prstGeom prst="rect">
            <a:avLst/>
          </a:prstGeom>
        </p:spPr>
      </p:pic>
      <p:pic>
        <p:nvPicPr>
          <p:cNvPr id="14"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436" r="14226"/>
          <a:stretch/>
        </p:blipFill>
        <p:spPr>
          <a:xfrm>
            <a:off x="534258" y="1871286"/>
            <a:ext cx="3308278" cy="2643343"/>
          </a:xfrm>
          <a:prstGeom prst="rect">
            <a:avLst/>
          </a:prstGeom>
        </p:spPr>
      </p:pic>
      <p:pic>
        <p:nvPicPr>
          <p:cNvPr id="15" name="Picture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rcRect/>
          <a:stretch>
            <a:fillRect/>
          </a:stretch>
        </p:blipFill>
        <p:spPr>
          <a:xfrm>
            <a:off x="4030814" y="1871286"/>
            <a:ext cx="4686159" cy="2644664"/>
          </a:xfrm>
          <a:prstGeom prst="rect">
            <a:avLst/>
          </a:prstGeom>
        </p:spPr>
      </p:pic>
      <p:sp>
        <p:nvSpPr>
          <p:cNvPr id="16" name="TextBox 15"/>
          <p:cNvSpPr txBox="1"/>
          <p:nvPr/>
        </p:nvSpPr>
        <p:spPr>
          <a:xfrm>
            <a:off x="981184" y="4608530"/>
            <a:ext cx="2517168" cy="400110"/>
          </a:xfrm>
          <a:prstGeom prst="rect">
            <a:avLst/>
          </a:prstGeom>
          <a:noFill/>
        </p:spPr>
        <p:txBody>
          <a:bodyPr wrap="square" rtlCol="0">
            <a:spAutoFit/>
          </a:bodyPr>
          <a:lstStyle/>
          <a:p>
            <a:pPr algn="ctr"/>
            <a:r>
              <a:rPr lang="vi-VN" sz="2000" i="1" smtClean="0">
                <a:solidFill>
                  <a:srgbClr val="0070C0"/>
                </a:solidFill>
              </a:rPr>
              <a:t>Động cơ đốt trong</a:t>
            </a:r>
            <a:endParaRPr lang="en-US" sz="2000" i="1">
              <a:solidFill>
                <a:srgbClr val="0070C0"/>
              </a:solidFill>
            </a:endParaRPr>
          </a:p>
        </p:txBody>
      </p:sp>
      <p:sp>
        <p:nvSpPr>
          <p:cNvPr id="17" name="TextBox 16"/>
          <p:cNvSpPr txBox="1"/>
          <p:nvPr/>
        </p:nvSpPr>
        <p:spPr>
          <a:xfrm>
            <a:off x="5166680" y="4608530"/>
            <a:ext cx="2517168" cy="400110"/>
          </a:xfrm>
          <a:prstGeom prst="rect">
            <a:avLst/>
          </a:prstGeom>
          <a:noFill/>
        </p:spPr>
        <p:txBody>
          <a:bodyPr wrap="square" rtlCol="0">
            <a:spAutoFit/>
          </a:bodyPr>
          <a:lstStyle/>
          <a:p>
            <a:pPr algn="ctr"/>
            <a:r>
              <a:rPr lang="vi-VN" sz="2000" i="1" smtClean="0">
                <a:solidFill>
                  <a:srgbClr val="0070C0"/>
                </a:solidFill>
              </a:rPr>
              <a:t>Máy hơi nước</a:t>
            </a:r>
            <a:endParaRPr lang="en-US" sz="2000" i="1">
              <a:solidFill>
                <a:srgbClr val="0070C0"/>
              </a:solidFill>
            </a:endParaRPr>
          </a:p>
        </p:txBody>
      </p:sp>
    </p:spTree>
    <p:extLst>
      <p:ext uri="{BB962C8B-B14F-4D97-AF65-F5344CB8AC3E}">
        <p14:creationId xmlns:p14="http://schemas.microsoft.com/office/powerpoint/2010/main" val="299763538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18027" fill="hold"/>
                                        <p:tgtEl>
                                          <p:spTgt spid="14"/>
                                        </p:tgtEl>
                                      </p:cBhvr>
                                    </p:cmd>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40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0" fill="hold" display="0">
                  <p:stCondLst>
                    <p:cond delay="indefinite"/>
                  </p:stCondLst>
                </p:cTn>
                <p:tgtEl>
                  <p:spTgt spid="14"/>
                </p:tgtEl>
              </p:cMediaNode>
            </p:video>
            <p:video>
              <p:cMediaNode vol="100000">
                <p:cTn id="41" fill="hold" display="0">
                  <p:stCondLst>
                    <p:cond delay="indefinite"/>
                  </p:stCondLst>
                </p:cTn>
                <p:tgtEl>
                  <p:spTgt spid="15"/>
                </p:tgtEl>
              </p:cMediaNode>
            </p:video>
          </p:childTnLst>
        </p:cTn>
      </p:par>
    </p:tnLst>
    <p:bldLst>
      <p:bldP spid="12"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grpSp>
        <p:nvGrpSpPr>
          <p:cNvPr id="725" name="Google Shape;725;p41"/>
          <p:cNvGrpSpPr/>
          <p:nvPr/>
        </p:nvGrpSpPr>
        <p:grpSpPr>
          <a:xfrm flipV="1">
            <a:off x="7643972" y="-75357"/>
            <a:ext cx="1588749" cy="1201778"/>
            <a:chOff x="6379826" y="3092593"/>
            <a:chExt cx="2811799" cy="2126931"/>
          </a:xfrm>
        </p:grpSpPr>
        <p:sp>
          <p:nvSpPr>
            <p:cNvPr id="726" name="Google Shape;726;p41"/>
            <p:cNvSpPr/>
            <p:nvPr/>
          </p:nvSpPr>
          <p:spPr>
            <a:xfrm>
              <a:off x="8364900" y="3092593"/>
              <a:ext cx="432798" cy="432798"/>
            </a:xfrm>
            <a:custGeom>
              <a:avLst/>
              <a:gdLst/>
              <a:ahLst/>
              <a:cxnLst/>
              <a:rect l="l" t="t" r="r" b="b"/>
              <a:pathLst>
                <a:path w="17371" h="17371" extrusionOk="0">
                  <a:moveTo>
                    <a:pt x="8685" y="5061"/>
                  </a:moveTo>
                  <a:cubicBezTo>
                    <a:pt x="10683" y="5061"/>
                    <a:pt x="12308" y="6687"/>
                    <a:pt x="12308" y="8686"/>
                  </a:cubicBezTo>
                  <a:cubicBezTo>
                    <a:pt x="12308" y="10683"/>
                    <a:pt x="10683" y="12309"/>
                    <a:pt x="8685" y="12309"/>
                  </a:cubicBezTo>
                  <a:cubicBezTo>
                    <a:pt x="6686" y="12309"/>
                    <a:pt x="5061" y="10683"/>
                    <a:pt x="5061" y="8686"/>
                  </a:cubicBezTo>
                  <a:cubicBezTo>
                    <a:pt x="5061" y="6687"/>
                    <a:pt x="6686" y="5061"/>
                    <a:pt x="8685" y="5061"/>
                  </a:cubicBezTo>
                  <a:close/>
                  <a:moveTo>
                    <a:pt x="8670" y="1"/>
                  </a:moveTo>
                  <a:lnTo>
                    <a:pt x="8669" y="1813"/>
                  </a:lnTo>
                  <a:lnTo>
                    <a:pt x="8669" y="3415"/>
                  </a:lnTo>
                  <a:cubicBezTo>
                    <a:pt x="8345" y="3415"/>
                    <a:pt x="8028" y="3447"/>
                    <a:pt x="7721" y="3505"/>
                  </a:cubicBezTo>
                  <a:lnTo>
                    <a:pt x="7101" y="144"/>
                  </a:lnTo>
                  <a:cubicBezTo>
                    <a:pt x="5365" y="465"/>
                    <a:pt x="3784" y="1299"/>
                    <a:pt x="2531" y="2556"/>
                  </a:cubicBezTo>
                  <a:lnTo>
                    <a:pt x="4952" y="4968"/>
                  </a:lnTo>
                  <a:cubicBezTo>
                    <a:pt x="4727" y="5193"/>
                    <a:pt x="4524" y="5439"/>
                    <a:pt x="4342" y="5702"/>
                  </a:cubicBezTo>
                  <a:lnTo>
                    <a:pt x="1529" y="3764"/>
                  </a:lnTo>
                  <a:cubicBezTo>
                    <a:pt x="529" y="5216"/>
                    <a:pt x="0" y="6918"/>
                    <a:pt x="0" y="8686"/>
                  </a:cubicBezTo>
                  <a:lnTo>
                    <a:pt x="0" y="8710"/>
                  </a:lnTo>
                  <a:lnTo>
                    <a:pt x="1552" y="8697"/>
                  </a:lnTo>
                  <a:lnTo>
                    <a:pt x="3415" y="8697"/>
                  </a:lnTo>
                  <a:cubicBezTo>
                    <a:pt x="3415" y="9021"/>
                    <a:pt x="3447" y="9336"/>
                    <a:pt x="3503" y="9645"/>
                  </a:cubicBezTo>
                  <a:lnTo>
                    <a:pt x="144" y="10262"/>
                  </a:lnTo>
                  <a:cubicBezTo>
                    <a:pt x="463" y="12000"/>
                    <a:pt x="1296" y="13581"/>
                    <a:pt x="2551" y="14833"/>
                  </a:cubicBezTo>
                  <a:lnTo>
                    <a:pt x="4965" y="12414"/>
                  </a:lnTo>
                  <a:cubicBezTo>
                    <a:pt x="5190" y="12639"/>
                    <a:pt x="5436" y="12844"/>
                    <a:pt x="5698" y="13026"/>
                  </a:cubicBezTo>
                  <a:lnTo>
                    <a:pt x="3759" y="15837"/>
                  </a:lnTo>
                  <a:cubicBezTo>
                    <a:pt x="5211" y="16840"/>
                    <a:pt x="6914" y="17371"/>
                    <a:pt x="8685" y="17371"/>
                  </a:cubicBezTo>
                  <a:lnTo>
                    <a:pt x="8690" y="17371"/>
                  </a:lnTo>
                  <a:lnTo>
                    <a:pt x="8685" y="13956"/>
                  </a:lnTo>
                  <a:cubicBezTo>
                    <a:pt x="9011" y="13956"/>
                    <a:pt x="9330" y="13924"/>
                    <a:pt x="9640" y="13868"/>
                  </a:cubicBezTo>
                  <a:lnTo>
                    <a:pt x="10255" y="17228"/>
                  </a:lnTo>
                  <a:cubicBezTo>
                    <a:pt x="11993" y="16910"/>
                    <a:pt x="13574" y="16079"/>
                    <a:pt x="14828" y="14823"/>
                  </a:cubicBezTo>
                  <a:lnTo>
                    <a:pt x="12412" y="12409"/>
                  </a:lnTo>
                  <a:cubicBezTo>
                    <a:pt x="12637" y="12183"/>
                    <a:pt x="12840" y="11938"/>
                    <a:pt x="13022" y="11676"/>
                  </a:cubicBezTo>
                  <a:lnTo>
                    <a:pt x="15834" y="13617"/>
                  </a:lnTo>
                  <a:lnTo>
                    <a:pt x="15834" y="13619"/>
                  </a:lnTo>
                  <a:cubicBezTo>
                    <a:pt x="16838" y="12163"/>
                    <a:pt x="17370" y="10458"/>
                    <a:pt x="17370" y="8686"/>
                  </a:cubicBezTo>
                  <a:lnTo>
                    <a:pt x="17370" y="8662"/>
                  </a:lnTo>
                  <a:lnTo>
                    <a:pt x="13955" y="8662"/>
                  </a:lnTo>
                  <a:cubicBezTo>
                    <a:pt x="13954" y="8340"/>
                    <a:pt x="13922" y="8023"/>
                    <a:pt x="13866" y="7717"/>
                  </a:cubicBezTo>
                  <a:lnTo>
                    <a:pt x="17225" y="7095"/>
                  </a:lnTo>
                  <a:cubicBezTo>
                    <a:pt x="16903" y="5357"/>
                    <a:pt x="16067" y="3777"/>
                    <a:pt x="14810" y="2527"/>
                  </a:cubicBezTo>
                  <a:lnTo>
                    <a:pt x="12399" y="4950"/>
                  </a:lnTo>
                  <a:cubicBezTo>
                    <a:pt x="12175" y="4726"/>
                    <a:pt x="11928" y="4521"/>
                    <a:pt x="11664" y="4341"/>
                  </a:cubicBezTo>
                  <a:lnTo>
                    <a:pt x="13600" y="1524"/>
                  </a:lnTo>
                  <a:cubicBezTo>
                    <a:pt x="12150" y="528"/>
                    <a:pt x="10450" y="1"/>
                    <a:pt x="8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1"/>
            <p:cNvSpPr/>
            <p:nvPr/>
          </p:nvSpPr>
          <p:spPr>
            <a:xfrm>
              <a:off x="8554957" y="3282724"/>
              <a:ext cx="52800" cy="525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1"/>
            <p:cNvSpPr/>
            <p:nvPr/>
          </p:nvSpPr>
          <p:spPr>
            <a:xfrm>
              <a:off x="7093325" y="41767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41"/>
            <p:cNvGrpSpPr/>
            <p:nvPr/>
          </p:nvGrpSpPr>
          <p:grpSpPr>
            <a:xfrm>
              <a:off x="6379826" y="3462865"/>
              <a:ext cx="1511958" cy="1511958"/>
              <a:chOff x="4529425" y="1609825"/>
              <a:chExt cx="913625" cy="913625"/>
            </a:xfrm>
          </p:grpSpPr>
          <p:sp>
            <p:nvSpPr>
              <p:cNvPr id="730" name="Google Shape;730;p41"/>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1"/>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1"/>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33" name="Google Shape;733;p41"/>
            <p:cNvCxnSpPr>
              <a:stCxn id="728" idx="7"/>
              <a:endCxn id="727" idx="3"/>
            </p:cNvCxnSpPr>
            <p:nvPr/>
          </p:nvCxnSpPr>
          <p:spPr>
            <a:xfrm rot="10800000" flipH="1">
              <a:off x="7165792" y="3327492"/>
              <a:ext cx="1396800" cy="861600"/>
            </a:xfrm>
            <a:prstGeom prst="straightConnector1">
              <a:avLst/>
            </a:prstGeom>
            <a:noFill/>
            <a:ln w="19050" cap="flat" cmpd="sng">
              <a:solidFill>
                <a:schemeClr val="dk1"/>
              </a:solidFill>
              <a:prstDash val="solid"/>
              <a:round/>
              <a:headEnd type="none" w="med" len="med"/>
              <a:tailEnd type="none" w="med" len="med"/>
            </a:ln>
          </p:spPr>
        </p:cxnSp>
        <p:cxnSp>
          <p:nvCxnSpPr>
            <p:cNvPr id="734" name="Google Shape;734;p41"/>
            <p:cNvCxnSpPr>
              <a:stCxn id="728" idx="5"/>
            </p:cNvCxnSpPr>
            <p:nvPr/>
          </p:nvCxnSpPr>
          <p:spPr>
            <a:xfrm>
              <a:off x="7165792" y="4248913"/>
              <a:ext cx="493200" cy="945300"/>
            </a:xfrm>
            <a:prstGeom prst="straightConnector1">
              <a:avLst/>
            </a:prstGeom>
            <a:noFill/>
            <a:ln w="19050" cap="flat" cmpd="sng">
              <a:solidFill>
                <a:schemeClr val="dk1"/>
              </a:solidFill>
              <a:prstDash val="solid"/>
              <a:round/>
              <a:headEnd type="none" w="med" len="med"/>
              <a:tailEnd type="none" w="med" len="med"/>
            </a:ln>
          </p:spPr>
        </p:cxnSp>
        <p:cxnSp>
          <p:nvCxnSpPr>
            <p:cNvPr id="735" name="Google Shape;735;p41"/>
            <p:cNvCxnSpPr>
              <a:stCxn id="727" idx="4"/>
            </p:cNvCxnSpPr>
            <p:nvPr/>
          </p:nvCxnSpPr>
          <p:spPr>
            <a:xfrm flipH="1">
              <a:off x="8076457" y="3335224"/>
              <a:ext cx="504900" cy="1884300"/>
            </a:xfrm>
            <a:prstGeom prst="straightConnector1">
              <a:avLst/>
            </a:prstGeom>
            <a:noFill/>
            <a:ln w="19050" cap="flat" cmpd="sng">
              <a:solidFill>
                <a:schemeClr val="dk1"/>
              </a:solidFill>
              <a:prstDash val="solid"/>
              <a:round/>
              <a:headEnd type="none" w="med" len="med"/>
              <a:tailEnd type="none" w="med" len="med"/>
            </a:ln>
          </p:spPr>
        </p:cxnSp>
        <p:cxnSp>
          <p:nvCxnSpPr>
            <p:cNvPr id="736" name="Google Shape;736;p41"/>
            <p:cNvCxnSpPr>
              <a:stCxn id="727" idx="5"/>
            </p:cNvCxnSpPr>
            <p:nvPr/>
          </p:nvCxnSpPr>
          <p:spPr>
            <a:xfrm>
              <a:off x="8600025" y="3327536"/>
              <a:ext cx="591600" cy="1260900"/>
            </a:xfrm>
            <a:prstGeom prst="straightConnector1">
              <a:avLst/>
            </a:prstGeom>
            <a:noFill/>
            <a:ln w="19050" cap="flat" cmpd="sng">
              <a:solidFill>
                <a:schemeClr val="dk1"/>
              </a:solidFill>
              <a:prstDash val="solid"/>
              <a:round/>
              <a:headEnd type="none" w="med" len="med"/>
              <a:tailEnd type="none" w="med" len="med"/>
            </a:ln>
          </p:spPr>
        </p:cxnSp>
      </p:grpSp>
      <p:grpSp>
        <p:nvGrpSpPr>
          <p:cNvPr id="9" name="Group 8"/>
          <p:cNvGrpSpPr/>
          <p:nvPr/>
        </p:nvGrpSpPr>
        <p:grpSpPr>
          <a:xfrm>
            <a:off x="801384" y="152112"/>
            <a:ext cx="3472665" cy="729766"/>
            <a:chOff x="801384" y="152112"/>
            <a:chExt cx="3472665" cy="729766"/>
          </a:xfrm>
        </p:grpSpPr>
        <p:sp>
          <p:nvSpPr>
            <p:cNvPr id="3" name="Rounded Rectangle 2"/>
            <p:cNvSpPr/>
            <p:nvPr/>
          </p:nvSpPr>
          <p:spPr>
            <a:xfrm>
              <a:off x="801384" y="239015"/>
              <a:ext cx="2609636" cy="626724"/>
            </a:xfrm>
            <a:prstGeom prst="roundRect">
              <a:avLst/>
            </a:prstGeom>
            <a:solidFill>
              <a:schemeClr val="tx1">
                <a:lumMod val="60000"/>
                <a:lumOff val="40000"/>
              </a:schemeClr>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chemeClr val="tx2"/>
                  </a:solidFill>
                  <a:latin typeface="Arial" panose="020B0604020202020204" pitchFamily="34" charset="0"/>
                  <a:cs typeface="Arial" panose="020B0604020202020204" pitchFamily="34" charset="0"/>
                </a:rPr>
                <a:t>Kết nối năng lực</a:t>
              </a:r>
              <a:endParaRPr lang="en-US" sz="2000" b="1">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4340" y="152112"/>
              <a:ext cx="659709" cy="729766"/>
            </a:xfrm>
            <a:prstGeom prst="rect">
              <a:avLst/>
            </a:prstGeom>
          </p:spPr>
        </p:pic>
      </p:grpSp>
      <p:sp>
        <p:nvSpPr>
          <p:cNvPr id="5" name="TextBox 4"/>
          <p:cNvSpPr txBox="1"/>
          <p:nvPr/>
        </p:nvSpPr>
        <p:spPr>
          <a:xfrm>
            <a:off x="801384" y="956389"/>
            <a:ext cx="7801233" cy="1477328"/>
          </a:xfrm>
          <a:prstGeom prst="rect">
            <a:avLst/>
          </a:prstGeom>
          <a:noFill/>
        </p:spPr>
        <p:txBody>
          <a:bodyPr wrap="square" rtlCol="0">
            <a:spAutoFit/>
          </a:bodyPr>
          <a:lstStyle/>
          <a:p>
            <a:pPr algn="just">
              <a:lnSpc>
                <a:spcPct val="150000"/>
              </a:lnSpc>
            </a:pPr>
            <a:r>
              <a:rPr lang="vi-VN" sz="2000" smtClean="0"/>
              <a:t>Em hãy tìm hiểu thực tế để cho biết ngoài tay quay con trượt còn có cơ cấu nào cũng biến đổi chuyển động quay thành chuyển động tịnh tiến và ngược lại.</a:t>
            </a:r>
            <a:endParaRPr lang="en-US" sz="2000"/>
          </a:p>
        </p:txBody>
      </p:sp>
      <p:pic>
        <p:nvPicPr>
          <p:cNvPr id="6" name="y2mate.com - Công nghệ 8 Biến đổi chuyển động  Quay  Tịnh tiến  Bu lông  Đai ốc_360p">
            <a:hlinkClick r:id="" action="ppaction://media"/>
          </p:cNvPr>
          <p:cNvPicPr>
            <a:picLocks noChangeAspect="1"/>
          </p:cNvPicPr>
          <p:nvPr>
            <a:videoFile r:link="rId1"/>
            <p:extLst>
              <p:ext uri="{DAA4B4D4-6D71-4841-9C94-3DE7FCFB9230}">
                <p14:media xmlns:p14="http://schemas.microsoft.com/office/powerpoint/2010/main" r:embed="rId2">
                  <p14:trim st="12201" end="0.3333"/>
                </p14:media>
              </p:ext>
            </p:extLst>
          </p:nvPr>
        </p:nvPicPr>
        <p:blipFill rotWithShape="1">
          <a:blip r:embed="rId7"/>
          <a:srcRect l="29606" r="29607" b="9877"/>
          <a:stretch/>
        </p:blipFill>
        <p:spPr>
          <a:xfrm>
            <a:off x="1509096" y="2524367"/>
            <a:ext cx="1919347" cy="1775925"/>
          </a:xfrm>
          <a:prstGeom prst="rect">
            <a:avLst/>
          </a:prstGeom>
        </p:spPr>
      </p:pic>
      <p:sp>
        <p:nvSpPr>
          <p:cNvPr id="7" name="Rectangle 6"/>
          <p:cNvSpPr/>
          <p:nvPr/>
        </p:nvSpPr>
        <p:spPr>
          <a:xfrm>
            <a:off x="477146" y="4300292"/>
            <a:ext cx="3976099" cy="830997"/>
          </a:xfrm>
          <a:prstGeom prst="rect">
            <a:avLst/>
          </a:prstGeom>
        </p:spPr>
        <p:txBody>
          <a:bodyPr wrap="square">
            <a:spAutoFit/>
          </a:bodyPr>
          <a:lstStyle/>
          <a:p>
            <a:pPr algn="ctr">
              <a:lnSpc>
                <a:spcPct val="150000"/>
              </a:lnSpc>
            </a:pPr>
            <a:r>
              <a:rPr lang="en-US" sz="1600" i="1">
                <a:solidFill>
                  <a:srgbClr val="0070C0"/>
                </a:solidFill>
              </a:rPr>
              <a:t>Chuyển động tịnh tiến của đai ốc biến đổi thành chuyển động quay </a:t>
            </a:r>
            <a:r>
              <a:rPr lang="en-US" sz="1600" i="1">
                <a:solidFill>
                  <a:srgbClr val="0070C0"/>
                </a:solidFill>
              </a:rPr>
              <a:t>của </a:t>
            </a:r>
            <a:r>
              <a:rPr lang="en-US" sz="1600" i="1" smtClean="0">
                <a:solidFill>
                  <a:srgbClr val="0070C0"/>
                </a:solidFill>
              </a:rPr>
              <a:t>vít</a:t>
            </a:r>
            <a:endParaRPr lang="en-US" sz="1600" i="1">
              <a:solidFill>
                <a:srgbClr val="0070C0"/>
              </a:solidFill>
            </a:endParaRPr>
          </a:p>
        </p:txBody>
      </p:sp>
      <p:sp>
        <p:nvSpPr>
          <p:cNvPr id="21" name="Rectangle 20"/>
          <p:cNvSpPr/>
          <p:nvPr/>
        </p:nvSpPr>
        <p:spPr>
          <a:xfrm>
            <a:off x="4702000" y="4295712"/>
            <a:ext cx="4170985" cy="785343"/>
          </a:xfrm>
          <a:prstGeom prst="rect">
            <a:avLst/>
          </a:prstGeom>
        </p:spPr>
        <p:txBody>
          <a:bodyPr wrap="square">
            <a:spAutoFit/>
          </a:bodyPr>
          <a:lstStyle/>
          <a:p>
            <a:pPr algn="ctr">
              <a:lnSpc>
                <a:spcPct val="150000"/>
              </a:lnSpc>
            </a:pPr>
            <a:r>
              <a:rPr lang="en-US" sz="1600" i="1">
                <a:solidFill>
                  <a:srgbClr val="0070C0"/>
                </a:solidFill>
              </a:rPr>
              <a:t>Chuyển động quay của bánh răng biến đổi thành chuyển động tịnh tiến của thanh răng</a:t>
            </a:r>
            <a:endParaRPr lang="en-US" sz="1600" i="1">
              <a:solidFill>
                <a:srgbClr val="0070C0"/>
              </a:solidFill>
            </a:endParaRPr>
          </a:p>
        </p:txBody>
      </p:sp>
      <p:pic>
        <p:nvPicPr>
          <p:cNvPr id="8" name="y2mate.com - Công nghệ 8 Biến đổi chuyển động  Quay Tịnh tiến cơ cấu bánh răng thanh răng_480p">
            <a:hlinkClick r:id="" action="ppaction://media"/>
          </p:cNvPr>
          <p:cNvPicPr>
            <a:picLocks noChangeAspect="1"/>
          </p:cNvPicPr>
          <p:nvPr>
            <a:videoFile r:link="rId1"/>
            <p:extLst>
              <p:ext uri="{DAA4B4D4-6D71-4841-9C94-3DE7FCFB9230}">
                <p14:media xmlns:p14="http://schemas.microsoft.com/office/powerpoint/2010/main" r:embed="rId3">
                  <p14:trim st="25849"/>
                </p14:media>
              </p:ext>
            </p:extLst>
          </p:nvPr>
        </p:nvPicPr>
        <p:blipFill rotWithShape="1">
          <a:blip r:embed="rId8"/>
          <a:srcRect l="26022" t="12627" r="26634" b="12767"/>
          <a:stretch/>
        </p:blipFill>
        <p:spPr>
          <a:xfrm>
            <a:off x="5714883" y="2457517"/>
            <a:ext cx="2075380" cy="1838195"/>
          </a:xfrm>
          <a:prstGeom prst="rect">
            <a:avLst/>
          </a:prstGeom>
        </p:spPr>
      </p:pic>
    </p:spTree>
    <p:extLst>
      <p:ext uri="{BB962C8B-B14F-4D97-AF65-F5344CB8AC3E}">
        <p14:creationId xmlns:p14="http://schemas.microsoft.com/office/powerpoint/2010/main" val="222918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2077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75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video>
              <p:cMediaNode vol="80000">
                <p:cTn id="44" fill="hold" display="0">
                  <p:stCondLst>
                    <p:cond delay="indefinite"/>
                  </p:stCondLst>
                </p:cTn>
                <p:tgtEl>
                  <p:spTgt spid="8"/>
                </p:tgtEl>
              </p:cMediaNode>
            </p:video>
          </p:childTnLst>
        </p:cTn>
      </p:par>
    </p:tnLst>
    <p:bldLst>
      <p:bldP spid="5" grpId="0"/>
      <p:bldP spid="7"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3" name="y2mate.com - Cơ cấu tay quay thanh lắc 1_480p">
            <a:hlinkClick r:id="" action="ppaction://media"/>
          </p:cNvPr>
          <p:cNvPicPr>
            <a:picLocks noChangeAspect="1"/>
          </p:cNvPicPr>
          <p:nvPr>
            <a:videoFile r:link="rId1"/>
            <p:extLst>
              <p:ext uri="{DAA4B4D4-6D71-4841-9C94-3DE7FCFB9230}">
                <p14:media xmlns:p14="http://schemas.microsoft.com/office/powerpoint/2010/main" r:embed="rId2">
                  <p14:trim st="13045" end="6277"/>
                  <p14:fade in="500" out="500"/>
                </p14:media>
              </p:ext>
            </p:extLst>
          </p:nvPr>
        </p:nvPicPr>
        <p:blipFill rotWithShape="1">
          <a:blip r:embed="rId5"/>
          <a:srcRect l="6803" r="14508"/>
          <a:stretch/>
        </p:blipFill>
        <p:spPr>
          <a:xfrm>
            <a:off x="523982" y="1130882"/>
            <a:ext cx="4900773" cy="3310939"/>
          </a:xfrm>
          <a:prstGeom prst="rect">
            <a:avLst/>
          </a:prstGeom>
        </p:spPr>
      </p:pic>
      <p:sp>
        <p:nvSpPr>
          <p:cNvPr id="2" name="Title 1"/>
          <p:cNvSpPr>
            <a:spLocks noGrp="1"/>
          </p:cNvSpPr>
          <p:nvPr>
            <p:ph type="title"/>
          </p:nvPr>
        </p:nvSpPr>
        <p:spPr>
          <a:xfrm>
            <a:off x="694551" y="360339"/>
            <a:ext cx="7713900" cy="648900"/>
          </a:xfrm>
        </p:spPr>
        <p:txBody>
          <a:bodyPr/>
          <a:lstStyle/>
          <a:p>
            <a:pPr algn="ctr"/>
            <a:r>
              <a:rPr lang="vi-VN" sz="2400" b="1">
                <a:latin typeface="Arial" panose="020B0604020202020204" pitchFamily="34" charset="0"/>
                <a:cs typeface="Arial" panose="020B0604020202020204" pitchFamily="34" charset="0"/>
              </a:rPr>
              <a:t>2</a:t>
            </a:r>
            <a:r>
              <a:rPr lang="vi-VN" sz="2400" b="1" smtClean="0">
                <a:latin typeface="Arial" panose="020B0604020202020204" pitchFamily="34" charset="0"/>
                <a:cs typeface="Arial" panose="020B0604020202020204" pitchFamily="34" charset="0"/>
              </a:rPr>
              <a:t>. Cơ cấu tay quay thanh lắc</a:t>
            </a:r>
            <a:endParaRPr lang="en-US" sz="2400" b="1">
              <a:latin typeface="Arial" panose="020B0604020202020204" pitchFamily="34" charset="0"/>
              <a:cs typeface="Arial" panose="020B0604020202020204" pitchFamily="34" charset="0"/>
            </a:endParaRPr>
          </a:p>
        </p:txBody>
      </p:sp>
      <p:sp>
        <p:nvSpPr>
          <p:cNvPr id="7" name="Rectangle 6"/>
          <p:cNvSpPr/>
          <p:nvPr/>
        </p:nvSpPr>
        <p:spPr>
          <a:xfrm>
            <a:off x="5548046" y="1872297"/>
            <a:ext cx="3379116" cy="1938992"/>
          </a:xfrm>
          <a:prstGeom prst="rect">
            <a:avLst/>
          </a:prstGeom>
        </p:spPr>
        <p:txBody>
          <a:bodyPr wrap="square">
            <a:spAutoFit/>
          </a:bodyPr>
          <a:lstStyle/>
          <a:p>
            <a:pPr algn="just">
              <a:lnSpc>
                <a:spcPct val="150000"/>
              </a:lnSpc>
            </a:pPr>
            <a:r>
              <a:rPr lang="vi-VN" sz="2000" b="1" smtClean="0">
                <a:solidFill>
                  <a:srgbClr val="C00000"/>
                </a:solidFill>
              </a:rPr>
              <a:t>Cơ </a:t>
            </a:r>
            <a:r>
              <a:rPr lang="vi-VN" sz="2000" b="1">
                <a:solidFill>
                  <a:srgbClr val="C00000"/>
                </a:solidFill>
              </a:rPr>
              <a:t>cấu tay quay thanh lắc </a:t>
            </a:r>
            <a:r>
              <a:rPr lang="vi-VN" sz="2000"/>
              <a:t>biến </a:t>
            </a:r>
            <a:r>
              <a:rPr lang="vi-VN" sz="2000"/>
              <a:t>chuyển </a:t>
            </a:r>
            <a:r>
              <a:rPr lang="vi-VN" sz="2000" smtClean="0"/>
              <a:t>động </a:t>
            </a:r>
            <a:r>
              <a:rPr lang="vi-VN" sz="2000"/>
              <a:t>quay thành chuyển động lắc và ngược lại.</a:t>
            </a:r>
            <a:endParaRPr lang="en-US" sz="2000"/>
          </a:p>
        </p:txBody>
      </p:sp>
      <p:grpSp>
        <p:nvGrpSpPr>
          <p:cNvPr id="17" name="Google Shape;779;p44"/>
          <p:cNvGrpSpPr/>
          <p:nvPr/>
        </p:nvGrpSpPr>
        <p:grpSpPr>
          <a:xfrm>
            <a:off x="6684971" y="-644076"/>
            <a:ext cx="2639795" cy="1853191"/>
            <a:chOff x="6684971" y="-644076"/>
            <a:chExt cx="2639795" cy="1853191"/>
          </a:xfrm>
        </p:grpSpPr>
        <p:grpSp>
          <p:nvGrpSpPr>
            <p:cNvPr id="18" name="Google Shape;780;p44"/>
            <p:cNvGrpSpPr/>
            <p:nvPr/>
          </p:nvGrpSpPr>
          <p:grpSpPr>
            <a:xfrm>
              <a:off x="8521968" y="406316"/>
              <a:ext cx="802799" cy="802799"/>
              <a:chOff x="353675" y="3417700"/>
              <a:chExt cx="527775" cy="527775"/>
            </a:xfrm>
          </p:grpSpPr>
          <p:sp>
            <p:nvSpPr>
              <p:cNvPr id="27" name="Google Shape;781;p4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 name="Google Shape;782;p4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 name="Google Shape;783;p4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 name="Google Shape;784;p4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 name="Google Shape;785;p4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 name="Google Shape;786;p4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787;p4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 name="Google Shape;788;p4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 name="Google Shape;789;p4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790;p4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791;p4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 name="Google Shape;792;p4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 name="Google Shape;793;p4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 name="Google Shape;794;p4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 name="Google Shape;795;p4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 name="Google Shape;796;p4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 name="Google Shape;797;p4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 name="Google Shape;798;p4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 name="Google Shape;799;p4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800;p4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 name="Google Shape;801;p4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 name="Google Shape;802;p4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 name="Google Shape;803;p4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 name="Google Shape;804;p4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1" name="Google Shape;805;p4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 name="Google Shape;806;p4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 name="Google Shape;807;p4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4" name="Google Shape;808;p4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809;p4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810;p4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811;p4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 name="Google Shape;812;p4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 name="Google Shape;813;p4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814;p4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 name="Google Shape;815;p4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 name="Google Shape;816;p4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817;p4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 name="Google Shape;818;p4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819;p4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 name="Google Shape;820;p4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 name="Google Shape;821;p4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8" name="Google Shape;822;p4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9" name="Google Shape;823;p4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0" name="Google Shape;824;p4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 name="Google Shape;825;p4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 name="Google Shape;826;p4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 name="Google Shape;827;p4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9" name="Google Shape;828;p44"/>
            <p:cNvSpPr/>
            <p:nvPr/>
          </p:nvSpPr>
          <p:spPr>
            <a:xfrm>
              <a:off x="8855269" y="7398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 name="Google Shape;829;p44"/>
            <p:cNvSpPr/>
            <p:nvPr/>
          </p:nvSpPr>
          <p:spPr>
            <a:xfrm>
              <a:off x="7398500" y="696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21" name="Google Shape;830;p44"/>
            <p:cNvGrpSpPr/>
            <p:nvPr/>
          </p:nvGrpSpPr>
          <p:grpSpPr>
            <a:xfrm>
              <a:off x="6684971" y="-644076"/>
              <a:ext cx="1511958" cy="1511958"/>
              <a:chOff x="4529425" y="1609825"/>
              <a:chExt cx="913625" cy="913625"/>
            </a:xfrm>
          </p:grpSpPr>
          <p:sp>
            <p:nvSpPr>
              <p:cNvPr id="24" name="Google Shape;831;p44"/>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32;p44"/>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33;p44"/>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cxnSp>
          <p:nvCxnSpPr>
            <p:cNvPr id="22" name="Google Shape;834;p44"/>
            <p:cNvCxnSpPr>
              <a:stCxn id="20" idx="6"/>
              <a:endCxn id="19" idx="2"/>
            </p:cNvCxnSpPr>
            <p:nvPr/>
          </p:nvCxnSpPr>
          <p:spPr>
            <a:xfrm>
              <a:off x="7483400" y="111903"/>
              <a:ext cx="1371900" cy="6960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835;p44"/>
            <p:cNvCxnSpPr>
              <a:stCxn id="19" idx="0"/>
            </p:cNvCxnSpPr>
            <p:nvPr/>
          </p:nvCxnSpPr>
          <p:spPr>
            <a:xfrm rot="10800000">
              <a:off x="8344669" y="-340498"/>
              <a:ext cx="578700" cy="1080300"/>
            </a:xfrm>
            <a:prstGeom prst="straightConnector1">
              <a:avLst/>
            </a:prstGeom>
            <a:noFill/>
            <a:ln w="19050" cap="flat" cmpd="sng">
              <a:solidFill>
                <a:schemeClr val="dk1"/>
              </a:solidFill>
              <a:prstDash val="solid"/>
              <a:round/>
              <a:headEnd type="none" w="med" len="med"/>
              <a:tailEnd type="none" w="med" len="med"/>
            </a:ln>
          </p:spPr>
        </p:cxnSp>
      </p:grpSp>
      <p:cxnSp>
        <p:nvCxnSpPr>
          <p:cNvPr id="11" name="Straight Arrow Connector 10"/>
          <p:cNvCxnSpPr>
            <a:endCxn id="13" idx="0"/>
          </p:cNvCxnSpPr>
          <p:nvPr/>
        </p:nvCxnSpPr>
        <p:spPr>
          <a:xfrm flipH="1">
            <a:off x="2034283" y="4089115"/>
            <a:ext cx="184935" cy="544834"/>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52755" y="4633949"/>
            <a:ext cx="2363056" cy="400110"/>
          </a:xfrm>
          <a:prstGeom prst="rect">
            <a:avLst/>
          </a:prstGeom>
          <a:noFill/>
        </p:spPr>
        <p:txBody>
          <a:bodyPr wrap="square" rtlCol="0">
            <a:spAutoFit/>
          </a:bodyPr>
          <a:lstStyle/>
          <a:p>
            <a:pPr algn="ctr"/>
            <a:r>
              <a:rPr lang="vi-VN" sz="2000" smtClean="0">
                <a:solidFill>
                  <a:srgbClr val="0070C0"/>
                </a:solidFill>
              </a:rPr>
              <a:t>Chuyển </a:t>
            </a:r>
            <a:r>
              <a:rPr lang="vi-VN" sz="2000" smtClean="0">
                <a:solidFill>
                  <a:srgbClr val="0070C0"/>
                </a:solidFill>
              </a:rPr>
              <a:t>động </a:t>
            </a:r>
            <a:r>
              <a:rPr lang="vi-VN" sz="2000" smtClean="0">
                <a:solidFill>
                  <a:srgbClr val="0070C0"/>
                </a:solidFill>
              </a:rPr>
              <a:t>lắc</a:t>
            </a:r>
            <a:endParaRPr lang="en-US" sz="2000">
              <a:solidFill>
                <a:srgbClr val="0070C0"/>
              </a:solidFill>
            </a:endParaRPr>
          </a:p>
        </p:txBody>
      </p:sp>
      <p:cxnSp>
        <p:nvCxnSpPr>
          <p:cNvPr id="75" name="Straight Arrow Connector 74"/>
          <p:cNvCxnSpPr/>
          <p:nvPr/>
        </p:nvCxnSpPr>
        <p:spPr>
          <a:xfrm>
            <a:off x="4520629" y="3287730"/>
            <a:ext cx="252579" cy="131397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440567" y="4633949"/>
            <a:ext cx="2665282" cy="400110"/>
          </a:xfrm>
          <a:prstGeom prst="rect">
            <a:avLst/>
          </a:prstGeom>
          <a:noFill/>
        </p:spPr>
        <p:txBody>
          <a:bodyPr wrap="square" rtlCol="0">
            <a:spAutoFit/>
          </a:bodyPr>
          <a:lstStyle/>
          <a:p>
            <a:pPr algn="ctr"/>
            <a:r>
              <a:rPr lang="vi-VN" sz="2000" smtClean="0">
                <a:solidFill>
                  <a:srgbClr val="0070C0"/>
                </a:solidFill>
              </a:rPr>
              <a:t>Chuyển </a:t>
            </a:r>
            <a:r>
              <a:rPr lang="vi-VN" sz="2000" smtClean="0">
                <a:solidFill>
                  <a:srgbClr val="0070C0"/>
                </a:solidFill>
              </a:rPr>
              <a:t>động </a:t>
            </a:r>
            <a:r>
              <a:rPr lang="vi-VN" sz="2000" smtClean="0">
                <a:solidFill>
                  <a:srgbClr val="0070C0"/>
                </a:solidFill>
              </a:rPr>
              <a:t>quay</a:t>
            </a:r>
            <a:endParaRPr lang="en-US" sz="2000">
              <a:solidFill>
                <a:srgbClr val="0070C0"/>
              </a:solidFill>
            </a:endParaRPr>
          </a:p>
        </p:txBody>
      </p:sp>
    </p:spTree>
    <p:extLst>
      <p:ext uri="{BB962C8B-B14F-4D97-AF65-F5344CB8AC3E}">
        <p14:creationId xmlns:p14="http://schemas.microsoft.com/office/powerpoint/2010/main" val="367988429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anim calcmode="lin" valueType="num">
                                      <p:cBhvr>
                                        <p:cTn id="35" dur="500" fill="hold"/>
                                        <p:tgtEl>
                                          <p:spTgt spid="75"/>
                                        </p:tgtEl>
                                        <p:attrNameLst>
                                          <p:attrName>ppt_x</p:attrName>
                                        </p:attrNameLst>
                                      </p:cBhvr>
                                      <p:tavLst>
                                        <p:tav tm="0">
                                          <p:val>
                                            <p:strVal val="#ppt_x"/>
                                          </p:val>
                                        </p:tav>
                                        <p:tav tm="100000">
                                          <p:val>
                                            <p:strVal val="#ppt_x"/>
                                          </p:val>
                                        </p:tav>
                                      </p:tavLst>
                                    </p:anim>
                                    <p:anim calcmode="lin" valueType="num">
                                      <p:cBhvr>
                                        <p:cTn id="36" dur="500" fill="hold"/>
                                        <p:tgtEl>
                                          <p:spTgt spid="7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anim calcmode="lin" valueType="num">
                                      <p:cBhvr>
                                        <p:cTn id="40" dur="500" fill="hold"/>
                                        <p:tgtEl>
                                          <p:spTgt spid="76"/>
                                        </p:tgtEl>
                                        <p:attrNameLst>
                                          <p:attrName>ppt_x</p:attrName>
                                        </p:attrNameLst>
                                      </p:cBhvr>
                                      <p:tavLst>
                                        <p:tav tm="0">
                                          <p:val>
                                            <p:strVal val="#ppt_x"/>
                                          </p:val>
                                        </p:tav>
                                        <p:tav tm="100000">
                                          <p:val>
                                            <p:strVal val="#ppt_x"/>
                                          </p:val>
                                        </p:tav>
                                      </p:tavLst>
                                    </p:anim>
                                    <p:anim calcmode="lin" valueType="num">
                                      <p:cBhvr>
                                        <p:cTn id="41" dur="500" fill="hold"/>
                                        <p:tgtEl>
                                          <p:spTgt spid="76"/>
                                        </p:tgtEl>
                                        <p:attrNameLst>
                                          <p:attrName>ppt_y</p:attrName>
                                        </p:attrNameLst>
                                      </p:cBhvr>
                                      <p:tavLst>
                                        <p:tav tm="0">
                                          <p:val>
                                            <p:strVal val="#ppt_y+.1"/>
                                          </p:val>
                                        </p:tav>
                                        <p:tav tm="100000">
                                          <p:val>
                                            <p:strVal val="#ppt_y"/>
                                          </p:val>
                                        </p:tav>
                                      </p:tavLst>
                                    </p:anim>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5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485">
                <p:cTn id="45" fill="hold" display="0">
                  <p:stCondLst>
                    <p:cond delay="indefinite"/>
                  </p:stCondLst>
                </p:cTn>
                <p:tgtEl>
                  <p:spTgt spid="3"/>
                </p:tgtEl>
              </p:cMediaNode>
            </p:video>
          </p:childTnLst>
        </p:cTn>
      </p:par>
    </p:tnLst>
    <p:bldLst>
      <p:bldP spid="2" grpId="0"/>
      <p:bldP spid="7" grpId="0"/>
      <p:bldP spid="13" grpId="0"/>
      <p:bldP spid="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44584" y="0"/>
            <a:ext cx="1941816" cy="667821"/>
            <a:chOff x="2455524" y="-2"/>
            <a:chExt cx="4140485" cy="667821"/>
          </a:xfrm>
          <a:effectLst>
            <a:outerShdw blurRad="50800" dist="38100" dir="5400000" algn="t" rotWithShape="0">
              <a:prstClr val="black">
                <a:alpha val="40000"/>
              </a:prstClr>
            </a:outerShdw>
          </a:effectLst>
        </p:grpSpPr>
        <p:sp>
          <p:nvSpPr>
            <p:cNvPr id="3" name="Round Same Side Corner Rectangle 2"/>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45594" y="133855"/>
              <a:ext cx="3791164" cy="400110"/>
            </a:xfrm>
            <a:prstGeom prst="rect">
              <a:avLst/>
            </a:prstGeom>
            <a:noFill/>
          </p:spPr>
          <p:txBody>
            <a:bodyPr wrap="square" rtlCol="0">
              <a:spAutoFit/>
            </a:bodyPr>
            <a:lstStyle/>
            <a:p>
              <a:pPr algn="ctr"/>
              <a:r>
                <a:rPr lang="vi-VN" sz="2000" b="1" smtClean="0">
                  <a:solidFill>
                    <a:schemeClr val="tx2"/>
                  </a:solidFill>
                </a:rPr>
                <a:t>a) Cấu tạo</a:t>
              </a:r>
              <a:endParaRPr lang="en-US" sz="2000" b="1">
                <a:solidFill>
                  <a:schemeClr val="tx2"/>
                </a:solidFill>
              </a:endParaRPr>
            </a:p>
          </p:txBody>
        </p:sp>
      </p:grpSp>
      <p:sp>
        <p:nvSpPr>
          <p:cNvPr id="9" name="Rounded Rectangular Callout 8"/>
          <p:cNvSpPr/>
          <p:nvPr/>
        </p:nvSpPr>
        <p:spPr>
          <a:xfrm>
            <a:off x="5573398" y="2835447"/>
            <a:ext cx="1654473" cy="544530"/>
          </a:xfrm>
          <a:prstGeom prst="wedgeRoundRectCallout">
            <a:avLst>
              <a:gd name="adj1" fmla="val -95661"/>
              <a:gd name="adj2" fmla="val 10270"/>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AD: Giá đỡ</a:t>
            </a:r>
            <a:endParaRPr lang="en-US" sz="200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851570" y="822134"/>
            <a:ext cx="6764911" cy="482243"/>
            <a:chOff x="851570" y="822134"/>
            <a:chExt cx="6764911" cy="482243"/>
          </a:xfrm>
        </p:grpSpPr>
        <p:sp>
          <p:nvSpPr>
            <p:cNvPr id="7" name="TextBox 6"/>
            <p:cNvSpPr txBox="1"/>
            <p:nvPr/>
          </p:nvSpPr>
          <p:spPr>
            <a:xfrm>
              <a:off x="1414502" y="904267"/>
              <a:ext cx="6201979" cy="400110"/>
            </a:xfrm>
            <a:prstGeom prst="rect">
              <a:avLst/>
            </a:prstGeom>
            <a:noFill/>
          </p:spPr>
          <p:txBody>
            <a:bodyPr wrap="square" rtlCol="0">
              <a:spAutoFit/>
            </a:bodyPr>
            <a:lstStyle/>
            <a:p>
              <a:pPr algn="just"/>
              <a:r>
                <a:rPr lang="vi-VN" sz="2000" i="1" smtClean="0">
                  <a:solidFill>
                    <a:srgbClr val="002060"/>
                  </a:solidFill>
                </a:rPr>
                <a:t>Em hãy chỉ ra các bộ phận của tay quay thanh lắc.</a:t>
              </a:r>
              <a:endParaRPr lang="en-US" sz="2000" i="1">
                <a:solidFill>
                  <a:srgbClr val="00206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570" y="822134"/>
              <a:ext cx="516077" cy="472852"/>
            </a:xfrm>
            <a:prstGeom prst="rect">
              <a:avLst/>
            </a:prstGeom>
          </p:spPr>
        </p:pic>
      </p:grpSp>
      <p:grpSp>
        <p:nvGrpSpPr>
          <p:cNvPr id="19" name="Group 18"/>
          <p:cNvGrpSpPr/>
          <p:nvPr/>
        </p:nvGrpSpPr>
        <p:grpSpPr>
          <a:xfrm>
            <a:off x="2039419" y="1402043"/>
            <a:ext cx="4952143" cy="3587344"/>
            <a:chOff x="2039419" y="1402043"/>
            <a:chExt cx="4952143" cy="3587344"/>
          </a:xfrm>
        </p:grpSpPr>
        <p:pic>
          <p:nvPicPr>
            <p:cNvPr id="14" name="Picture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0066" y="1402043"/>
              <a:ext cx="2286334" cy="3587344"/>
            </a:xfrm>
            <a:prstGeom prst="rect">
              <a:avLst/>
            </a:prstGeom>
          </p:spPr>
        </p:pic>
        <p:sp>
          <p:nvSpPr>
            <p:cNvPr id="15" name="TextBox 14"/>
            <p:cNvSpPr txBox="1"/>
            <p:nvPr/>
          </p:nvSpPr>
          <p:spPr>
            <a:xfrm>
              <a:off x="2039419" y="4530903"/>
              <a:ext cx="4952143" cy="369332"/>
            </a:xfrm>
            <a:prstGeom prst="rect">
              <a:avLst/>
            </a:prstGeom>
            <a:noFill/>
          </p:spPr>
          <p:txBody>
            <a:bodyPr wrap="square" rtlCol="0">
              <a:spAutoFit/>
            </a:bodyPr>
            <a:lstStyle/>
            <a:p>
              <a:pPr algn="ctr"/>
              <a:r>
                <a:rPr lang="vi-VN" sz="1800" i="1" smtClean="0">
                  <a:solidFill>
                    <a:srgbClr val="0070C0"/>
                  </a:solidFill>
                </a:rPr>
                <a:t>Hình 7.5a. Cấu tạo của tay quay thanh lắc</a:t>
              </a:r>
              <a:endParaRPr lang="en-US" sz="1800" i="1">
                <a:solidFill>
                  <a:srgbClr val="0070C0"/>
                </a:solidFill>
              </a:endParaRPr>
            </a:p>
          </p:txBody>
        </p:sp>
      </p:grpSp>
      <p:sp>
        <p:nvSpPr>
          <p:cNvPr id="16" name="Rounded Rectangular Callout 15"/>
          <p:cNvSpPr/>
          <p:nvPr/>
        </p:nvSpPr>
        <p:spPr>
          <a:xfrm>
            <a:off x="750013" y="1991254"/>
            <a:ext cx="2363055" cy="544530"/>
          </a:xfrm>
          <a:prstGeom prst="wedgeRoundRectCallout">
            <a:avLst>
              <a:gd name="adj1" fmla="val 81443"/>
              <a:gd name="adj2" fmla="val 74421"/>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BC: Thanh truyền</a:t>
            </a:r>
            <a:endParaRPr lang="en-US" sz="2000">
              <a:solidFill>
                <a:srgbClr val="C00000"/>
              </a:solidFill>
              <a:latin typeface="Arial" panose="020B0604020202020204" pitchFamily="34" charset="0"/>
              <a:cs typeface="Arial" panose="020B0604020202020204" pitchFamily="34" charset="0"/>
            </a:endParaRPr>
          </a:p>
        </p:txBody>
      </p:sp>
      <p:sp>
        <p:nvSpPr>
          <p:cNvPr id="17" name="Rounded Rectangular Callout 16"/>
          <p:cNvSpPr/>
          <p:nvPr/>
        </p:nvSpPr>
        <p:spPr>
          <a:xfrm>
            <a:off x="5922552" y="1525382"/>
            <a:ext cx="1796671" cy="544530"/>
          </a:xfrm>
          <a:prstGeom prst="wedgeRoundRectCallout">
            <a:avLst>
              <a:gd name="adj1" fmla="val -128297"/>
              <a:gd name="adj2" fmla="val 32911"/>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AB: Tay quay</a:t>
            </a:r>
            <a:endParaRPr lang="en-US" sz="2000">
              <a:solidFill>
                <a:srgbClr val="C00000"/>
              </a:solidFill>
              <a:latin typeface="Arial" panose="020B0604020202020204" pitchFamily="34" charset="0"/>
              <a:cs typeface="Arial" panose="020B0604020202020204" pitchFamily="34" charset="0"/>
            </a:endParaRPr>
          </a:p>
        </p:txBody>
      </p:sp>
      <p:sp>
        <p:nvSpPr>
          <p:cNvPr id="18" name="Rounded Rectangular Callout 17"/>
          <p:cNvSpPr/>
          <p:nvPr/>
        </p:nvSpPr>
        <p:spPr>
          <a:xfrm>
            <a:off x="1171255" y="3261078"/>
            <a:ext cx="1941813" cy="544530"/>
          </a:xfrm>
          <a:prstGeom prst="wedgeRoundRectCallout">
            <a:avLst>
              <a:gd name="adj1" fmla="val 96241"/>
              <a:gd name="adj2" fmla="val 72534"/>
              <a:gd name="adj3" fmla="val 16667"/>
            </a:avLst>
          </a:prstGeom>
          <a:ln>
            <a:solidFill>
              <a:srgbClr val="D5837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C00000"/>
                </a:solidFill>
                <a:latin typeface="Arial" panose="020B0604020202020204" pitchFamily="34" charset="0"/>
                <a:cs typeface="Arial" panose="020B0604020202020204" pitchFamily="34" charset="0"/>
              </a:rPr>
              <a:t>CD: Thanh lắc</a:t>
            </a:r>
            <a:endParaRPr lang="en-US" sz="2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57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3517" y="224487"/>
            <a:ext cx="8207324" cy="958660"/>
            <a:chOff x="443517" y="224487"/>
            <a:chExt cx="8207324" cy="958660"/>
          </a:xfrm>
        </p:grpSpPr>
        <p:sp>
          <p:nvSpPr>
            <p:cNvPr id="2" name="Rectangle 1"/>
            <p:cNvSpPr/>
            <p:nvPr/>
          </p:nvSpPr>
          <p:spPr>
            <a:xfrm>
              <a:off x="1392149" y="224487"/>
              <a:ext cx="7258692" cy="958660"/>
            </a:xfrm>
            <a:prstGeom prst="rect">
              <a:avLst/>
            </a:prstGeom>
          </p:spPr>
          <p:txBody>
            <a:bodyPr wrap="square">
              <a:spAutoFit/>
            </a:bodyPr>
            <a:lstStyle/>
            <a:p>
              <a:pPr algn="just">
                <a:lnSpc>
                  <a:spcPct val="150000"/>
                </a:lnSpc>
              </a:pPr>
              <a:r>
                <a:rPr lang="vi-VN" sz="2000" i="1">
                  <a:solidFill>
                    <a:srgbClr val="002060"/>
                  </a:solidFill>
                </a:rPr>
                <a:t>Các bộ phận trong Hình 7.5a tương ứng với bộ phận nào trong cơ cấu ở Hình 7.5b?</a:t>
              </a:r>
              <a:endParaRPr lang="en-US" sz="2000" i="1">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17" y="361917"/>
              <a:ext cx="845509" cy="740802"/>
            </a:xfrm>
            <a:prstGeom prst="rect">
              <a:avLst/>
            </a:prstGeom>
          </p:spPr>
        </p:pic>
      </p:grpSp>
      <p:grpSp>
        <p:nvGrpSpPr>
          <p:cNvPr id="5" name="Group 4"/>
          <p:cNvGrpSpPr/>
          <p:nvPr/>
        </p:nvGrpSpPr>
        <p:grpSpPr>
          <a:xfrm>
            <a:off x="866271" y="1444493"/>
            <a:ext cx="7789723" cy="3612390"/>
            <a:chOff x="866271" y="1444493"/>
            <a:chExt cx="7789723" cy="3612390"/>
          </a:xfrm>
        </p:grpSpPr>
        <p:sp>
          <p:nvSpPr>
            <p:cNvPr id="9" name="TextBox 8"/>
            <p:cNvSpPr txBox="1"/>
            <p:nvPr/>
          </p:nvSpPr>
          <p:spPr>
            <a:xfrm>
              <a:off x="866271" y="4718329"/>
              <a:ext cx="3462390" cy="338554"/>
            </a:xfrm>
            <a:prstGeom prst="rect">
              <a:avLst/>
            </a:prstGeom>
            <a:noFill/>
          </p:spPr>
          <p:txBody>
            <a:bodyPr wrap="square" rtlCol="0">
              <a:spAutoFit/>
            </a:bodyPr>
            <a:lstStyle/>
            <a:p>
              <a:pPr algn="ctr"/>
              <a:r>
                <a:rPr lang="vi-VN" sz="1600" i="1" smtClean="0">
                  <a:solidFill>
                    <a:srgbClr val="0070C0"/>
                  </a:solidFill>
                </a:rPr>
                <a:t>Hình 7.5a. Mô hình tay quay con lắc</a:t>
              </a:r>
              <a:endParaRPr lang="en-US" sz="1600" i="1">
                <a:solidFill>
                  <a:srgbClr val="0070C0"/>
                </a:solidFill>
              </a:endParaRPr>
            </a:p>
          </p:txBody>
        </p:sp>
        <p:sp>
          <p:nvSpPr>
            <p:cNvPr id="10" name="TextBox 9"/>
            <p:cNvSpPr txBox="1"/>
            <p:nvPr/>
          </p:nvSpPr>
          <p:spPr>
            <a:xfrm>
              <a:off x="4762089" y="4718329"/>
              <a:ext cx="3893905" cy="338554"/>
            </a:xfrm>
            <a:prstGeom prst="rect">
              <a:avLst/>
            </a:prstGeom>
            <a:noFill/>
          </p:spPr>
          <p:txBody>
            <a:bodyPr wrap="square" rtlCol="0">
              <a:spAutoFit/>
            </a:bodyPr>
            <a:lstStyle/>
            <a:p>
              <a:pPr algn="ctr"/>
              <a:r>
                <a:rPr lang="vi-VN" sz="1600" i="1" smtClean="0">
                  <a:solidFill>
                    <a:srgbClr val="0070C0"/>
                  </a:solidFill>
                </a:rPr>
                <a:t>Hình 7.5b. Mô hình máy khâu đạp chân</a:t>
              </a:r>
              <a:endParaRPr lang="en-US" sz="1600" i="1">
                <a:solidFill>
                  <a:srgbClr val="0070C0"/>
                </a:solidFill>
              </a:endParaRPr>
            </a:p>
          </p:txBody>
        </p:sp>
        <p:pic>
          <p:nvPicPr>
            <p:cNvPr id="4" name="Picture 3"/>
            <p:cNvPicPr>
              <a:picLocks noChangeAspect="1"/>
            </p:cNvPicPr>
            <p:nvPr/>
          </p:nvPicPr>
          <p:blipFill>
            <a:blip r:embed="rId3"/>
            <a:stretch>
              <a:fillRect/>
            </a:stretch>
          </p:blipFill>
          <p:spPr>
            <a:xfrm>
              <a:off x="866271" y="1444493"/>
              <a:ext cx="7553599" cy="3273836"/>
            </a:xfrm>
            <a:prstGeom prst="rect">
              <a:avLst/>
            </a:prstGeom>
          </p:spPr>
        </p:pic>
      </p:grpSp>
    </p:spTree>
    <p:extLst>
      <p:ext uri="{BB962C8B-B14F-4D97-AF65-F5344CB8AC3E}">
        <p14:creationId xmlns:p14="http://schemas.microsoft.com/office/powerpoint/2010/main" val="48959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6271" y="1444493"/>
            <a:ext cx="7789723" cy="3612390"/>
            <a:chOff x="866271" y="1444493"/>
            <a:chExt cx="7789723" cy="3612390"/>
          </a:xfrm>
        </p:grpSpPr>
        <p:sp>
          <p:nvSpPr>
            <p:cNvPr id="9" name="TextBox 8"/>
            <p:cNvSpPr txBox="1"/>
            <p:nvPr/>
          </p:nvSpPr>
          <p:spPr>
            <a:xfrm>
              <a:off x="866271" y="4718329"/>
              <a:ext cx="3462390" cy="338554"/>
            </a:xfrm>
            <a:prstGeom prst="rect">
              <a:avLst/>
            </a:prstGeom>
            <a:noFill/>
          </p:spPr>
          <p:txBody>
            <a:bodyPr wrap="square" rtlCol="0">
              <a:spAutoFit/>
            </a:bodyPr>
            <a:lstStyle/>
            <a:p>
              <a:pPr algn="ctr"/>
              <a:r>
                <a:rPr lang="vi-VN" sz="1600" i="1" smtClean="0">
                  <a:solidFill>
                    <a:srgbClr val="0070C0"/>
                  </a:solidFill>
                </a:rPr>
                <a:t>Hình 7.5a. Mô hình tay quay con lắc</a:t>
              </a:r>
              <a:endParaRPr lang="en-US" sz="1600" i="1">
                <a:solidFill>
                  <a:srgbClr val="0070C0"/>
                </a:solidFill>
              </a:endParaRPr>
            </a:p>
          </p:txBody>
        </p:sp>
        <p:sp>
          <p:nvSpPr>
            <p:cNvPr id="10" name="TextBox 9"/>
            <p:cNvSpPr txBox="1"/>
            <p:nvPr/>
          </p:nvSpPr>
          <p:spPr>
            <a:xfrm>
              <a:off x="4762089" y="4718329"/>
              <a:ext cx="3893905" cy="338554"/>
            </a:xfrm>
            <a:prstGeom prst="rect">
              <a:avLst/>
            </a:prstGeom>
            <a:noFill/>
          </p:spPr>
          <p:txBody>
            <a:bodyPr wrap="square" rtlCol="0">
              <a:spAutoFit/>
            </a:bodyPr>
            <a:lstStyle/>
            <a:p>
              <a:pPr algn="ctr"/>
              <a:r>
                <a:rPr lang="vi-VN" sz="1600" i="1" smtClean="0">
                  <a:solidFill>
                    <a:srgbClr val="0070C0"/>
                  </a:solidFill>
                </a:rPr>
                <a:t>Hình 7.5b. Mô hình máy khâu đạp chân</a:t>
              </a:r>
              <a:endParaRPr lang="en-US" sz="1600" i="1">
                <a:solidFill>
                  <a:srgbClr val="0070C0"/>
                </a:solidFill>
              </a:endParaRPr>
            </a:p>
          </p:txBody>
        </p:sp>
        <p:pic>
          <p:nvPicPr>
            <p:cNvPr id="4" name="Picture 3"/>
            <p:cNvPicPr>
              <a:picLocks noChangeAspect="1"/>
            </p:cNvPicPr>
            <p:nvPr/>
          </p:nvPicPr>
          <p:blipFill>
            <a:blip r:embed="rId2"/>
            <a:stretch>
              <a:fillRect/>
            </a:stretch>
          </p:blipFill>
          <p:spPr>
            <a:xfrm>
              <a:off x="866271" y="1444493"/>
              <a:ext cx="7553599" cy="3273836"/>
            </a:xfrm>
            <a:prstGeom prst="rect">
              <a:avLst/>
            </a:prstGeom>
          </p:spPr>
        </p:pic>
      </p:grpSp>
      <p:sp>
        <p:nvSpPr>
          <p:cNvPr id="12" name="Rounded Rectangle 11"/>
          <p:cNvSpPr/>
          <p:nvPr/>
        </p:nvSpPr>
        <p:spPr>
          <a:xfrm>
            <a:off x="3383630" y="861810"/>
            <a:ext cx="2518879" cy="403715"/>
          </a:xfrm>
          <a:prstGeom prst="roundRect">
            <a:avLst/>
          </a:prstGeom>
          <a:solidFill>
            <a:srgbClr val="FFD54F"/>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Tay</a:t>
            </a:r>
            <a:r>
              <a:rPr lang="vi-VN" sz="2000">
                <a:solidFill>
                  <a:srgbClr val="000000"/>
                </a:solidFill>
              </a:rPr>
              <a:t> </a:t>
            </a:r>
            <a:r>
              <a:rPr lang="vi-VN" sz="2000">
                <a:solidFill>
                  <a:srgbClr val="000000"/>
                </a:solidFill>
              </a:rPr>
              <a:t>quay </a:t>
            </a:r>
            <a:r>
              <a:rPr lang="vi-VN" sz="2000" smtClean="0">
                <a:solidFill>
                  <a:srgbClr val="000000"/>
                </a:solidFill>
              </a:rPr>
              <a:t>- </a:t>
            </a:r>
            <a:r>
              <a:rPr lang="vi-VN" sz="2000">
                <a:solidFill>
                  <a:srgbClr val="000000"/>
                </a:solidFill>
              </a:rPr>
              <a:t>bàn đạp</a:t>
            </a:r>
            <a:endParaRPr lang="en-US" sz="2000">
              <a:solidFill>
                <a:srgbClr val="000000"/>
              </a:solidFill>
              <a:latin typeface="Arial" panose="020B0604020202020204" pitchFamily="34" charset="0"/>
              <a:cs typeface="Arial" panose="020B0604020202020204" pitchFamily="34" charset="0"/>
            </a:endParaRPr>
          </a:p>
        </p:txBody>
      </p:sp>
      <p:sp>
        <p:nvSpPr>
          <p:cNvPr id="13" name="Rounded Rectangle 12"/>
          <p:cNvSpPr/>
          <p:nvPr/>
        </p:nvSpPr>
        <p:spPr>
          <a:xfrm>
            <a:off x="5012949" y="265920"/>
            <a:ext cx="3392183" cy="403715"/>
          </a:xfrm>
          <a:prstGeom prst="roundRect">
            <a:avLst/>
          </a:prstGeom>
          <a:solidFill>
            <a:srgbClr val="79A8B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accent1"/>
                </a:solidFill>
                <a:latin typeface="Arial" panose="020B0604020202020204" pitchFamily="34" charset="0"/>
                <a:cs typeface="Arial" panose="020B0604020202020204" pitchFamily="34" charset="0"/>
              </a:rPr>
              <a:t>Thanh truyền - thanh truyền</a:t>
            </a:r>
            <a:endParaRPr lang="en-US" sz="2000">
              <a:solidFill>
                <a:schemeClr val="accent1"/>
              </a:solidFill>
              <a:latin typeface="Arial" panose="020B0604020202020204" pitchFamily="34" charset="0"/>
              <a:cs typeface="Arial" panose="020B0604020202020204" pitchFamily="34" charset="0"/>
            </a:endParaRPr>
          </a:p>
        </p:txBody>
      </p:sp>
      <p:sp>
        <p:nvSpPr>
          <p:cNvPr id="14" name="Rounded Rectangle 13"/>
          <p:cNvSpPr/>
          <p:nvPr/>
        </p:nvSpPr>
        <p:spPr>
          <a:xfrm>
            <a:off x="861140" y="265920"/>
            <a:ext cx="3392183" cy="403715"/>
          </a:xfrm>
          <a:prstGeom prst="roundRect">
            <a:avLst/>
          </a:prstGeom>
          <a:solidFill>
            <a:srgbClr val="D5837C"/>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accent1"/>
                </a:solidFill>
                <a:latin typeface="Arial" panose="020B0604020202020204" pitchFamily="34" charset="0"/>
                <a:cs typeface="Arial" panose="020B0604020202020204" pitchFamily="34" charset="0"/>
              </a:rPr>
              <a:t>Thanh lắc - vô lăng dẫn</a:t>
            </a:r>
            <a:endParaRPr lang="en-US" sz="200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7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a:spLocks noGrp="1"/>
          </p:cNvSpPr>
          <p:nvPr>
            <p:ph type="ctrTitle"/>
          </p:nvPr>
        </p:nvSpPr>
        <p:spPr>
          <a:xfrm>
            <a:off x="446233" y="1970990"/>
            <a:ext cx="8174585" cy="1561200"/>
          </a:xfrm>
          <a:prstGeom prst="rect">
            <a:avLst/>
          </a:prstGeom>
        </p:spPr>
        <p:txBody>
          <a:bodyPr spcFirstLastPara="1" wrap="square" lIns="91425" tIns="91425" rIns="91425" bIns="91425" anchor="b" anchorCtr="0">
            <a:noAutofit/>
          </a:bodyPr>
          <a:lstStyle/>
          <a:p>
            <a:pPr lvl="0" algn="ctr">
              <a:lnSpc>
                <a:spcPct val="150000"/>
              </a:lnSpc>
            </a:pPr>
            <a:r>
              <a:rPr lang="vi-VN" sz="4200" b="1">
                <a:solidFill>
                  <a:srgbClr val="263165"/>
                </a:solidFill>
                <a:latin typeface="Arial" panose="020B0604020202020204" pitchFamily="34" charset="0"/>
                <a:ea typeface="Kantumruy Pro SemiBold"/>
                <a:cs typeface="Arial" panose="020B0604020202020204" pitchFamily="34" charset="0"/>
                <a:sym typeface="Kantumruy Pro SemiBold"/>
              </a:rPr>
              <a:t>BÀI </a:t>
            </a:r>
            <a:r>
              <a:rPr lang="vi-VN" sz="4200" b="1" smtClean="0">
                <a:solidFill>
                  <a:srgbClr val="263165"/>
                </a:solidFill>
                <a:latin typeface="Arial" panose="020B0604020202020204" pitchFamily="34" charset="0"/>
                <a:ea typeface="Kantumruy Pro SemiBold"/>
                <a:cs typeface="Arial" panose="020B0604020202020204" pitchFamily="34" charset="0"/>
                <a:sym typeface="Kantumruy Pro SemiBold"/>
              </a:rPr>
              <a:t>7: TRUYỀN VÀ BIẾN ĐỔI CHUYỂN ĐỘNG</a:t>
            </a:r>
            <a:endParaRPr sz="4200" b="1">
              <a:solidFill>
                <a:srgbClr val="263165"/>
              </a:solidFill>
              <a:latin typeface="Arial" panose="020B0604020202020204" pitchFamily="34" charset="0"/>
              <a:ea typeface="Kantumruy Pro SemiBold"/>
              <a:cs typeface="Arial" panose="020B0604020202020204" pitchFamily="34" charset="0"/>
              <a:sym typeface="Kantumruy Pro SemiBold"/>
            </a:endParaRPr>
          </a:p>
        </p:txBody>
      </p:sp>
      <p:grpSp>
        <p:nvGrpSpPr>
          <p:cNvPr id="254" name="Google Shape;254;p31"/>
          <p:cNvGrpSpPr/>
          <p:nvPr/>
        </p:nvGrpSpPr>
        <p:grpSpPr>
          <a:xfrm flipH="1">
            <a:off x="-174662" y="2697285"/>
            <a:ext cx="2650734" cy="2839944"/>
            <a:chOff x="6605565" y="2082971"/>
            <a:chExt cx="3157715" cy="3383114"/>
          </a:xfrm>
        </p:grpSpPr>
        <p:grpSp>
          <p:nvGrpSpPr>
            <p:cNvPr id="255" name="Google Shape;255;p31"/>
            <p:cNvGrpSpPr/>
            <p:nvPr/>
          </p:nvGrpSpPr>
          <p:grpSpPr>
            <a:xfrm>
              <a:off x="6718168" y="3060491"/>
              <a:ext cx="802799" cy="802799"/>
              <a:chOff x="353675" y="3417700"/>
              <a:chExt cx="527775" cy="527775"/>
            </a:xfrm>
          </p:grpSpPr>
          <p:sp>
            <p:nvSpPr>
              <p:cNvPr id="256" name="Google Shape;256;p31"/>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7" name="Google Shape;257;p31"/>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8" name="Google Shape;258;p31"/>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9" name="Google Shape;259;p31"/>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0" name="Google Shape;260;p31"/>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1" name="Google Shape;261;p31"/>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2" name="Google Shape;262;p31"/>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3" name="Google Shape;263;p31"/>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4" name="Google Shape;264;p31"/>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5" name="Google Shape;265;p31"/>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6" name="Google Shape;266;p31"/>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7" name="Google Shape;267;p31"/>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8" name="Google Shape;268;p31"/>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9" name="Google Shape;269;p31"/>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 name="Google Shape;270;p31"/>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1" name="Google Shape;271;p31"/>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 name="Google Shape;272;p31"/>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 name="Google Shape;273;p31"/>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 name="Google Shape;274;p31"/>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5" name="Google Shape;275;p31"/>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6" name="Google Shape;276;p31"/>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7" name="Google Shape;277;p31"/>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8" name="Google Shape;278;p31"/>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9" name="Google Shape;279;p31"/>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0" name="Google Shape;280;p31"/>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1" name="Google Shape;281;p31"/>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2" name="Google Shape;282;p31"/>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3" name="Google Shape;283;p31"/>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4" name="Google Shape;284;p31"/>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5" name="Google Shape;285;p31"/>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6" name="Google Shape;286;p31"/>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7" name="Google Shape;287;p31"/>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 name="Google Shape;288;p31"/>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 name="Google Shape;289;p31"/>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 name="Google Shape;290;p31"/>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 name="Google Shape;291;p31"/>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 name="Google Shape;292;p31"/>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3" name="Google Shape;293;p31"/>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 name="Google Shape;294;p31"/>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 name="Google Shape;295;p31"/>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 name="Google Shape;296;p31"/>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 name="Google Shape;297;p31"/>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 name="Google Shape;298;p31"/>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1"/>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0" name="Google Shape;300;p31"/>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1" name="Google Shape;301;p31"/>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2" name="Google Shape;302;p31"/>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3" name="Google Shape;303;p31"/>
            <p:cNvSpPr/>
            <p:nvPr/>
          </p:nvSpPr>
          <p:spPr>
            <a:xfrm>
              <a:off x="7051519" y="3393977"/>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304" name="Google Shape;304;p31"/>
            <p:cNvGrpSpPr/>
            <p:nvPr/>
          </p:nvGrpSpPr>
          <p:grpSpPr>
            <a:xfrm rot="6659213">
              <a:off x="7961241" y="2312410"/>
              <a:ext cx="1572572" cy="1572608"/>
              <a:chOff x="3286600" y="1519925"/>
              <a:chExt cx="1093425" cy="1093450"/>
            </a:xfrm>
          </p:grpSpPr>
          <p:sp>
            <p:nvSpPr>
              <p:cNvPr id="305" name="Google Shape;305;p31"/>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6" name="Google Shape;306;p31"/>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7" name="Google Shape;307;p31"/>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8" name="Google Shape;308;p31"/>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9" name="Google Shape;309;p31"/>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0" name="Google Shape;310;p31"/>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1" name="Google Shape;311;p31"/>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2" name="Google Shape;312;p31"/>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3" name="Google Shape;313;p31"/>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14" name="Google Shape;314;p31"/>
            <p:cNvSpPr/>
            <p:nvPr/>
          </p:nvSpPr>
          <p:spPr>
            <a:xfrm>
              <a:off x="8699646" y="3050687"/>
              <a:ext cx="96300" cy="96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315" name="Google Shape;315;p31"/>
            <p:cNvGrpSpPr/>
            <p:nvPr/>
          </p:nvGrpSpPr>
          <p:grpSpPr>
            <a:xfrm>
              <a:off x="7165942" y="4077859"/>
              <a:ext cx="1388271" cy="1388226"/>
              <a:chOff x="5708875" y="1687175"/>
              <a:chExt cx="758950" cy="758925"/>
            </a:xfrm>
          </p:grpSpPr>
          <p:sp>
            <p:nvSpPr>
              <p:cNvPr id="316" name="Google Shape;316;p31"/>
              <p:cNvSpPr/>
              <p:nvPr/>
            </p:nvSpPr>
            <p:spPr>
              <a:xfrm>
                <a:off x="5708875" y="1687175"/>
                <a:ext cx="758950" cy="758925"/>
              </a:xfrm>
              <a:custGeom>
                <a:avLst/>
                <a:gdLst/>
                <a:ahLst/>
                <a:cxnLst/>
                <a:rect l="l" t="t" r="r" b="b"/>
                <a:pathLst>
                  <a:path w="30358" h="30357" extrusionOk="0">
                    <a:moveTo>
                      <a:pt x="15157" y="1"/>
                    </a:moveTo>
                    <a:lnTo>
                      <a:pt x="15157" y="315"/>
                    </a:lnTo>
                    <a:lnTo>
                      <a:pt x="15179" y="315"/>
                    </a:lnTo>
                    <a:cubicBezTo>
                      <a:pt x="15329" y="315"/>
                      <a:pt x="15476" y="316"/>
                      <a:pt x="15625" y="321"/>
                    </a:cubicBezTo>
                    <a:lnTo>
                      <a:pt x="15633" y="8"/>
                    </a:lnTo>
                    <a:cubicBezTo>
                      <a:pt x="15483" y="3"/>
                      <a:pt x="15331" y="1"/>
                      <a:pt x="15179" y="1"/>
                    </a:cubicBezTo>
                    <a:close/>
                    <a:moveTo>
                      <a:pt x="13256" y="120"/>
                    </a:moveTo>
                    <a:cubicBezTo>
                      <a:pt x="13097" y="141"/>
                      <a:pt x="12940" y="163"/>
                      <a:pt x="12783" y="188"/>
                    </a:cubicBezTo>
                    <a:lnTo>
                      <a:pt x="12833" y="498"/>
                    </a:lnTo>
                    <a:cubicBezTo>
                      <a:pt x="12986" y="473"/>
                      <a:pt x="13140" y="452"/>
                      <a:pt x="13295" y="432"/>
                    </a:cubicBezTo>
                    <a:lnTo>
                      <a:pt x="13256" y="120"/>
                    </a:lnTo>
                    <a:close/>
                    <a:moveTo>
                      <a:pt x="17531" y="181"/>
                    </a:moveTo>
                    <a:lnTo>
                      <a:pt x="17483" y="492"/>
                    </a:lnTo>
                    <a:cubicBezTo>
                      <a:pt x="17637" y="515"/>
                      <a:pt x="17791" y="541"/>
                      <a:pt x="17943" y="571"/>
                    </a:cubicBezTo>
                    <a:lnTo>
                      <a:pt x="18000" y="262"/>
                    </a:lnTo>
                    <a:cubicBezTo>
                      <a:pt x="17845" y="232"/>
                      <a:pt x="17688" y="206"/>
                      <a:pt x="17531" y="181"/>
                    </a:cubicBezTo>
                    <a:close/>
                    <a:moveTo>
                      <a:pt x="10924" y="606"/>
                    </a:moveTo>
                    <a:cubicBezTo>
                      <a:pt x="10771" y="649"/>
                      <a:pt x="10619" y="696"/>
                      <a:pt x="10469" y="746"/>
                    </a:cubicBezTo>
                    <a:lnTo>
                      <a:pt x="10566" y="1043"/>
                    </a:lnTo>
                    <a:cubicBezTo>
                      <a:pt x="10713" y="995"/>
                      <a:pt x="10862" y="949"/>
                      <a:pt x="11012" y="906"/>
                    </a:cubicBezTo>
                    <a:lnTo>
                      <a:pt x="10924" y="606"/>
                    </a:lnTo>
                    <a:close/>
                    <a:moveTo>
                      <a:pt x="19847" y="731"/>
                    </a:moveTo>
                    <a:lnTo>
                      <a:pt x="19752" y="1030"/>
                    </a:lnTo>
                    <a:cubicBezTo>
                      <a:pt x="19900" y="1078"/>
                      <a:pt x="20047" y="1129"/>
                      <a:pt x="20194" y="1180"/>
                    </a:cubicBezTo>
                    <a:lnTo>
                      <a:pt x="20300" y="886"/>
                    </a:lnTo>
                    <a:cubicBezTo>
                      <a:pt x="20150" y="832"/>
                      <a:pt x="19999" y="781"/>
                      <a:pt x="19847" y="731"/>
                    </a:cubicBezTo>
                    <a:close/>
                    <a:moveTo>
                      <a:pt x="8697" y="1450"/>
                    </a:moveTo>
                    <a:cubicBezTo>
                      <a:pt x="8554" y="1518"/>
                      <a:pt x="8412" y="1587"/>
                      <a:pt x="8271" y="1660"/>
                    </a:cubicBezTo>
                    <a:lnTo>
                      <a:pt x="8413" y="1939"/>
                    </a:lnTo>
                    <a:cubicBezTo>
                      <a:pt x="8552" y="1868"/>
                      <a:pt x="8691" y="1800"/>
                      <a:pt x="8831" y="1734"/>
                    </a:cubicBezTo>
                    <a:lnTo>
                      <a:pt x="8697" y="1450"/>
                    </a:lnTo>
                    <a:close/>
                    <a:moveTo>
                      <a:pt x="22051" y="1641"/>
                    </a:moveTo>
                    <a:lnTo>
                      <a:pt x="21909" y="1921"/>
                    </a:lnTo>
                    <a:cubicBezTo>
                      <a:pt x="22048" y="1992"/>
                      <a:pt x="22185" y="2064"/>
                      <a:pt x="22322" y="2140"/>
                    </a:cubicBezTo>
                    <a:lnTo>
                      <a:pt x="22473" y="1864"/>
                    </a:lnTo>
                    <a:cubicBezTo>
                      <a:pt x="22334" y="1788"/>
                      <a:pt x="22193" y="1714"/>
                      <a:pt x="22051" y="1641"/>
                    </a:cubicBezTo>
                    <a:close/>
                    <a:moveTo>
                      <a:pt x="6632" y="2633"/>
                    </a:moveTo>
                    <a:cubicBezTo>
                      <a:pt x="6502" y="2722"/>
                      <a:pt x="6371" y="2814"/>
                      <a:pt x="6244" y="2907"/>
                    </a:cubicBezTo>
                    <a:lnTo>
                      <a:pt x="6429" y="3161"/>
                    </a:lnTo>
                    <a:cubicBezTo>
                      <a:pt x="6555" y="3069"/>
                      <a:pt x="6682" y="2980"/>
                      <a:pt x="6809" y="2892"/>
                    </a:cubicBezTo>
                    <a:lnTo>
                      <a:pt x="6632" y="2633"/>
                    </a:lnTo>
                    <a:close/>
                    <a:moveTo>
                      <a:pt x="24083" y="2885"/>
                    </a:moveTo>
                    <a:lnTo>
                      <a:pt x="23898" y="3138"/>
                    </a:lnTo>
                    <a:cubicBezTo>
                      <a:pt x="24025" y="3231"/>
                      <a:pt x="24149" y="3323"/>
                      <a:pt x="24273" y="3419"/>
                    </a:cubicBezTo>
                    <a:lnTo>
                      <a:pt x="24465" y="3171"/>
                    </a:lnTo>
                    <a:cubicBezTo>
                      <a:pt x="24339" y="3074"/>
                      <a:pt x="24212" y="2978"/>
                      <a:pt x="24083" y="2885"/>
                    </a:cubicBezTo>
                    <a:close/>
                    <a:moveTo>
                      <a:pt x="4779" y="4124"/>
                    </a:moveTo>
                    <a:cubicBezTo>
                      <a:pt x="4663" y="4234"/>
                      <a:pt x="4549" y="4344"/>
                      <a:pt x="4437" y="4457"/>
                    </a:cubicBezTo>
                    <a:lnTo>
                      <a:pt x="4658" y="4678"/>
                    </a:lnTo>
                    <a:cubicBezTo>
                      <a:pt x="4769" y="4569"/>
                      <a:pt x="4880" y="4460"/>
                      <a:pt x="4994" y="4352"/>
                    </a:cubicBezTo>
                    <a:lnTo>
                      <a:pt x="4779" y="4124"/>
                    </a:lnTo>
                    <a:close/>
                    <a:moveTo>
                      <a:pt x="25896" y="4430"/>
                    </a:moveTo>
                    <a:lnTo>
                      <a:pt x="25674" y="4652"/>
                    </a:lnTo>
                    <a:cubicBezTo>
                      <a:pt x="25785" y="4762"/>
                      <a:pt x="25892" y="4873"/>
                      <a:pt x="26000" y="4987"/>
                    </a:cubicBezTo>
                    <a:lnTo>
                      <a:pt x="26228" y="4772"/>
                    </a:lnTo>
                    <a:cubicBezTo>
                      <a:pt x="26119" y="4656"/>
                      <a:pt x="26008" y="4542"/>
                      <a:pt x="25896" y="4430"/>
                    </a:cubicBezTo>
                    <a:close/>
                    <a:moveTo>
                      <a:pt x="3176" y="5887"/>
                    </a:moveTo>
                    <a:cubicBezTo>
                      <a:pt x="3079" y="6013"/>
                      <a:pt x="2985" y="6140"/>
                      <a:pt x="2890" y="6267"/>
                    </a:cubicBezTo>
                    <a:lnTo>
                      <a:pt x="3145" y="6452"/>
                    </a:lnTo>
                    <a:cubicBezTo>
                      <a:pt x="3236" y="6327"/>
                      <a:pt x="3330" y="6203"/>
                      <a:pt x="3424" y="6079"/>
                    </a:cubicBezTo>
                    <a:lnTo>
                      <a:pt x="3176" y="5887"/>
                    </a:lnTo>
                    <a:close/>
                    <a:moveTo>
                      <a:pt x="27445" y="6238"/>
                    </a:moveTo>
                    <a:lnTo>
                      <a:pt x="27192" y="6423"/>
                    </a:lnTo>
                    <a:cubicBezTo>
                      <a:pt x="27283" y="6548"/>
                      <a:pt x="27373" y="6674"/>
                      <a:pt x="27462" y="6803"/>
                    </a:cubicBezTo>
                    <a:lnTo>
                      <a:pt x="27720" y="6626"/>
                    </a:lnTo>
                    <a:cubicBezTo>
                      <a:pt x="27630" y="6495"/>
                      <a:pt x="27539" y="6365"/>
                      <a:pt x="27445" y="6238"/>
                    </a:cubicBezTo>
                    <a:close/>
                    <a:moveTo>
                      <a:pt x="1869" y="7878"/>
                    </a:moveTo>
                    <a:cubicBezTo>
                      <a:pt x="1792" y="8017"/>
                      <a:pt x="1717" y="8157"/>
                      <a:pt x="1646" y="8299"/>
                    </a:cubicBezTo>
                    <a:lnTo>
                      <a:pt x="1926" y="8441"/>
                    </a:lnTo>
                    <a:cubicBezTo>
                      <a:pt x="1997" y="8303"/>
                      <a:pt x="2069" y="8165"/>
                      <a:pt x="2144" y="8028"/>
                    </a:cubicBezTo>
                    <a:lnTo>
                      <a:pt x="1869" y="7878"/>
                    </a:lnTo>
                    <a:close/>
                    <a:moveTo>
                      <a:pt x="28694" y="8263"/>
                    </a:moveTo>
                    <a:lnTo>
                      <a:pt x="28415" y="8407"/>
                    </a:lnTo>
                    <a:cubicBezTo>
                      <a:pt x="28486" y="8544"/>
                      <a:pt x="28554" y="8684"/>
                      <a:pt x="28620" y="8825"/>
                    </a:cubicBezTo>
                    <a:lnTo>
                      <a:pt x="28904" y="8689"/>
                    </a:lnTo>
                    <a:cubicBezTo>
                      <a:pt x="28836" y="8545"/>
                      <a:pt x="28765" y="8403"/>
                      <a:pt x="28694" y="8263"/>
                    </a:cubicBezTo>
                    <a:close/>
                    <a:moveTo>
                      <a:pt x="890" y="10050"/>
                    </a:moveTo>
                    <a:cubicBezTo>
                      <a:pt x="835" y="10199"/>
                      <a:pt x="784" y="10351"/>
                      <a:pt x="734" y="10503"/>
                    </a:cubicBezTo>
                    <a:lnTo>
                      <a:pt x="1033" y="10599"/>
                    </a:lnTo>
                    <a:cubicBezTo>
                      <a:pt x="1081" y="10450"/>
                      <a:pt x="1133" y="10303"/>
                      <a:pt x="1184" y="10156"/>
                    </a:cubicBezTo>
                    <a:lnTo>
                      <a:pt x="890" y="10050"/>
                    </a:lnTo>
                    <a:close/>
                    <a:moveTo>
                      <a:pt x="29609" y="10460"/>
                    </a:moveTo>
                    <a:lnTo>
                      <a:pt x="29310" y="10558"/>
                    </a:lnTo>
                    <a:cubicBezTo>
                      <a:pt x="29360" y="10705"/>
                      <a:pt x="29405" y="10853"/>
                      <a:pt x="29449" y="11004"/>
                    </a:cubicBezTo>
                    <a:lnTo>
                      <a:pt x="29750" y="10916"/>
                    </a:lnTo>
                    <a:cubicBezTo>
                      <a:pt x="29705" y="10763"/>
                      <a:pt x="29659" y="10611"/>
                      <a:pt x="29609" y="10460"/>
                    </a:cubicBezTo>
                    <a:close/>
                    <a:moveTo>
                      <a:pt x="264" y="12350"/>
                    </a:moveTo>
                    <a:cubicBezTo>
                      <a:pt x="236" y="12505"/>
                      <a:pt x="207" y="12662"/>
                      <a:pt x="183" y="12819"/>
                    </a:cubicBezTo>
                    <a:lnTo>
                      <a:pt x="493" y="12867"/>
                    </a:lnTo>
                    <a:cubicBezTo>
                      <a:pt x="518" y="12714"/>
                      <a:pt x="544" y="12560"/>
                      <a:pt x="573" y="12408"/>
                    </a:cubicBezTo>
                    <a:lnTo>
                      <a:pt x="264" y="12350"/>
                    </a:lnTo>
                    <a:close/>
                    <a:moveTo>
                      <a:pt x="30168" y="12775"/>
                    </a:moveTo>
                    <a:lnTo>
                      <a:pt x="29857" y="12824"/>
                    </a:lnTo>
                    <a:cubicBezTo>
                      <a:pt x="29882" y="12978"/>
                      <a:pt x="29904" y="13132"/>
                      <a:pt x="29923" y="13287"/>
                    </a:cubicBezTo>
                    <a:lnTo>
                      <a:pt x="30236" y="13247"/>
                    </a:lnTo>
                    <a:cubicBezTo>
                      <a:pt x="30216" y="13089"/>
                      <a:pt x="30193" y="12932"/>
                      <a:pt x="30168" y="12775"/>
                    </a:cubicBezTo>
                    <a:close/>
                    <a:moveTo>
                      <a:pt x="8" y="14716"/>
                    </a:moveTo>
                    <a:cubicBezTo>
                      <a:pt x="3" y="14870"/>
                      <a:pt x="1" y="15023"/>
                      <a:pt x="1" y="15179"/>
                    </a:cubicBezTo>
                    <a:lnTo>
                      <a:pt x="1" y="15193"/>
                    </a:lnTo>
                    <a:lnTo>
                      <a:pt x="315" y="15179"/>
                    </a:lnTo>
                    <a:cubicBezTo>
                      <a:pt x="315" y="15027"/>
                      <a:pt x="316" y="14876"/>
                      <a:pt x="321" y="14726"/>
                    </a:cubicBezTo>
                    <a:lnTo>
                      <a:pt x="8" y="14716"/>
                    </a:lnTo>
                    <a:close/>
                    <a:moveTo>
                      <a:pt x="30044" y="15149"/>
                    </a:moveTo>
                    <a:lnTo>
                      <a:pt x="30044" y="15179"/>
                    </a:lnTo>
                    <a:cubicBezTo>
                      <a:pt x="30044" y="15334"/>
                      <a:pt x="30041" y="15491"/>
                      <a:pt x="30036" y="15644"/>
                    </a:cubicBezTo>
                    <a:lnTo>
                      <a:pt x="30350" y="15654"/>
                    </a:lnTo>
                    <a:cubicBezTo>
                      <a:pt x="30355" y="15497"/>
                      <a:pt x="30358" y="15337"/>
                      <a:pt x="30358" y="15177"/>
                    </a:cubicBezTo>
                    <a:lnTo>
                      <a:pt x="30358" y="15149"/>
                    </a:lnTo>
                    <a:close/>
                    <a:moveTo>
                      <a:pt x="432" y="17055"/>
                    </a:moveTo>
                    <a:lnTo>
                      <a:pt x="122" y="17095"/>
                    </a:lnTo>
                    <a:cubicBezTo>
                      <a:pt x="141" y="17254"/>
                      <a:pt x="163" y="17410"/>
                      <a:pt x="188" y="17567"/>
                    </a:cubicBezTo>
                    <a:lnTo>
                      <a:pt x="188" y="17566"/>
                    </a:lnTo>
                    <a:lnTo>
                      <a:pt x="498" y="17518"/>
                    </a:lnTo>
                    <a:cubicBezTo>
                      <a:pt x="473" y="17364"/>
                      <a:pt x="452" y="17211"/>
                      <a:pt x="432" y="17055"/>
                    </a:cubicBezTo>
                    <a:close/>
                    <a:moveTo>
                      <a:pt x="29862" y="17503"/>
                    </a:moveTo>
                    <a:cubicBezTo>
                      <a:pt x="29839" y="17657"/>
                      <a:pt x="29813" y="17810"/>
                      <a:pt x="29783" y="17964"/>
                    </a:cubicBezTo>
                    <a:lnTo>
                      <a:pt x="30092" y="18022"/>
                    </a:lnTo>
                    <a:cubicBezTo>
                      <a:pt x="30122" y="17866"/>
                      <a:pt x="30148" y="17710"/>
                      <a:pt x="30173" y="17553"/>
                    </a:cubicBezTo>
                    <a:lnTo>
                      <a:pt x="29862" y="17503"/>
                    </a:lnTo>
                    <a:close/>
                    <a:moveTo>
                      <a:pt x="905" y="19338"/>
                    </a:moveTo>
                    <a:lnTo>
                      <a:pt x="604" y="19426"/>
                    </a:lnTo>
                    <a:cubicBezTo>
                      <a:pt x="649" y="19580"/>
                      <a:pt x="695" y="19732"/>
                      <a:pt x="744" y="19882"/>
                    </a:cubicBezTo>
                    <a:lnTo>
                      <a:pt x="1043" y="19785"/>
                    </a:lnTo>
                    <a:cubicBezTo>
                      <a:pt x="995" y="19637"/>
                      <a:pt x="949" y="19489"/>
                      <a:pt x="905" y="19338"/>
                    </a:cubicBezTo>
                    <a:close/>
                    <a:moveTo>
                      <a:pt x="29320" y="19771"/>
                    </a:moveTo>
                    <a:cubicBezTo>
                      <a:pt x="29272" y="19920"/>
                      <a:pt x="29221" y="20067"/>
                      <a:pt x="29168" y="20214"/>
                    </a:cubicBezTo>
                    <a:lnTo>
                      <a:pt x="29464" y="20321"/>
                    </a:lnTo>
                    <a:cubicBezTo>
                      <a:pt x="29519" y="20171"/>
                      <a:pt x="29570" y="20019"/>
                      <a:pt x="29619" y="19869"/>
                    </a:cubicBezTo>
                    <a:lnTo>
                      <a:pt x="29320" y="19771"/>
                    </a:lnTo>
                    <a:close/>
                    <a:moveTo>
                      <a:pt x="1732" y="21519"/>
                    </a:moveTo>
                    <a:lnTo>
                      <a:pt x="1448" y="21653"/>
                    </a:lnTo>
                    <a:cubicBezTo>
                      <a:pt x="1516" y="21797"/>
                      <a:pt x="1585" y="21939"/>
                      <a:pt x="1658" y="22081"/>
                    </a:cubicBezTo>
                    <a:lnTo>
                      <a:pt x="1937" y="21937"/>
                    </a:lnTo>
                    <a:cubicBezTo>
                      <a:pt x="1866" y="21798"/>
                      <a:pt x="1798" y="21660"/>
                      <a:pt x="1732" y="21519"/>
                    </a:cubicBezTo>
                    <a:close/>
                    <a:moveTo>
                      <a:pt x="28427" y="21927"/>
                    </a:moveTo>
                    <a:cubicBezTo>
                      <a:pt x="28356" y="22066"/>
                      <a:pt x="28283" y="22205"/>
                      <a:pt x="28207" y="22340"/>
                    </a:cubicBezTo>
                    <a:lnTo>
                      <a:pt x="28483" y="22492"/>
                    </a:lnTo>
                    <a:cubicBezTo>
                      <a:pt x="28559" y="22352"/>
                      <a:pt x="28633" y="22211"/>
                      <a:pt x="28706" y="22069"/>
                    </a:cubicBezTo>
                    <a:lnTo>
                      <a:pt x="28427" y="21927"/>
                    </a:lnTo>
                    <a:close/>
                    <a:moveTo>
                      <a:pt x="2889" y="23541"/>
                    </a:moveTo>
                    <a:lnTo>
                      <a:pt x="2629" y="23718"/>
                    </a:lnTo>
                    <a:cubicBezTo>
                      <a:pt x="2720" y="23849"/>
                      <a:pt x="2811" y="23979"/>
                      <a:pt x="2904" y="24108"/>
                    </a:cubicBezTo>
                    <a:lnTo>
                      <a:pt x="2905" y="24108"/>
                    </a:lnTo>
                    <a:lnTo>
                      <a:pt x="3158" y="23923"/>
                    </a:lnTo>
                    <a:cubicBezTo>
                      <a:pt x="3067" y="23797"/>
                      <a:pt x="2976" y="23670"/>
                      <a:pt x="2889" y="23541"/>
                    </a:cubicBezTo>
                    <a:close/>
                    <a:moveTo>
                      <a:pt x="27206" y="23916"/>
                    </a:moveTo>
                    <a:cubicBezTo>
                      <a:pt x="27113" y="24042"/>
                      <a:pt x="27021" y="24166"/>
                      <a:pt x="26925" y="24290"/>
                    </a:cubicBezTo>
                    <a:lnTo>
                      <a:pt x="27173" y="24481"/>
                    </a:lnTo>
                    <a:cubicBezTo>
                      <a:pt x="27270" y="24356"/>
                      <a:pt x="27366" y="24229"/>
                      <a:pt x="27460" y="24100"/>
                    </a:cubicBezTo>
                    <a:lnTo>
                      <a:pt x="27206" y="23916"/>
                    </a:lnTo>
                    <a:close/>
                    <a:moveTo>
                      <a:pt x="4349" y="25359"/>
                    </a:moveTo>
                    <a:lnTo>
                      <a:pt x="4121" y="25573"/>
                    </a:lnTo>
                    <a:cubicBezTo>
                      <a:pt x="4229" y="25691"/>
                      <a:pt x="4339" y="25805"/>
                      <a:pt x="4452" y="25917"/>
                    </a:cubicBezTo>
                    <a:lnTo>
                      <a:pt x="4675" y="25694"/>
                    </a:lnTo>
                    <a:cubicBezTo>
                      <a:pt x="4564" y="25583"/>
                      <a:pt x="4457" y="25473"/>
                      <a:pt x="4349" y="25359"/>
                    </a:cubicBezTo>
                    <a:close/>
                    <a:moveTo>
                      <a:pt x="25691" y="25689"/>
                    </a:moveTo>
                    <a:cubicBezTo>
                      <a:pt x="25580" y="25798"/>
                      <a:pt x="25468" y="25907"/>
                      <a:pt x="25355" y="26015"/>
                    </a:cubicBezTo>
                    <a:lnTo>
                      <a:pt x="25570" y="26242"/>
                    </a:lnTo>
                    <a:cubicBezTo>
                      <a:pt x="25686" y="26133"/>
                      <a:pt x="25800" y="26023"/>
                      <a:pt x="25912" y="25910"/>
                    </a:cubicBezTo>
                    <a:lnTo>
                      <a:pt x="25691" y="25689"/>
                    </a:lnTo>
                    <a:close/>
                    <a:moveTo>
                      <a:pt x="6074" y="26928"/>
                    </a:moveTo>
                    <a:lnTo>
                      <a:pt x="5882" y="27176"/>
                    </a:lnTo>
                    <a:cubicBezTo>
                      <a:pt x="6008" y="27273"/>
                      <a:pt x="6135" y="27369"/>
                      <a:pt x="6264" y="27463"/>
                    </a:cubicBezTo>
                    <a:lnTo>
                      <a:pt x="6447" y="27209"/>
                    </a:lnTo>
                    <a:cubicBezTo>
                      <a:pt x="6322" y="27118"/>
                      <a:pt x="6198" y="27024"/>
                      <a:pt x="6074" y="26928"/>
                    </a:cubicBezTo>
                    <a:close/>
                    <a:moveTo>
                      <a:pt x="23918" y="27204"/>
                    </a:moveTo>
                    <a:cubicBezTo>
                      <a:pt x="23793" y="27295"/>
                      <a:pt x="23665" y="27384"/>
                      <a:pt x="23536" y="27473"/>
                    </a:cubicBezTo>
                    <a:lnTo>
                      <a:pt x="23713" y="27733"/>
                    </a:lnTo>
                    <a:cubicBezTo>
                      <a:pt x="23845" y="27642"/>
                      <a:pt x="23974" y="27551"/>
                      <a:pt x="24103" y="27458"/>
                    </a:cubicBezTo>
                    <a:lnTo>
                      <a:pt x="23918" y="27204"/>
                    </a:lnTo>
                    <a:close/>
                    <a:moveTo>
                      <a:pt x="8023" y="28210"/>
                    </a:moveTo>
                    <a:lnTo>
                      <a:pt x="7873" y="28484"/>
                    </a:lnTo>
                    <a:cubicBezTo>
                      <a:pt x="8012" y="28562"/>
                      <a:pt x="8152" y="28636"/>
                      <a:pt x="8294" y="28709"/>
                    </a:cubicBezTo>
                    <a:lnTo>
                      <a:pt x="8436" y="28430"/>
                    </a:lnTo>
                    <a:cubicBezTo>
                      <a:pt x="8298" y="28359"/>
                      <a:pt x="8161" y="28284"/>
                      <a:pt x="8023" y="28210"/>
                    </a:cubicBezTo>
                    <a:close/>
                    <a:moveTo>
                      <a:pt x="21932" y="28423"/>
                    </a:moveTo>
                    <a:cubicBezTo>
                      <a:pt x="21794" y="28494"/>
                      <a:pt x="21655" y="28564"/>
                      <a:pt x="21514" y="28630"/>
                    </a:cubicBezTo>
                    <a:lnTo>
                      <a:pt x="21648" y="28912"/>
                    </a:lnTo>
                    <a:cubicBezTo>
                      <a:pt x="21792" y="28845"/>
                      <a:pt x="21934" y="28775"/>
                      <a:pt x="22074" y="28704"/>
                    </a:cubicBezTo>
                    <a:lnTo>
                      <a:pt x="21932" y="28423"/>
                    </a:lnTo>
                    <a:close/>
                    <a:moveTo>
                      <a:pt x="10151" y="29170"/>
                    </a:moveTo>
                    <a:lnTo>
                      <a:pt x="10044" y="29466"/>
                    </a:lnTo>
                    <a:cubicBezTo>
                      <a:pt x="10194" y="29520"/>
                      <a:pt x="10345" y="29571"/>
                      <a:pt x="10497" y="29621"/>
                    </a:cubicBezTo>
                    <a:lnTo>
                      <a:pt x="10594" y="29322"/>
                    </a:lnTo>
                    <a:cubicBezTo>
                      <a:pt x="10445" y="29274"/>
                      <a:pt x="10297" y="29223"/>
                      <a:pt x="10151" y="29170"/>
                    </a:cubicBezTo>
                    <a:close/>
                    <a:moveTo>
                      <a:pt x="19780" y="29317"/>
                    </a:moveTo>
                    <a:cubicBezTo>
                      <a:pt x="19631" y="29365"/>
                      <a:pt x="19482" y="29411"/>
                      <a:pt x="19334" y="29454"/>
                    </a:cubicBezTo>
                    <a:lnTo>
                      <a:pt x="19421" y="29756"/>
                    </a:lnTo>
                    <a:cubicBezTo>
                      <a:pt x="19573" y="29712"/>
                      <a:pt x="19725" y="29666"/>
                      <a:pt x="19877" y="29616"/>
                    </a:cubicBezTo>
                    <a:lnTo>
                      <a:pt x="19780" y="29317"/>
                    </a:lnTo>
                    <a:close/>
                    <a:moveTo>
                      <a:pt x="12401" y="29783"/>
                    </a:moveTo>
                    <a:lnTo>
                      <a:pt x="12344" y="30092"/>
                    </a:lnTo>
                    <a:cubicBezTo>
                      <a:pt x="12499" y="30122"/>
                      <a:pt x="12656" y="30148"/>
                      <a:pt x="12813" y="30173"/>
                    </a:cubicBezTo>
                    <a:lnTo>
                      <a:pt x="12862" y="29862"/>
                    </a:lnTo>
                    <a:cubicBezTo>
                      <a:pt x="12707" y="29839"/>
                      <a:pt x="12555" y="29813"/>
                      <a:pt x="12401" y="29783"/>
                    </a:cubicBezTo>
                    <a:close/>
                    <a:moveTo>
                      <a:pt x="17511" y="29861"/>
                    </a:moveTo>
                    <a:cubicBezTo>
                      <a:pt x="17358" y="29885"/>
                      <a:pt x="17204" y="29907"/>
                      <a:pt x="17049" y="29927"/>
                    </a:cubicBezTo>
                    <a:lnTo>
                      <a:pt x="17088" y="30237"/>
                    </a:lnTo>
                    <a:cubicBezTo>
                      <a:pt x="17247" y="30217"/>
                      <a:pt x="17404" y="30196"/>
                      <a:pt x="17561" y="30171"/>
                    </a:cubicBezTo>
                    <a:lnTo>
                      <a:pt x="17511" y="29861"/>
                    </a:lnTo>
                    <a:close/>
                    <a:moveTo>
                      <a:pt x="14719" y="30036"/>
                    </a:moveTo>
                    <a:lnTo>
                      <a:pt x="14711" y="30350"/>
                    </a:lnTo>
                    <a:cubicBezTo>
                      <a:pt x="14861" y="30355"/>
                      <a:pt x="15013" y="30356"/>
                      <a:pt x="15170" y="30356"/>
                    </a:cubicBezTo>
                    <a:lnTo>
                      <a:pt x="15185" y="30356"/>
                    </a:lnTo>
                    <a:lnTo>
                      <a:pt x="15187" y="30313"/>
                    </a:lnTo>
                    <a:lnTo>
                      <a:pt x="15180" y="30042"/>
                    </a:lnTo>
                    <a:cubicBezTo>
                      <a:pt x="15025" y="30042"/>
                      <a:pt x="14873" y="30041"/>
                      <a:pt x="14719" y="300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 name="Google Shape;317;p31"/>
              <p:cNvSpPr/>
              <p:nvPr/>
            </p:nvSpPr>
            <p:spPr>
              <a:xfrm>
                <a:off x="5909150" y="1887425"/>
                <a:ext cx="358400" cy="358425"/>
              </a:xfrm>
              <a:custGeom>
                <a:avLst/>
                <a:gdLst/>
                <a:ahLst/>
                <a:cxnLst/>
                <a:rect l="l" t="t" r="r" b="b"/>
                <a:pathLst>
                  <a:path w="14336" h="14337" extrusionOk="0">
                    <a:moveTo>
                      <a:pt x="7070" y="0"/>
                    </a:moveTo>
                    <a:lnTo>
                      <a:pt x="7093" y="1694"/>
                    </a:lnTo>
                    <a:lnTo>
                      <a:pt x="7169" y="1694"/>
                    </a:lnTo>
                    <a:cubicBezTo>
                      <a:pt x="10188" y="1694"/>
                      <a:pt x="12644" y="4149"/>
                      <a:pt x="12644" y="7169"/>
                    </a:cubicBezTo>
                    <a:cubicBezTo>
                      <a:pt x="12644" y="10187"/>
                      <a:pt x="10188" y="12644"/>
                      <a:pt x="7169" y="12644"/>
                    </a:cubicBezTo>
                    <a:cubicBezTo>
                      <a:pt x="4149" y="12644"/>
                      <a:pt x="1693" y="10187"/>
                      <a:pt x="1693" y="7169"/>
                    </a:cubicBezTo>
                    <a:cubicBezTo>
                      <a:pt x="1693" y="7142"/>
                      <a:pt x="1693" y="7117"/>
                      <a:pt x="1694" y="7093"/>
                    </a:cubicBezTo>
                    <a:lnTo>
                      <a:pt x="1" y="7069"/>
                    </a:lnTo>
                    <a:cubicBezTo>
                      <a:pt x="1" y="7102"/>
                      <a:pt x="1" y="7136"/>
                      <a:pt x="1" y="7169"/>
                    </a:cubicBezTo>
                    <a:cubicBezTo>
                      <a:pt x="1" y="11120"/>
                      <a:pt x="3216" y="14337"/>
                      <a:pt x="7169" y="14337"/>
                    </a:cubicBezTo>
                    <a:cubicBezTo>
                      <a:pt x="11121" y="14337"/>
                      <a:pt x="14336" y="11120"/>
                      <a:pt x="14336" y="7169"/>
                    </a:cubicBezTo>
                    <a:cubicBezTo>
                      <a:pt x="14336" y="3215"/>
                      <a:pt x="11121" y="0"/>
                      <a:pt x="716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8" name="Google Shape;318;p31"/>
              <p:cNvSpPr/>
              <p:nvPr/>
            </p:nvSpPr>
            <p:spPr>
              <a:xfrm>
                <a:off x="6011600" y="1902525"/>
                <a:ext cx="21700" cy="40375"/>
              </a:xfrm>
              <a:custGeom>
                <a:avLst/>
                <a:gdLst/>
                <a:ahLst/>
                <a:cxnLst/>
                <a:rect l="l" t="t" r="r" b="b"/>
                <a:pathLst>
                  <a:path w="868" h="1615" extrusionOk="0">
                    <a:moveTo>
                      <a:pt x="185" y="1"/>
                    </a:moveTo>
                    <a:cubicBezTo>
                      <a:pt x="122" y="29"/>
                      <a:pt x="61" y="57"/>
                      <a:pt x="0" y="85"/>
                    </a:cubicBezTo>
                    <a:lnTo>
                      <a:pt x="725" y="1615"/>
                    </a:lnTo>
                    <a:cubicBezTo>
                      <a:pt x="772" y="1593"/>
                      <a:pt x="819" y="1570"/>
                      <a:pt x="867" y="1549"/>
                    </a:cubicBezTo>
                    <a:lnTo>
                      <a:pt x="18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 name="Google Shape;319;p31"/>
              <p:cNvSpPr/>
              <p:nvPr/>
            </p:nvSpPr>
            <p:spPr>
              <a:xfrm>
                <a:off x="5989325" y="1914475"/>
                <a:ext cx="26700" cy="38050"/>
              </a:xfrm>
              <a:custGeom>
                <a:avLst/>
                <a:gdLst/>
                <a:ahLst/>
                <a:cxnLst/>
                <a:rect l="l" t="t" r="r" b="b"/>
                <a:pathLst>
                  <a:path w="1068" h="1522" extrusionOk="0">
                    <a:moveTo>
                      <a:pt x="172" y="0"/>
                    </a:moveTo>
                    <a:cubicBezTo>
                      <a:pt x="115" y="37"/>
                      <a:pt x="57" y="73"/>
                      <a:pt x="1" y="111"/>
                    </a:cubicBezTo>
                    <a:lnTo>
                      <a:pt x="937" y="1522"/>
                    </a:lnTo>
                    <a:cubicBezTo>
                      <a:pt x="980" y="1492"/>
                      <a:pt x="1023" y="1464"/>
                      <a:pt x="1068" y="1436"/>
                    </a:cubicBezTo>
                    <a:lnTo>
                      <a:pt x="17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 name="Google Shape;320;p31"/>
              <p:cNvSpPr/>
              <p:nvPr/>
            </p:nvSpPr>
            <p:spPr>
              <a:xfrm>
                <a:off x="6035425" y="1893950"/>
                <a:ext cx="16250" cy="41850"/>
              </a:xfrm>
              <a:custGeom>
                <a:avLst/>
                <a:gdLst/>
                <a:ahLst/>
                <a:cxnLst/>
                <a:rect l="l" t="t" r="r" b="b"/>
                <a:pathLst>
                  <a:path w="650" h="1674" extrusionOk="0">
                    <a:moveTo>
                      <a:pt x="197" y="0"/>
                    </a:moveTo>
                    <a:cubicBezTo>
                      <a:pt x="131" y="18"/>
                      <a:pt x="65" y="37"/>
                      <a:pt x="0" y="56"/>
                    </a:cubicBezTo>
                    <a:lnTo>
                      <a:pt x="499" y="1674"/>
                    </a:lnTo>
                    <a:cubicBezTo>
                      <a:pt x="549" y="1659"/>
                      <a:pt x="600" y="1644"/>
                      <a:pt x="650" y="1631"/>
                    </a:cubicBezTo>
                    <a:lnTo>
                      <a:pt x="1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1" name="Google Shape;321;p31"/>
              <p:cNvSpPr/>
              <p:nvPr/>
            </p:nvSpPr>
            <p:spPr>
              <a:xfrm>
                <a:off x="6060375" y="1888875"/>
                <a:ext cx="10475" cy="42550"/>
              </a:xfrm>
              <a:custGeom>
                <a:avLst/>
                <a:gdLst/>
                <a:ahLst/>
                <a:cxnLst/>
                <a:rect l="l" t="t" r="r" b="b"/>
                <a:pathLst>
                  <a:path w="419" h="1702" extrusionOk="0">
                    <a:moveTo>
                      <a:pt x="202" y="0"/>
                    </a:moveTo>
                    <a:cubicBezTo>
                      <a:pt x="134" y="10"/>
                      <a:pt x="66" y="18"/>
                      <a:pt x="0" y="30"/>
                    </a:cubicBezTo>
                    <a:lnTo>
                      <a:pt x="261" y="1702"/>
                    </a:lnTo>
                    <a:cubicBezTo>
                      <a:pt x="312" y="1693"/>
                      <a:pt x="365" y="1687"/>
                      <a:pt x="418" y="1680"/>
                    </a:cubicBezTo>
                    <a:lnTo>
                      <a:pt x="20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 name="Google Shape;322;p31"/>
              <p:cNvSpPr/>
              <p:nvPr/>
            </p:nvSpPr>
            <p:spPr>
              <a:xfrm>
                <a:off x="5969100" y="1929500"/>
                <a:ext cx="31125" cy="34975"/>
              </a:xfrm>
              <a:custGeom>
                <a:avLst/>
                <a:gdLst/>
                <a:ahLst/>
                <a:cxnLst/>
                <a:rect l="l" t="t" r="r" b="b"/>
                <a:pathLst>
                  <a:path w="1245" h="1399" extrusionOk="0">
                    <a:moveTo>
                      <a:pt x="155" y="1"/>
                    </a:moveTo>
                    <a:cubicBezTo>
                      <a:pt x="102" y="45"/>
                      <a:pt x="51" y="90"/>
                      <a:pt x="0" y="134"/>
                    </a:cubicBezTo>
                    <a:lnTo>
                      <a:pt x="1127" y="1398"/>
                    </a:lnTo>
                    <a:cubicBezTo>
                      <a:pt x="1166" y="1364"/>
                      <a:pt x="1204" y="1329"/>
                      <a:pt x="1244" y="1296"/>
                    </a:cubicBezTo>
                    <a:lnTo>
                      <a:pt x="15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 name="Google Shape;323;p31"/>
              <p:cNvSpPr/>
              <p:nvPr/>
            </p:nvSpPr>
            <p:spPr>
              <a:xfrm>
                <a:off x="5915650" y="2013725"/>
                <a:ext cx="41900" cy="16250"/>
              </a:xfrm>
              <a:custGeom>
                <a:avLst/>
                <a:gdLst/>
                <a:ahLst/>
                <a:cxnLst/>
                <a:rect l="l" t="t" r="r" b="b"/>
                <a:pathLst>
                  <a:path w="1676" h="650" extrusionOk="0">
                    <a:moveTo>
                      <a:pt x="58" y="0"/>
                    </a:moveTo>
                    <a:cubicBezTo>
                      <a:pt x="38" y="66"/>
                      <a:pt x="18" y="131"/>
                      <a:pt x="0" y="197"/>
                    </a:cubicBezTo>
                    <a:lnTo>
                      <a:pt x="1631" y="649"/>
                    </a:lnTo>
                    <a:cubicBezTo>
                      <a:pt x="1646" y="598"/>
                      <a:pt x="1661" y="549"/>
                      <a:pt x="1675" y="499"/>
                    </a:cubicBezTo>
                    <a:lnTo>
                      <a:pt x="5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 name="Google Shape;324;p31"/>
              <p:cNvSpPr/>
              <p:nvPr/>
            </p:nvSpPr>
            <p:spPr>
              <a:xfrm>
                <a:off x="5910600" y="2038675"/>
                <a:ext cx="42525" cy="10475"/>
              </a:xfrm>
              <a:custGeom>
                <a:avLst/>
                <a:gdLst/>
                <a:ahLst/>
                <a:cxnLst/>
                <a:rect l="l" t="t" r="r" b="b"/>
                <a:pathLst>
                  <a:path w="1701" h="419" extrusionOk="0">
                    <a:moveTo>
                      <a:pt x="29" y="0"/>
                    </a:moveTo>
                    <a:cubicBezTo>
                      <a:pt x="19" y="68"/>
                      <a:pt x="9" y="136"/>
                      <a:pt x="1" y="203"/>
                    </a:cubicBezTo>
                    <a:lnTo>
                      <a:pt x="1679" y="418"/>
                    </a:lnTo>
                    <a:cubicBezTo>
                      <a:pt x="1686" y="365"/>
                      <a:pt x="1694" y="314"/>
                      <a:pt x="1701" y="263"/>
                    </a:cubicBezTo>
                    <a:lnTo>
                      <a:pt x="2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 name="Google Shape;325;p31"/>
              <p:cNvSpPr/>
              <p:nvPr/>
            </p:nvSpPr>
            <p:spPr>
              <a:xfrm>
                <a:off x="5951250" y="1947300"/>
                <a:ext cx="34950" cy="31175"/>
              </a:xfrm>
              <a:custGeom>
                <a:avLst/>
                <a:gdLst/>
                <a:ahLst/>
                <a:cxnLst/>
                <a:rect l="l" t="t" r="r" b="b"/>
                <a:pathLst>
                  <a:path w="1398" h="1247" extrusionOk="0">
                    <a:moveTo>
                      <a:pt x="136" y="1"/>
                    </a:moveTo>
                    <a:cubicBezTo>
                      <a:pt x="90" y="52"/>
                      <a:pt x="45" y="103"/>
                      <a:pt x="0" y="156"/>
                    </a:cubicBezTo>
                    <a:lnTo>
                      <a:pt x="1296" y="1246"/>
                    </a:lnTo>
                    <a:cubicBezTo>
                      <a:pt x="1329" y="1207"/>
                      <a:pt x="1363" y="1167"/>
                      <a:pt x="1398" y="1129"/>
                    </a:cubicBezTo>
                    <a:lnTo>
                      <a:pt x="1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6" name="Google Shape;326;p31"/>
              <p:cNvSpPr/>
              <p:nvPr/>
            </p:nvSpPr>
            <p:spPr>
              <a:xfrm>
                <a:off x="5936200" y="1967550"/>
                <a:ext cx="38075" cy="26750"/>
              </a:xfrm>
              <a:custGeom>
                <a:avLst/>
                <a:gdLst/>
                <a:ahLst/>
                <a:cxnLst/>
                <a:rect l="l" t="t" r="r" b="b"/>
                <a:pathLst>
                  <a:path w="1523" h="1070" extrusionOk="0">
                    <a:moveTo>
                      <a:pt x="112" y="0"/>
                    </a:moveTo>
                    <a:cubicBezTo>
                      <a:pt x="74" y="58"/>
                      <a:pt x="37" y="116"/>
                      <a:pt x="1" y="174"/>
                    </a:cubicBezTo>
                    <a:lnTo>
                      <a:pt x="1437" y="1069"/>
                    </a:lnTo>
                    <a:cubicBezTo>
                      <a:pt x="1465" y="1024"/>
                      <a:pt x="1493" y="982"/>
                      <a:pt x="1523" y="939"/>
                    </a:cubicBezTo>
                    <a:lnTo>
                      <a:pt x="11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 name="Google Shape;327;p31"/>
              <p:cNvSpPr/>
              <p:nvPr/>
            </p:nvSpPr>
            <p:spPr>
              <a:xfrm>
                <a:off x="5924225" y="1989850"/>
                <a:ext cx="40375" cy="21700"/>
              </a:xfrm>
              <a:custGeom>
                <a:avLst/>
                <a:gdLst/>
                <a:ahLst/>
                <a:cxnLst/>
                <a:rect l="l" t="t" r="r" b="b"/>
                <a:pathLst>
                  <a:path w="1615" h="868" extrusionOk="0">
                    <a:moveTo>
                      <a:pt x="87" y="0"/>
                    </a:moveTo>
                    <a:cubicBezTo>
                      <a:pt x="57" y="61"/>
                      <a:pt x="29" y="124"/>
                      <a:pt x="1" y="187"/>
                    </a:cubicBezTo>
                    <a:lnTo>
                      <a:pt x="1551" y="868"/>
                    </a:lnTo>
                    <a:cubicBezTo>
                      <a:pt x="1572" y="821"/>
                      <a:pt x="1593" y="774"/>
                      <a:pt x="1615" y="727"/>
                    </a:cubicBezTo>
                    <a:lnTo>
                      <a:pt x="87" y="0"/>
                    </a:ln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28" name="Google Shape;328;p31"/>
            <p:cNvSpPr/>
            <p:nvPr/>
          </p:nvSpPr>
          <p:spPr>
            <a:xfrm>
              <a:off x="7817732" y="4729687"/>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329" name="Google Shape;329;p31"/>
            <p:cNvCxnSpPr>
              <a:stCxn id="303" idx="5"/>
              <a:endCxn id="328" idx="1"/>
            </p:cNvCxnSpPr>
            <p:nvPr/>
          </p:nvCxnSpPr>
          <p:spPr>
            <a:xfrm>
              <a:off x="7167773" y="3510231"/>
              <a:ext cx="662400" cy="1231800"/>
            </a:xfrm>
            <a:prstGeom prst="straightConnector1">
              <a:avLst/>
            </a:prstGeom>
            <a:noFill/>
            <a:ln w="19050" cap="flat" cmpd="sng">
              <a:solidFill>
                <a:schemeClr val="dk1"/>
              </a:solidFill>
              <a:prstDash val="solid"/>
              <a:round/>
              <a:headEnd type="none" w="med" len="med"/>
              <a:tailEnd type="none" w="med" len="med"/>
            </a:ln>
          </p:spPr>
        </p:cxnSp>
        <p:cxnSp>
          <p:nvCxnSpPr>
            <p:cNvPr id="330" name="Google Shape;330;p31"/>
            <p:cNvCxnSpPr>
              <a:stCxn id="303" idx="6"/>
              <a:endCxn id="314" idx="2"/>
            </p:cNvCxnSpPr>
            <p:nvPr/>
          </p:nvCxnSpPr>
          <p:spPr>
            <a:xfrm rot="10800000" flipH="1">
              <a:off x="7187719" y="3098777"/>
              <a:ext cx="1512000" cy="363300"/>
            </a:xfrm>
            <a:prstGeom prst="straightConnector1">
              <a:avLst/>
            </a:prstGeom>
            <a:noFill/>
            <a:ln w="19050" cap="flat" cmpd="sng">
              <a:solidFill>
                <a:schemeClr val="dk1"/>
              </a:solidFill>
              <a:prstDash val="solid"/>
              <a:round/>
              <a:headEnd type="none" w="med" len="med"/>
              <a:tailEnd type="none" w="med" len="med"/>
            </a:ln>
          </p:spPr>
        </p:cxnSp>
        <p:cxnSp>
          <p:nvCxnSpPr>
            <p:cNvPr id="331" name="Google Shape;331;p31"/>
            <p:cNvCxnSpPr>
              <a:stCxn id="314" idx="4"/>
              <a:endCxn id="328" idx="7"/>
            </p:cNvCxnSpPr>
            <p:nvPr/>
          </p:nvCxnSpPr>
          <p:spPr>
            <a:xfrm flipH="1">
              <a:off x="7890096" y="3146687"/>
              <a:ext cx="857700" cy="1595400"/>
            </a:xfrm>
            <a:prstGeom prst="straightConnector1">
              <a:avLst/>
            </a:prstGeom>
            <a:noFill/>
            <a:ln w="19050" cap="flat" cmpd="sng">
              <a:solidFill>
                <a:schemeClr val="dk1"/>
              </a:solidFill>
              <a:prstDash val="solid"/>
              <a:round/>
              <a:headEnd type="none" w="med" len="med"/>
              <a:tailEnd type="none" w="med" len="med"/>
            </a:ln>
          </p:spPr>
        </p:cxnSp>
        <p:cxnSp>
          <p:nvCxnSpPr>
            <p:cNvPr id="332" name="Google Shape;332;p31"/>
            <p:cNvCxnSpPr>
              <a:stCxn id="303" idx="3"/>
            </p:cNvCxnSpPr>
            <p:nvPr/>
          </p:nvCxnSpPr>
          <p:spPr>
            <a:xfrm flipH="1">
              <a:off x="6605565" y="3510231"/>
              <a:ext cx="465900" cy="1763100"/>
            </a:xfrm>
            <a:prstGeom prst="straightConnector1">
              <a:avLst/>
            </a:prstGeom>
            <a:noFill/>
            <a:ln w="19050" cap="flat" cmpd="sng">
              <a:solidFill>
                <a:schemeClr val="dk1"/>
              </a:solidFill>
              <a:prstDash val="solid"/>
              <a:round/>
              <a:headEnd type="none" w="med" len="med"/>
              <a:tailEnd type="none" w="med" len="med"/>
            </a:ln>
          </p:spPr>
        </p:cxnSp>
        <p:cxnSp>
          <p:nvCxnSpPr>
            <p:cNvPr id="333" name="Google Shape;333;p31"/>
            <p:cNvCxnSpPr>
              <a:stCxn id="328" idx="6"/>
            </p:cNvCxnSpPr>
            <p:nvPr/>
          </p:nvCxnSpPr>
          <p:spPr>
            <a:xfrm>
              <a:off x="7902632" y="4771987"/>
              <a:ext cx="1285800" cy="237300"/>
            </a:xfrm>
            <a:prstGeom prst="straightConnector1">
              <a:avLst/>
            </a:prstGeom>
            <a:noFill/>
            <a:ln w="19050" cap="flat" cmpd="sng">
              <a:solidFill>
                <a:schemeClr val="dk1"/>
              </a:solidFill>
              <a:prstDash val="solid"/>
              <a:round/>
              <a:headEnd type="none" w="med" len="med"/>
              <a:tailEnd type="none" w="med" len="med"/>
            </a:ln>
          </p:spPr>
        </p:cxnSp>
      </p:grpSp>
      <p:grpSp>
        <p:nvGrpSpPr>
          <p:cNvPr id="85" name="Google Shape;644;p38"/>
          <p:cNvGrpSpPr/>
          <p:nvPr/>
        </p:nvGrpSpPr>
        <p:grpSpPr>
          <a:xfrm>
            <a:off x="7304926" y="-308947"/>
            <a:ext cx="2189378" cy="1931654"/>
            <a:chOff x="6503368" y="-65052"/>
            <a:chExt cx="3021757" cy="2666049"/>
          </a:xfrm>
        </p:grpSpPr>
        <p:grpSp>
          <p:nvGrpSpPr>
            <p:cNvPr id="86" name="Google Shape;645;p38"/>
            <p:cNvGrpSpPr/>
            <p:nvPr/>
          </p:nvGrpSpPr>
          <p:grpSpPr>
            <a:xfrm>
              <a:off x="6503368" y="280516"/>
              <a:ext cx="802799" cy="802799"/>
              <a:chOff x="353675" y="3417700"/>
              <a:chExt cx="527775" cy="527775"/>
            </a:xfrm>
          </p:grpSpPr>
          <p:sp>
            <p:nvSpPr>
              <p:cNvPr id="101" name="Google Shape;646;p38"/>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2" name="Google Shape;647;p38"/>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 name="Google Shape;648;p38"/>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 name="Google Shape;649;p38"/>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5" name="Google Shape;650;p38"/>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6" name="Google Shape;651;p38"/>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7" name="Google Shape;652;p38"/>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8" name="Google Shape;653;p38"/>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9" name="Google Shape;654;p38"/>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 name="Google Shape;655;p38"/>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 name="Google Shape;656;p38"/>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2" name="Google Shape;657;p38"/>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 name="Google Shape;658;p38"/>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4" name="Google Shape;659;p38"/>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5" name="Google Shape;660;p38"/>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6" name="Google Shape;661;p38"/>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7" name="Google Shape;662;p38"/>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8" name="Google Shape;663;p38"/>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 name="Google Shape;664;p38"/>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0" name="Google Shape;665;p38"/>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1" name="Google Shape;666;p38"/>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 name="Google Shape;667;p38"/>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3" name="Google Shape;668;p38"/>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4" name="Google Shape;669;p38"/>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 name="Google Shape;670;p38"/>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 name="Google Shape;671;p38"/>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 name="Google Shape;672;p38"/>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 name="Google Shape;673;p38"/>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 name="Google Shape;674;p38"/>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 name="Google Shape;675;p38"/>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 name="Google Shape;676;p38"/>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 name="Google Shape;677;p38"/>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 name="Google Shape;678;p38"/>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 name="Google Shape;679;p38"/>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5" name="Google Shape;680;p38"/>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6" name="Google Shape;681;p38"/>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7" name="Google Shape;682;p38"/>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8" name="Google Shape;683;p38"/>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9" name="Google Shape;684;p38"/>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0" name="Google Shape;685;p38"/>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1" name="Google Shape;686;p38"/>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2" name="Google Shape;687;p38"/>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3" name="Google Shape;688;p38"/>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4" name="Google Shape;689;p38"/>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5" name="Google Shape;690;p38"/>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6" name="Google Shape;691;p38"/>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7" name="Google Shape;692;p38"/>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7" name="Google Shape;693;p38"/>
            <p:cNvSpPr/>
            <p:nvPr/>
          </p:nvSpPr>
          <p:spPr>
            <a:xfrm>
              <a:off x="6836669" y="6140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8" name="Google Shape;694;p38"/>
            <p:cNvSpPr/>
            <p:nvPr/>
          </p:nvSpPr>
          <p:spPr>
            <a:xfrm>
              <a:off x="8148125" y="165415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89" name="Google Shape;695;p38"/>
            <p:cNvGrpSpPr/>
            <p:nvPr/>
          </p:nvGrpSpPr>
          <p:grpSpPr>
            <a:xfrm rot="-767906">
              <a:off x="7434697" y="940340"/>
              <a:ext cx="1511972" cy="1511972"/>
              <a:chOff x="4529425" y="1609825"/>
              <a:chExt cx="913625" cy="913625"/>
            </a:xfrm>
          </p:grpSpPr>
          <p:sp>
            <p:nvSpPr>
              <p:cNvPr id="98" name="Google Shape;696;p38"/>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9" name="Google Shape;697;p38"/>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0" name="Google Shape;698;p38"/>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cxnSp>
          <p:nvCxnSpPr>
            <p:cNvPr id="90" name="Google Shape;699;p38"/>
            <p:cNvCxnSpPr>
              <a:stCxn id="87" idx="7"/>
            </p:cNvCxnSpPr>
            <p:nvPr/>
          </p:nvCxnSpPr>
          <p:spPr>
            <a:xfrm rot="10800000" flipH="1">
              <a:off x="6952923" y="-65052"/>
              <a:ext cx="699000" cy="699000"/>
            </a:xfrm>
            <a:prstGeom prst="straightConnector1">
              <a:avLst/>
            </a:prstGeom>
            <a:noFill/>
            <a:ln w="19050" cap="flat" cmpd="sng">
              <a:solidFill>
                <a:schemeClr val="dk1"/>
              </a:solidFill>
              <a:prstDash val="solid"/>
              <a:round/>
              <a:headEnd type="none" w="med" len="med"/>
              <a:tailEnd type="none" w="med" len="med"/>
            </a:ln>
          </p:spPr>
        </p:cxnSp>
        <p:cxnSp>
          <p:nvCxnSpPr>
            <p:cNvPr id="91" name="Google Shape;700;p38"/>
            <p:cNvCxnSpPr>
              <a:stCxn id="87" idx="5"/>
              <a:endCxn id="88" idx="1"/>
            </p:cNvCxnSpPr>
            <p:nvPr/>
          </p:nvCxnSpPr>
          <p:spPr>
            <a:xfrm>
              <a:off x="6952923" y="730256"/>
              <a:ext cx="1207500" cy="93630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701;p38"/>
            <p:cNvCxnSpPr>
              <a:stCxn id="88" idx="0"/>
            </p:cNvCxnSpPr>
            <p:nvPr/>
          </p:nvCxnSpPr>
          <p:spPr>
            <a:xfrm rot="10800000">
              <a:off x="8190575" y="-52247"/>
              <a:ext cx="0" cy="1706400"/>
            </a:xfrm>
            <a:prstGeom prst="straightConnector1">
              <a:avLst/>
            </a:prstGeom>
            <a:noFill/>
            <a:ln w="19050" cap="flat" cmpd="sng">
              <a:solidFill>
                <a:schemeClr val="dk1"/>
              </a:solidFill>
              <a:prstDash val="solid"/>
              <a:round/>
              <a:headEnd type="none" w="med" len="med"/>
              <a:tailEnd type="none" w="med" len="med"/>
            </a:ln>
          </p:spPr>
        </p:cxnSp>
        <p:cxnSp>
          <p:nvCxnSpPr>
            <p:cNvPr id="93" name="Google Shape;702;p38"/>
            <p:cNvCxnSpPr>
              <a:stCxn id="88" idx="6"/>
            </p:cNvCxnSpPr>
            <p:nvPr/>
          </p:nvCxnSpPr>
          <p:spPr>
            <a:xfrm rot="10800000" flipH="1">
              <a:off x="8233025" y="1666453"/>
              <a:ext cx="1292100" cy="30000"/>
            </a:xfrm>
            <a:prstGeom prst="straightConnector1">
              <a:avLst/>
            </a:prstGeom>
            <a:noFill/>
            <a:ln w="19050" cap="flat" cmpd="sng">
              <a:solidFill>
                <a:schemeClr val="dk1"/>
              </a:solidFill>
              <a:prstDash val="solid"/>
              <a:round/>
              <a:headEnd type="none" w="med" len="med"/>
              <a:tailEnd type="none" w="med" len="med"/>
            </a:ln>
          </p:spPr>
        </p:cxnSp>
        <p:sp>
          <p:nvSpPr>
            <p:cNvPr id="94" name="Google Shape;703;p38"/>
            <p:cNvSpPr/>
            <p:nvPr/>
          </p:nvSpPr>
          <p:spPr>
            <a:xfrm rot="5135178">
              <a:off x="6577614" y="1974370"/>
              <a:ext cx="432823" cy="432823"/>
            </a:xfrm>
            <a:custGeom>
              <a:avLst/>
              <a:gdLst/>
              <a:ahLst/>
              <a:cxnLst/>
              <a:rect l="l" t="t" r="r" b="b"/>
              <a:pathLst>
                <a:path w="17371" h="17371" extrusionOk="0">
                  <a:moveTo>
                    <a:pt x="8685" y="5061"/>
                  </a:moveTo>
                  <a:cubicBezTo>
                    <a:pt x="10683" y="5061"/>
                    <a:pt x="12308" y="6687"/>
                    <a:pt x="12308" y="8686"/>
                  </a:cubicBezTo>
                  <a:cubicBezTo>
                    <a:pt x="12308" y="10683"/>
                    <a:pt x="10683" y="12309"/>
                    <a:pt x="8685" y="12309"/>
                  </a:cubicBezTo>
                  <a:cubicBezTo>
                    <a:pt x="6686" y="12309"/>
                    <a:pt x="5061" y="10683"/>
                    <a:pt x="5061" y="8686"/>
                  </a:cubicBezTo>
                  <a:cubicBezTo>
                    <a:pt x="5061" y="6687"/>
                    <a:pt x="6686" y="5061"/>
                    <a:pt x="8685" y="5061"/>
                  </a:cubicBezTo>
                  <a:close/>
                  <a:moveTo>
                    <a:pt x="8670" y="1"/>
                  </a:moveTo>
                  <a:lnTo>
                    <a:pt x="8669" y="1813"/>
                  </a:lnTo>
                  <a:lnTo>
                    <a:pt x="8669" y="3415"/>
                  </a:lnTo>
                  <a:cubicBezTo>
                    <a:pt x="8345" y="3415"/>
                    <a:pt x="8028" y="3447"/>
                    <a:pt x="7721" y="3505"/>
                  </a:cubicBezTo>
                  <a:lnTo>
                    <a:pt x="7101" y="144"/>
                  </a:lnTo>
                  <a:cubicBezTo>
                    <a:pt x="5365" y="465"/>
                    <a:pt x="3784" y="1299"/>
                    <a:pt x="2531" y="2556"/>
                  </a:cubicBezTo>
                  <a:lnTo>
                    <a:pt x="4952" y="4968"/>
                  </a:lnTo>
                  <a:cubicBezTo>
                    <a:pt x="4727" y="5193"/>
                    <a:pt x="4524" y="5439"/>
                    <a:pt x="4342" y="5702"/>
                  </a:cubicBezTo>
                  <a:lnTo>
                    <a:pt x="1529" y="3764"/>
                  </a:lnTo>
                  <a:cubicBezTo>
                    <a:pt x="529" y="5216"/>
                    <a:pt x="0" y="6918"/>
                    <a:pt x="0" y="8686"/>
                  </a:cubicBezTo>
                  <a:lnTo>
                    <a:pt x="0" y="8710"/>
                  </a:lnTo>
                  <a:lnTo>
                    <a:pt x="1552" y="8697"/>
                  </a:lnTo>
                  <a:lnTo>
                    <a:pt x="3415" y="8697"/>
                  </a:lnTo>
                  <a:cubicBezTo>
                    <a:pt x="3415" y="9021"/>
                    <a:pt x="3447" y="9336"/>
                    <a:pt x="3503" y="9645"/>
                  </a:cubicBezTo>
                  <a:lnTo>
                    <a:pt x="144" y="10262"/>
                  </a:lnTo>
                  <a:cubicBezTo>
                    <a:pt x="463" y="12000"/>
                    <a:pt x="1296" y="13581"/>
                    <a:pt x="2551" y="14833"/>
                  </a:cubicBezTo>
                  <a:lnTo>
                    <a:pt x="4965" y="12414"/>
                  </a:lnTo>
                  <a:cubicBezTo>
                    <a:pt x="5190" y="12639"/>
                    <a:pt x="5436" y="12844"/>
                    <a:pt x="5698" y="13026"/>
                  </a:cubicBezTo>
                  <a:lnTo>
                    <a:pt x="3759" y="15837"/>
                  </a:lnTo>
                  <a:cubicBezTo>
                    <a:pt x="5211" y="16840"/>
                    <a:pt x="6914" y="17371"/>
                    <a:pt x="8685" y="17371"/>
                  </a:cubicBezTo>
                  <a:lnTo>
                    <a:pt x="8690" y="17371"/>
                  </a:lnTo>
                  <a:lnTo>
                    <a:pt x="8685" y="13956"/>
                  </a:lnTo>
                  <a:cubicBezTo>
                    <a:pt x="9011" y="13956"/>
                    <a:pt x="9330" y="13924"/>
                    <a:pt x="9640" y="13868"/>
                  </a:cubicBezTo>
                  <a:lnTo>
                    <a:pt x="10255" y="17228"/>
                  </a:lnTo>
                  <a:cubicBezTo>
                    <a:pt x="11993" y="16910"/>
                    <a:pt x="13574" y="16079"/>
                    <a:pt x="14828" y="14823"/>
                  </a:cubicBezTo>
                  <a:lnTo>
                    <a:pt x="12412" y="12409"/>
                  </a:lnTo>
                  <a:cubicBezTo>
                    <a:pt x="12637" y="12183"/>
                    <a:pt x="12840" y="11938"/>
                    <a:pt x="13022" y="11676"/>
                  </a:cubicBezTo>
                  <a:lnTo>
                    <a:pt x="15834" y="13617"/>
                  </a:lnTo>
                  <a:lnTo>
                    <a:pt x="15834" y="13619"/>
                  </a:lnTo>
                  <a:cubicBezTo>
                    <a:pt x="16838" y="12163"/>
                    <a:pt x="17370" y="10458"/>
                    <a:pt x="17370" y="8686"/>
                  </a:cubicBezTo>
                  <a:lnTo>
                    <a:pt x="17370" y="8662"/>
                  </a:lnTo>
                  <a:lnTo>
                    <a:pt x="13955" y="8662"/>
                  </a:lnTo>
                  <a:cubicBezTo>
                    <a:pt x="13954" y="8340"/>
                    <a:pt x="13922" y="8023"/>
                    <a:pt x="13866" y="7717"/>
                  </a:cubicBezTo>
                  <a:lnTo>
                    <a:pt x="17225" y="7095"/>
                  </a:lnTo>
                  <a:cubicBezTo>
                    <a:pt x="16903" y="5357"/>
                    <a:pt x="16067" y="3777"/>
                    <a:pt x="14810" y="2527"/>
                  </a:cubicBezTo>
                  <a:lnTo>
                    <a:pt x="12399" y="4950"/>
                  </a:lnTo>
                  <a:cubicBezTo>
                    <a:pt x="12175" y="4726"/>
                    <a:pt x="11928" y="4521"/>
                    <a:pt x="11664" y="4341"/>
                  </a:cubicBezTo>
                  <a:lnTo>
                    <a:pt x="13600" y="1524"/>
                  </a:lnTo>
                  <a:cubicBezTo>
                    <a:pt x="12150" y="528"/>
                    <a:pt x="10450" y="1"/>
                    <a:pt x="86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 name="Google Shape;704;p38"/>
            <p:cNvSpPr/>
            <p:nvPr/>
          </p:nvSpPr>
          <p:spPr>
            <a:xfrm>
              <a:off x="6767682" y="2164499"/>
              <a:ext cx="52800" cy="525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96" name="Google Shape;705;p38"/>
            <p:cNvCxnSpPr>
              <a:stCxn id="95" idx="0"/>
              <a:endCxn id="87" idx="4"/>
            </p:cNvCxnSpPr>
            <p:nvPr/>
          </p:nvCxnSpPr>
          <p:spPr>
            <a:xfrm rot="10800000" flipH="1">
              <a:off x="6794082" y="750299"/>
              <a:ext cx="110700" cy="1414200"/>
            </a:xfrm>
            <a:prstGeom prst="straightConnector1">
              <a:avLst/>
            </a:prstGeom>
            <a:noFill/>
            <a:ln w="19050" cap="flat" cmpd="sng">
              <a:solidFill>
                <a:schemeClr val="dk1"/>
              </a:solidFill>
              <a:prstDash val="solid"/>
              <a:round/>
              <a:headEnd type="none" w="med" len="med"/>
              <a:tailEnd type="none" w="med" len="med"/>
            </a:ln>
          </p:spPr>
        </p:cxnSp>
        <p:cxnSp>
          <p:nvCxnSpPr>
            <p:cNvPr id="97" name="Google Shape;706;p38"/>
            <p:cNvCxnSpPr>
              <a:stCxn id="95" idx="7"/>
              <a:endCxn id="88" idx="3"/>
            </p:cNvCxnSpPr>
            <p:nvPr/>
          </p:nvCxnSpPr>
          <p:spPr>
            <a:xfrm rot="10800000" flipH="1">
              <a:off x="6812750" y="1726388"/>
              <a:ext cx="1347900" cy="44580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893640908"/>
      </p:ext>
    </p:extLst>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9F9F8"/>
          </a:solidFill>
          <a:ln>
            <a:solidFill>
              <a:srgbClr val="F9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y2mate.com - CN 8 Bài 27   2  Chuyển động cơ cấu tay quay   thanh lắc_720p">
            <a:hlinkClick r:id="" action="ppaction://media"/>
          </p:cNvPr>
          <p:cNvPicPr>
            <a:picLocks noChangeAspect="1"/>
          </p:cNvPicPr>
          <p:nvPr>
            <a:videoFile r:link="rId1"/>
            <p:extLst>
              <p:ext uri="{DAA4B4D4-6D71-4841-9C94-3DE7FCFB9230}">
                <p14:media xmlns:p14="http://schemas.microsoft.com/office/powerpoint/2010/main" r:embed="rId2">
                  <p14:trim st="5647" end="0.8666"/>
                </p14:media>
              </p:ext>
            </p:extLst>
          </p:nvPr>
        </p:nvPicPr>
        <p:blipFill rotWithShape="1">
          <a:blip r:embed="rId4">
            <a:lum/>
          </a:blip>
          <a:srcRect l="14045" t="10387" r="13595" b="33884"/>
          <a:stretch/>
        </p:blipFill>
        <p:spPr>
          <a:xfrm>
            <a:off x="1171255" y="517864"/>
            <a:ext cx="6616557" cy="2866490"/>
          </a:xfrm>
          <a:prstGeom prst="rect">
            <a:avLst/>
          </a:prstGeom>
        </p:spPr>
      </p:pic>
      <p:sp>
        <p:nvSpPr>
          <p:cNvPr id="8" name="Rectangle 7"/>
          <p:cNvSpPr/>
          <p:nvPr/>
        </p:nvSpPr>
        <p:spPr>
          <a:xfrm>
            <a:off x="2316824" y="3682502"/>
            <a:ext cx="5470988" cy="1015663"/>
          </a:xfrm>
          <a:prstGeom prst="rect">
            <a:avLst/>
          </a:prstGeom>
        </p:spPr>
        <p:txBody>
          <a:bodyPr wrap="square">
            <a:spAutoFit/>
          </a:bodyPr>
          <a:lstStyle/>
          <a:p>
            <a:pPr algn="just">
              <a:lnSpc>
                <a:spcPct val="150000"/>
              </a:lnSpc>
            </a:pPr>
            <a:r>
              <a:rPr lang="vi-VN" sz="2000"/>
              <a:t>Trong cơ cấu tay quay thanh lắc, các chi tiết đều được nối ghép với nhau bằng khớp quay.</a:t>
            </a:r>
            <a:endParaRPr lang="en-US" sz="2000"/>
          </a:p>
        </p:txBody>
      </p:sp>
      <p:cxnSp>
        <p:nvCxnSpPr>
          <p:cNvPr id="11" name="Straight Arrow Connector 10"/>
          <p:cNvCxnSpPr/>
          <p:nvPr/>
        </p:nvCxnSpPr>
        <p:spPr>
          <a:xfrm flipV="1">
            <a:off x="5044611" y="3041151"/>
            <a:ext cx="421241" cy="62672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734727" y="67013"/>
            <a:ext cx="1489612" cy="1006869"/>
            <a:chOff x="606317" y="174659"/>
            <a:chExt cx="1489612" cy="1006869"/>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317" y="174659"/>
              <a:ext cx="1489612" cy="1006869"/>
            </a:xfrm>
            <a:prstGeom prst="rect">
              <a:avLst/>
            </a:prstGeom>
          </p:spPr>
        </p:pic>
        <p:sp>
          <p:nvSpPr>
            <p:cNvPr id="17" name="TextBox 16"/>
            <p:cNvSpPr txBox="1"/>
            <p:nvPr/>
          </p:nvSpPr>
          <p:spPr>
            <a:xfrm>
              <a:off x="698714" y="425455"/>
              <a:ext cx="1304818" cy="400110"/>
            </a:xfrm>
            <a:prstGeom prst="rect">
              <a:avLst/>
            </a:prstGeom>
            <a:noFill/>
          </p:spPr>
          <p:txBody>
            <a:bodyPr wrap="square" rtlCol="0">
              <a:spAutoFit/>
            </a:bodyPr>
            <a:lstStyle/>
            <a:p>
              <a:pPr algn="ctr"/>
              <a:r>
                <a:rPr lang="vi-VN" sz="2000" b="1" smtClean="0">
                  <a:solidFill>
                    <a:srgbClr val="C00000"/>
                  </a:solidFill>
                </a:rPr>
                <a:t>Mở rộng</a:t>
              </a:r>
              <a:endParaRPr lang="en-US" sz="2000" b="1">
                <a:solidFill>
                  <a:srgbClr val="C00000"/>
                </a:solidFill>
              </a:endParaRPr>
            </a:p>
          </p:txBody>
        </p:sp>
      </p:grpSp>
    </p:spTree>
    <p:extLst>
      <p:ext uri="{BB962C8B-B14F-4D97-AF65-F5344CB8AC3E}">
        <p14:creationId xmlns:p14="http://schemas.microsoft.com/office/powerpoint/2010/main" val="11717061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9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8111" y="890444"/>
            <a:ext cx="4324033" cy="1938992"/>
          </a:xfrm>
          <a:prstGeom prst="rect">
            <a:avLst/>
          </a:prstGeom>
          <a:noFill/>
        </p:spPr>
        <p:txBody>
          <a:bodyPr wrap="square" rtlCol="0">
            <a:spAutoFit/>
          </a:bodyPr>
          <a:lstStyle/>
          <a:p>
            <a:pPr algn="just">
              <a:lnSpc>
                <a:spcPct val="150000"/>
              </a:lnSpc>
            </a:pPr>
            <a:r>
              <a:rPr lang="vi-VN" sz="2000"/>
              <a:t>Khi tay quay AB quay đều quanh trục A, thông qua thanh truyền BC, làm thanh lắc CD lắc qua lắc lại quanh trục D một góc xác định.</a:t>
            </a:r>
            <a:endParaRPr lang="en-US" sz="2000"/>
          </a:p>
        </p:txBody>
      </p:sp>
      <p:pic>
        <p:nvPicPr>
          <p:cNvPr id="13" name="Picture 1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06062" y="226031"/>
            <a:ext cx="3219438" cy="5051419"/>
          </a:xfrm>
          <a:prstGeom prst="rect">
            <a:avLst/>
          </a:prstGeom>
        </p:spPr>
      </p:pic>
      <p:sp>
        <p:nvSpPr>
          <p:cNvPr id="2" name="Pentagon 1"/>
          <p:cNvSpPr/>
          <p:nvPr/>
        </p:nvSpPr>
        <p:spPr>
          <a:xfrm>
            <a:off x="0" y="310334"/>
            <a:ext cx="3318553" cy="580110"/>
          </a:xfrm>
          <a:prstGeom prst="homePlate">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tx2"/>
                </a:solidFill>
                <a:latin typeface="Arial" panose="020B0604020202020204" pitchFamily="34" charset="0"/>
                <a:cs typeface="Arial" panose="020B0604020202020204" pitchFamily="34" charset="0"/>
              </a:rPr>
              <a:t>b) Nguyên lí làm việc</a:t>
            </a:r>
            <a:endParaRPr lang="en-US" sz="2000" b="1">
              <a:solidFill>
                <a:schemeClr val="tx2"/>
              </a:solidFill>
              <a:latin typeface="Arial" panose="020B0604020202020204" pitchFamily="34" charset="0"/>
              <a:cs typeface="Arial" panose="020B0604020202020204" pitchFamily="34" charset="0"/>
            </a:endParaRPr>
          </a:p>
        </p:txBody>
      </p:sp>
      <p:sp>
        <p:nvSpPr>
          <p:cNvPr id="14" name="Pentagon 13"/>
          <p:cNvSpPr/>
          <p:nvPr/>
        </p:nvSpPr>
        <p:spPr>
          <a:xfrm>
            <a:off x="0" y="2964740"/>
            <a:ext cx="3318553" cy="580110"/>
          </a:xfrm>
          <a:prstGeom prst="homePlate">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tx2"/>
                </a:solidFill>
                <a:latin typeface="Arial" panose="020B0604020202020204" pitchFamily="34" charset="0"/>
                <a:cs typeface="Arial" panose="020B0604020202020204" pitchFamily="34" charset="0"/>
              </a:rPr>
              <a:t>c) Ứng dụng</a:t>
            </a:r>
            <a:endParaRPr lang="en-US" sz="2000" b="1">
              <a:solidFill>
                <a:schemeClr val="tx2"/>
              </a:solidFill>
              <a:latin typeface="Arial" panose="020B0604020202020204" pitchFamily="34" charset="0"/>
              <a:cs typeface="Arial" panose="020B0604020202020204" pitchFamily="34" charset="0"/>
            </a:endParaRPr>
          </a:p>
        </p:txBody>
      </p:sp>
      <p:sp>
        <p:nvSpPr>
          <p:cNvPr id="3" name="Rectangle 2"/>
          <p:cNvSpPr/>
          <p:nvPr/>
        </p:nvSpPr>
        <p:spPr>
          <a:xfrm>
            <a:off x="628111" y="3508070"/>
            <a:ext cx="4324033" cy="1420325"/>
          </a:xfrm>
          <a:prstGeom prst="rect">
            <a:avLst/>
          </a:prstGeom>
        </p:spPr>
        <p:txBody>
          <a:bodyPr wrap="square">
            <a:spAutoFit/>
          </a:bodyPr>
          <a:lstStyle/>
          <a:p>
            <a:pPr algn="just">
              <a:lnSpc>
                <a:spcPct val="150000"/>
              </a:lnSpc>
            </a:pPr>
            <a:r>
              <a:rPr lang="vi-VN" sz="2000" smtClean="0"/>
              <a:t>Cơ cấu tay quay con lắc được ứng ở</a:t>
            </a:r>
            <a:r>
              <a:rPr lang="vi-VN" sz="2000"/>
              <a:t>: máy dệt, máy khâu đạp chân, xe tự </a:t>
            </a:r>
            <a:r>
              <a:rPr lang="vi-VN" sz="2000"/>
              <a:t>đẩy</a:t>
            </a:r>
            <a:r>
              <a:rPr lang="vi-VN" sz="2000" smtClean="0"/>
              <a:t>,...</a:t>
            </a:r>
            <a:endParaRPr lang="en-US" sz="2000"/>
          </a:p>
        </p:txBody>
      </p:sp>
    </p:spTree>
    <p:extLst>
      <p:ext uri="{BB962C8B-B14F-4D97-AF65-F5344CB8AC3E}">
        <p14:creationId xmlns:p14="http://schemas.microsoft.com/office/powerpoint/2010/main" val="338405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ppt_x</p:attrName>
                                        </p:attrNameLst>
                                      </p:cBhvr>
                                      <p:tavLst>
                                        <p:tav tm="0">
                                          <p:val>
                                            <p:strVal val="#ppt_x"/>
                                          </p:val>
                                        </p:tav>
                                        <p:tav tm="100000">
                                          <p:val>
                                            <p:strVal val="#ppt_x"/>
                                          </p:val>
                                        </p:tav>
                                      </p:tavLst>
                                    </p:anim>
                                    <p:anim calcmode="lin" valueType="num">
                                      <p:cBhvr>
                                        <p:cTn id="3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4"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6"/>
          <p:cNvSpPr txBox="1">
            <a:spLocks noGrp="1"/>
          </p:cNvSpPr>
          <p:nvPr>
            <p:ph type="subTitle" idx="1"/>
          </p:nvPr>
        </p:nvSpPr>
        <p:spPr>
          <a:xfrm>
            <a:off x="888369" y="1902766"/>
            <a:ext cx="7453326" cy="19941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b="1" smtClean="0">
                <a:latin typeface="Arial" panose="020B0604020202020204" pitchFamily="34" charset="0"/>
                <a:cs typeface="Arial" panose="020B0604020202020204" pitchFamily="34" charset="0"/>
              </a:rPr>
              <a:t>THÁO LẮP VÀ TÍNH TỈ SỐ TRUYỀN CỦA MỘT SỐ BỘ TRUYỀN VÀ BIẾN ĐỔI CHUYỂN ĐỘNG</a:t>
            </a:r>
            <a:endParaRPr b="1">
              <a:latin typeface="Arial" panose="020B0604020202020204" pitchFamily="34" charset="0"/>
              <a:cs typeface="Arial" panose="020B0604020202020204" pitchFamily="34" charset="0"/>
            </a:endParaRPr>
          </a:p>
        </p:txBody>
      </p:sp>
      <p:sp>
        <p:nvSpPr>
          <p:cNvPr id="521" name="Google Shape;521;p36"/>
          <p:cNvSpPr txBox="1">
            <a:spLocks noGrp="1"/>
          </p:cNvSpPr>
          <p:nvPr>
            <p:ph type="subTitle" idx="2"/>
          </p:nvPr>
        </p:nvSpPr>
        <p:spPr>
          <a:xfrm>
            <a:off x="1730453" y="945953"/>
            <a:ext cx="5768700" cy="54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4000" b="1" smtClean="0">
                <a:latin typeface="Arial" panose="020B0604020202020204" pitchFamily="34" charset="0"/>
                <a:cs typeface="Arial" panose="020B0604020202020204" pitchFamily="34" charset="0"/>
              </a:rPr>
              <a:t>THỰC HÀNH</a:t>
            </a:r>
            <a:endParaRPr sz="4000" b="1">
              <a:latin typeface="Arial" panose="020B0604020202020204" pitchFamily="34" charset="0"/>
              <a:cs typeface="Arial" panose="020B0604020202020204" pitchFamily="34" charset="0"/>
            </a:endParaRPr>
          </a:p>
        </p:txBody>
      </p:sp>
      <p:grpSp>
        <p:nvGrpSpPr>
          <p:cNvPr id="522" name="Google Shape;522;p36"/>
          <p:cNvGrpSpPr/>
          <p:nvPr/>
        </p:nvGrpSpPr>
        <p:grpSpPr>
          <a:xfrm>
            <a:off x="6870309" y="3164335"/>
            <a:ext cx="2486828" cy="2106951"/>
            <a:chOff x="6455172" y="2767128"/>
            <a:chExt cx="2843422" cy="2409073"/>
          </a:xfrm>
        </p:grpSpPr>
        <p:grpSp>
          <p:nvGrpSpPr>
            <p:cNvPr id="523" name="Google Shape;523;p36"/>
            <p:cNvGrpSpPr/>
            <p:nvPr/>
          </p:nvGrpSpPr>
          <p:grpSpPr>
            <a:xfrm>
              <a:off x="6455172" y="3429900"/>
              <a:ext cx="1560567" cy="1561202"/>
              <a:chOff x="6644550" y="3312875"/>
              <a:chExt cx="737125" cy="737425"/>
            </a:xfrm>
          </p:grpSpPr>
          <p:sp>
            <p:nvSpPr>
              <p:cNvPr id="524" name="Google Shape;524;p36"/>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36"/>
            <p:cNvGrpSpPr/>
            <p:nvPr/>
          </p:nvGrpSpPr>
          <p:grpSpPr>
            <a:xfrm>
              <a:off x="8073705" y="2767128"/>
              <a:ext cx="802800" cy="802800"/>
              <a:chOff x="5949025" y="3502375"/>
              <a:chExt cx="358425" cy="358425"/>
            </a:xfrm>
          </p:grpSpPr>
          <p:sp>
            <p:nvSpPr>
              <p:cNvPr id="533" name="Google Shape;533;p36"/>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36"/>
            <p:cNvSpPr/>
            <p:nvPr/>
          </p:nvSpPr>
          <p:spPr>
            <a:xfrm>
              <a:off x="8406994" y="3100427"/>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7187306" y="4162501"/>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6" name="Google Shape;546;p36"/>
            <p:cNvCxnSpPr>
              <a:stCxn id="545" idx="7"/>
              <a:endCxn id="544" idx="3"/>
            </p:cNvCxnSpPr>
            <p:nvPr/>
          </p:nvCxnSpPr>
          <p:spPr>
            <a:xfrm rot="10800000" flipH="1">
              <a:off x="7269503" y="3216560"/>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547" name="Google Shape;547;p36"/>
            <p:cNvCxnSpPr>
              <a:stCxn id="544" idx="4"/>
            </p:cNvCxnSpPr>
            <p:nvPr/>
          </p:nvCxnSpPr>
          <p:spPr>
            <a:xfrm>
              <a:off x="8475094" y="3236627"/>
              <a:ext cx="447600" cy="1881600"/>
            </a:xfrm>
            <a:prstGeom prst="straightConnector1">
              <a:avLst/>
            </a:prstGeom>
            <a:noFill/>
            <a:ln w="19050" cap="flat" cmpd="sng">
              <a:solidFill>
                <a:schemeClr val="dk2"/>
              </a:solidFill>
              <a:prstDash val="solid"/>
              <a:round/>
              <a:headEnd type="none" w="med" len="med"/>
              <a:tailEnd type="none" w="med" len="med"/>
            </a:ln>
          </p:spPr>
        </p:cxnSp>
        <p:cxnSp>
          <p:nvCxnSpPr>
            <p:cNvPr id="548" name="Google Shape;548;p36"/>
            <p:cNvCxnSpPr>
              <a:stCxn id="545" idx="4"/>
            </p:cNvCxnSpPr>
            <p:nvPr/>
          </p:nvCxnSpPr>
          <p:spPr>
            <a:xfrm>
              <a:off x="7235456" y="4258501"/>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549" name="Google Shape;549;p36"/>
            <p:cNvCxnSpPr>
              <a:stCxn id="544" idx="6"/>
            </p:cNvCxnSpPr>
            <p:nvPr/>
          </p:nvCxnSpPr>
          <p:spPr>
            <a:xfrm>
              <a:off x="8543194" y="3168527"/>
              <a:ext cx="755400" cy="0"/>
            </a:xfrm>
            <a:prstGeom prst="straightConnector1">
              <a:avLst/>
            </a:prstGeom>
            <a:noFill/>
            <a:ln w="19050" cap="flat" cmpd="sng">
              <a:solidFill>
                <a:schemeClr val="dk2"/>
              </a:solidFill>
              <a:prstDash val="solid"/>
              <a:round/>
              <a:headEnd type="none" w="med" len="med"/>
              <a:tailEnd type="none" w="med" len="med"/>
            </a:ln>
          </p:spPr>
        </p:cxnSp>
      </p:grpSp>
      <p:grpSp>
        <p:nvGrpSpPr>
          <p:cNvPr id="33" name="Google Shape;937;p47"/>
          <p:cNvGrpSpPr/>
          <p:nvPr/>
        </p:nvGrpSpPr>
        <p:grpSpPr>
          <a:xfrm>
            <a:off x="-895411" y="3429230"/>
            <a:ext cx="2843422" cy="2409073"/>
            <a:chOff x="-822020" y="3675123"/>
            <a:chExt cx="2843422" cy="2409073"/>
          </a:xfrm>
        </p:grpSpPr>
        <p:grpSp>
          <p:nvGrpSpPr>
            <p:cNvPr id="34" name="Google Shape;938;p47"/>
            <p:cNvGrpSpPr/>
            <p:nvPr/>
          </p:nvGrpSpPr>
          <p:grpSpPr>
            <a:xfrm flipH="1">
              <a:off x="460835" y="4337895"/>
              <a:ext cx="1560567" cy="1561202"/>
              <a:chOff x="6644550" y="3312875"/>
              <a:chExt cx="737125" cy="737425"/>
            </a:xfrm>
          </p:grpSpPr>
          <p:sp>
            <p:nvSpPr>
              <p:cNvPr id="53" name="Google Shape;939;p4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0;p4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1;p4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42;p4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43;p4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44;p4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45;p4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46;p4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47;p47"/>
            <p:cNvGrpSpPr/>
            <p:nvPr/>
          </p:nvGrpSpPr>
          <p:grpSpPr>
            <a:xfrm flipH="1">
              <a:off x="-399931" y="3675123"/>
              <a:ext cx="802800" cy="802800"/>
              <a:chOff x="5949025" y="3502375"/>
              <a:chExt cx="358425" cy="358425"/>
            </a:xfrm>
          </p:grpSpPr>
          <p:sp>
            <p:nvSpPr>
              <p:cNvPr id="42" name="Google Shape;948;p4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49;p4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50;p4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51;p4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52;p4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53;p4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54;p4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55;p4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56;p4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57;p4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58;p4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959;p4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0;p4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961;p47"/>
            <p:cNvCxnSpPr>
              <a:stCxn id="37" idx="7"/>
              <a:endCxn id="36"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39" name="Google Shape;962;p47"/>
            <p:cNvCxnSpPr>
              <a:stCxn id="36" idx="4"/>
            </p:cNvCxnSpPr>
            <p:nvPr/>
          </p:nvCxnSpPr>
          <p:spPr>
            <a:xfrm flipH="1">
              <a:off x="-446120" y="4144622"/>
              <a:ext cx="447600" cy="1881600"/>
            </a:xfrm>
            <a:prstGeom prst="straightConnector1">
              <a:avLst/>
            </a:prstGeom>
            <a:noFill/>
            <a:ln w="19050" cap="flat" cmpd="sng">
              <a:solidFill>
                <a:schemeClr val="dk2"/>
              </a:solidFill>
              <a:prstDash val="solid"/>
              <a:round/>
              <a:headEnd type="none" w="med" len="med"/>
              <a:tailEnd type="none" w="med" len="med"/>
            </a:ln>
          </p:spPr>
        </p:cxnSp>
        <p:cxnSp>
          <p:nvCxnSpPr>
            <p:cNvPr id="40" name="Google Shape;963;p47"/>
            <p:cNvCxnSpPr>
              <a:stCxn id="37"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41" name="Google Shape;964;p47"/>
            <p:cNvCxnSpPr>
              <a:stCxn id="36"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4530" y="380144"/>
            <a:ext cx="7870005" cy="400110"/>
          </a:xfrm>
          <a:prstGeom prst="rect">
            <a:avLst/>
          </a:prstGeom>
          <a:noFill/>
        </p:spPr>
        <p:txBody>
          <a:bodyPr wrap="square" rtlCol="0">
            <a:spAutoFit/>
          </a:bodyPr>
          <a:lstStyle/>
          <a:p>
            <a:r>
              <a:rPr lang="vi-VN" sz="2000" b="1" smtClean="0"/>
              <a:t>1. Chuẩn bị: </a:t>
            </a:r>
            <a:r>
              <a:rPr lang="vi-VN" sz="2000" smtClean="0"/>
              <a:t>Bộ mô hình truyền và biến đổi chuyển động:</a:t>
            </a:r>
            <a:endParaRPr lang="en-US" sz="2000" b="1"/>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022"/>
            <a:ext cx="5989835" cy="3267182"/>
          </a:xfrm>
          <a:prstGeom prst="rect">
            <a:avLst/>
          </a:prstGeom>
        </p:spPr>
      </p:pic>
      <p:pic>
        <p:nvPicPr>
          <p:cNvPr id="7" name="Picture 6"/>
          <p:cNvPicPr>
            <a:picLocks noChangeAspect="1"/>
          </p:cNvPicPr>
          <p:nvPr/>
        </p:nvPicPr>
        <p:blipFill>
          <a:blip r:embed="rId3"/>
          <a:stretch>
            <a:fillRect/>
          </a:stretch>
        </p:blipFill>
        <p:spPr>
          <a:xfrm>
            <a:off x="5102002" y="3519041"/>
            <a:ext cx="4041998" cy="1536325"/>
          </a:xfrm>
          <a:prstGeom prst="rect">
            <a:avLst/>
          </a:prstGeom>
        </p:spPr>
      </p:pic>
      <p:pic>
        <p:nvPicPr>
          <p:cNvPr id="8" name="Picture 7"/>
          <p:cNvPicPr>
            <a:picLocks noChangeAspect="1"/>
          </p:cNvPicPr>
          <p:nvPr/>
        </p:nvPicPr>
        <p:blipFill>
          <a:blip r:embed="rId4"/>
          <a:stretch>
            <a:fillRect/>
          </a:stretch>
        </p:blipFill>
        <p:spPr>
          <a:xfrm>
            <a:off x="7354892" y="244554"/>
            <a:ext cx="1665819" cy="1550935"/>
          </a:xfrm>
          <a:prstGeom prst="rect">
            <a:avLst/>
          </a:prstGeom>
        </p:spPr>
      </p:pic>
    </p:spTree>
    <p:extLst>
      <p:ext uri="{BB962C8B-B14F-4D97-AF65-F5344CB8AC3E}">
        <p14:creationId xmlns:p14="http://schemas.microsoft.com/office/powerpoint/2010/main" val="1344099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08" y="372004"/>
            <a:ext cx="7713900" cy="649200"/>
          </a:xfrm>
        </p:spPr>
        <p:txBody>
          <a:bodyPr/>
          <a:lstStyle/>
          <a:p>
            <a:r>
              <a:rPr lang="vi-VN" sz="2000" b="1" smtClean="0">
                <a:latin typeface="Arial" panose="020B0604020202020204" pitchFamily="34" charset="0"/>
                <a:cs typeface="Arial" panose="020B0604020202020204" pitchFamily="34" charset="0"/>
              </a:rPr>
              <a:t>2. Nội dung và trình tự thực hành</a:t>
            </a:r>
            <a:endParaRPr lang="en-US" sz="2000" b="1">
              <a:latin typeface="Arial" panose="020B0604020202020204" pitchFamily="34" charset="0"/>
              <a:cs typeface="Arial" panose="020B0604020202020204" pitchFamily="34" charset="0"/>
            </a:endParaRPr>
          </a:p>
        </p:txBody>
      </p:sp>
      <p:sp>
        <p:nvSpPr>
          <p:cNvPr id="4" name="Rectangle 3"/>
          <p:cNvSpPr/>
          <p:nvPr/>
        </p:nvSpPr>
        <p:spPr>
          <a:xfrm>
            <a:off x="591808" y="1021204"/>
            <a:ext cx="8172047"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b="1" smtClean="0"/>
              <a:t>Bước </a:t>
            </a:r>
            <a:r>
              <a:rPr lang="vi-VN" sz="2000" b="1"/>
              <a:t>1: </a:t>
            </a:r>
            <a:r>
              <a:rPr lang="vi-VN" sz="2000"/>
              <a:t>Đo đường kính bánh đai, đếm số răng của các bánh răng.</a:t>
            </a:r>
          </a:p>
          <a:p>
            <a:pPr marL="342900" indent="-342900" algn="just">
              <a:lnSpc>
                <a:spcPct val="150000"/>
              </a:lnSpc>
              <a:buFont typeface="Wingdings" panose="05000000000000000000" pitchFamily="2" charset="2"/>
              <a:buChar char="Ø"/>
            </a:pPr>
            <a:r>
              <a:rPr lang="vi-VN" sz="2000" b="1" smtClean="0"/>
              <a:t>Bước </a:t>
            </a:r>
            <a:r>
              <a:rPr lang="vi-VN" sz="2000" b="1"/>
              <a:t>2: </a:t>
            </a:r>
            <a:r>
              <a:rPr lang="vi-VN" sz="2000"/>
              <a:t>Lắp ráp các bộ truyền và biến đổi chuyển động theo trình tự các bước trong SGK.</a:t>
            </a:r>
          </a:p>
          <a:p>
            <a:pPr marL="342900" indent="-342900" algn="just">
              <a:lnSpc>
                <a:spcPct val="150000"/>
              </a:lnSpc>
              <a:buFont typeface="Wingdings" panose="05000000000000000000" pitchFamily="2" charset="2"/>
              <a:buChar char="Ø"/>
            </a:pPr>
            <a:r>
              <a:rPr lang="vi-VN" sz="2000" b="1" smtClean="0"/>
              <a:t>Bước </a:t>
            </a:r>
            <a:r>
              <a:rPr lang="vi-VN" sz="2000" b="1"/>
              <a:t>3: </a:t>
            </a:r>
            <a:r>
              <a:rPr lang="vi-VN" sz="2000"/>
              <a:t>Kiểm tra tỉ số truyền và ghi kết quả vào vở.</a:t>
            </a:r>
          </a:p>
        </p:txBody>
      </p:sp>
      <p:graphicFrame>
        <p:nvGraphicFramePr>
          <p:cNvPr id="5" name="Table 4"/>
          <p:cNvGraphicFramePr>
            <a:graphicFrameLocks noGrp="1"/>
          </p:cNvGraphicFramePr>
          <p:nvPr>
            <p:extLst>
              <p:ext uri="{D42A27DB-BD31-4B8C-83A1-F6EECF244321}">
                <p14:modId xmlns:p14="http://schemas.microsoft.com/office/powerpoint/2010/main" val="2832240069"/>
              </p:ext>
            </p:extLst>
          </p:nvPr>
        </p:nvGraphicFramePr>
        <p:xfrm>
          <a:off x="975708" y="3087741"/>
          <a:ext cx="7404245" cy="1737360"/>
        </p:xfrm>
        <a:graphic>
          <a:graphicData uri="http://schemas.openxmlformats.org/drawingml/2006/table">
            <a:tbl>
              <a:tblPr firstRow="1" bandRow="1">
                <a:tableStyleId>{31E117D5-07A3-498F-928A-890347960C2E}</a:tableStyleId>
              </a:tblPr>
              <a:tblGrid>
                <a:gridCol w="1702088"/>
                <a:gridCol w="1376737"/>
                <a:gridCol w="1428108"/>
                <a:gridCol w="1416463"/>
                <a:gridCol w="1480849"/>
              </a:tblGrid>
              <a:tr h="552973">
                <a:tc>
                  <a:txBody>
                    <a:bodyPr/>
                    <a:lstStyle/>
                    <a:p>
                      <a:pPr algn="ctr"/>
                      <a:r>
                        <a:rPr lang="vi-VN" sz="1600" b="1" smtClean="0">
                          <a:solidFill>
                            <a:srgbClr val="000000"/>
                          </a:solidFill>
                        </a:rPr>
                        <a:t>Thông</a:t>
                      </a:r>
                      <a:r>
                        <a:rPr lang="vi-VN" sz="1600" b="1" baseline="0" smtClean="0">
                          <a:solidFill>
                            <a:srgbClr val="000000"/>
                          </a:solidFill>
                        </a:rPr>
                        <a:t> số</a:t>
                      </a:r>
                      <a:endParaRPr lang="en-US" sz="1600" b="1">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4F"/>
                    </a:solidFill>
                  </a:tcPr>
                </a:tc>
                <a:tc>
                  <a:txBody>
                    <a:bodyPr/>
                    <a:lstStyle/>
                    <a:p>
                      <a:pPr algn="ctr"/>
                      <a:r>
                        <a:rPr lang="vi-VN" sz="1600" b="1" smtClean="0">
                          <a:solidFill>
                            <a:srgbClr val="000000"/>
                          </a:solidFill>
                        </a:rPr>
                        <a:t>Bánh</a:t>
                      </a:r>
                      <a:r>
                        <a:rPr lang="vi-VN" sz="1600" b="1" baseline="0" smtClean="0">
                          <a:solidFill>
                            <a:srgbClr val="000000"/>
                          </a:solidFill>
                        </a:rPr>
                        <a:t> dẫn</a:t>
                      </a:r>
                      <a:endParaRPr lang="en-US" sz="1600" b="1">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4F"/>
                    </a:solidFill>
                  </a:tcPr>
                </a:tc>
                <a:tc>
                  <a:txBody>
                    <a:bodyPr/>
                    <a:lstStyle/>
                    <a:p>
                      <a:pPr algn="ctr"/>
                      <a:r>
                        <a:rPr lang="vi-VN" sz="1600" b="1" smtClean="0">
                          <a:solidFill>
                            <a:srgbClr val="000000"/>
                          </a:solidFill>
                        </a:rPr>
                        <a:t>Bánh</a:t>
                      </a:r>
                      <a:r>
                        <a:rPr lang="vi-VN" sz="1600" b="1" baseline="0" smtClean="0">
                          <a:solidFill>
                            <a:srgbClr val="000000"/>
                          </a:solidFill>
                        </a:rPr>
                        <a:t> bị dẫn</a:t>
                      </a:r>
                      <a:endParaRPr lang="en-US" sz="1600" b="1">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4F"/>
                    </a:solidFill>
                  </a:tcPr>
                </a:tc>
                <a:tc>
                  <a:txBody>
                    <a:bodyPr/>
                    <a:lstStyle/>
                    <a:p>
                      <a:pPr algn="ctr"/>
                      <a:r>
                        <a:rPr lang="vi-VN" sz="1600" b="1" smtClean="0">
                          <a:solidFill>
                            <a:srgbClr val="000000"/>
                          </a:solidFill>
                        </a:rPr>
                        <a:t>Tỉ</a:t>
                      </a:r>
                      <a:r>
                        <a:rPr lang="vi-VN" sz="1600" b="1" baseline="0" smtClean="0">
                          <a:solidFill>
                            <a:srgbClr val="000000"/>
                          </a:solidFill>
                        </a:rPr>
                        <a:t> số truyền lí thuyết</a:t>
                      </a:r>
                      <a:endParaRPr lang="en-US" sz="1600" b="1">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4F"/>
                    </a:solidFill>
                  </a:tcPr>
                </a:tc>
                <a:tc>
                  <a:txBody>
                    <a:bodyPr/>
                    <a:lstStyle/>
                    <a:p>
                      <a:pPr algn="ctr"/>
                      <a:r>
                        <a:rPr lang="vi-VN" sz="1600" b="1" smtClean="0">
                          <a:solidFill>
                            <a:srgbClr val="000000"/>
                          </a:solidFill>
                        </a:rPr>
                        <a:t>Tỉ</a:t>
                      </a:r>
                      <a:r>
                        <a:rPr lang="vi-VN" sz="1600" b="1" baseline="0" smtClean="0">
                          <a:solidFill>
                            <a:srgbClr val="000000"/>
                          </a:solidFill>
                        </a:rPr>
                        <a:t> số truyền thực tế</a:t>
                      </a:r>
                      <a:endParaRPr lang="en-US" sz="1600" b="1">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4F"/>
                    </a:solidFill>
                  </a:tcPr>
                </a:tc>
              </a:tr>
              <a:tr h="552973">
                <a:tc>
                  <a:txBody>
                    <a:bodyPr/>
                    <a:lstStyle/>
                    <a:p>
                      <a:r>
                        <a:rPr lang="vi-VN" sz="1600" smtClean="0">
                          <a:solidFill>
                            <a:srgbClr val="000000"/>
                          </a:solidFill>
                        </a:rPr>
                        <a:t>Đường</a:t>
                      </a:r>
                      <a:r>
                        <a:rPr lang="vi-VN" sz="1600" baseline="0" smtClean="0">
                          <a:solidFill>
                            <a:srgbClr val="000000"/>
                          </a:solidFill>
                        </a:rPr>
                        <a:t> kính bánh đai</a:t>
                      </a:r>
                      <a:endParaRPr lang="en-US" sz="160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r>
                        <a:rPr lang="vi-VN" sz="1600" smtClean="0">
                          <a:solidFill>
                            <a:srgbClr val="000000"/>
                          </a:solidFill>
                        </a:rPr>
                        <a:t>D</a:t>
                      </a:r>
                      <a:r>
                        <a:rPr lang="vi-VN" sz="1600" baseline="-25000" smtClean="0">
                          <a:solidFill>
                            <a:srgbClr val="000000"/>
                          </a:solidFill>
                        </a:rPr>
                        <a:t>1</a:t>
                      </a:r>
                      <a:r>
                        <a:rPr lang="vi-VN" sz="1600" baseline="0" smtClean="0">
                          <a:solidFill>
                            <a:srgbClr val="000000"/>
                          </a:solidFill>
                        </a:rPr>
                        <a:t> = ?</a:t>
                      </a:r>
                      <a:endParaRPr lang="en-US" sz="16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r>
                        <a:rPr lang="vi-VN" sz="1600" smtClean="0">
                          <a:solidFill>
                            <a:srgbClr val="000000"/>
                          </a:solidFill>
                        </a:rPr>
                        <a:t>D</a:t>
                      </a:r>
                      <a:r>
                        <a:rPr lang="vi-VN" sz="1600" baseline="-25000" smtClean="0">
                          <a:solidFill>
                            <a:srgbClr val="000000"/>
                          </a:solidFill>
                        </a:rPr>
                        <a:t>2</a:t>
                      </a:r>
                      <a:r>
                        <a:rPr lang="vi-VN" sz="1600" baseline="0" smtClean="0">
                          <a:solidFill>
                            <a:srgbClr val="000000"/>
                          </a:solidFill>
                        </a:rPr>
                        <a:t> = ?</a:t>
                      </a:r>
                      <a:endParaRPr lang="en-US" sz="16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r>
                        <a:rPr lang="vi-VN" sz="1600" smtClean="0">
                          <a:solidFill>
                            <a:srgbClr val="000000"/>
                          </a:solidFill>
                        </a:rPr>
                        <a:t>i</a:t>
                      </a:r>
                      <a:r>
                        <a:rPr lang="vi-VN" sz="1600" baseline="0" smtClean="0">
                          <a:solidFill>
                            <a:srgbClr val="000000"/>
                          </a:solidFill>
                        </a:rPr>
                        <a:t> = ?</a:t>
                      </a:r>
                      <a:endParaRPr lang="en-US" sz="16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r>
                        <a:rPr lang="vi-VN" sz="1600" smtClean="0">
                          <a:solidFill>
                            <a:srgbClr val="000000"/>
                          </a:solidFill>
                        </a:rPr>
                        <a:t>i = ?</a:t>
                      </a:r>
                      <a:endParaRPr lang="en-US" sz="16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r h="552973">
                <a:tc>
                  <a:txBody>
                    <a:bodyPr/>
                    <a:lstStyle/>
                    <a:p>
                      <a:r>
                        <a:rPr lang="vi-VN" sz="1600" smtClean="0">
                          <a:solidFill>
                            <a:srgbClr val="000000"/>
                          </a:solidFill>
                        </a:rPr>
                        <a:t>Số</a:t>
                      </a:r>
                      <a:r>
                        <a:rPr lang="vi-VN" sz="1600" baseline="0" smtClean="0">
                          <a:solidFill>
                            <a:srgbClr val="000000"/>
                          </a:solidFill>
                        </a:rPr>
                        <a:t> răng của cặp bánh răng</a:t>
                      </a:r>
                      <a:endParaRPr lang="en-US" sz="160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r>
                        <a:rPr lang="vi-VN" sz="1600" smtClean="0">
                          <a:solidFill>
                            <a:srgbClr val="000000"/>
                          </a:solidFill>
                        </a:rPr>
                        <a:t>Z</a:t>
                      </a:r>
                      <a:r>
                        <a:rPr lang="vi-VN" sz="1600" baseline="-25000" smtClean="0">
                          <a:solidFill>
                            <a:srgbClr val="000000"/>
                          </a:solidFill>
                        </a:rPr>
                        <a:t>1</a:t>
                      </a:r>
                      <a:r>
                        <a:rPr lang="vi-VN" sz="1600" baseline="0" smtClean="0">
                          <a:solidFill>
                            <a:srgbClr val="000000"/>
                          </a:solidFill>
                        </a:rPr>
                        <a:t> = ?</a:t>
                      </a:r>
                      <a:endParaRPr lang="en-US" sz="16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r>
                        <a:rPr lang="vi-VN" sz="1600" smtClean="0">
                          <a:solidFill>
                            <a:srgbClr val="000000"/>
                          </a:solidFill>
                        </a:rPr>
                        <a:t>Z</a:t>
                      </a:r>
                      <a:r>
                        <a:rPr lang="vi-VN" sz="1600" baseline="-25000" smtClean="0">
                          <a:solidFill>
                            <a:srgbClr val="000000"/>
                          </a:solidFill>
                        </a:rPr>
                        <a:t>2</a:t>
                      </a:r>
                      <a:r>
                        <a:rPr lang="vi-VN" sz="1600" baseline="0" smtClean="0">
                          <a:solidFill>
                            <a:srgbClr val="000000"/>
                          </a:solidFill>
                        </a:rPr>
                        <a:t> = ?</a:t>
                      </a:r>
                      <a:endParaRPr lang="en-US" sz="160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600" smtClean="0">
                          <a:solidFill>
                            <a:srgbClr val="000000"/>
                          </a:solidFill>
                        </a:rPr>
                        <a:t>i</a:t>
                      </a:r>
                      <a:r>
                        <a:rPr lang="vi-VN" sz="1600" baseline="0" smtClean="0">
                          <a:solidFill>
                            <a:srgbClr val="000000"/>
                          </a:solidFill>
                        </a:rPr>
                        <a:t> = ?</a:t>
                      </a:r>
                      <a:endParaRPr lang="en-US" sz="1600" smtClean="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600" smtClean="0">
                          <a:solidFill>
                            <a:srgbClr val="000000"/>
                          </a:solidFill>
                        </a:rPr>
                        <a:t>i</a:t>
                      </a:r>
                      <a:r>
                        <a:rPr lang="vi-VN" sz="1600" baseline="0" smtClean="0">
                          <a:solidFill>
                            <a:srgbClr val="000000"/>
                          </a:solidFill>
                        </a:rPr>
                        <a:t> = ?</a:t>
                      </a:r>
                      <a:endParaRPr lang="en-US" sz="1600" smtClean="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r>
            </a:tbl>
          </a:graphicData>
        </a:graphic>
      </p:graphicFrame>
      <p:grpSp>
        <p:nvGrpSpPr>
          <p:cNvPr id="18" name="Google Shape;779;p44"/>
          <p:cNvGrpSpPr/>
          <p:nvPr/>
        </p:nvGrpSpPr>
        <p:grpSpPr>
          <a:xfrm>
            <a:off x="6684971" y="-644076"/>
            <a:ext cx="2639795" cy="1853191"/>
            <a:chOff x="6684971" y="-644076"/>
            <a:chExt cx="2639795" cy="1853191"/>
          </a:xfrm>
        </p:grpSpPr>
        <p:grpSp>
          <p:nvGrpSpPr>
            <p:cNvPr id="19" name="Google Shape;780;p44"/>
            <p:cNvGrpSpPr/>
            <p:nvPr/>
          </p:nvGrpSpPr>
          <p:grpSpPr>
            <a:xfrm>
              <a:off x="8521968" y="406316"/>
              <a:ext cx="802799" cy="802799"/>
              <a:chOff x="353675" y="3417700"/>
              <a:chExt cx="527775" cy="527775"/>
            </a:xfrm>
          </p:grpSpPr>
          <p:sp>
            <p:nvSpPr>
              <p:cNvPr id="28" name="Google Shape;781;p4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2;p4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3;p4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4;p4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5;p4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6;p4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7;p4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8;p4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9;p4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0;p4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1;p4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2;p4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3;p4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4;p4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5;p4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6;p4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7;p4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8;p4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9;p4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0;p4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1;p4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2;p4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3;p4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4;p4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5;p4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6;p4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7;p4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8;p4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9;p4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10;p4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11;p4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12;p4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3;p4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4;p4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5;p4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6;p4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7;p4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8;p4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9;p4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0;p4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1;p4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2;p4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3;p4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4;p4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5;p4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6;p4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7;p4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828;p44"/>
            <p:cNvSpPr/>
            <p:nvPr/>
          </p:nvSpPr>
          <p:spPr>
            <a:xfrm>
              <a:off x="8855269" y="7398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9;p44"/>
            <p:cNvSpPr/>
            <p:nvPr/>
          </p:nvSpPr>
          <p:spPr>
            <a:xfrm>
              <a:off x="7398500" y="696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30;p44"/>
            <p:cNvGrpSpPr/>
            <p:nvPr/>
          </p:nvGrpSpPr>
          <p:grpSpPr>
            <a:xfrm>
              <a:off x="6684971" y="-644076"/>
              <a:ext cx="1511958" cy="1511958"/>
              <a:chOff x="4529425" y="1609825"/>
              <a:chExt cx="913625" cy="913625"/>
            </a:xfrm>
          </p:grpSpPr>
          <p:sp>
            <p:nvSpPr>
              <p:cNvPr id="25" name="Google Shape;831;p44"/>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2;p44"/>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3;p44"/>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3" name="Google Shape;834;p44"/>
            <p:cNvCxnSpPr>
              <a:stCxn id="21" idx="6"/>
              <a:endCxn id="20" idx="2"/>
            </p:cNvCxnSpPr>
            <p:nvPr/>
          </p:nvCxnSpPr>
          <p:spPr>
            <a:xfrm>
              <a:off x="7483400" y="111903"/>
              <a:ext cx="1371900" cy="6960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835;p44"/>
            <p:cNvCxnSpPr>
              <a:stCxn id="20" idx="0"/>
            </p:cNvCxnSpPr>
            <p:nvPr/>
          </p:nvCxnSpPr>
          <p:spPr>
            <a:xfrm rot="10800000">
              <a:off x="8344669" y="-340498"/>
              <a:ext cx="578700" cy="108030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9372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37" name="Google Shape;937;p47"/>
          <p:cNvGrpSpPr/>
          <p:nvPr/>
        </p:nvGrpSpPr>
        <p:grpSpPr>
          <a:xfrm>
            <a:off x="-822020" y="3675123"/>
            <a:ext cx="2843422" cy="2409073"/>
            <a:chOff x="-822020" y="3675123"/>
            <a:chExt cx="2843422" cy="2409073"/>
          </a:xfrm>
        </p:grpSpPr>
        <p:grpSp>
          <p:nvGrpSpPr>
            <p:cNvPr id="938" name="Google Shape;938;p47"/>
            <p:cNvGrpSpPr/>
            <p:nvPr/>
          </p:nvGrpSpPr>
          <p:grpSpPr>
            <a:xfrm flipH="1">
              <a:off x="460835" y="4337895"/>
              <a:ext cx="1560567" cy="1561202"/>
              <a:chOff x="6644550" y="3312875"/>
              <a:chExt cx="737125" cy="737425"/>
            </a:xfrm>
          </p:grpSpPr>
          <p:sp>
            <p:nvSpPr>
              <p:cNvPr id="939" name="Google Shape;939;p4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 name="Google Shape;940;p4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1" name="Google Shape;941;p4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2" name="Google Shape;942;p4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3" name="Google Shape;943;p4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4" name="Google Shape;944;p4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 name="Google Shape;945;p4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 name="Google Shape;946;p4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47" name="Google Shape;947;p47"/>
            <p:cNvGrpSpPr/>
            <p:nvPr/>
          </p:nvGrpSpPr>
          <p:grpSpPr>
            <a:xfrm flipH="1">
              <a:off x="-399931" y="3675123"/>
              <a:ext cx="802800" cy="802800"/>
              <a:chOff x="5949025" y="3502375"/>
              <a:chExt cx="358425" cy="358425"/>
            </a:xfrm>
          </p:grpSpPr>
          <p:sp>
            <p:nvSpPr>
              <p:cNvPr id="948" name="Google Shape;948;p4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9" name="Google Shape;949;p4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0" name="Google Shape;950;p4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1" name="Google Shape;951;p4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 name="Google Shape;952;p4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 name="Google Shape;953;p4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 name="Google Shape;954;p4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5" name="Google Shape;955;p4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6" name="Google Shape;956;p4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7" name="Google Shape;957;p4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8" name="Google Shape;958;p4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59" name="Google Shape;959;p4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0" name="Google Shape;960;p4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961" name="Google Shape;961;p47"/>
            <p:cNvCxnSpPr>
              <a:stCxn id="960" idx="7"/>
              <a:endCxn id="959"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962" name="Google Shape;962;p47"/>
            <p:cNvCxnSpPr>
              <a:stCxn id="959" idx="4"/>
            </p:cNvCxnSpPr>
            <p:nvPr/>
          </p:nvCxnSpPr>
          <p:spPr>
            <a:xfrm flipH="1">
              <a:off x="-446120" y="4144622"/>
              <a:ext cx="447600" cy="1881600"/>
            </a:xfrm>
            <a:prstGeom prst="straightConnector1">
              <a:avLst/>
            </a:prstGeom>
            <a:noFill/>
            <a:ln w="19050" cap="flat" cmpd="sng">
              <a:solidFill>
                <a:schemeClr val="dk2"/>
              </a:solidFill>
              <a:prstDash val="solid"/>
              <a:round/>
              <a:headEnd type="none" w="med" len="med"/>
              <a:tailEnd type="none" w="med" len="med"/>
            </a:ln>
          </p:spPr>
        </p:cxnSp>
        <p:cxnSp>
          <p:nvCxnSpPr>
            <p:cNvPr id="963" name="Google Shape;963;p47"/>
            <p:cNvCxnSpPr>
              <a:stCxn id="960"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964" name="Google Shape;964;p47"/>
            <p:cNvCxnSpPr>
              <a:stCxn id="959"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
        <p:nvSpPr>
          <p:cNvPr id="48" name="TextBox 8">
            <a:extLst>
              <a:ext uri="{FF2B5EF4-FFF2-40B4-BE49-F238E27FC236}">
                <a16:creationId xmlns:a16="http://schemas.microsoft.com/office/drawing/2014/main" xmlns="" id="{A19ECB77-B032-4E88-B15F-FDAE0101D1A8}"/>
              </a:ext>
            </a:extLst>
          </p:cNvPr>
          <p:cNvSpPr txBox="1"/>
          <p:nvPr/>
        </p:nvSpPr>
        <p:spPr>
          <a:xfrm>
            <a:off x="2271769" y="427952"/>
            <a:ext cx="4600463" cy="472245"/>
          </a:xfrm>
          <a:prstGeom prst="rect">
            <a:avLst/>
          </a:prstGeom>
        </p:spPr>
        <p:txBody>
          <a:bodyPr wrap="square" lIns="0" tIns="0" rIns="0" bIns="0" rtlCol="0" anchor="t">
            <a:spAutoFit/>
          </a:bodyPr>
          <a:lstStyle/>
          <a:p>
            <a:pPr algn="ctr" defTabSz="457223">
              <a:lnSpc>
                <a:spcPts val="4001"/>
              </a:lnSpc>
              <a:spcBef>
                <a:spcPct val="0"/>
              </a:spcBef>
              <a:buClrTx/>
            </a:pPr>
            <a:r>
              <a:rPr lang="en-US" sz="3000" b="1" kern="1200" spc="-40" dirty="0">
                <a:solidFill>
                  <a:srgbClr val="FFFFFF"/>
                </a:solidFill>
                <a:latin typeface="Arial" panose="020B0604020202020204" pitchFamily="34" charset="0"/>
                <a:cs typeface="Arial" panose="020B0604020202020204" pitchFamily="34" charset="0"/>
              </a:rPr>
              <a:t>TRÒ CHƠI TRẮC NGHIỆM</a:t>
            </a:r>
          </a:p>
        </p:txBody>
      </p:sp>
      <p:sp>
        <p:nvSpPr>
          <p:cNvPr id="49" name="Câu hỏi">
            <a:extLst>
              <a:ext uri="{FF2B5EF4-FFF2-40B4-BE49-F238E27FC236}">
                <a16:creationId xmlns:a16="http://schemas.microsoft.com/office/drawing/2014/main" xmlns="" id="{4ADFFF1A-F500-CC57-185E-00F4826D0836}"/>
              </a:ext>
            </a:extLst>
          </p:cNvPr>
          <p:cNvSpPr/>
          <p:nvPr/>
        </p:nvSpPr>
        <p:spPr>
          <a:xfrm>
            <a:off x="870758" y="1110306"/>
            <a:ext cx="7322128" cy="147563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000" b="1" kern="1200" noProof="1">
                <a:solidFill>
                  <a:srgbClr val="7030A0"/>
                </a:solidFill>
                <a:cs typeface="Arial" panose="020B0604020202020204" pitchFamily="34" charset="0"/>
              </a:rPr>
              <a:t>Câu </a:t>
            </a:r>
            <a:r>
              <a:rPr lang="vi-VN" sz="2000" b="1" kern="1200" noProof="1" smtClean="0">
                <a:solidFill>
                  <a:srgbClr val="7030A0"/>
                </a:solidFill>
                <a:cs typeface="Arial" panose="020B0604020202020204" pitchFamily="34" charset="0"/>
              </a:rPr>
              <a:t>1</a:t>
            </a:r>
            <a:r>
              <a:rPr lang="vi-VN" sz="2000" b="1" kern="1200" noProof="1" smtClean="0">
                <a:solidFill>
                  <a:srgbClr val="7030A0"/>
                </a:solidFill>
                <a:cs typeface="Arial" panose="020B0604020202020204" pitchFamily="34" charset="0"/>
              </a:rPr>
              <a:t>: </a:t>
            </a:r>
            <a:r>
              <a:rPr lang="vi-VN" sz="2000" smtClean="0">
                <a:solidFill>
                  <a:srgbClr val="000000"/>
                </a:solidFill>
              </a:rPr>
              <a:t>Cấu </a:t>
            </a:r>
            <a:r>
              <a:rPr lang="vi-VN" sz="2000">
                <a:solidFill>
                  <a:srgbClr val="000000"/>
                </a:solidFill>
              </a:rPr>
              <a:t>tạo của cơ cấu tay quay - thanh lắc </a:t>
            </a:r>
            <a:r>
              <a:rPr lang="vi-VN" sz="2000" b="1">
                <a:solidFill>
                  <a:srgbClr val="000000"/>
                </a:solidFill>
              </a:rPr>
              <a:t>không</a:t>
            </a:r>
            <a:r>
              <a:rPr lang="vi-VN" sz="2000">
                <a:solidFill>
                  <a:srgbClr val="000000"/>
                </a:solidFill>
              </a:rPr>
              <a:t> </a:t>
            </a:r>
            <a:r>
              <a:rPr lang="vi-VN" sz="2000">
                <a:solidFill>
                  <a:srgbClr val="000000"/>
                </a:solidFill>
              </a:rPr>
              <a:t>có </a:t>
            </a:r>
            <a:endParaRPr lang="vi-VN" sz="2000" smtClean="0">
              <a:solidFill>
                <a:srgbClr val="000000"/>
              </a:solidFill>
            </a:endParaRPr>
          </a:p>
          <a:p>
            <a:pPr algn="ctr">
              <a:lnSpc>
                <a:spcPct val="150000"/>
              </a:lnSpc>
              <a:buClrTx/>
              <a:buFontTx/>
              <a:buNone/>
            </a:pPr>
            <a:r>
              <a:rPr lang="vi-VN" sz="2000" smtClean="0">
                <a:solidFill>
                  <a:srgbClr val="000000"/>
                </a:solidFill>
              </a:rPr>
              <a:t>bộ </a:t>
            </a:r>
            <a:r>
              <a:rPr lang="vi-VN" sz="2000">
                <a:solidFill>
                  <a:srgbClr val="000000"/>
                </a:solidFill>
              </a:rPr>
              <a:t>phận nào? </a:t>
            </a:r>
            <a:endParaRPr lang="vi-VN" sz="2000" kern="1200" noProof="1">
              <a:solidFill>
                <a:srgbClr val="000000"/>
              </a:solidFill>
              <a:cs typeface="Arial" panose="020B0604020202020204" pitchFamily="34" charset="0"/>
            </a:endParaRPr>
          </a:p>
        </p:txBody>
      </p:sp>
      <p:sp>
        <p:nvSpPr>
          <p:cNvPr id="50" name="Đáp án đúng">
            <a:extLst>
              <a:ext uri="{FF2B5EF4-FFF2-40B4-BE49-F238E27FC236}">
                <a16:creationId xmlns:a16="http://schemas.microsoft.com/office/drawing/2014/main" xmlns="" id="{8B66CBE4-2DB9-BCF7-D1C4-281B894BFE17}"/>
              </a:ext>
            </a:extLst>
          </p:cNvPr>
          <p:cNvSpPr/>
          <p:nvPr/>
        </p:nvSpPr>
        <p:spPr>
          <a:xfrm>
            <a:off x="871781" y="2743688"/>
            <a:ext cx="3401291" cy="8784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A</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Con trượt</a:t>
            </a:r>
            <a:endParaRPr lang="vi-VN" sz="2000" kern="1200" noProof="1">
              <a:solidFill>
                <a:prstClr val="black"/>
              </a:solidFill>
              <a:cs typeface="Arial" panose="020B0604020202020204" pitchFamily="34" charset="0"/>
            </a:endParaRPr>
          </a:p>
        </p:txBody>
      </p:sp>
      <p:sp>
        <p:nvSpPr>
          <p:cNvPr id="51" name="Đáp án sai 1">
            <a:extLst>
              <a:ext uri="{FF2B5EF4-FFF2-40B4-BE49-F238E27FC236}">
                <a16:creationId xmlns:a16="http://schemas.microsoft.com/office/drawing/2014/main" xmlns="" id="{3FCD9830-5FD1-BD44-878B-228BD96CE996}"/>
              </a:ext>
            </a:extLst>
          </p:cNvPr>
          <p:cNvSpPr/>
          <p:nvPr/>
        </p:nvSpPr>
        <p:spPr>
          <a:xfrm>
            <a:off x="871782" y="3774662"/>
            <a:ext cx="3401291" cy="8784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B</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Thanh truyền</a:t>
            </a:r>
            <a:endParaRPr lang="vi-VN" sz="2000" kern="1200" noProof="1">
              <a:solidFill>
                <a:prstClr val="black"/>
              </a:solidFill>
              <a:cs typeface="Arial" panose="020B0604020202020204" pitchFamily="34" charset="0"/>
            </a:endParaRPr>
          </a:p>
        </p:txBody>
      </p:sp>
      <p:sp>
        <p:nvSpPr>
          <p:cNvPr id="52" name="Đáp án sai 2">
            <a:extLst>
              <a:ext uri="{FF2B5EF4-FFF2-40B4-BE49-F238E27FC236}">
                <a16:creationId xmlns:a16="http://schemas.microsoft.com/office/drawing/2014/main" xmlns="" id="{6A919885-0285-0403-1E09-FA94D8BC080B}"/>
              </a:ext>
            </a:extLst>
          </p:cNvPr>
          <p:cNvSpPr/>
          <p:nvPr/>
        </p:nvSpPr>
        <p:spPr>
          <a:xfrm>
            <a:off x="4831772" y="2743688"/>
            <a:ext cx="3401291" cy="8784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C</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Tay quay</a:t>
            </a:r>
            <a:endParaRPr lang="vi-VN" sz="2000" kern="1200" noProof="1">
              <a:solidFill>
                <a:prstClr val="black"/>
              </a:solidFill>
              <a:cs typeface="Arial" panose="020B0604020202020204" pitchFamily="34" charset="0"/>
            </a:endParaRPr>
          </a:p>
        </p:txBody>
      </p:sp>
      <p:sp>
        <p:nvSpPr>
          <p:cNvPr id="53" name="Đáp án sai 3">
            <a:extLst>
              <a:ext uri="{FF2B5EF4-FFF2-40B4-BE49-F238E27FC236}">
                <a16:creationId xmlns:a16="http://schemas.microsoft.com/office/drawing/2014/main" xmlns="" id="{2E7D83A4-3758-8699-4DD0-010A80780539}"/>
              </a:ext>
            </a:extLst>
          </p:cNvPr>
          <p:cNvSpPr/>
          <p:nvPr/>
        </p:nvSpPr>
        <p:spPr>
          <a:xfrm>
            <a:off x="4831772" y="3774662"/>
            <a:ext cx="3401291" cy="8784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D</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Giá đỡ</a:t>
            </a:r>
            <a:endParaRPr lang="vi-VN" sz="2000" kern="1200" noProof="1">
              <a:solidFill>
                <a:prstClr val="black"/>
              </a:solidFill>
              <a:cs typeface="Arial" panose="020B0604020202020204" pitchFamily="34" charset="0"/>
            </a:endParaRPr>
          </a:p>
        </p:txBody>
      </p:sp>
      <p:pic>
        <p:nvPicPr>
          <p:cNvPr id="54"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55"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2322" y="2964014"/>
            <a:ext cx="639785" cy="556871"/>
          </a:xfrm>
          <a:prstGeom prst="rect">
            <a:avLst/>
          </a:prstGeom>
        </p:spPr>
      </p:pic>
      <p:pic>
        <p:nvPicPr>
          <p:cNvPr id="56" name="Picture 55">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95470" y="2947175"/>
            <a:ext cx="637592" cy="568036"/>
          </a:xfrm>
          <a:prstGeom prst="rect">
            <a:avLst/>
          </a:prstGeom>
        </p:spPr>
      </p:pic>
      <p:pic>
        <p:nvPicPr>
          <p:cNvPr id="57"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95471" y="3989406"/>
            <a:ext cx="637592" cy="568036"/>
          </a:xfrm>
          <a:prstGeom prst="rect">
            <a:avLst/>
          </a:prstGeom>
        </p:spPr>
      </p:pic>
      <p:pic>
        <p:nvPicPr>
          <p:cNvPr id="58"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14516" y="3989406"/>
            <a:ext cx="637592" cy="568036"/>
          </a:xfrm>
          <a:prstGeom prst="rect">
            <a:avLst/>
          </a:prstGeom>
        </p:spPr>
      </p:pic>
      <p:pic>
        <p:nvPicPr>
          <p:cNvPr id="59"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423472208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barn(inVertical)">
                                      <p:cBhvr>
                                        <p:cTn id="21" dur="500"/>
                                        <p:tgtEl>
                                          <p:spTgt spid="52"/>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inVertical)">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0"/>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50"/>
                                        </p:tgtEl>
                                        <p:attrNameLst>
                                          <p:attrName>fillcolor</p:attrName>
                                        </p:attrNameLst>
                                      </p:cBhvr>
                                      <p:to>
                                        <a:srgbClr val="92D050"/>
                                      </p:to>
                                    </p:animClr>
                                    <p:set>
                                      <p:cBhvr>
                                        <p:cTn id="31" dur="500" fill="hold"/>
                                        <p:tgtEl>
                                          <p:spTgt spid="50"/>
                                        </p:tgtEl>
                                        <p:attrNameLst>
                                          <p:attrName>fill.type</p:attrName>
                                        </p:attrNameLst>
                                      </p:cBhvr>
                                      <p:to>
                                        <p:strVal val="solid"/>
                                      </p:to>
                                    </p:set>
                                    <p:set>
                                      <p:cBhvr>
                                        <p:cTn id="32" dur="500" fill="hold"/>
                                        <p:tgtEl>
                                          <p:spTgt spid="50"/>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54"/>
                                        </p:tgtEl>
                                      </p:cBhvr>
                                    </p:cmd>
                                  </p:childTnLst>
                                </p:cTn>
                              </p:par>
                              <p:par>
                                <p:cTn id="35" presetID="1" presetClass="entr" presetSubtype="0" fill="hold" nodeType="withEffect">
                                  <p:stCondLst>
                                    <p:cond delay="0"/>
                                  </p:stCondLst>
                                  <p:childTnLst>
                                    <p:set>
                                      <p:cBhvr>
                                        <p:cTn id="36" dur="1" fill="hold">
                                          <p:stCondLst>
                                            <p:cond delay="9"/>
                                          </p:stCondLst>
                                        </p:cTn>
                                        <p:tgtEl>
                                          <p:spTgt spid="55"/>
                                        </p:tgtEl>
                                        <p:attrNameLst>
                                          <p:attrName>style.visibility</p:attrName>
                                        </p:attrNameLst>
                                      </p:cBhvr>
                                      <p:to>
                                        <p:strVal val="visible"/>
                                      </p:to>
                                    </p:set>
                                  </p:childTnLst>
                                </p:cTn>
                              </p:par>
                              <p:par>
                                <p:cTn id="37" presetID="26" presetClass="emph" presetSubtype="0" repeatCount="4000" fill="hold" grpId="1" nodeType="withEffect">
                                  <p:stCondLst>
                                    <p:cond delay="0"/>
                                  </p:stCondLst>
                                  <p:childTnLst>
                                    <p:animEffect transition="out" filter="fade">
                                      <p:cBhvr>
                                        <p:cTn id="38" dur="500" tmFilter="0, 0; .2, .5; .8, .5; 1, 0"/>
                                        <p:tgtEl>
                                          <p:spTgt spid="50"/>
                                        </p:tgtEl>
                                      </p:cBhvr>
                                    </p:animEffect>
                                    <p:animScale>
                                      <p:cBhvr>
                                        <p:cTn id="39" dur="250" autoRev="1" fill="hold"/>
                                        <p:tgtEl>
                                          <p:spTgt spid="50"/>
                                        </p:tgtEl>
                                      </p:cBhvr>
                                      <p:by x="105000" y="105000"/>
                                    </p:animScale>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5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51"/>
                                        </p:tgtEl>
                                        <p:attrNameLst>
                                          <p:attrName>fillcolor</p:attrName>
                                        </p:attrNameLst>
                                      </p:cBhvr>
                                      <p:to>
                                        <a:srgbClr val="D99694"/>
                                      </p:to>
                                    </p:animClr>
                                    <p:set>
                                      <p:cBhvr>
                                        <p:cTn id="45" dur="500" fill="hold"/>
                                        <p:tgtEl>
                                          <p:spTgt spid="51"/>
                                        </p:tgtEl>
                                        <p:attrNameLst>
                                          <p:attrName>fill.type</p:attrName>
                                        </p:attrNameLst>
                                      </p:cBhvr>
                                      <p:to>
                                        <p:strVal val="solid"/>
                                      </p:to>
                                    </p:set>
                                    <p:set>
                                      <p:cBhvr>
                                        <p:cTn id="46" dur="500" fill="hold"/>
                                        <p:tgtEl>
                                          <p:spTgt spid="51"/>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862" fill="hold"/>
                                        <p:tgtEl>
                                          <p:spTgt spid="59"/>
                                        </p:tgtEl>
                                      </p:cBhvr>
                                    </p:cmd>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51"/>
                                        </p:tgtEl>
                                      </p:cBhvr>
                                    </p:animEffect>
                                    <p:animScale>
                                      <p:cBhvr>
                                        <p:cTn id="53"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54" restart="whenNotActive" fill="hold" evtFilter="cancelBubble" nodeType="interactiveSeq">
                <p:stCondLst>
                  <p:cond evt="onClick" delay="0">
                    <p:tgtEl>
                      <p:spTgt spid="5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52"/>
                                        </p:tgtEl>
                                        <p:attrNameLst>
                                          <p:attrName>fillcolor</p:attrName>
                                        </p:attrNameLst>
                                      </p:cBhvr>
                                      <p:to>
                                        <a:srgbClr val="D99694"/>
                                      </p:to>
                                    </p:animClr>
                                    <p:set>
                                      <p:cBhvr>
                                        <p:cTn id="59" dur="500" fill="hold"/>
                                        <p:tgtEl>
                                          <p:spTgt spid="52"/>
                                        </p:tgtEl>
                                        <p:attrNameLst>
                                          <p:attrName>fill.type</p:attrName>
                                        </p:attrNameLst>
                                      </p:cBhvr>
                                      <p:to>
                                        <p:strVal val="solid"/>
                                      </p:to>
                                    </p:set>
                                    <p:set>
                                      <p:cBhvr>
                                        <p:cTn id="60" dur="500" fill="hold"/>
                                        <p:tgtEl>
                                          <p:spTgt spid="52"/>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59"/>
                                        </p:tgtEl>
                                      </p:cBhvr>
                                    </p:cmd>
                                  </p:childTnLst>
                                </p:cTn>
                              </p:par>
                              <p:par>
                                <p:cTn id="63" presetID="1" presetClass="entr" presetSubtype="0" fill="hold" nodeType="withEffect">
                                  <p:stCondLst>
                                    <p:cond delay="0"/>
                                  </p:stCondLst>
                                  <p:childTnLst>
                                    <p:set>
                                      <p:cBhvr>
                                        <p:cTn id="64" dur="1" fill="hold">
                                          <p:stCondLst>
                                            <p:cond delay="9"/>
                                          </p:stCondLst>
                                        </p:cTn>
                                        <p:tgtEl>
                                          <p:spTgt spid="56"/>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52"/>
                                        </p:tgtEl>
                                      </p:cBhvr>
                                    </p:animEffect>
                                    <p:animScale>
                                      <p:cBhvr>
                                        <p:cTn id="67"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53"/>
                                        </p:tgtEl>
                                        <p:attrNameLst>
                                          <p:attrName>fillcolor</p:attrName>
                                        </p:attrNameLst>
                                      </p:cBhvr>
                                      <p:to>
                                        <a:srgbClr val="D99694"/>
                                      </p:to>
                                    </p:animClr>
                                    <p:set>
                                      <p:cBhvr>
                                        <p:cTn id="73" dur="500" fill="hold"/>
                                        <p:tgtEl>
                                          <p:spTgt spid="53"/>
                                        </p:tgtEl>
                                        <p:attrNameLst>
                                          <p:attrName>fill.type</p:attrName>
                                        </p:attrNameLst>
                                      </p:cBhvr>
                                      <p:to>
                                        <p:strVal val="solid"/>
                                      </p:to>
                                    </p:set>
                                    <p:set>
                                      <p:cBhvr>
                                        <p:cTn id="74" dur="500" fill="hold"/>
                                        <p:tgtEl>
                                          <p:spTgt spid="53"/>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59"/>
                                        </p:tgtEl>
                                      </p:cBhvr>
                                    </p:cmd>
                                  </p:childTnLst>
                                </p:cTn>
                              </p:par>
                              <p:par>
                                <p:cTn id="77" presetID="1" presetClass="entr" presetSubtype="0" fill="hold" nodeType="withEffect">
                                  <p:stCondLst>
                                    <p:cond delay="0"/>
                                  </p:stCondLst>
                                  <p:childTnLst>
                                    <p:set>
                                      <p:cBhvr>
                                        <p:cTn id="78" dur="1" fill="hold">
                                          <p:stCondLst>
                                            <p:cond delay="9"/>
                                          </p:stCondLst>
                                        </p:cTn>
                                        <p:tgtEl>
                                          <p:spTgt spid="57"/>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53"/>
                                        </p:tgtEl>
                                      </p:cBhvr>
                                    </p:animEffect>
                                    <p:animScale>
                                      <p:cBhvr>
                                        <p:cTn id="81" dur="250" autoRev="1" fill="hold"/>
                                        <p:tgtEl>
                                          <p:spTgt spid="53"/>
                                        </p:tgtEl>
                                      </p:cBhvr>
                                      <p:by x="105000" y="105000"/>
                                    </p:animScale>
                                  </p:childTnLst>
                                </p:cTn>
                              </p:par>
                            </p:childTnLst>
                          </p:cTn>
                        </p:par>
                      </p:childTnLst>
                    </p:cTn>
                  </p:par>
                </p:childTnLst>
              </p:cTn>
              <p:nextCondLst>
                <p:cond evt="onClick" delay="0">
                  <p:tgtEl>
                    <p:spTgt spid="53"/>
                  </p:tgtEl>
                </p:cond>
              </p:nextCondLst>
            </p:seq>
            <p:audio>
              <p:cMediaNode vol="80000">
                <p:cTn id="82" fill="hold" display="0">
                  <p:stCondLst>
                    <p:cond delay="indefinite"/>
                  </p:stCondLst>
                  <p:endCondLst>
                    <p:cond evt="onStopAudio" delay="0">
                      <p:tgtEl>
                        <p:sldTgt/>
                      </p:tgtEl>
                    </p:cond>
                  </p:endCondLst>
                </p:cTn>
                <p:tgtEl>
                  <p:spTgt spid="54"/>
                </p:tgtEl>
              </p:cMediaNode>
            </p:audio>
            <p:audio>
              <p:cMediaNode vol="80000">
                <p:cTn id="83" fill="hold" display="0">
                  <p:stCondLst>
                    <p:cond delay="indefinite"/>
                  </p:stCondLst>
                  <p:endCondLst>
                    <p:cond evt="onStopAudio" delay="0">
                      <p:tgtEl>
                        <p:sldTgt/>
                      </p:tgtEl>
                    </p:cond>
                  </p:endCondLst>
                </p:cTn>
                <p:tgtEl>
                  <p:spTgt spid="59"/>
                </p:tgtEl>
              </p:cMediaNode>
            </p:audio>
          </p:childTnLst>
        </p:cTn>
      </p:par>
    </p:tnLst>
    <p:bldLst>
      <p:bldP spid="49" grpId="0" animBg="1"/>
      <p:bldP spid="50" grpId="0" animBg="1"/>
      <p:bldP spid="50" grpId="1" animBg="1"/>
      <p:bldP spid="51" grpId="0" animBg="1"/>
      <p:bldP spid="51" grpId="1" animBg="1"/>
      <p:bldP spid="52" grpId="0" animBg="1"/>
      <p:bldP spid="52" grpId="1" animBg="1"/>
      <p:bldP spid="53" grpId="0" animBg="1"/>
      <p:bldP spid="5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37" name="Google Shape;937;p47"/>
          <p:cNvGrpSpPr/>
          <p:nvPr/>
        </p:nvGrpSpPr>
        <p:grpSpPr>
          <a:xfrm>
            <a:off x="-822020" y="3675123"/>
            <a:ext cx="2843422" cy="2409073"/>
            <a:chOff x="-822020" y="3675123"/>
            <a:chExt cx="2843422" cy="2409073"/>
          </a:xfrm>
        </p:grpSpPr>
        <p:grpSp>
          <p:nvGrpSpPr>
            <p:cNvPr id="938" name="Google Shape;938;p47"/>
            <p:cNvGrpSpPr/>
            <p:nvPr/>
          </p:nvGrpSpPr>
          <p:grpSpPr>
            <a:xfrm flipH="1">
              <a:off x="460835" y="4337895"/>
              <a:ext cx="1560567" cy="1561202"/>
              <a:chOff x="6644550" y="3312875"/>
              <a:chExt cx="737125" cy="737425"/>
            </a:xfrm>
          </p:grpSpPr>
          <p:sp>
            <p:nvSpPr>
              <p:cNvPr id="939" name="Google Shape;939;p4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 name="Google Shape;940;p4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1" name="Google Shape;941;p4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2" name="Google Shape;942;p4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3" name="Google Shape;943;p4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4" name="Google Shape;944;p4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 name="Google Shape;945;p4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 name="Google Shape;946;p4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47" name="Google Shape;947;p47"/>
            <p:cNvGrpSpPr/>
            <p:nvPr/>
          </p:nvGrpSpPr>
          <p:grpSpPr>
            <a:xfrm flipH="1">
              <a:off x="-399931" y="3675123"/>
              <a:ext cx="802800" cy="802800"/>
              <a:chOff x="5949025" y="3502375"/>
              <a:chExt cx="358425" cy="358425"/>
            </a:xfrm>
          </p:grpSpPr>
          <p:sp>
            <p:nvSpPr>
              <p:cNvPr id="948" name="Google Shape;948;p4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9" name="Google Shape;949;p4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0" name="Google Shape;950;p4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1" name="Google Shape;951;p4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 name="Google Shape;952;p4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 name="Google Shape;953;p4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 name="Google Shape;954;p4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5" name="Google Shape;955;p4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6" name="Google Shape;956;p4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7" name="Google Shape;957;p4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8" name="Google Shape;958;p4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59" name="Google Shape;959;p4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0" name="Google Shape;960;p4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961" name="Google Shape;961;p47"/>
            <p:cNvCxnSpPr>
              <a:stCxn id="960" idx="7"/>
              <a:endCxn id="959"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962" name="Google Shape;962;p47"/>
            <p:cNvCxnSpPr>
              <a:stCxn id="959" idx="4"/>
            </p:cNvCxnSpPr>
            <p:nvPr/>
          </p:nvCxnSpPr>
          <p:spPr>
            <a:xfrm flipH="1">
              <a:off x="-446120" y="4144622"/>
              <a:ext cx="447600" cy="1881600"/>
            </a:xfrm>
            <a:prstGeom prst="straightConnector1">
              <a:avLst/>
            </a:prstGeom>
            <a:noFill/>
            <a:ln w="19050" cap="flat" cmpd="sng">
              <a:solidFill>
                <a:schemeClr val="dk2"/>
              </a:solidFill>
              <a:prstDash val="solid"/>
              <a:round/>
              <a:headEnd type="none" w="med" len="med"/>
              <a:tailEnd type="none" w="med" len="med"/>
            </a:ln>
          </p:spPr>
        </p:cxnSp>
        <p:cxnSp>
          <p:nvCxnSpPr>
            <p:cNvPr id="963" name="Google Shape;963;p47"/>
            <p:cNvCxnSpPr>
              <a:stCxn id="960"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964" name="Google Shape;964;p47"/>
            <p:cNvCxnSpPr>
              <a:stCxn id="959"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
        <p:nvSpPr>
          <p:cNvPr id="31" name="Câu hỏi">
            <a:extLst>
              <a:ext uri="{FF2B5EF4-FFF2-40B4-BE49-F238E27FC236}">
                <a16:creationId xmlns:a16="http://schemas.microsoft.com/office/drawing/2014/main" xmlns="" id="{4ADFFF1A-F500-CC57-185E-00F4826D0836}"/>
              </a:ext>
            </a:extLst>
          </p:cNvPr>
          <p:cNvSpPr/>
          <p:nvPr/>
        </p:nvSpPr>
        <p:spPr>
          <a:xfrm>
            <a:off x="910936" y="582757"/>
            <a:ext cx="7322128" cy="149629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000" b="1" kern="1200" noProof="1">
                <a:solidFill>
                  <a:srgbClr val="7030A0"/>
                </a:solidFill>
                <a:cs typeface="Arial" panose="020B0604020202020204" pitchFamily="34" charset="0"/>
              </a:rPr>
              <a:t>Câu </a:t>
            </a:r>
            <a:r>
              <a:rPr lang="vi-VN" sz="2000" b="1" kern="1200" noProof="1">
                <a:solidFill>
                  <a:srgbClr val="7030A0"/>
                </a:solidFill>
                <a:cs typeface="Arial" panose="020B0604020202020204" pitchFamily="34" charset="0"/>
              </a:rPr>
              <a:t>2</a:t>
            </a:r>
            <a:r>
              <a:rPr lang="vi-VN" sz="2000" b="1" kern="1200" noProof="1" smtClean="0">
                <a:solidFill>
                  <a:srgbClr val="7030A0"/>
                </a:solidFill>
                <a:cs typeface="Arial" panose="020B0604020202020204" pitchFamily="34" charset="0"/>
              </a:rPr>
              <a:t>: </a:t>
            </a:r>
            <a:r>
              <a:rPr lang="vi-VN" sz="2000" noProof="1" smtClean="0">
                <a:solidFill>
                  <a:srgbClr val="000000"/>
                </a:solidFill>
                <a:cs typeface="Arial" panose="020B0604020202020204" pitchFamily="34" charset="0"/>
              </a:rPr>
              <a:t>Dây đai có thể được làm bằng chất liệu gì?</a:t>
            </a:r>
            <a:endParaRPr lang="vi-VN" sz="2000" kern="1200" noProof="1">
              <a:solidFill>
                <a:srgbClr val="000000"/>
              </a:solidFill>
              <a:cs typeface="Arial" panose="020B0604020202020204" pitchFamily="34" charset="0"/>
            </a:endParaRPr>
          </a:p>
        </p:txBody>
      </p:sp>
      <p:sp>
        <p:nvSpPr>
          <p:cNvPr id="32" name="Đáp án đúng">
            <a:extLst>
              <a:ext uri="{FF2B5EF4-FFF2-40B4-BE49-F238E27FC236}">
                <a16:creationId xmlns:a16="http://schemas.microsoft.com/office/drawing/2014/main" xmlns="" id="{8B66CBE4-2DB9-BCF7-D1C4-281B894BFE17}"/>
              </a:ext>
            </a:extLst>
          </p:cNvPr>
          <p:cNvSpPr/>
          <p:nvPr/>
        </p:nvSpPr>
        <p:spPr>
          <a:xfrm>
            <a:off x="4831772" y="3538099"/>
            <a:ext cx="3401291"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D</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Tất cả đáp án trên</a:t>
            </a:r>
            <a:endParaRPr lang="vi-VN" sz="2000" kern="1200" noProof="1">
              <a:solidFill>
                <a:prstClr val="black"/>
              </a:solidFill>
              <a:cs typeface="Arial" panose="020B0604020202020204" pitchFamily="34" charset="0"/>
            </a:endParaRPr>
          </a:p>
        </p:txBody>
      </p:sp>
      <p:sp>
        <p:nvSpPr>
          <p:cNvPr id="33" name="Đáp án sai 1">
            <a:extLst>
              <a:ext uri="{FF2B5EF4-FFF2-40B4-BE49-F238E27FC236}">
                <a16:creationId xmlns:a16="http://schemas.microsoft.com/office/drawing/2014/main" xmlns="" id="{3FCD9830-5FD1-BD44-878B-228BD96CE996}"/>
              </a:ext>
            </a:extLst>
          </p:cNvPr>
          <p:cNvSpPr/>
          <p:nvPr/>
        </p:nvSpPr>
        <p:spPr>
          <a:xfrm>
            <a:off x="910936" y="2307649"/>
            <a:ext cx="3401291"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A</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Da thuộc</a:t>
            </a:r>
            <a:endParaRPr lang="vi-VN" sz="2000" kern="1200" noProof="1">
              <a:solidFill>
                <a:prstClr val="black"/>
              </a:solidFill>
              <a:cs typeface="Arial" panose="020B0604020202020204" pitchFamily="34" charset="0"/>
            </a:endParaRPr>
          </a:p>
        </p:txBody>
      </p:sp>
      <p:sp>
        <p:nvSpPr>
          <p:cNvPr id="34" name="Đáp án sai 2">
            <a:extLst>
              <a:ext uri="{FF2B5EF4-FFF2-40B4-BE49-F238E27FC236}">
                <a16:creationId xmlns:a16="http://schemas.microsoft.com/office/drawing/2014/main" xmlns="" id="{6A919885-0285-0403-1E09-FA94D8BC080B}"/>
              </a:ext>
            </a:extLst>
          </p:cNvPr>
          <p:cNvSpPr/>
          <p:nvPr/>
        </p:nvSpPr>
        <p:spPr>
          <a:xfrm>
            <a:off x="910936" y="3538099"/>
            <a:ext cx="3401291"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B</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Vải dệt nhiều lớp</a:t>
            </a:r>
            <a:endParaRPr lang="vi-VN" sz="2000" kern="1200" noProof="1">
              <a:solidFill>
                <a:prstClr val="black"/>
              </a:solidFill>
              <a:cs typeface="Arial" panose="020B0604020202020204" pitchFamily="34" charset="0"/>
            </a:endParaRPr>
          </a:p>
        </p:txBody>
      </p:sp>
      <p:sp>
        <p:nvSpPr>
          <p:cNvPr id="35" name="Đáp án sai 3">
            <a:extLst>
              <a:ext uri="{FF2B5EF4-FFF2-40B4-BE49-F238E27FC236}">
                <a16:creationId xmlns:a16="http://schemas.microsoft.com/office/drawing/2014/main" xmlns="" id="{2E7D83A4-3758-8699-4DD0-010A80780539}"/>
              </a:ext>
            </a:extLst>
          </p:cNvPr>
          <p:cNvSpPr/>
          <p:nvPr/>
        </p:nvSpPr>
        <p:spPr>
          <a:xfrm>
            <a:off x="4831772" y="2307648"/>
            <a:ext cx="3401291"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C</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Vải đúc với cao su</a:t>
            </a:r>
            <a:endParaRPr lang="vi-VN" sz="2000" kern="1200" noProof="1">
              <a:solidFill>
                <a:prstClr val="black"/>
              </a:solidFill>
              <a:cs typeface="Arial" panose="020B0604020202020204" pitchFamily="34" charset="0"/>
            </a:endParaRPr>
          </a:p>
        </p:txBody>
      </p:sp>
      <p:pic>
        <p:nvPicPr>
          <p:cNvPr id="36"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37"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59683"/>
            <a:ext cx="639785" cy="556871"/>
          </a:xfrm>
          <a:prstGeom prst="rect">
            <a:avLst/>
          </a:prstGeom>
        </p:spPr>
      </p:pic>
      <p:pic>
        <p:nvPicPr>
          <p:cNvPr id="38" name="Picture 37">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4518" y="3748518"/>
            <a:ext cx="637592" cy="568036"/>
          </a:xfrm>
          <a:prstGeom prst="rect">
            <a:avLst/>
          </a:prstGeom>
        </p:spPr>
      </p:pic>
      <p:pic>
        <p:nvPicPr>
          <p:cNvPr id="39"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2511135"/>
            <a:ext cx="637592" cy="568036"/>
          </a:xfrm>
          <a:prstGeom prst="rect">
            <a:avLst/>
          </a:prstGeom>
        </p:spPr>
      </p:pic>
      <p:pic>
        <p:nvPicPr>
          <p:cNvPr id="40"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4518" y="2511136"/>
            <a:ext cx="637592" cy="568036"/>
          </a:xfrm>
          <a:prstGeom prst="rect">
            <a:avLst/>
          </a:prstGeom>
        </p:spPr>
      </p:pic>
      <p:pic>
        <p:nvPicPr>
          <p:cNvPr id="41"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6725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32"/>
                                        </p:tgtEl>
                                        <p:attrNameLst>
                                          <p:attrName>fillcolor</p:attrName>
                                        </p:attrNameLst>
                                      </p:cBhvr>
                                      <p:to>
                                        <a:srgbClr val="92D050"/>
                                      </p:to>
                                    </p:animClr>
                                    <p:set>
                                      <p:cBhvr>
                                        <p:cTn id="31" dur="500" fill="hold"/>
                                        <p:tgtEl>
                                          <p:spTgt spid="32"/>
                                        </p:tgtEl>
                                        <p:attrNameLst>
                                          <p:attrName>fill.type</p:attrName>
                                        </p:attrNameLst>
                                      </p:cBhvr>
                                      <p:to>
                                        <p:strVal val="solid"/>
                                      </p:to>
                                    </p:set>
                                    <p:set>
                                      <p:cBhvr>
                                        <p:cTn id="32" dur="500" fill="hold"/>
                                        <p:tgtEl>
                                          <p:spTgt spid="32"/>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36"/>
                                        </p:tgtEl>
                                      </p:cBhvr>
                                    </p:cmd>
                                  </p:childTnLst>
                                </p:cTn>
                              </p:par>
                              <p:par>
                                <p:cTn id="35" presetID="1" presetClass="entr" presetSubtype="0" fill="hold" nodeType="withEffect">
                                  <p:stCondLst>
                                    <p:cond delay="0"/>
                                  </p:stCondLst>
                                  <p:childTnLst>
                                    <p:set>
                                      <p:cBhvr>
                                        <p:cTn id="36" dur="1" fill="hold">
                                          <p:stCondLst>
                                            <p:cond delay="9"/>
                                          </p:stCondLst>
                                        </p:cTn>
                                        <p:tgtEl>
                                          <p:spTgt spid="37"/>
                                        </p:tgtEl>
                                        <p:attrNameLst>
                                          <p:attrName>style.visibility</p:attrName>
                                        </p:attrNameLst>
                                      </p:cBhvr>
                                      <p:to>
                                        <p:strVal val="visible"/>
                                      </p:to>
                                    </p:set>
                                  </p:childTnLst>
                                </p:cTn>
                              </p:par>
                              <p:par>
                                <p:cTn id="37" presetID="26" presetClass="emph" presetSubtype="0" repeatCount="4000" fill="hold" grpId="1" nodeType="withEffect">
                                  <p:stCondLst>
                                    <p:cond delay="0"/>
                                  </p:stCondLst>
                                  <p:childTnLst>
                                    <p:animEffect transition="out" filter="fade">
                                      <p:cBhvr>
                                        <p:cTn id="38" dur="500" tmFilter="0, 0; .2, .5; .8, .5; 1, 0"/>
                                        <p:tgtEl>
                                          <p:spTgt spid="32"/>
                                        </p:tgtEl>
                                      </p:cBhvr>
                                    </p:animEffect>
                                    <p:animScale>
                                      <p:cBhvr>
                                        <p:cTn id="39"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40" restart="whenNotActive" fill="hold" evtFilter="cancelBubble" nodeType="interactiveSeq">
                <p:stCondLst>
                  <p:cond evt="onClick" delay="0">
                    <p:tgtEl>
                      <p:spTgt spid="3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33"/>
                                        </p:tgtEl>
                                        <p:attrNameLst>
                                          <p:attrName>fillcolor</p:attrName>
                                        </p:attrNameLst>
                                      </p:cBhvr>
                                      <p:to>
                                        <a:srgbClr val="D99694"/>
                                      </p:to>
                                    </p:animClr>
                                    <p:set>
                                      <p:cBhvr>
                                        <p:cTn id="45" dur="500" fill="hold"/>
                                        <p:tgtEl>
                                          <p:spTgt spid="33"/>
                                        </p:tgtEl>
                                        <p:attrNameLst>
                                          <p:attrName>fill.type</p:attrName>
                                        </p:attrNameLst>
                                      </p:cBhvr>
                                      <p:to>
                                        <p:strVal val="solid"/>
                                      </p:to>
                                    </p:set>
                                    <p:set>
                                      <p:cBhvr>
                                        <p:cTn id="46" dur="500" fill="hold"/>
                                        <p:tgtEl>
                                          <p:spTgt spid="33"/>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862" fill="hold"/>
                                        <p:tgtEl>
                                          <p:spTgt spid="41"/>
                                        </p:tgtEl>
                                      </p:cBhvr>
                                    </p:cmd>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33"/>
                                        </p:tgtEl>
                                      </p:cBhvr>
                                    </p:animEffect>
                                    <p:animScale>
                                      <p:cBhvr>
                                        <p:cTn id="53"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34"/>
                                        </p:tgtEl>
                                        <p:attrNameLst>
                                          <p:attrName>fillcolor</p:attrName>
                                        </p:attrNameLst>
                                      </p:cBhvr>
                                      <p:to>
                                        <a:srgbClr val="D99694"/>
                                      </p:to>
                                    </p:animClr>
                                    <p:set>
                                      <p:cBhvr>
                                        <p:cTn id="59" dur="500" fill="hold"/>
                                        <p:tgtEl>
                                          <p:spTgt spid="34"/>
                                        </p:tgtEl>
                                        <p:attrNameLst>
                                          <p:attrName>fill.type</p:attrName>
                                        </p:attrNameLst>
                                      </p:cBhvr>
                                      <p:to>
                                        <p:strVal val="solid"/>
                                      </p:to>
                                    </p:set>
                                    <p:set>
                                      <p:cBhvr>
                                        <p:cTn id="60" dur="500" fill="hold"/>
                                        <p:tgtEl>
                                          <p:spTgt spid="34"/>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1"/>
                                        </p:tgtEl>
                                      </p:cBhvr>
                                    </p:cmd>
                                  </p:childTnLst>
                                </p:cTn>
                              </p:par>
                              <p:par>
                                <p:cTn id="63" presetID="1" presetClass="entr" presetSubtype="0" fill="hold" nodeType="withEffect">
                                  <p:stCondLst>
                                    <p:cond delay="0"/>
                                  </p:stCondLst>
                                  <p:childTnLst>
                                    <p:set>
                                      <p:cBhvr>
                                        <p:cTn id="64" dur="1" fill="hold">
                                          <p:stCondLst>
                                            <p:cond delay="9"/>
                                          </p:stCondLst>
                                        </p:cTn>
                                        <p:tgtEl>
                                          <p:spTgt spid="38"/>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34"/>
                                        </p:tgtEl>
                                      </p:cBhvr>
                                    </p:animEffect>
                                    <p:animScale>
                                      <p:cBhvr>
                                        <p:cTn id="67"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35"/>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35"/>
                                        </p:tgtEl>
                                        <p:attrNameLst>
                                          <p:attrName>fillcolor</p:attrName>
                                        </p:attrNameLst>
                                      </p:cBhvr>
                                      <p:to>
                                        <a:srgbClr val="D99694"/>
                                      </p:to>
                                    </p:animClr>
                                    <p:set>
                                      <p:cBhvr>
                                        <p:cTn id="73" dur="500" fill="hold"/>
                                        <p:tgtEl>
                                          <p:spTgt spid="35"/>
                                        </p:tgtEl>
                                        <p:attrNameLst>
                                          <p:attrName>fill.type</p:attrName>
                                        </p:attrNameLst>
                                      </p:cBhvr>
                                      <p:to>
                                        <p:strVal val="solid"/>
                                      </p:to>
                                    </p:set>
                                    <p:set>
                                      <p:cBhvr>
                                        <p:cTn id="74" dur="500" fill="hold"/>
                                        <p:tgtEl>
                                          <p:spTgt spid="35"/>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1"/>
                                        </p:tgtEl>
                                      </p:cBhvr>
                                    </p:cmd>
                                  </p:childTnLst>
                                </p:cTn>
                              </p:par>
                              <p:par>
                                <p:cTn id="77" presetID="1" presetClass="entr" presetSubtype="0" fill="hold" nodeType="withEffect">
                                  <p:stCondLst>
                                    <p:cond delay="0"/>
                                  </p:stCondLst>
                                  <p:childTnLst>
                                    <p:set>
                                      <p:cBhvr>
                                        <p:cTn id="78" dur="1" fill="hold">
                                          <p:stCondLst>
                                            <p:cond delay="9"/>
                                          </p:stCondLst>
                                        </p:cTn>
                                        <p:tgtEl>
                                          <p:spTgt spid="39"/>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35"/>
                                        </p:tgtEl>
                                      </p:cBhvr>
                                    </p:animEffect>
                                    <p:animScale>
                                      <p:cBhvr>
                                        <p:cTn id="81" dur="250" autoRev="1" fill="hold"/>
                                        <p:tgtEl>
                                          <p:spTgt spid="35"/>
                                        </p:tgtEl>
                                      </p:cBhvr>
                                      <p:by x="105000" y="105000"/>
                                    </p:animScale>
                                  </p:childTnLst>
                                </p:cTn>
                              </p:par>
                            </p:childTnLst>
                          </p:cTn>
                        </p:par>
                      </p:childTnLst>
                    </p:cTn>
                  </p:par>
                </p:childTnLst>
              </p:cTn>
              <p:nextCondLst>
                <p:cond evt="onClick" delay="0">
                  <p:tgtEl>
                    <p:spTgt spid="35"/>
                  </p:tgtEl>
                </p:cond>
              </p:nextCondLst>
            </p:seq>
            <p:audio>
              <p:cMediaNode vol="80000">
                <p:cTn id="82" fill="hold" display="0">
                  <p:stCondLst>
                    <p:cond delay="indefinite"/>
                  </p:stCondLst>
                  <p:endCondLst>
                    <p:cond evt="onStopAudio" delay="0">
                      <p:tgtEl>
                        <p:sldTgt/>
                      </p:tgtEl>
                    </p:cond>
                  </p:endCondLst>
                </p:cTn>
                <p:tgtEl>
                  <p:spTgt spid="36"/>
                </p:tgtEl>
              </p:cMediaNode>
            </p:audio>
            <p:audio>
              <p:cMediaNode vol="80000">
                <p:cTn id="83" fill="hold" display="0">
                  <p:stCondLst>
                    <p:cond delay="indefinite"/>
                  </p:stCondLst>
                  <p:endCondLst>
                    <p:cond evt="onStopAudio" delay="0">
                      <p:tgtEl>
                        <p:sldTgt/>
                      </p:tgtEl>
                    </p:cond>
                  </p:endCondLst>
                </p:cTn>
                <p:tgtEl>
                  <p:spTgt spid="41"/>
                </p:tgtEl>
              </p:cMediaNode>
            </p:audio>
          </p:childTnLst>
        </p:cTn>
      </p:par>
    </p:tnLst>
    <p:bldLst>
      <p:bldP spid="31" grpId="0"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37" name="Google Shape;937;p47"/>
          <p:cNvGrpSpPr/>
          <p:nvPr/>
        </p:nvGrpSpPr>
        <p:grpSpPr>
          <a:xfrm>
            <a:off x="-822020" y="3675123"/>
            <a:ext cx="2843422" cy="2409073"/>
            <a:chOff x="-822020" y="3675123"/>
            <a:chExt cx="2843422" cy="2409073"/>
          </a:xfrm>
        </p:grpSpPr>
        <p:grpSp>
          <p:nvGrpSpPr>
            <p:cNvPr id="938" name="Google Shape;938;p47"/>
            <p:cNvGrpSpPr/>
            <p:nvPr/>
          </p:nvGrpSpPr>
          <p:grpSpPr>
            <a:xfrm flipH="1">
              <a:off x="460835" y="4337895"/>
              <a:ext cx="1560567" cy="1561202"/>
              <a:chOff x="6644550" y="3312875"/>
              <a:chExt cx="737125" cy="737425"/>
            </a:xfrm>
          </p:grpSpPr>
          <p:sp>
            <p:nvSpPr>
              <p:cNvPr id="939" name="Google Shape;939;p4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 name="Google Shape;940;p4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1" name="Google Shape;941;p4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2" name="Google Shape;942;p4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3" name="Google Shape;943;p4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4" name="Google Shape;944;p4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 name="Google Shape;945;p4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 name="Google Shape;946;p4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47" name="Google Shape;947;p47"/>
            <p:cNvGrpSpPr/>
            <p:nvPr/>
          </p:nvGrpSpPr>
          <p:grpSpPr>
            <a:xfrm flipH="1">
              <a:off x="-399931" y="3675123"/>
              <a:ext cx="802800" cy="802800"/>
              <a:chOff x="5949025" y="3502375"/>
              <a:chExt cx="358425" cy="358425"/>
            </a:xfrm>
          </p:grpSpPr>
          <p:sp>
            <p:nvSpPr>
              <p:cNvPr id="948" name="Google Shape;948;p4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9" name="Google Shape;949;p4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0" name="Google Shape;950;p4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1" name="Google Shape;951;p4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 name="Google Shape;952;p4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 name="Google Shape;953;p4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 name="Google Shape;954;p4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5" name="Google Shape;955;p4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6" name="Google Shape;956;p4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7" name="Google Shape;957;p4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8" name="Google Shape;958;p4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59" name="Google Shape;959;p4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0" name="Google Shape;960;p4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961" name="Google Shape;961;p47"/>
            <p:cNvCxnSpPr>
              <a:stCxn id="960" idx="7"/>
              <a:endCxn id="959"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962" name="Google Shape;962;p47"/>
            <p:cNvCxnSpPr>
              <a:stCxn id="959" idx="4"/>
            </p:cNvCxnSpPr>
            <p:nvPr/>
          </p:nvCxnSpPr>
          <p:spPr>
            <a:xfrm flipH="1">
              <a:off x="-446120" y="4144622"/>
              <a:ext cx="447600" cy="1881600"/>
            </a:xfrm>
            <a:prstGeom prst="straightConnector1">
              <a:avLst/>
            </a:prstGeom>
            <a:noFill/>
            <a:ln w="19050" cap="flat" cmpd="sng">
              <a:solidFill>
                <a:schemeClr val="dk2"/>
              </a:solidFill>
              <a:prstDash val="solid"/>
              <a:round/>
              <a:headEnd type="none" w="med" len="med"/>
              <a:tailEnd type="none" w="med" len="med"/>
            </a:ln>
          </p:spPr>
        </p:cxnSp>
        <p:cxnSp>
          <p:nvCxnSpPr>
            <p:cNvPr id="963" name="Google Shape;963;p47"/>
            <p:cNvCxnSpPr>
              <a:stCxn id="960"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964" name="Google Shape;964;p47"/>
            <p:cNvCxnSpPr>
              <a:stCxn id="959"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
        <p:nvSpPr>
          <p:cNvPr id="43" name="Câu hỏi">
            <a:extLst>
              <a:ext uri="{FF2B5EF4-FFF2-40B4-BE49-F238E27FC236}">
                <a16:creationId xmlns:a16="http://schemas.microsoft.com/office/drawing/2014/main" xmlns="" id="{4ADFFF1A-F500-CC57-185E-00F4826D0836}"/>
              </a:ext>
            </a:extLst>
          </p:cNvPr>
          <p:cNvSpPr/>
          <p:nvPr/>
        </p:nvSpPr>
        <p:spPr>
          <a:xfrm>
            <a:off x="910936" y="582757"/>
            <a:ext cx="7322128" cy="149629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pPr>
            <a:r>
              <a:rPr lang="vi-VN" sz="2000" b="1" kern="1200" noProof="1">
                <a:solidFill>
                  <a:srgbClr val="7030A0"/>
                </a:solidFill>
                <a:cs typeface="Arial" panose="020B0604020202020204" pitchFamily="34" charset="0"/>
              </a:rPr>
              <a:t>Câu </a:t>
            </a:r>
            <a:r>
              <a:rPr lang="en-US" sz="2000" b="1" kern="1200" noProof="1" smtClean="0">
                <a:solidFill>
                  <a:srgbClr val="7030A0"/>
                </a:solidFill>
                <a:cs typeface="Arial" panose="020B0604020202020204" pitchFamily="34" charset="0"/>
              </a:rPr>
              <a:t>2</a:t>
            </a:r>
            <a:r>
              <a:rPr lang="vi-VN" sz="2000" b="1" kern="1200" noProof="1" smtClean="0">
                <a:solidFill>
                  <a:srgbClr val="7030A0"/>
                </a:solidFill>
                <a:cs typeface="Arial" panose="020B0604020202020204" pitchFamily="34" charset="0"/>
              </a:rPr>
              <a:t>: </a:t>
            </a:r>
            <a:r>
              <a:rPr lang="en-US" sz="2000">
                <a:solidFill>
                  <a:srgbClr val="000000"/>
                </a:solidFill>
              </a:rPr>
              <a:t>Đĩa xích của xe đạp có </a:t>
            </a:r>
            <a:r>
              <a:rPr lang="en-US" sz="2000">
                <a:solidFill>
                  <a:srgbClr val="000000"/>
                </a:solidFill>
              </a:rPr>
              <a:t>50 </a:t>
            </a:r>
            <a:r>
              <a:rPr lang="en-US" sz="2000" smtClean="0">
                <a:solidFill>
                  <a:srgbClr val="000000"/>
                </a:solidFill>
              </a:rPr>
              <a:t>răng,</a:t>
            </a:r>
            <a:r>
              <a:rPr lang="vi-VN" sz="2000" smtClean="0">
                <a:solidFill>
                  <a:srgbClr val="000000"/>
                </a:solidFill>
              </a:rPr>
              <a:t> </a:t>
            </a:r>
            <a:r>
              <a:rPr lang="en-US" sz="2000" smtClean="0">
                <a:solidFill>
                  <a:srgbClr val="000000"/>
                </a:solidFill>
              </a:rPr>
              <a:t>đĩa </a:t>
            </a:r>
            <a:r>
              <a:rPr lang="en-US" sz="2000">
                <a:solidFill>
                  <a:srgbClr val="000000"/>
                </a:solidFill>
              </a:rPr>
              <a:t>líp </a:t>
            </a:r>
            <a:r>
              <a:rPr lang="en-US" sz="2000">
                <a:solidFill>
                  <a:srgbClr val="000000"/>
                </a:solidFill>
              </a:rPr>
              <a:t>có </a:t>
            </a:r>
            <a:r>
              <a:rPr lang="en-US" sz="2000" smtClean="0">
                <a:solidFill>
                  <a:srgbClr val="000000"/>
                </a:solidFill>
              </a:rPr>
              <a:t>20</a:t>
            </a:r>
            <a:r>
              <a:rPr lang="vi-VN" sz="2000" smtClean="0">
                <a:solidFill>
                  <a:srgbClr val="000000"/>
                </a:solidFill>
              </a:rPr>
              <a:t> </a:t>
            </a:r>
            <a:r>
              <a:rPr lang="en-US" sz="2000" smtClean="0">
                <a:solidFill>
                  <a:srgbClr val="000000"/>
                </a:solidFill>
              </a:rPr>
              <a:t>răng.</a:t>
            </a:r>
            <a:r>
              <a:rPr lang="vi-VN" sz="2000" smtClean="0">
                <a:solidFill>
                  <a:srgbClr val="000000"/>
                </a:solidFill>
              </a:rPr>
              <a:t> </a:t>
            </a:r>
            <a:r>
              <a:rPr lang="en-US" sz="2000" smtClean="0">
                <a:solidFill>
                  <a:srgbClr val="000000"/>
                </a:solidFill>
              </a:rPr>
              <a:t>Tính </a:t>
            </a:r>
            <a:r>
              <a:rPr lang="en-US" sz="2000">
                <a:solidFill>
                  <a:srgbClr val="000000"/>
                </a:solidFill>
              </a:rPr>
              <a:t>tỉ số </a:t>
            </a:r>
            <a:r>
              <a:rPr lang="en-US" sz="2000">
                <a:solidFill>
                  <a:srgbClr val="000000"/>
                </a:solidFill>
              </a:rPr>
              <a:t>truyền </a:t>
            </a:r>
            <a:r>
              <a:rPr lang="en-US" sz="2000" smtClean="0">
                <a:solidFill>
                  <a:srgbClr val="000000"/>
                </a:solidFill>
              </a:rPr>
              <a:t>i?</a:t>
            </a:r>
            <a:endParaRPr lang="en-US" sz="2000">
              <a:solidFill>
                <a:srgbClr val="000000"/>
              </a:solidFill>
            </a:endParaRPr>
          </a:p>
        </p:txBody>
      </p:sp>
      <p:sp>
        <p:nvSpPr>
          <p:cNvPr id="44" name="Đáp án đúng">
            <a:extLst>
              <a:ext uri="{FF2B5EF4-FFF2-40B4-BE49-F238E27FC236}">
                <a16:creationId xmlns:a16="http://schemas.microsoft.com/office/drawing/2014/main" xmlns="" id="{8B66CBE4-2DB9-BCF7-D1C4-281B894BFE17}"/>
              </a:ext>
            </a:extLst>
          </p:cNvPr>
          <p:cNvSpPr/>
          <p:nvPr/>
        </p:nvSpPr>
        <p:spPr>
          <a:xfrm>
            <a:off x="910938" y="3533774"/>
            <a:ext cx="3401291"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noProof="1">
                <a:solidFill>
                  <a:prstClr val="black"/>
                </a:solidFill>
                <a:cs typeface="Arial" panose="020B0604020202020204" pitchFamily="34" charset="0"/>
              </a:rPr>
              <a:t>B</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2,5</a:t>
            </a:r>
            <a:endParaRPr lang="vi-VN" sz="2000" kern="1200" noProof="1">
              <a:solidFill>
                <a:prstClr val="black"/>
              </a:solidFill>
              <a:cs typeface="Arial" panose="020B0604020202020204" pitchFamily="34" charset="0"/>
            </a:endParaRPr>
          </a:p>
        </p:txBody>
      </p:sp>
      <p:sp>
        <p:nvSpPr>
          <p:cNvPr id="45" name="Đáp án sai 1">
            <a:extLst>
              <a:ext uri="{FF2B5EF4-FFF2-40B4-BE49-F238E27FC236}">
                <a16:creationId xmlns:a16="http://schemas.microsoft.com/office/drawing/2014/main" xmlns="" id="{3FCD9830-5FD1-BD44-878B-228BD96CE996}"/>
              </a:ext>
            </a:extLst>
          </p:cNvPr>
          <p:cNvSpPr/>
          <p:nvPr/>
        </p:nvSpPr>
        <p:spPr>
          <a:xfrm>
            <a:off x="910936" y="2307649"/>
            <a:ext cx="3401291"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noProof="1">
                <a:solidFill>
                  <a:prstClr val="black"/>
                </a:solidFill>
                <a:cs typeface="Arial" panose="020B0604020202020204" pitchFamily="34" charset="0"/>
              </a:rPr>
              <a:t>A</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2</a:t>
            </a:r>
            <a:endParaRPr lang="vi-VN" sz="2000" kern="1200" noProof="1">
              <a:solidFill>
                <a:prstClr val="black"/>
              </a:solidFill>
              <a:cs typeface="Arial" panose="020B0604020202020204" pitchFamily="34" charset="0"/>
            </a:endParaRPr>
          </a:p>
        </p:txBody>
      </p:sp>
      <p:sp>
        <p:nvSpPr>
          <p:cNvPr id="46" name="Đáp án sai 2">
            <a:extLst>
              <a:ext uri="{FF2B5EF4-FFF2-40B4-BE49-F238E27FC236}">
                <a16:creationId xmlns:a16="http://schemas.microsoft.com/office/drawing/2014/main" xmlns="" id="{6A919885-0285-0403-1E09-FA94D8BC080B}"/>
              </a:ext>
            </a:extLst>
          </p:cNvPr>
          <p:cNvSpPr/>
          <p:nvPr/>
        </p:nvSpPr>
        <p:spPr>
          <a:xfrm>
            <a:off x="4831773" y="2307649"/>
            <a:ext cx="3401291"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noProof="1">
                <a:solidFill>
                  <a:prstClr val="black"/>
                </a:solidFill>
                <a:cs typeface="Arial" panose="020B0604020202020204" pitchFamily="34" charset="0"/>
              </a:rPr>
              <a:t>C</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0,4</a:t>
            </a:r>
            <a:endParaRPr lang="vi-VN" sz="2000" kern="1200" noProof="1">
              <a:solidFill>
                <a:prstClr val="black"/>
              </a:solidFill>
              <a:cs typeface="Arial" panose="020B0604020202020204" pitchFamily="34" charset="0"/>
            </a:endParaRPr>
          </a:p>
        </p:txBody>
      </p:sp>
      <p:sp>
        <p:nvSpPr>
          <p:cNvPr id="47" name="Đáp án sai 3">
            <a:extLst>
              <a:ext uri="{FF2B5EF4-FFF2-40B4-BE49-F238E27FC236}">
                <a16:creationId xmlns:a16="http://schemas.microsoft.com/office/drawing/2014/main" xmlns="" id="{2E7D83A4-3758-8699-4DD0-010A80780539}"/>
              </a:ext>
            </a:extLst>
          </p:cNvPr>
          <p:cNvSpPr/>
          <p:nvPr/>
        </p:nvSpPr>
        <p:spPr>
          <a:xfrm>
            <a:off x="4831772" y="3533774"/>
            <a:ext cx="3401291"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noProof="1">
                <a:solidFill>
                  <a:prstClr val="black"/>
                </a:solidFill>
                <a:cs typeface="Arial" panose="020B0604020202020204" pitchFamily="34" charset="0"/>
              </a:rPr>
              <a:t>D</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1,5</a:t>
            </a:r>
            <a:endParaRPr lang="vi-VN" sz="2000" kern="1200" noProof="1">
              <a:solidFill>
                <a:prstClr val="black"/>
              </a:solidFill>
              <a:cs typeface="Arial" panose="020B0604020202020204" pitchFamily="34" charset="0"/>
            </a:endParaRPr>
          </a:p>
        </p:txBody>
      </p:sp>
      <p:pic>
        <p:nvPicPr>
          <p:cNvPr id="60"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61"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2325" y="3754101"/>
            <a:ext cx="639785" cy="556871"/>
          </a:xfrm>
          <a:prstGeom prst="rect">
            <a:avLst/>
          </a:prstGeom>
        </p:spPr>
      </p:pic>
      <p:pic>
        <p:nvPicPr>
          <p:cNvPr id="62" name="Picture 61">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2511136"/>
            <a:ext cx="637592" cy="568036"/>
          </a:xfrm>
          <a:prstGeom prst="rect">
            <a:avLst/>
          </a:prstGeom>
        </p:spPr>
      </p:pic>
      <p:pic>
        <p:nvPicPr>
          <p:cNvPr id="63"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3748518"/>
            <a:ext cx="637592" cy="568036"/>
          </a:xfrm>
          <a:prstGeom prst="rect">
            <a:avLst/>
          </a:prstGeom>
        </p:spPr>
      </p:pic>
      <p:pic>
        <p:nvPicPr>
          <p:cNvPr id="64"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4518" y="2511136"/>
            <a:ext cx="637592" cy="568036"/>
          </a:xfrm>
          <a:prstGeom prst="rect">
            <a:avLst/>
          </a:prstGeom>
        </p:spPr>
      </p:pic>
      <p:pic>
        <p:nvPicPr>
          <p:cNvPr id="65"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35708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44"/>
                                        </p:tgtEl>
                                        <p:attrNameLst>
                                          <p:attrName>fillcolor</p:attrName>
                                        </p:attrNameLst>
                                      </p:cBhvr>
                                      <p:to>
                                        <a:srgbClr val="92D050"/>
                                      </p:to>
                                    </p:animClr>
                                    <p:set>
                                      <p:cBhvr>
                                        <p:cTn id="31" dur="500" fill="hold"/>
                                        <p:tgtEl>
                                          <p:spTgt spid="44"/>
                                        </p:tgtEl>
                                        <p:attrNameLst>
                                          <p:attrName>fill.type</p:attrName>
                                        </p:attrNameLst>
                                      </p:cBhvr>
                                      <p:to>
                                        <p:strVal val="solid"/>
                                      </p:to>
                                    </p:set>
                                    <p:set>
                                      <p:cBhvr>
                                        <p:cTn id="32" dur="500" fill="hold"/>
                                        <p:tgtEl>
                                          <p:spTgt spid="44"/>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60"/>
                                        </p:tgtEl>
                                      </p:cBhvr>
                                    </p:cmd>
                                  </p:childTnLst>
                                </p:cTn>
                              </p:par>
                              <p:par>
                                <p:cTn id="35" presetID="1" presetClass="entr" presetSubtype="0" fill="hold" nodeType="withEffect">
                                  <p:stCondLst>
                                    <p:cond delay="0"/>
                                  </p:stCondLst>
                                  <p:childTnLst>
                                    <p:set>
                                      <p:cBhvr>
                                        <p:cTn id="36" dur="1" fill="hold">
                                          <p:stCondLst>
                                            <p:cond delay="9"/>
                                          </p:stCondLst>
                                        </p:cTn>
                                        <p:tgtEl>
                                          <p:spTgt spid="61"/>
                                        </p:tgtEl>
                                        <p:attrNameLst>
                                          <p:attrName>style.visibility</p:attrName>
                                        </p:attrNameLst>
                                      </p:cBhvr>
                                      <p:to>
                                        <p:strVal val="visible"/>
                                      </p:to>
                                    </p:set>
                                  </p:childTnLst>
                                </p:cTn>
                              </p:par>
                              <p:par>
                                <p:cTn id="37" presetID="26" presetClass="emph" presetSubtype="0" repeatCount="4000" fill="hold" grpId="1" nodeType="withEffect">
                                  <p:stCondLst>
                                    <p:cond delay="0"/>
                                  </p:stCondLst>
                                  <p:childTnLst>
                                    <p:animEffect transition="out" filter="fade">
                                      <p:cBhvr>
                                        <p:cTn id="38" dur="500" tmFilter="0, 0; .2, .5; .8, .5; 1, 0"/>
                                        <p:tgtEl>
                                          <p:spTgt spid="44"/>
                                        </p:tgtEl>
                                      </p:cBhvr>
                                    </p:animEffect>
                                    <p:animScale>
                                      <p:cBhvr>
                                        <p:cTn id="39" dur="250" autoRev="1" fill="hold"/>
                                        <p:tgtEl>
                                          <p:spTgt spid="44"/>
                                        </p:tgtEl>
                                      </p:cBhvr>
                                      <p:by x="105000" y="105000"/>
                                    </p:animScale>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45"/>
                                        </p:tgtEl>
                                        <p:attrNameLst>
                                          <p:attrName>fillcolor</p:attrName>
                                        </p:attrNameLst>
                                      </p:cBhvr>
                                      <p:to>
                                        <a:srgbClr val="D99694"/>
                                      </p:to>
                                    </p:animClr>
                                    <p:set>
                                      <p:cBhvr>
                                        <p:cTn id="45" dur="500" fill="hold"/>
                                        <p:tgtEl>
                                          <p:spTgt spid="45"/>
                                        </p:tgtEl>
                                        <p:attrNameLst>
                                          <p:attrName>fill.type</p:attrName>
                                        </p:attrNameLst>
                                      </p:cBhvr>
                                      <p:to>
                                        <p:strVal val="solid"/>
                                      </p:to>
                                    </p:set>
                                    <p:set>
                                      <p:cBhvr>
                                        <p:cTn id="46" dur="500" fill="hold"/>
                                        <p:tgtEl>
                                          <p:spTgt spid="4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862" fill="hold"/>
                                        <p:tgtEl>
                                          <p:spTgt spid="65"/>
                                        </p:tgtEl>
                                      </p:cBhvr>
                                    </p:cmd>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45"/>
                                        </p:tgtEl>
                                      </p:cBhvr>
                                    </p:animEffect>
                                    <p:animScale>
                                      <p:cBhvr>
                                        <p:cTn id="53"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46"/>
                                        </p:tgtEl>
                                        <p:attrNameLst>
                                          <p:attrName>fillcolor</p:attrName>
                                        </p:attrNameLst>
                                      </p:cBhvr>
                                      <p:to>
                                        <a:srgbClr val="D99694"/>
                                      </p:to>
                                    </p:animClr>
                                    <p:set>
                                      <p:cBhvr>
                                        <p:cTn id="59" dur="500" fill="hold"/>
                                        <p:tgtEl>
                                          <p:spTgt spid="46"/>
                                        </p:tgtEl>
                                        <p:attrNameLst>
                                          <p:attrName>fill.type</p:attrName>
                                        </p:attrNameLst>
                                      </p:cBhvr>
                                      <p:to>
                                        <p:strVal val="solid"/>
                                      </p:to>
                                    </p:set>
                                    <p:set>
                                      <p:cBhvr>
                                        <p:cTn id="60" dur="500" fill="hold"/>
                                        <p:tgtEl>
                                          <p:spTgt spid="46"/>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65"/>
                                        </p:tgtEl>
                                      </p:cBhvr>
                                    </p:cmd>
                                  </p:childTnLst>
                                </p:cTn>
                              </p:par>
                              <p:par>
                                <p:cTn id="63" presetID="1" presetClass="entr" presetSubtype="0" fill="hold" nodeType="withEffect">
                                  <p:stCondLst>
                                    <p:cond delay="0"/>
                                  </p:stCondLst>
                                  <p:childTnLst>
                                    <p:set>
                                      <p:cBhvr>
                                        <p:cTn id="64" dur="1" fill="hold">
                                          <p:stCondLst>
                                            <p:cond delay="9"/>
                                          </p:stCondLst>
                                        </p:cTn>
                                        <p:tgtEl>
                                          <p:spTgt spid="62"/>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46"/>
                                        </p:tgtEl>
                                      </p:cBhvr>
                                    </p:animEffect>
                                    <p:animScale>
                                      <p:cBhvr>
                                        <p:cTn id="67"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7"/>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47"/>
                                        </p:tgtEl>
                                        <p:attrNameLst>
                                          <p:attrName>fillcolor</p:attrName>
                                        </p:attrNameLst>
                                      </p:cBhvr>
                                      <p:to>
                                        <a:srgbClr val="D99694"/>
                                      </p:to>
                                    </p:animClr>
                                    <p:set>
                                      <p:cBhvr>
                                        <p:cTn id="73" dur="500" fill="hold"/>
                                        <p:tgtEl>
                                          <p:spTgt spid="47"/>
                                        </p:tgtEl>
                                        <p:attrNameLst>
                                          <p:attrName>fill.type</p:attrName>
                                        </p:attrNameLst>
                                      </p:cBhvr>
                                      <p:to>
                                        <p:strVal val="solid"/>
                                      </p:to>
                                    </p:set>
                                    <p:set>
                                      <p:cBhvr>
                                        <p:cTn id="74" dur="500" fill="hold"/>
                                        <p:tgtEl>
                                          <p:spTgt spid="47"/>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65"/>
                                        </p:tgtEl>
                                      </p:cBhvr>
                                    </p:cmd>
                                  </p:childTnLst>
                                </p:cTn>
                              </p:par>
                              <p:par>
                                <p:cTn id="77" presetID="1" presetClass="entr" presetSubtype="0" fill="hold" nodeType="withEffect">
                                  <p:stCondLst>
                                    <p:cond delay="0"/>
                                  </p:stCondLst>
                                  <p:childTnLst>
                                    <p:set>
                                      <p:cBhvr>
                                        <p:cTn id="78" dur="1" fill="hold">
                                          <p:stCondLst>
                                            <p:cond delay="9"/>
                                          </p:stCondLst>
                                        </p:cTn>
                                        <p:tgtEl>
                                          <p:spTgt spid="63"/>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47"/>
                                        </p:tgtEl>
                                      </p:cBhvr>
                                    </p:animEffect>
                                    <p:animScale>
                                      <p:cBhvr>
                                        <p:cTn id="81" dur="250" autoRev="1" fill="hold"/>
                                        <p:tgtEl>
                                          <p:spTgt spid="47"/>
                                        </p:tgtEl>
                                      </p:cBhvr>
                                      <p:by x="105000" y="105000"/>
                                    </p:animScale>
                                  </p:childTnLst>
                                </p:cTn>
                              </p:par>
                            </p:childTnLst>
                          </p:cTn>
                        </p:par>
                      </p:childTnLst>
                    </p:cTn>
                  </p:par>
                </p:childTnLst>
              </p:cTn>
              <p:nextCondLst>
                <p:cond evt="onClick" delay="0">
                  <p:tgtEl>
                    <p:spTgt spid="47"/>
                  </p:tgtEl>
                </p:cond>
              </p:nextCondLst>
            </p:seq>
            <p:audio>
              <p:cMediaNode vol="80000">
                <p:cTn id="82" fill="hold" display="0">
                  <p:stCondLst>
                    <p:cond delay="indefinite"/>
                  </p:stCondLst>
                  <p:endCondLst>
                    <p:cond evt="onStopAudio" delay="0">
                      <p:tgtEl>
                        <p:sldTgt/>
                      </p:tgtEl>
                    </p:cond>
                  </p:endCondLst>
                </p:cTn>
                <p:tgtEl>
                  <p:spTgt spid="60"/>
                </p:tgtEl>
              </p:cMediaNode>
            </p:audio>
            <p:audio>
              <p:cMediaNode vol="80000">
                <p:cTn id="83" fill="hold" display="0">
                  <p:stCondLst>
                    <p:cond delay="indefinite"/>
                  </p:stCondLst>
                  <p:endCondLst>
                    <p:cond evt="onStopAudio" delay="0">
                      <p:tgtEl>
                        <p:sldTgt/>
                      </p:tgtEl>
                    </p:cond>
                  </p:endCondLst>
                </p:cTn>
                <p:tgtEl>
                  <p:spTgt spid="65"/>
                </p:tgtEl>
              </p:cMediaNode>
            </p:audio>
          </p:childTnLst>
        </p:cTn>
      </p:par>
    </p:tnLst>
    <p:bldLst>
      <p:bldP spid="43" grpId="0"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37" name="Google Shape;937;p47"/>
          <p:cNvGrpSpPr/>
          <p:nvPr/>
        </p:nvGrpSpPr>
        <p:grpSpPr>
          <a:xfrm>
            <a:off x="-822020" y="3675123"/>
            <a:ext cx="2843422" cy="2409073"/>
            <a:chOff x="-822020" y="3675123"/>
            <a:chExt cx="2843422" cy="2409073"/>
          </a:xfrm>
        </p:grpSpPr>
        <p:grpSp>
          <p:nvGrpSpPr>
            <p:cNvPr id="938" name="Google Shape;938;p47"/>
            <p:cNvGrpSpPr/>
            <p:nvPr/>
          </p:nvGrpSpPr>
          <p:grpSpPr>
            <a:xfrm flipH="1">
              <a:off x="460835" y="4337895"/>
              <a:ext cx="1560567" cy="1561202"/>
              <a:chOff x="6644550" y="3312875"/>
              <a:chExt cx="737125" cy="737425"/>
            </a:xfrm>
          </p:grpSpPr>
          <p:sp>
            <p:nvSpPr>
              <p:cNvPr id="939" name="Google Shape;939;p4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 name="Google Shape;940;p4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1" name="Google Shape;941;p4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2" name="Google Shape;942;p4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3" name="Google Shape;943;p4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4" name="Google Shape;944;p4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 name="Google Shape;945;p4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 name="Google Shape;946;p4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47" name="Google Shape;947;p47"/>
            <p:cNvGrpSpPr/>
            <p:nvPr/>
          </p:nvGrpSpPr>
          <p:grpSpPr>
            <a:xfrm flipH="1">
              <a:off x="-399931" y="3675123"/>
              <a:ext cx="802800" cy="802800"/>
              <a:chOff x="5949025" y="3502375"/>
              <a:chExt cx="358425" cy="358425"/>
            </a:xfrm>
          </p:grpSpPr>
          <p:sp>
            <p:nvSpPr>
              <p:cNvPr id="948" name="Google Shape;948;p4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9" name="Google Shape;949;p4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0" name="Google Shape;950;p4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1" name="Google Shape;951;p4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 name="Google Shape;952;p4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 name="Google Shape;953;p4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 name="Google Shape;954;p4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5" name="Google Shape;955;p4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6" name="Google Shape;956;p4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7" name="Google Shape;957;p4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8" name="Google Shape;958;p4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59" name="Google Shape;959;p4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0" name="Google Shape;960;p4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961" name="Google Shape;961;p47"/>
            <p:cNvCxnSpPr>
              <a:stCxn id="960" idx="7"/>
              <a:endCxn id="959"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962" name="Google Shape;962;p47"/>
            <p:cNvCxnSpPr>
              <a:stCxn id="959" idx="4"/>
            </p:cNvCxnSpPr>
            <p:nvPr/>
          </p:nvCxnSpPr>
          <p:spPr>
            <a:xfrm flipH="1">
              <a:off x="-446120" y="4144622"/>
              <a:ext cx="447600" cy="1881600"/>
            </a:xfrm>
            <a:prstGeom prst="straightConnector1">
              <a:avLst/>
            </a:prstGeom>
            <a:noFill/>
            <a:ln w="19050" cap="flat" cmpd="sng">
              <a:solidFill>
                <a:schemeClr val="dk2"/>
              </a:solidFill>
              <a:prstDash val="solid"/>
              <a:round/>
              <a:headEnd type="none" w="med" len="med"/>
              <a:tailEnd type="none" w="med" len="med"/>
            </a:ln>
          </p:spPr>
        </p:cxnSp>
        <p:cxnSp>
          <p:nvCxnSpPr>
            <p:cNvPr id="963" name="Google Shape;963;p47"/>
            <p:cNvCxnSpPr>
              <a:stCxn id="960"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964" name="Google Shape;964;p47"/>
            <p:cNvCxnSpPr>
              <a:stCxn id="959"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
        <p:nvSpPr>
          <p:cNvPr id="31" name="Câu hỏi">
            <a:extLst>
              <a:ext uri="{FF2B5EF4-FFF2-40B4-BE49-F238E27FC236}">
                <a16:creationId xmlns:a16="http://schemas.microsoft.com/office/drawing/2014/main" xmlns="" id="{4ADFFF1A-F500-CC57-185E-00F4826D0836}"/>
              </a:ext>
            </a:extLst>
          </p:cNvPr>
          <p:cNvSpPr/>
          <p:nvPr/>
        </p:nvSpPr>
        <p:spPr>
          <a:xfrm>
            <a:off x="910936" y="582757"/>
            <a:ext cx="7322128" cy="149629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000" b="1" kern="1200" noProof="1">
                <a:solidFill>
                  <a:srgbClr val="7030A0"/>
                </a:solidFill>
                <a:cs typeface="Arial" panose="020B0604020202020204" pitchFamily="34" charset="0"/>
              </a:rPr>
              <a:t>Câu </a:t>
            </a:r>
            <a:r>
              <a:rPr lang="vi-VN" sz="2000" b="1" kern="1200" noProof="1" smtClean="0">
                <a:solidFill>
                  <a:srgbClr val="7030A0"/>
                </a:solidFill>
                <a:cs typeface="Arial" panose="020B0604020202020204" pitchFamily="34" charset="0"/>
              </a:rPr>
              <a:t>4</a:t>
            </a:r>
            <a:r>
              <a:rPr lang="vi-VN" sz="2000" b="1" kern="1200" noProof="1" smtClean="0">
                <a:solidFill>
                  <a:srgbClr val="7030A0"/>
                </a:solidFill>
                <a:cs typeface="Arial" panose="020B0604020202020204" pitchFamily="34" charset="0"/>
              </a:rPr>
              <a:t>: </a:t>
            </a:r>
            <a:r>
              <a:rPr lang="vi-VN" sz="2000">
                <a:solidFill>
                  <a:srgbClr val="000000"/>
                </a:solidFill>
                <a:latin typeface="Arial" panose="020B0604020202020204" pitchFamily="34" charset="0"/>
                <a:cs typeface="Arial" panose="020B0604020202020204" pitchFamily="34" charset="0"/>
              </a:rPr>
              <a:t>Để truyền chuyển động quay giữa các trục song song hoặc vuông góc  với nhau người ta thường sử dụng:</a:t>
            </a:r>
            <a:endParaRPr lang="vi-VN" sz="2000" kern="12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xmlns="" id="{8B66CBE4-2DB9-BCF7-D1C4-281B894BFE17}"/>
              </a:ext>
            </a:extLst>
          </p:cNvPr>
          <p:cNvSpPr/>
          <p:nvPr/>
        </p:nvSpPr>
        <p:spPr>
          <a:xfrm>
            <a:off x="4673877" y="2306676"/>
            <a:ext cx="3599419"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C</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Bộ truyền động bánh răng</a:t>
            </a:r>
            <a:endParaRPr lang="vi-VN" sz="2000" kern="1200" noProof="1">
              <a:solidFill>
                <a:prstClr val="black"/>
              </a:solidFill>
              <a:cs typeface="Arial" panose="020B0604020202020204" pitchFamily="34" charset="0"/>
            </a:endParaRPr>
          </a:p>
        </p:txBody>
      </p:sp>
      <p:sp>
        <p:nvSpPr>
          <p:cNvPr id="33" name="Đáp án sai 1">
            <a:extLst>
              <a:ext uri="{FF2B5EF4-FFF2-40B4-BE49-F238E27FC236}">
                <a16:creationId xmlns:a16="http://schemas.microsoft.com/office/drawing/2014/main" xmlns="" id="{3FCD9830-5FD1-BD44-878B-228BD96CE996}"/>
              </a:ext>
            </a:extLst>
          </p:cNvPr>
          <p:cNvSpPr/>
          <p:nvPr/>
        </p:nvSpPr>
        <p:spPr>
          <a:xfrm>
            <a:off x="910935" y="2307649"/>
            <a:ext cx="3599419"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A</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Bộ truyền động xích</a:t>
            </a:r>
            <a:endParaRPr lang="vi-VN" sz="2000" kern="1200" noProof="1">
              <a:solidFill>
                <a:prstClr val="black"/>
              </a:solidFill>
              <a:cs typeface="Arial" panose="020B0604020202020204" pitchFamily="34" charset="0"/>
            </a:endParaRPr>
          </a:p>
        </p:txBody>
      </p:sp>
      <p:sp>
        <p:nvSpPr>
          <p:cNvPr id="34" name="Đáp án sai 2">
            <a:extLst>
              <a:ext uri="{FF2B5EF4-FFF2-40B4-BE49-F238E27FC236}">
                <a16:creationId xmlns:a16="http://schemas.microsoft.com/office/drawing/2014/main" xmlns="" id="{6A919885-0285-0403-1E09-FA94D8BC080B}"/>
              </a:ext>
            </a:extLst>
          </p:cNvPr>
          <p:cNvSpPr/>
          <p:nvPr/>
        </p:nvSpPr>
        <p:spPr>
          <a:xfrm>
            <a:off x="910935" y="3538099"/>
            <a:ext cx="3599419"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B</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Bộ truyền động đai</a:t>
            </a:r>
            <a:endParaRPr lang="vi-VN" sz="2000" kern="1200" noProof="1">
              <a:solidFill>
                <a:prstClr val="black"/>
              </a:solidFill>
              <a:cs typeface="Arial" panose="020B0604020202020204" pitchFamily="34" charset="0"/>
            </a:endParaRPr>
          </a:p>
        </p:txBody>
      </p:sp>
      <p:sp>
        <p:nvSpPr>
          <p:cNvPr id="35" name="Đáp án sai 3">
            <a:extLst>
              <a:ext uri="{FF2B5EF4-FFF2-40B4-BE49-F238E27FC236}">
                <a16:creationId xmlns:a16="http://schemas.microsoft.com/office/drawing/2014/main" xmlns="" id="{2E7D83A4-3758-8699-4DD0-010A80780539}"/>
              </a:ext>
            </a:extLst>
          </p:cNvPr>
          <p:cNvSpPr/>
          <p:nvPr/>
        </p:nvSpPr>
        <p:spPr>
          <a:xfrm>
            <a:off x="4673877" y="3532801"/>
            <a:ext cx="3599419"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2000" kern="1200" noProof="1">
                <a:solidFill>
                  <a:prstClr val="black"/>
                </a:solidFill>
                <a:cs typeface="Arial" panose="020B0604020202020204" pitchFamily="34" charset="0"/>
              </a:rPr>
              <a:t>D</a:t>
            </a:r>
            <a:r>
              <a:rPr lang="en-US" sz="2000" kern="1200" noProof="1">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Tất cả đáp án trên</a:t>
            </a:r>
            <a:endParaRPr lang="vi-VN" sz="2000" kern="1200" noProof="1">
              <a:solidFill>
                <a:prstClr val="black"/>
              </a:solidFill>
              <a:cs typeface="Arial" panose="020B0604020202020204" pitchFamily="34" charset="0"/>
            </a:endParaRPr>
          </a:p>
        </p:txBody>
      </p:sp>
      <p:pic>
        <p:nvPicPr>
          <p:cNvPr id="36"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37"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38321" y="2527975"/>
            <a:ext cx="639785" cy="556871"/>
          </a:xfrm>
          <a:prstGeom prst="rect">
            <a:avLst/>
          </a:prstGeom>
        </p:spPr>
      </p:pic>
      <p:pic>
        <p:nvPicPr>
          <p:cNvPr id="38" name="Picture 37">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4518" y="3748518"/>
            <a:ext cx="637592" cy="568036"/>
          </a:xfrm>
          <a:prstGeom prst="rect">
            <a:avLst/>
          </a:prstGeom>
        </p:spPr>
      </p:pic>
      <p:pic>
        <p:nvPicPr>
          <p:cNvPr id="39"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3748518"/>
            <a:ext cx="637592" cy="568036"/>
          </a:xfrm>
          <a:prstGeom prst="rect">
            <a:avLst/>
          </a:prstGeom>
        </p:spPr>
      </p:pic>
      <p:pic>
        <p:nvPicPr>
          <p:cNvPr id="40"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4518" y="2511136"/>
            <a:ext cx="637592" cy="568036"/>
          </a:xfrm>
          <a:prstGeom prst="rect">
            <a:avLst/>
          </a:prstGeom>
        </p:spPr>
      </p:pic>
      <p:pic>
        <p:nvPicPr>
          <p:cNvPr id="41"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04430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32"/>
                                        </p:tgtEl>
                                        <p:attrNameLst>
                                          <p:attrName>fillcolor</p:attrName>
                                        </p:attrNameLst>
                                      </p:cBhvr>
                                      <p:to>
                                        <a:srgbClr val="92D050"/>
                                      </p:to>
                                    </p:animClr>
                                    <p:set>
                                      <p:cBhvr>
                                        <p:cTn id="31" dur="500" fill="hold"/>
                                        <p:tgtEl>
                                          <p:spTgt spid="32"/>
                                        </p:tgtEl>
                                        <p:attrNameLst>
                                          <p:attrName>fill.type</p:attrName>
                                        </p:attrNameLst>
                                      </p:cBhvr>
                                      <p:to>
                                        <p:strVal val="solid"/>
                                      </p:to>
                                    </p:set>
                                    <p:set>
                                      <p:cBhvr>
                                        <p:cTn id="32" dur="500" fill="hold"/>
                                        <p:tgtEl>
                                          <p:spTgt spid="32"/>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36"/>
                                        </p:tgtEl>
                                      </p:cBhvr>
                                    </p:cmd>
                                  </p:childTnLst>
                                </p:cTn>
                              </p:par>
                              <p:par>
                                <p:cTn id="35" presetID="1" presetClass="entr" presetSubtype="0" fill="hold" nodeType="withEffect">
                                  <p:stCondLst>
                                    <p:cond delay="0"/>
                                  </p:stCondLst>
                                  <p:childTnLst>
                                    <p:set>
                                      <p:cBhvr>
                                        <p:cTn id="36" dur="1" fill="hold">
                                          <p:stCondLst>
                                            <p:cond delay="9"/>
                                          </p:stCondLst>
                                        </p:cTn>
                                        <p:tgtEl>
                                          <p:spTgt spid="37"/>
                                        </p:tgtEl>
                                        <p:attrNameLst>
                                          <p:attrName>style.visibility</p:attrName>
                                        </p:attrNameLst>
                                      </p:cBhvr>
                                      <p:to>
                                        <p:strVal val="visible"/>
                                      </p:to>
                                    </p:set>
                                  </p:childTnLst>
                                </p:cTn>
                              </p:par>
                              <p:par>
                                <p:cTn id="37" presetID="26" presetClass="emph" presetSubtype="0" repeatCount="4000" fill="hold" grpId="1" nodeType="withEffect">
                                  <p:stCondLst>
                                    <p:cond delay="0"/>
                                  </p:stCondLst>
                                  <p:childTnLst>
                                    <p:animEffect transition="out" filter="fade">
                                      <p:cBhvr>
                                        <p:cTn id="38" dur="500" tmFilter="0, 0; .2, .5; .8, .5; 1, 0"/>
                                        <p:tgtEl>
                                          <p:spTgt spid="32"/>
                                        </p:tgtEl>
                                      </p:cBhvr>
                                    </p:animEffect>
                                    <p:animScale>
                                      <p:cBhvr>
                                        <p:cTn id="39"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40" restart="whenNotActive" fill="hold" evtFilter="cancelBubble" nodeType="interactiveSeq">
                <p:stCondLst>
                  <p:cond evt="onClick" delay="0">
                    <p:tgtEl>
                      <p:spTgt spid="3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33"/>
                                        </p:tgtEl>
                                        <p:attrNameLst>
                                          <p:attrName>fillcolor</p:attrName>
                                        </p:attrNameLst>
                                      </p:cBhvr>
                                      <p:to>
                                        <a:srgbClr val="D99694"/>
                                      </p:to>
                                    </p:animClr>
                                    <p:set>
                                      <p:cBhvr>
                                        <p:cTn id="45" dur="500" fill="hold"/>
                                        <p:tgtEl>
                                          <p:spTgt spid="33"/>
                                        </p:tgtEl>
                                        <p:attrNameLst>
                                          <p:attrName>fill.type</p:attrName>
                                        </p:attrNameLst>
                                      </p:cBhvr>
                                      <p:to>
                                        <p:strVal val="solid"/>
                                      </p:to>
                                    </p:set>
                                    <p:set>
                                      <p:cBhvr>
                                        <p:cTn id="46" dur="500" fill="hold"/>
                                        <p:tgtEl>
                                          <p:spTgt spid="33"/>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862" fill="hold"/>
                                        <p:tgtEl>
                                          <p:spTgt spid="41"/>
                                        </p:tgtEl>
                                      </p:cBhvr>
                                    </p:cmd>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33"/>
                                        </p:tgtEl>
                                      </p:cBhvr>
                                    </p:animEffect>
                                    <p:animScale>
                                      <p:cBhvr>
                                        <p:cTn id="53"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34"/>
                                        </p:tgtEl>
                                        <p:attrNameLst>
                                          <p:attrName>fillcolor</p:attrName>
                                        </p:attrNameLst>
                                      </p:cBhvr>
                                      <p:to>
                                        <a:srgbClr val="D99694"/>
                                      </p:to>
                                    </p:animClr>
                                    <p:set>
                                      <p:cBhvr>
                                        <p:cTn id="59" dur="500" fill="hold"/>
                                        <p:tgtEl>
                                          <p:spTgt spid="34"/>
                                        </p:tgtEl>
                                        <p:attrNameLst>
                                          <p:attrName>fill.type</p:attrName>
                                        </p:attrNameLst>
                                      </p:cBhvr>
                                      <p:to>
                                        <p:strVal val="solid"/>
                                      </p:to>
                                    </p:set>
                                    <p:set>
                                      <p:cBhvr>
                                        <p:cTn id="60" dur="500" fill="hold"/>
                                        <p:tgtEl>
                                          <p:spTgt spid="34"/>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1"/>
                                        </p:tgtEl>
                                      </p:cBhvr>
                                    </p:cmd>
                                  </p:childTnLst>
                                </p:cTn>
                              </p:par>
                              <p:par>
                                <p:cTn id="63" presetID="1" presetClass="entr" presetSubtype="0" fill="hold" nodeType="withEffect">
                                  <p:stCondLst>
                                    <p:cond delay="0"/>
                                  </p:stCondLst>
                                  <p:childTnLst>
                                    <p:set>
                                      <p:cBhvr>
                                        <p:cTn id="64" dur="1" fill="hold">
                                          <p:stCondLst>
                                            <p:cond delay="9"/>
                                          </p:stCondLst>
                                        </p:cTn>
                                        <p:tgtEl>
                                          <p:spTgt spid="38"/>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34"/>
                                        </p:tgtEl>
                                      </p:cBhvr>
                                    </p:animEffect>
                                    <p:animScale>
                                      <p:cBhvr>
                                        <p:cTn id="67" dur="250" autoRev="1" fill="hold"/>
                                        <p:tgtEl>
                                          <p:spTgt spid="34"/>
                                        </p:tgtEl>
                                      </p:cBhvr>
                                      <p:by x="105000" y="105000"/>
                                    </p:animScale>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35"/>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35"/>
                                        </p:tgtEl>
                                        <p:attrNameLst>
                                          <p:attrName>fillcolor</p:attrName>
                                        </p:attrNameLst>
                                      </p:cBhvr>
                                      <p:to>
                                        <a:srgbClr val="D99694"/>
                                      </p:to>
                                    </p:animClr>
                                    <p:set>
                                      <p:cBhvr>
                                        <p:cTn id="73" dur="500" fill="hold"/>
                                        <p:tgtEl>
                                          <p:spTgt spid="35"/>
                                        </p:tgtEl>
                                        <p:attrNameLst>
                                          <p:attrName>fill.type</p:attrName>
                                        </p:attrNameLst>
                                      </p:cBhvr>
                                      <p:to>
                                        <p:strVal val="solid"/>
                                      </p:to>
                                    </p:set>
                                    <p:set>
                                      <p:cBhvr>
                                        <p:cTn id="74" dur="500" fill="hold"/>
                                        <p:tgtEl>
                                          <p:spTgt spid="35"/>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1"/>
                                        </p:tgtEl>
                                      </p:cBhvr>
                                    </p:cmd>
                                  </p:childTnLst>
                                </p:cTn>
                              </p:par>
                              <p:par>
                                <p:cTn id="77" presetID="1" presetClass="entr" presetSubtype="0" fill="hold" nodeType="withEffect">
                                  <p:stCondLst>
                                    <p:cond delay="0"/>
                                  </p:stCondLst>
                                  <p:childTnLst>
                                    <p:set>
                                      <p:cBhvr>
                                        <p:cTn id="78" dur="1" fill="hold">
                                          <p:stCondLst>
                                            <p:cond delay="9"/>
                                          </p:stCondLst>
                                        </p:cTn>
                                        <p:tgtEl>
                                          <p:spTgt spid="39"/>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35"/>
                                        </p:tgtEl>
                                      </p:cBhvr>
                                    </p:animEffect>
                                    <p:animScale>
                                      <p:cBhvr>
                                        <p:cTn id="81" dur="250" autoRev="1" fill="hold"/>
                                        <p:tgtEl>
                                          <p:spTgt spid="35"/>
                                        </p:tgtEl>
                                      </p:cBhvr>
                                      <p:by x="105000" y="105000"/>
                                    </p:animScale>
                                  </p:childTnLst>
                                </p:cTn>
                              </p:par>
                            </p:childTnLst>
                          </p:cTn>
                        </p:par>
                      </p:childTnLst>
                    </p:cTn>
                  </p:par>
                </p:childTnLst>
              </p:cTn>
              <p:nextCondLst>
                <p:cond evt="onClick" delay="0">
                  <p:tgtEl>
                    <p:spTgt spid="35"/>
                  </p:tgtEl>
                </p:cond>
              </p:nextCondLst>
            </p:seq>
            <p:audio>
              <p:cMediaNode vol="80000">
                <p:cTn id="82" fill="hold" display="0">
                  <p:stCondLst>
                    <p:cond delay="indefinite"/>
                  </p:stCondLst>
                  <p:endCondLst>
                    <p:cond evt="onStopAudio" delay="0">
                      <p:tgtEl>
                        <p:sldTgt/>
                      </p:tgtEl>
                    </p:cond>
                  </p:endCondLst>
                </p:cTn>
                <p:tgtEl>
                  <p:spTgt spid="36"/>
                </p:tgtEl>
              </p:cMediaNode>
            </p:audio>
            <p:audio>
              <p:cMediaNode vol="80000">
                <p:cTn id="83" fill="hold" display="0">
                  <p:stCondLst>
                    <p:cond delay="indefinite"/>
                  </p:stCondLst>
                  <p:endCondLst>
                    <p:cond evt="onStopAudio" delay="0">
                      <p:tgtEl>
                        <p:sldTgt/>
                      </p:tgtEl>
                    </p:cond>
                  </p:endCondLst>
                </p:cTn>
                <p:tgtEl>
                  <p:spTgt spid="41"/>
                </p:tgtEl>
              </p:cMediaNode>
            </p:audio>
          </p:childTnLst>
        </p:cTn>
      </p:par>
    </p:tnLst>
    <p:bldLst>
      <p:bldP spid="31" grpId="0"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37" name="Google Shape;937;p47"/>
          <p:cNvGrpSpPr/>
          <p:nvPr/>
        </p:nvGrpSpPr>
        <p:grpSpPr>
          <a:xfrm>
            <a:off x="-822020" y="3675123"/>
            <a:ext cx="2843422" cy="2409073"/>
            <a:chOff x="-822020" y="3675123"/>
            <a:chExt cx="2843422" cy="2409073"/>
          </a:xfrm>
        </p:grpSpPr>
        <p:grpSp>
          <p:nvGrpSpPr>
            <p:cNvPr id="938" name="Google Shape;938;p47"/>
            <p:cNvGrpSpPr/>
            <p:nvPr/>
          </p:nvGrpSpPr>
          <p:grpSpPr>
            <a:xfrm flipH="1">
              <a:off x="460835" y="4337895"/>
              <a:ext cx="1560567" cy="1561202"/>
              <a:chOff x="6644550" y="3312875"/>
              <a:chExt cx="737125" cy="737425"/>
            </a:xfrm>
          </p:grpSpPr>
          <p:sp>
            <p:nvSpPr>
              <p:cNvPr id="939" name="Google Shape;939;p4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 name="Google Shape;940;p4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1" name="Google Shape;941;p4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2" name="Google Shape;942;p4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3" name="Google Shape;943;p4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4" name="Google Shape;944;p4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 name="Google Shape;945;p4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 name="Google Shape;946;p4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47" name="Google Shape;947;p47"/>
            <p:cNvGrpSpPr/>
            <p:nvPr/>
          </p:nvGrpSpPr>
          <p:grpSpPr>
            <a:xfrm flipH="1">
              <a:off x="-399931" y="3675123"/>
              <a:ext cx="802800" cy="802800"/>
              <a:chOff x="5949025" y="3502375"/>
              <a:chExt cx="358425" cy="358425"/>
            </a:xfrm>
          </p:grpSpPr>
          <p:sp>
            <p:nvSpPr>
              <p:cNvPr id="948" name="Google Shape;948;p4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9" name="Google Shape;949;p4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0" name="Google Shape;950;p4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1" name="Google Shape;951;p4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 name="Google Shape;952;p4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 name="Google Shape;953;p4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 name="Google Shape;954;p4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5" name="Google Shape;955;p4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6" name="Google Shape;956;p4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7" name="Google Shape;957;p4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8" name="Google Shape;958;p4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59" name="Google Shape;959;p4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0" name="Google Shape;960;p4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961" name="Google Shape;961;p47"/>
            <p:cNvCxnSpPr>
              <a:stCxn id="960" idx="7"/>
              <a:endCxn id="959"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962" name="Google Shape;962;p47"/>
            <p:cNvCxnSpPr>
              <a:stCxn id="959" idx="4"/>
            </p:cNvCxnSpPr>
            <p:nvPr/>
          </p:nvCxnSpPr>
          <p:spPr>
            <a:xfrm flipH="1">
              <a:off x="-446120" y="4144622"/>
              <a:ext cx="447600" cy="1881600"/>
            </a:xfrm>
            <a:prstGeom prst="straightConnector1">
              <a:avLst/>
            </a:prstGeom>
            <a:noFill/>
            <a:ln w="19050" cap="flat" cmpd="sng">
              <a:solidFill>
                <a:schemeClr val="dk2"/>
              </a:solidFill>
              <a:prstDash val="solid"/>
              <a:round/>
              <a:headEnd type="none" w="med" len="med"/>
              <a:tailEnd type="none" w="med" len="med"/>
            </a:ln>
          </p:spPr>
        </p:cxnSp>
        <p:cxnSp>
          <p:nvCxnSpPr>
            <p:cNvPr id="963" name="Google Shape;963;p47"/>
            <p:cNvCxnSpPr>
              <a:stCxn id="960"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964" name="Google Shape;964;p47"/>
            <p:cNvCxnSpPr>
              <a:stCxn id="959"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
        <p:nvSpPr>
          <p:cNvPr id="43" name="Câu hỏi">
            <a:extLst>
              <a:ext uri="{FF2B5EF4-FFF2-40B4-BE49-F238E27FC236}">
                <a16:creationId xmlns:a16="http://schemas.microsoft.com/office/drawing/2014/main" xmlns="" id="{4ADFFF1A-F500-CC57-185E-00F4826D0836}"/>
              </a:ext>
            </a:extLst>
          </p:cNvPr>
          <p:cNvSpPr/>
          <p:nvPr/>
        </p:nvSpPr>
        <p:spPr>
          <a:xfrm>
            <a:off x="910936" y="582757"/>
            <a:ext cx="7322128" cy="149629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pPr>
            <a:r>
              <a:rPr lang="vi-VN" sz="2000" b="1" kern="1200" noProof="1">
                <a:solidFill>
                  <a:srgbClr val="7030A0"/>
                </a:solidFill>
                <a:cs typeface="Arial" panose="020B0604020202020204" pitchFamily="34" charset="0"/>
              </a:rPr>
              <a:t>Câu 5</a:t>
            </a:r>
            <a:r>
              <a:rPr lang="vi-VN" sz="2000" b="1" kern="1200" noProof="1" smtClean="0">
                <a:solidFill>
                  <a:srgbClr val="7030A0"/>
                </a:solidFill>
                <a:cs typeface="Arial" panose="020B0604020202020204" pitchFamily="34" charset="0"/>
              </a:rPr>
              <a:t>: </a:t>
            </a:r>
            <a:r>
              <a:rPr lang="en-US" sz="2000">
                <a:solidFill>
                  <a:srgbClr val="000000"/>
                </a:solidFill>
              </a:rPr>
              <a:t>Một bộ truyền động đai có tốc độ quay của bánh dẫn là 60 vòng/phút, tốc độ quay của bánh bị dẫn là 40 vòng/phút. Tính tỉ số truyền i.</a:t>
            </a:r>
            <a:endParaRPr lang="en-US" sz="2000">
              <a:solidFill>
                <a:srgbClr val="000000"/>
              </a:solidFill>
              <a:cs typeface="Arial" panose="020B0604020202020204" pitchFamily="34" charset="0"/>
            </a:endParaRPr>
          </a:p>
        </p:txBody>
      </p:sp>
      <p:sp>
        <p:nvSpPr>
          <p:cNvPr id="44" name="Đáp án đúng">
            <a:extLst>
              <a:ext uri="{FF2B5EF4-FFF2-40B4-BE49-F238E27FC236}">
                <a16:creationId xmlns:a16="http://schemas.microsoft.com/office/drawing/2014/main" xmlns="" id="{8B66CBE4-2DB9-BCF7-D1C4-281B894BFE17}"/>
              </a:ext>
            </a:extLst>
          </p:cNvPr>
          <p:cNvSpPr/>
          <p:nvPr/>
        </p:nvSpPr>
        <p:spPr>
          <a:xfrm>
            <a:off x="910938" y="3533774"/>
            <a:ext cx="3466242"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noProof="1">
                <a:solidFill>
                  <a:srgbClr val="000000"/>
                </a:solidFill>
                <a:cs typeface="Arial" panose="020B0604020202020204" pitchFamily="34" charset="0"/>
              </a:rPr>
              <a:t>B</a:t>
            </a:r>
            <a:r>
              <a:rPr lang="en-US" sz="2000" kern="1200" noProof="1">
                <a:solidFill>
                  <a:srgbClr val="000000"/>
                </a:solidFill>
                <a:cs typeface="Arial" panose="020B0604020202020204" pitchFamily="34" charset="0"/>
              </a:rPr>
              <a:t>. </a:t>
            </a:r>
            <a:r>
              <a:rPr lang="vi-VN" sz="2000" smtClean="0">
                <a:solidFill>
                  <a:srgbClr val="000000"/>
                </a:solidFill>
                <a:cs typeface="Arial" panose="020B0604020202020204" pitchFamily="34" charset="0"/>
              </a:rPr>
              <a:t>1,5</a:t>
            </a:r>
            <a:endParaRPr lang="vi-VN" sz="2000" kern="1200" noProof="1">
              <a:solidFill>
                <a:srgbClr val="000000"/>
              </a:solidFill>
              <a:cs typeface="Arial" panose="020B0604020202020204" pitchFamily="34" charset="0"/>
            </a:endParaRPr>
          </a:p>
        </p:txBody>
      </p:sp>
      <p:sp>
        <p:nvSpPr>
          <p:cNvPr id="45" name="Đáp án sai 1">
            <a:extLst>
              <a:ext uri="{FF2B5EF4-FFF2-40B4-BE49-F238E27FC236}">
                <a16:creationId xmlns:a16="http://schemas.microsoft.com/office/drawing/2014/main" xmlns="" id="{3FCD9830-5FD1-BD44-878B-228BD96CE996}"/>
              </a:ext>
            </a:extLst>
          </p:cNvPr>
          <p:cNvSpPr/>
          <p:nvPr/>
        </p:nvSpPr>
        <p:spPr>
          <a:xfrm>
            <a:off x="910936" y="2307649"/>
            <a:ext cx="3466242"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noProof="1">
                <a:solidFill>
                  <a:srgbClr val="000000"/>
                </a:solidFill>
                <a:cs typeface="Arial" panose="020B0604020202020204" pitchFamily="34" charset="0"/>
              </a:rPr>
              <a:t>A</a:t>
            </a:r>
            <a:r>
              <a:rPr lang="en-US" sz="2000" kern="1200" noProof="1">
                <a:solidFill>
                  <a:srgbClr val="000000"/>
                </a:solidFill>
                <a:cs typeface="Arial" panose="020B0604020202020204" pitchFamily="34" charset="0"/>
              </a:rPr>
              <a:t>. </a:t>
            </a:r>
            <a:r>
              <a:rPr lang="vi-VN" sz="2000" smtClean="0">
                <a:solidFill>
                  <a:srgbClr val="000000"/>
                </a:solidFill>
                <a:cs typeface="Arial" panose="020B0604020202020204" pitchFamily="34" charset="0"/>
              </a:rPr>
              <a:t>2</a:t>
            </a:r>
            <a:endParaRPr lang="vi-VN" sz="2000" kern="1200" noProof="1">
              <a:solidFill>
                <a:srgbClr val="000000"/>
              </a:solidFill>
              <a:cs typeface="Arial" panose="020B0604020202020204" pitchFamily="34" charset="0"/>
            </a:endParaRPr>
          </a:p>
        </p:txBody>
      </p:sp>
      <p:sp>
        <p:nvSpPr>
          <p:cNvPr id="46" name="Đáp án sai 2">
            <a:extLst>
              <a:ext uri="{FF2B5EF4-FFF2-40B4-BE49-F238E27FC236}">
                <a16:creationId xmlns:a16="http://schemas.microsoft.com/office/drawing/2014/main" xmlns="" id="{6A919885-0285-0403-1E09-FA94D8BC080B}"/>
              </a:ext>
            </a:extLst>
          </p:cNvPr>
          <p:cNvSpPr/>
          <p:nvPr/>
        </p:nvSpPr>
        <p:spPr>
          <a:xfrm>
            <a:off x="4715839" y="2307649"/>
            <a:ext cx="3517226"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000" kern="1200" noProof="1">
                <a:solidFill>
                  <a:srgbClr val="000000"/>
                </a:solidFill>
                <a:cs typeface="Arial" panose="020B0604020202020204" pitchFamily="34" charset="0"/>
              </a:rPr>
              <a:t>C</a:t>
            </a:r>
            <a:r>
              <a:rPr lang="en-US" sz="2000" kern="1200" noProof="1">
                <a:solidFill>
                  <a:srgbClr val="000000"/>
                </a:solidFill>
                <a:cs typeface="Arial" panose="020B0604020202020204" pitchFamily="34" charset="0"/>
              </a:rPr>
              <a:t>. </a:t>
            </a:r>
            <a:r>
              <a:rPr lang="vi-VN" sz="2000" smtClean="0">
                <a:solidFill>
                  <a:srgbClr val="000000"/>
                </a:solidFill>
                <a:cs typeface="Arial" panose="020B0604020202020204" pitchFamily="34" charset="0"/>
              </a:rPr>
              <a:t>0,4</a:t>
            </a:r>
            <a:endParaRPr lang="vi-VN" sz="2000" kern="1200" noProof="1">
              <a:solidFill>
                <a:srgbClr val="000000"/>
              </a:solidFill>
              <a:cs typeface="Arial" panose="020B0604020202020204" pitchFamily="34" charset="0"/>
            </a:endParaRPr>
          </a:p>
        </p:txBody>
      </p:sp>
      <p:sp>
        <p:nvSpPr>
          <p:cNvPr id="47" name="Đáp án sai 3">
            <a:extLst>
              <a:ext uri="{FF2B5EF4-FFF2-40B4-BE49-F238E27FC236}">
                <a16:creationId xmlns:a16="http://schemas.microsoft.com/office/drawing/2014/main" xmlns="" id="{2E7D83A4-3758-8699-4DD0-010A80780539}"/>
              </a:ext>
            </a:extLst>
          </p:cNvPr>
          <p:cNvSpPr/>
          <p:nvPr/>
        </p:nvSpPr>
        <p:spPr>
          <a:xfrm>
            <a:off x="4715838" y="3533774"/>
            <a:ext cx="3517226" cy="9975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kern="1200" noProof="1">
                <a:solidFill>
                  <a:srgbClr val="000000"/>
                </a:solidFill>
                <a:cs typeface="Arial" panose="020B0604020202020204" pitchFamily="34" charset="0"/>
              </a:rPr>
              <a:t>D</a:t>
            </a:r>
            <a:r>
              <a:rPr lang="en-US" sz="2000" kern="1200" noProof="1">
                <a:solidFill>
                  <a:srgbClr val="000000"/>
                </a:solidFill>
                <a:cs typeface="Arial" panose="020B0604020202020204" pitchFamily="34" charset="0"/>
              </a:rPr>
              <a:t>. </a:t>
            </a:r>
            <a:r>
              <a:rPr lang="vi-VN" sz="2000" smtClean="0">
                <a:solidFill>
                  <a:srgbClr val="000000"/>
                </a:solidFill>
                <a:cs typeface="Arial" panose="020B0604020202020204" pitchFamily="34" charset="0"/>
              </a:rPr>
              <a:t>2,5</a:t>
            </a:r>
            <a:endParaRPr lang="vi-VN" sz="2000">
              <a:solidFill>
                <a:srgbClr val="000000"/>
              </a:solidFill>
              <a:cs typeface="Arial" panose="020B0604020202020204" pitchFamily="34" charset="0"/>
            </a:endParaRPr>
          </a:p>
        </p:txBody>
      </p:sp>
      <p:pic>
        <p:nvPicPr>
          <p:cNvPr id="60"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61"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2325" y="3754101"/>
            <a:ext cx="639785" cy="556871"/>
          </a:xfrm>
          <a:prstGeom prst="rect">
            <a:avLst/>
          </a:prstGeom>
        </p:spPr>
      </p:pic>
      <p:pic>
        <p:nvPicPr>
          <p:cNvPr id="62" name="Picture 61">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2511136"/>
            <a:ext cx="637592" cy="568036"/>
          </a:xfrm>
          <a:prstGeom prst="rect">
            <a:avLst/>
          </a:prstGeom>
        </p:spPr>
      </p:pic>
      <p:pic>
        <p:nvPicPr>
          <p:cNvPr id="63"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3748518"/>
            <a:ext cx="637592" cy="568036"/>
          </a:xfrm>
          <a:prstGeom prst="rect">
            <a:avLst/>
          </a:prstGeom>
        </p:spPr>
      </p:pic>
      <p:pic>
        <p:nvPicPr>
          <p:cNvPr id="64"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4518" y="2511136"/>
            <a:ext cx="637592" cy="568036"/>
          </a:xfrm>
          <a:prstGeom prst="rect">
            <a:avLst/>
          </a:prstGeom>
        </p:spPr>
      </p:pic>
      <p:pic>
        <p:nvPicPr>
          <p:cNvPr id="65"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78470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44"/>
                                        </p:tgtEl>
                                        <p:attrNameLst>
                                          <p:attrName>fillcolor</p:attrName>
                                        </p:attrNameLst>
                                      </p:cBhvr>
                                      <p:to>
                                        <a:srgbClr val="92D050"/>
                                      </p:to>
                                    </p:animClr>
                                    <p:set>
                                      <p:cBhvr>
                                        <p:cTn id="31" dur="500" fill="hold"/>
                                        <p:tgtEl>
                                          <p:spTgt spid="44"/>
                                        </p:tgtEl>
                                        <p:attrNameLst>
                                          <p:attrName>fill.type</p:attrName>
                                        </p:attrNameLst>
                                      </p:cBhvr>
                                      <p:to>
                                        <p:strVal val="solid"/>
                                      </p:to>
                                    </p:set>
                                    <p:set>
                                      <p:cBhvr>
                                        <p:cTn id="32" dur="500" fill="hold"/>
                                        <p:tgtEl>
                                          <p:spTgt spid="44"/>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835" fill="hold"/>
                                        <p:tgtEl>
                                          <p:spTgt spid="60"/>
                                        </p:tgtEl>
                                      </p:cBhvr>
                                    </p:cmd>
                                  </p:childTnLst>
                                </p:cTn>
                              </p:par>
                              <p:par>
                                <p:cTn id="35" presetID="1" presetClass="entr" presetSubtype="0" fill="hold" nodeType="withEffect">
                                  <p:stCondLst>
                                    <p:cond delay="0"/>
                                  </p:stCondLst>
                                  <p:childTnLst>
                                    <p:set>
                                      <p:cBhvr>
                                        <p:cTn id="36" dur="1" fill="hold">
                                          <p:stCondLst>
                                            <p:cond delay="9"/>
                                          </p:stCondLst>
                                        </p:cTn>
                                        <p:tgtEl>
                                          <p:spTgt spid="61"/>
                                        </p:tgtEl>
                                        <p:attrNameLst>
                                          <p:attrName>style.visibility</p:attrName>
                                        </p:attrNameLst>
                                      </p:cBhvr>
                                      <p:to>
                                        <p:strVal val="visible"/>
                                      </p:to>
                                    </p:set>
                                  </p:childTnLst>
                                </p:cTn>
                              </p:par>
                              <p:par>
                                <p:cTn id="37" presetID="26" presetClass="emph" presetSubtype="0" repeatCount="4000" fill="hold" grpId="1" nodeType="withEffect">
                                  <p:stCondLst>
                                    <p:cond delay="0"/>
                                  </p:stCondLst>
                                  <p:childTnLst>
                                    <p:animEffect transition="out" filter="fade">
                                      <p:cBhvr>
                                        <p:cTn id="38" dur="500" tmFilter="0, 0; .2, .5; .8, .5; 1, 0"/>
                                        <p:tgtEl>
                                          <p:spTgt spid="44"/>
                                        </p:tgtEl>
                                      </p:cBhvr>
                                    </p:animEffect>
                                    <p:animScale>
                                      <p:cBhvr>
                                        <p:cTn id="39" dur="250" autoRev="1" fill="hold"/>
                                        <p:tgtEl>
                                          <p:spTgt spid="44"/>
                                        </p:tgtEl>
                                      </p:cBhvr>
                                      <p:by x="105000" y="105000"/>
                                    </p:animScale>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45"/>
                                        </p:tgtEl>
                                        <p:attrNameLst>
                                          <p:attrName>fillcolor</p:attrName>
                                        </p:attrNameLst>
                                      </p:cBhvr>
                                      <p:to>
                                        <a:srgbClr val="D99694"/>
                                      </p:to>
                                    </p:animClr>
                                    <p:set>
                                      <p:cBhvr>
                                        <p:cTn id="45" dur="500" fill="hold"/>
                                        <p:tgtEl>
                                          <p:spTgt spid="45"/>
                                        </p:tgtEl>
                                        <p:attrNameLst>
                                          <p:attrName>fill.type</p:attrName>
                                        </p:attrNameLst>
                                      </p:cBhvr>
                                      <p:to>
                                        <p:strVal val="solid"/>
                                      </p:to>
                                    </p:set>
                                    <p:set>
                                      <p:cBhvr>
                                        <p:cTn id="46" dur="500" fill="hold"/>
                                        <p:tgtEl>
                                          <p:spTgt spid="4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862" fill="hold"/>
                                        <p:tgtEl>
                                          <p:spTgt spid="65"/>
                                        </p:tgtEl>
                                      </p:cBhvr>
                                    </p:cmd>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45"/>
                                        </p:tgtEl>
                                      </p:cBhvr>
                                    </p:animEffect>
                                    <p:animScale>
                                      <p:cBhvr>
                                        <p:cTn id="53"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46"/>
                                        </p:tgtEl>
                                        <p:attrNameLst>
                                          <p:attrName>fillcolor</p:attrName>
                                        </p:attrNameLst>
                                      </p:cBhvr>
                                      <p:to>
                                        <a:srgbClr val="D99694"/>
                                      </p:to>
                                    </p:animClr>
                                    <p:set>
                                      <p:cBhvr>
                                        <p:cTn id="59" dur="500" fill="hold"/>
                                        <p:tgtEl>
                                          <p:spTgt spid="46"/>
                                        </p:tgtEl>
                                        <p:attrNameLst>
                                          <p:attrName>fill.type</p:attrName>
                                        </p:attrNameLst>
                                      </p:cBhvr>
                                      <p:to>
                                        <p:strVal val="solid"/>
                                      </p:to>
                                    </p:set>
                                    <p:set>
                                      <p:cBhvr>
                                        <p:cTn id="60" dur="500" fill="hold"/>
                                        <p:tgtEl>
                                          <p:spTgt spid="46"/>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65"/>
                                        </p:tgtEl>
                                      </p:cBhvr>
                                    </p:cmd>
                                  </p:childTnLst>
                                </p:cTn>
                              </p:par>
                              <p:par>
                                <p:cTn id="63" presetID="1" presetClass="entr" presetSubtype="0" fill="hold" nodeType="withEffect">
                                  <p:stCondLst>
                                    <p:cond delay="0"/>
                                  </p:stCondLst>
                                  <p:childTnLst>
                                    <p:set>
                                      <p:cBhvr>
                                        <p:cTn id="64" dur="1" fill="hold">
                                          <p:stCondLst>
                                            <p:cond delay="9"/>
                                          </p:stCondLst>
                                        </p:cTn>
                                        <p:tgtEl>
                                          <p:spTgt spid="62"/>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46"/>
                                        </p:tgtEl>
                                      </p:cBhvr>
                                    </p:animEffect>
                                    <p:animScale>
                                      <p:cBhvr>
                                        <p:cTn id="67"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7"/>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47"/>
                                        </p:tgtEl>
                                        <p:attrNameLst>
                                          <p:attrName>fillcolor</p:attrName>
                                        </p:attrNameLst>
                                      </p:cBhvr>
                                      <p:to>
                                        <a:srgbClr val="D99694"/>
                                      </p:to>
                                    </p:animClr>
                                    <p:set>
                                      <p:cBhvr>
                                        <p:cTn id="73" dur="500" fill="hold"/>
                                        <p:tgtEl>
                                          <p:spTgt spid="47"/>
                                        </p:tgtEl>
                                        <p:attrNameLst>
                                          <p:attrName>fill.type</p:attrName>
                                        </p:attrNameLst>
                                      </p:cBhvr>
                                      <p:to>
                                        <p:strVal val="solid"/>
                                      </p:to>
                                    </p:set>
                                    <p:set>
                                      <p:cBhvr>
                                        <p:cTn id="74" dur="500" fill="hold"/>
                                        <p:tgtEl>
                                          <p:spTgt spid="47"/>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65"/>
                                        </p:tgtEl>
                                      </p:cBhvr>
                                    </p:cmd>
                                  </p:childTnLst>
                                </p:cTn>
                              </p:par>
                              <p:par>
                                <p:cTn id="77" presetID="1" presetClass="entr" presetSubtype="0" fill="hold" nodeType="withEffect">
                                  <p:stCondLst>
                                    <p:cond delay="0"/>
                                  </p:stCondLst>
                                  <p:childTnLst>
                                    <p:set>
                                      <p:cBhvr>
                                        <p:cTn id="78" dur="1" fill="hold">
                                          <p:stCondLst>
                                            <p:cond delay="9"/>
                                          </p:stCondLst>
                                        </p:cTn>
                                        <p:tgtEl>
                                          <p:spTgt spid="63"/>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47"/>
                                        </p:tgtEl>
                                      </p:cBhvr>
                                    </p:animEffect>
                                    <p:animScale>
                                      <p:cBhvr>
                                        <p:cTn id="81" dur="250" autoRev="1" fill="hold"/>
                                        <p:tgtEl>
                                          <p:spTgt spid="47"/>
                                        </p:tgtEl>
                                      </p:cBhvr>
                                      <p:by x="105000" y="105000"/>
                                    </p:animScale>
                                  </p:childTnLst>
                                </p:cTn>
                              </p:par>
                            </p:childTnLst>
                          </p:cTn>
                        </p:par>
                      </p:childTnLst>
                    </p:cTn>
                  </p:par>
                </p:childTnLst>
              </p:cTn>
              <p:nextCondLst>
                <p:cond evt="onClick" delay="0">
                  <p:tgtEl>
                    <p:spTgt spid="47"/>
                  </p:tgtEl>
                </p:cond>
              </p:nextCondLst>
            </p:seq>
            <p:audio>
              <p:cMediaNode vol="80000">
                <p:cTn id="82" fill="hold" display="0">
                  <p:stCondLst>
                    <p:cond delay="indefinite"/>
                  </p:stCondLst>
                  <p:endCondLst>
                    <p:cond evt="onStopAudio" delay="0">
                      <p:tgtEl>
                        <p:sldTgt/>
                      </p:tgtEl>
                    </p:cond>
                  </p:endCondLst>
                </p:cTn>
                <p:tgtEl>
                  <p:spTgt spid="60"/>
                </p:tgtEl>
              </p:cMediaNode>
            </p:audio>
            <p:audio>
              <p:cMediaNode vol="80000">
                <p:cTn id="83" fill="hold" display="0">
                  <p:stCondLst>
                    <p:cond delay="indefinite"/>
                  </p:stCondLst>
                  <p:endCondLst>
                    <p:cond evt="onStopAudio" delay="0">
                      <p:tgtEl>
                        <p:sldTgt/>
                      </p:tgtEl>
                    </p:cond>
                  </p:endCondLst>
                </p:cTn>
                <p:tgtEl>
                  <p:spTgt spid="65"/>
                </p:tgtEl>
              </p:cMediaNode>
            </p:audio>
          </p:childTnLst>
        </p:cTn>
      </p:par>
    </p:tnLst>
    <p:bldLst>
      <p:bldP spid="43" grpId="0"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5"/>
          <p:cNvSpPr txBox="1">
            <a:spLocks noGrp="1"/>
          </p:cNvSpPr>
          <p:nvPr>
            <p:ph type="title"/>
          </p:nvPr>
        </p:nvSpPr>
        <p:spPr>
          <a:xfrm>
            <a:off x="715100" y="535000"/>
            <a:ext cx="7713900"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smtClean="0">
                <a:latin typeface="Arial" panose="020B0604020202020204" pitchFamily="34" charset="0"/>
                <a:cs typeface="Arial" panose="020B0604020202020204" pitchFamily="34" charset="0"/>
              </a:rPr>
              <a:t>NỘI DUNG BÀI HỌC</a:t>
            </a:r>
            <a:endParaRPr b="1">
              <a:latin typeface="Arial" panose="020B0604020202020204" pitchFamily="34" charset="0"/>
              <a:ea typeface="Kantumruy Pro SemiBold"/>
              <a:cs typeface="Arial" panose="020B0604020202020204" pitchFamily="34" charset="0"/>
              <a:sym typeface="Kantumruy Pro SemiBold"/>
            </a:endParaRPr>
          </a:p>
        </p:txBody>
      </p:sp>
      <p:pic>
        <p:nvPicPr>
          <p:cNvPr id="8" name="Picture 7"/>
          <p:cNvPicPr>
            <a:picLocks noChangeAspect="1"/>
          </p:cNvPicPr>
          <p:nvPr/>
        </p:nvPicPr>
        <p:blipFill>
          <a:blip r:embed="rId3"/>
          <a:stretch>
            <a:fillRect/>
          </a:stretch>
        </p:blipFill>
        <p:spPr>
          <a:xfrm>
            <a:off x="3019588" y="1834330"/>
            <a:ext cx="3104923" cy="2373847"/>
          </a:xfrm>
          <a:prstGeom prst="rect">
            <a:avLst/>
          </a:prstGeom>
        </p:spPr>
      </p:pic>
      <p:cxnSp>
        <p:nvCxnSpPr>
          <p:cNvPr id="10" name="Elbow Connector 9"/>
          <p:cNvCxnSpPr/>
          <p:nvPr/>
        </p:nvCxnSpPr>
        <p:spPr>
          <a:xfrm rot="10800000">
            <a:off x="2486346" y="1910994"/>
            <a:ext cx="1695236" cy="955497"/>
          </a:xfrm>
          <a:prstGeom prst="bentConnector3">
            <a:avLst/>
          </a:prstGeom>
          <a:ln w="19050">
            <a:solidFill>
              <a:srgbClr val="00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86319" y="1633591"/>
            <a:ext cx="1500026" cy="554805"/>
          </a:xfrm>
          <a:prstGeom prst="rect">
            <a:avLst/>
          </a:prstGeom>
          <a:solidFill>
            <a:schemeClr val="bg1">
              <a:lumMod val="5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smtClean="0">
                <a:solidFill>
                  <a:schemeClr val="tx2"/>
                </a:solidFill>
                <a:latin typeface="Arial" panose="020B0604020202020204" pitchFamily="34" charset="0"/>
                <a:cs typeface="Arial" panose="020B0604020202020204" pitchFamily="34" charset="0"/>
              </a:rPr>
              <a:t>01</a:t>
            </a:r>
            <a:endParaRPr lang="en-US" sz="2800" b="1">
              <a:solidFill>
                <a:schemeClr val="tx2"/>
              </a:solidFill>
              <a:latin typeface="Arial" panose="020B0604020202020204" pitchFamily="34" charset="0"/>
              <a:cs typeface="Arial" panose="020B0604020202020204" pitchFamily="34" charset="0"/>
            </a:endParaRPr>
          </a:p>
        </p:txBody>
      </p:sp>
      <p:cxnSp>
        <p:nvCxnSpPr>
          <p:cNvPr id="19" name="Elbow Connector 18"/>
          <p:cNvCxnSpPr/>
          <p:nvPr/>
        </p:nvCxnSpPr>
        <p:spPr>
          <a:xfrm flipV="1">
            <a:off x="4962518" y="1834330"/>
            <a:ext cx="1571846" cy="1186924"/>
          </a:xfrm>
          <a:prstGeom prst="bentConnector3">
            <a:avLst/>
          </a:prstGeom>
          <a:ln w="19050">
            <a:solidFill>
              <a:srgbClr val="00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565287" y="1633590"/>
            <a:ext cx="1500026" cy="554805"/>
          </a:xfrm>
          <a:prstGeom prst="rect">
            <a:avLst/>
          </a:prstGeom>
          <a:solidFill>
            <a:schemeClr val="bg1">
              <a:lumMod val="5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smtClean="0">
                <a:solidFill>
                  <a:schemeClr val="tx2"/>
                </a:solidFill>
                <a:latin typeface="Arial" panose="020B0604020202020204" pitchFamily="34" charset="0"/>
                <a:cs typeface="Arial" panose="020B0604020202020204" pitchFamily="34" charset="0"/>
              </a:rPr>
              <a:t>02</a:t>
            </a:r>
            <a:endParaRPr lang="en-US" sz="2800" b="1">
              <a:solidFill>
                <a:schemeClr val="tx2"/>
              </a:solidFill>
              <a:latin typeface="Arial" panose="020B0604020202020204" pitchFamily="34" charset="0"/>
              <a:cs typeface="Arial" panose="020B0604020202020204" pitchFamily="34" charset="0"/>
            </a:endParaRPr>
          </a:p>
        </p:txBody>
      </p:sp>
      <p:grpSp>
        <p:nvGrpSpPr>
          <p:cNvPr id="16" name="Group 15"/>
          <p:cNvGrpSpPr/>
          <p:nvPr/>
        </p:nvGrpSpPr>
        <p:grpSpPr>
          <a:xfrm>
            <a:off x="468234" y="2573286"/>
            <a:ext cx="2543775" cy="1742378"/>
            <a:chOff x="468234" y="2573286"/>
            <a:chExt cx="2543775" cy="1742378"/>
          </a:xfrm>
        </p:grpSpPr>
        <p:sp>
          <p:nvSpPr>
            <p:cNvPr id="14" name="Rectangle 13"/>
            <p:cNvSpPr/>
            <p:nvPr/>
          </p:nvSpPr>
          <p:spPr>
            <a:xfrm>
              <a:off x="468234" y="2573286"/>
              <a:ext cx="2536196" cy="1742378"/>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75813" y="2639751"/>
              <a:ext cx="2536196" cy="1615827"/>
            </a:xfrm>
            <a:prstGeom prst="rect">
              <a:avLst/>
            </a:prstGeom>
            <a:noFill/>
          </p:spPr>
          <p:txBody>
            <a:bodyPr wrap="square" rtlCol="0">
              <a:spAutoFit/>
            </a:bodyPr>
            <a:lstStyle/>
            <a:p>
              <a:pPr algn="ctr">
                <a:lnSpc>
                  <a:spcPct val="150000"/>
                </a:lnSpc>
              </a:pPr>
              <a:r>
                <a:rPr lang="vi-VN" sz="2200" b="1" smtClean="0"/>
                <a:t>Một số cơ cấu truyền chuyển động</a:t>
              </a:r>
              <a:endParaRPr lang="en-US" sz="2200" b="1"/>
            </a:p>
          </p:txBody>
        </p:sp>
      </p:grpSp>
      <p:grpSp>
        <p:nvGrpSpPr>
          <p:cNvPr id="17" name="Group 16"/>
          <p:cNvGrpSpPr/>
          <p:nvPr/>
        </p:nvGrpSpPr>
        <p:grpSpPr>
          <a:xfrm>
            <a:off x="6043412" y="2573286"/>
            <a:ext cx="2543775" cy="1742378"/>
            <a:chOff x="5941098" y="2573286"/>
            <a:chExt cx="2543775" cy="1742378"/>
          </a:xfrm>
        </p:grpSpPr>
        <p:sp>
          <p:nvSpPr>
            <p:cNvPr id="25" name="Rectangle 24"/>
            <p:cNvSpPr/>
            <p:nvPr/>
          </p:nvSpPr>
          <p:spPr>
            <a:xfrm>
              <a:off x="5941098" y="2573286"/>
              <a:ext cx="2536196" cy="1742378"/>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948677" y="2639751"/>
              <a:ext cx="2536196" cy="1615827"/>
            </a:xfrm>
            <a:prstGeom prst="rect">
              <a:avLst/>
            </a:prstGeom>
            <a:noFill/>
          </p:spPr>
          <p:txBody>
            <a:bodyPr wrap="square" rtlCol="0">
              <a:spAutoFit/>
            </a:bodyPr>
            <a:lstStyle/>
            <a:p>
              <a:pPr algn="ctr">
                <a:lnSpc>
                  <a:spcPct val="150000"/>
                </a:lnSpc>
              </a:pPr>
              <a:r>
                <a:rPr lang="vi-VN" sz="2200" b="1" smtClean="0"/>
                <a:t>Một số cơ cấu biến đổi chuyển động</a:t>
              </a:r>
              <a:endParaRPr lang="en-US" sz="2200" b="1"/>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7"/>
          <p:cNvSpPr txBox="1">
            <a:spLocks noGrp="1"/>
          </p:cNvSpPr>
          <p:nvPr>
            <p:ph type="title"/>
          </p:nvPr>
        </p:nvSpPr>
        <p:spPr>
          <a:prstGeom prst="rect">
            <a:avLst/>
          </a:prstGeom>
          <a:solidFill>
            <a:schemeClr val="accent2"/>
          </a:solidFill>
        </p:spPr>
        <p:txBody>
          <a:bodyPr spcFirstLastPara="1" wrap="square" lIns="91425" tIns="91425" rIns="91425" bIns="91425" anchor="b" anchorCtr="0">
            <a:noAutofit/>
          </a:bodyPr>
          <a:lstStyle/>
          <a:p>
            <a:pPr marL="0" lvl="0" indent="0" algn="ctr" rtl="0">
              <a:spcBef>
                <a:spcPts val="0"/>
              </a:spcBef>
              <a:spcAft>
                <a:spcPts val="0"/>
              </a:spcAft>
              <a:buNone/>
            </a:pPr>
            <a:r>
              <a:rPr lang="vi-VN" b="1" smtClean="0">
                <a:latin typeface="Arial" panose="020B0604020202020204" pitchFamily="34" charset="0"/>
                <a:cs typeface="Arial" panose="020B0604020202020204" pitchFamily="34" charset="0"/>
              </a:rPr>
              <a:t>VẬN DỤNG</a:t>
            </a:r>
            <a:endParaRPr b="1">
              <a:latin typeface="Arial" panose="020B0604020202020204" pitchFamily="34" charset="0"/>
              <a:cs typeface="Arial" panose="020B0604020202020204" pitchFamily="34" charset="0"/>
            </a:endParaRPr>
          </a:p>
        </p:txBody>
      </p:sp>
      <p:grpSp>
        <p:nvGrpSpPr>
          <p:cNvPr id="556" name="Google Shape;556;p37"/>
          <p:cNvGrpSpPr/>
          <p:nvPr/>
        </p:nvGrpSpPr>
        <p:grpSpPr>
          <a:xfrm>
            <a:off x="6605565" y="2082971"/>
            <a:ext cx="3157715" cy="3383114"/>
            <a:chOff x="6605565" y="2082971"/>
            <a:chExt cx="3157715" cy="3383114"/>
          </a:xfrm>
        </p:grpSpPr>
        <p:grpSp>
          <p:nvGrpSpPr>
            <p:cNvPr id="557" name="Google Shape;557;p37"/>
            <p:cNvGrpSpPr/>
            <p:nvPr/>
          </p:nvGrpSpPr>
          <p:grpSpPr>
            <a:xfrm>
              <a:off x="6718168" y="3060491"/>
              <a:ext cx="802799" cy="802799"/>
              <a:chOff x="353675" y="3417700"/>
              <a:chExt cx="527775" cy="527775"/>
            </a:xfrm>
          </p:grpSpPr>
          <p:sp>
            <p:nvSpPr>
              <p:cNvPr id="558" name="Google Shape;558;p37"/>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7"/>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37"/>
            <p:cNvSpPr/>
            <p:nvPr/>
          </p:nvSpPr>
          <p:spPr>
            <a:xfrm>
              <a:off x="7051519" y="3393977"/>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37"/>
            <p:cNvGrpSpPr/>
            <p:nvPr/>
          </p:nvGrpSpPr>
          <p:grpSpPr>
            <a:xfrm rot="6659213">
              <a:off x="7961241" y="2312410"/>
              <a:ext cx="1572572" cy="1572608"/>
              <a:chOff x="3286600" y="1519925"/>
              <a:chExt cx="1093425" cy="1093450"/>
            </a:xfrm>
          </p:grpSpPr>
          <p:sp>
            <p:nvSpPr>
              <p:cNvPr id="607" name="Google Shape;607;p37"/>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37"/>
            <p:cNvSpPr/>
            <p:nvPr/>
          </p:nvSpPr>
          <p:spPr>
            <a:xfrm>
              <a:off x="8699646" y="3050687"/>
              <a:ext cx="96300" cy="96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37"/>
            <p:cNvGrpSpPr/>
            <p:nvPr/>
          </p:nvGrpSpPr>
          <p:grpSpPr>
            <a:xfrm>
              <a:off x="7165942" y="4077859"/>
              <a:ext cx="1388271" cy="1388226"/>
              <a:chOff x="5708875" y="1687175"/>
              <a:chExt cx="758950" cy="758925"/>
            </a:xfrm>
          </p:grpSpPr>
          <p:sp>
            <p:nvSpPr>
              <p:cNvPr id="618" name="Google Shape;618;p37"/>
              <p:cNvSpPr/>
              <p:nvPr/>
            </p:nvSpPr>
            <p:spPr>
              <a:xfrm>
                <a:off x="5708875" y="1687175"/>
                <a:ext cx="758950" cy="758925"/>
              </a:xfrm>
              <a:custGeom>
                <a:avLst/>
                <a:gdLst/>
                <a:ahLst/>
                <a:cxnLst/>
                <a:rect l="l" t="t" r="r" b="b"/>
                <a:pathLst>
                  <a:path w="30358" h="30357" extrusionOk="0">
                    <a:moveTo>
                      <a:pt x="15157" y="1"/>
                    </a:moveTo>
                    <a:lnTo>
                      <a:pt x="15157" y="315"/>
                    </a:lnTo>
                    <a:lnTo>
                      <a:pt x="15179" y="315"/>
                    </a:lnTo>
                    <a:cubicBezTo>
                      <a:pt x="15329" y="315"/>
                      <a:pt x="15476" y="316"/>
                      <a:pt x="15625" y="321"/>
                    </a:cubicBezTo>
                    <a:lnTo>
                      <a:pt x="15633" y="8"/>
                    </a:lnTo>
                    <a:cubicBezTo>
                      <a:pt x="15483" y="3"/>
                      <a:pt x="15331" y="1"/>
                      <a:pt x="15179" y="1"/>
                    </a:cubicBezTo>
                    <a:close/>
                    <a:moveTo>
                      <a:pt x="13256" y="120"/>
                    </a:moveTo>
                    <a:cubicBezTo>
                      <a:pt x="13097" y="141"/>
                      <a:pt x="12940" y="163"/>
                      <a:pt x="12783" y="188"/>
                    </a:cubicBezTo>
                    <a:lnTo>
                      <a:pt x="12833" y="498"/>
                    </a:lnTo>
                    <a:cubicBezTo>
                      <a:pt x="12986" y="473"/>
                      <a:pt x="13140" y="452"/>
                      <a:pt x="13295" y="432"/>
                    </a:cubicBezTo>
                    <a:lnTo>
                      <a:pt x="13256" y="120"/>
                    </a:lnTo>
                    <a:close/>
                    <a:moveTo>
                      <a:pt x="17531" y="181"/>
                    </a:moveTo>
                    <a:lnTo>
                      <a:pt x="17483" y="492"/>
                    </a:lnTo>
                    <a:cubicBezTo>
                      <a:pt x="17637" y="515"/>
                      <a:pt x="17791" y="541"/>
                      <a:pt x="17943" y="571"/>
                    </a:cubicBezTo>
                    <a:lnTo>
                      <a:pt x="18000" y="262"/>
                    </a:lnTo>
                    <a:cubicBezTo>
                      <a:pt x="17845" y="232"/>
                      <a:pt x="17688" y="206"/>
                      <a:pt x="17531" y="181"/>
                    </a:cubicBezTo>
                    <a:close/>
                    <a:moveTo>
                      <a:pt x="10924" y="606"/>
                    </a:moveTo>
                    <a:cubicBezTo>
                      <a:pt x="10771" y="649"/>
                      <a:pt x="10619" y="696"/>
                      <a:pt x="10469" y="746"/>
                    </a:cubicBezTo>
                    <a:lnTo>
                      <a:pt x="10566" y="1043"/>
                    </a:lnTo>
                    <a:cubicBezTo>
                      <a:pt x="10713" y="995"/>
                      <a:pt x="10862" y="949"/>
                      <a:pt x="11012" y="906"/>
                    </a:cubicBezTo>
                    <a:lnTo>
                      <a:pt x="10924" y="606"/>
                    </a:lnTo>
                    <a:close/>
                    <a:moveTo>
                      <a:pt x="19847" y="731"/>
                    </a:moveTo>
                    <a:lnTo>
                      <a:pt x="19752" y="1030"/>
                    </a:lnTo>
                    <a:cubicBezTo>
                      <a:pt x="19900" y="1078"/>
                      <a:pt x="20047" y="1129"/>
                      <a:pt x="20194" y="1180"/>
                    </a:cubicBezTo>
                    <a:lnTo>
                      <a:pt x="20300" y="886"/>
                    </a:lnTo>
                    <a:cubicBezTo>
                      <a:pt x="20150" y="832"/>
                      <a:pt x="19999" y="781"/>
                      <a:pt x="19847" y="731"/>
                    </a:cubicBezTo>
                    <a:close/>
                    <a:moveTo>
                      <a:pt x="8697" y="1450"/>
                    </a:moveTo>
                    <a:cubicBezTo>
                      <a:pt x="8554" y="1518"/>
                      <a:pt x="8412" y="1587"/>
                      <a:pt x="8271" y="1660"/>
                    </a:cubicBezTo>
                    <a:lnTo>
                      <a:pt x="8413" y="1939"/>
                    </a:lnTo>
                    <a:cubicBezTo>
                      <a:pt x="8552" y="1868"/>
                      <a:pt x="8691" y="1800"/>
                      <a:pt x="8831" y="1734"/>
                    </a:cubicBezTo>
                    <a:lnTo>
                      <a:pt x="8697" y="1450"/>
                    </a:lnTo>
                    <a:close/>
                    <a:moveTo>
                      <a:pt x="22051" y="1641"/>
                    </a:moveTo>
                    <a:lnTo>
                      <a:pt x="21909" y="1921"/>
                    </a:lnTo>
                    <a:cubicBezTo>
                      <a:pt x="22048" y="1992"/>
                      <a:pt x="22185" y="2064"/>
                      <a:pt x="22322" y="2140"/>
                    </a:cubicBezTo>
                    <a:lnTo>
                      <a:pt x="22473" y="1864"/>
                    </a:lnTo>
                    <a:cubicBezTo>
                      <a:pt x="22334" y="1788"/>
                      <a:pt x="22193" y="1714"/>
                      <a:pt x="22051" y="1641"/>
                    </a:cubicBezTo>
                    <a:close/>
                    <a:moveTo>
                      <a:pt x="6632" y="2633"/>
                    </a:moveTo>
                    <a:cubicBezTo>
                      <a:pt x="6502" y="2722"/>
                      <a:pt x="6371" y="2814"/>
                      <a:pt x="6244" y="2907"/>
                    </a:cubicBezTo>
                    <a:lnTo>
                      <a:pt x="6429" y="3161"/>
                    </a:lnTo>
                    <a:cubicBezTo>
                      <a:pt x="6555" y="3069"/>
                      <a:pt x="6682" y="2980"/>
                      <a:pt x="6809" y="2892"/>
                    </a:cubicBezTo>
                    <a:lnTo>
                      <a:pt x="6632" y="2633"/>
                    </a:lnTo>
                    <a:close/>
                    <a:moveTo>
                      <a:pt x="24083" y="2885"/>
                    </a:moveTo>
                    <a:lnTo>
                      <a:pt x="23898" y="3138"/>
                    </a:lnTo>
                    <a:cubicBezTo>
                      <a:pt x="24025" y="3231"/>
                      <a:pt x="24149" y="3323"/>
                      <a:pt x="24273" y="3419"/>
                    </a:cubicBezTo>
                    <a:lnTo>
                      <a:pt x="24465" y="3171"/>
                    </a:lnTo>
                    <a:cubicBezTo>
                      <a:pt x="24339" y="3074"/>
                      <a:pt x="24212" y="2978"/>
                      <a:pt x="24083" y="2885"/>
                    </a:cubicBezTo>
                    <a:close/>
                    <a:moveTo>
                      <a:pt x="4779" y="4124"/>
                    </a:moveTo>
                    <a:cubicBezTo>
                      <a:pt x="4663" y="4234"/>
                      <a:pt x="4549" y="4344"/>
                      <a:pt x="4437" y="4457"/>
                    </a:cubicBezTo>
                    <a:lnTo>
                      <a:pt x="4658" y="4678"/>
                    </a:lnTo>
                    <a:cubicBezTo>
                      <a:pt x="4769" y="4569"/>
                      <a:pt x="4880" y="4460"/>
                      <a:pt x="4994" y="4352"/>
                    </a:cubicBezTo>
                    <a:lnTo>
                      <a:pt x="4779" y="4124"/>
                    </a:lnTo>
                    <a:close/>
                    <a:moveTo>
                      <a:pt x="25896" y="4430"/>
                    </a:moveTo>
                    <a:lnTo>
                      <a:pt x="25674" y="4652"/>
                    </a:lnTo>
                    <a:cubicBezTo>
                      <a:pt x="25785" y="4762"/>
                      <a:pt x="25892" y="4873"/>
                      <a:pt x="26000" y="4987"/>
                    </a:cubicBezTo>
                    <a:lnTo>
                      <a:pt x="26228" y="4772"/>
                    </a:lnTo>
                    <a:cubicBezTo>
                      <a:pt x="26119" y="4656"/>
                      <a:pt x="26008" y="4542"/>
                      <a:pt x="25896" y="4430"/>
                    </a:cubicBezTo>
                    <a:close/>
                    <a:moveTo>
                      <a:pt x="3176" y="5887"/>
                    </a:moveTo>
                    <a:cubicBezTo>
                      <a:pt x="3079" y="6013"/>
                      <a:pt x="2985" y="6140"/>
                      <a:pt x="2890" y="6267"/>
                    </a:cubicBezTo>
                    <a:lnTo>
                      <a:pt x="3145" y="6452"/>
                    </a:lnTo>
                    <a:cubicBezTo>
                      <a:pt x="3236" y="6327"/>
                      <a:pt x="3330" y="6203"/>
                      <a:pt x="3424" y="6079"/>
                    </a:cubicBezTo>
                    <a:lnTo>
                      <a:pt x="3176" y="5887"/>
                    </a:lnTo>
                    <a:close/>
                    <a:moveTo>
                      <a:pt x="27445" y="6238"/>
                    </a:moveTo>
                    <a:lnTo>
                      <a:pt x="27192" y="6423"/>
                    </a:lnTo>
                    <a:cubicBezTo>
                      <a:pt x="27283" y="6548"/>
                      <a:pt x="27373" y="6674"/>
                      <a:pt x="27462" y="6803"/>
                    </a:cubicBezTo>
                    <a:lnTo>
                      <a:pt x="27720" y="6626"/>
                    </a:lnTo>
                    <a:cubicBezTo>
                      <a:pt x="27630" y="6495"/>
                      <a:pt x="27539" y="6365"/>
                      <a:pt x="27445" y="6238"/>
                    </a:cubicBezTo>
                    <a:close/>
                    <a:moveTo>
                      <a:pt x="1869" y="7878"/>
                    </a:moveTo>
                    <a:cubicBezTo>
                      <a:pt x="1792" y="8017"/>
                      <a:pt x="1717" y="8157"/>
                      <a:pt x="1646" y="8299"/>
                    </a:cubicBezTo>
                    <a:lnTo>
                      <a:pt x="1926" y="8441"/>
                    </a:lnTo>
                    <a:cubicBezTo>
                      <a:pt x="1997" y="8303"/>
                      <a:pt x="2069" y="8165"/>
                      <a:pt x="2144" y="8028"/>
                    </a:cubicBezTo>
                    <a:lnTo>
                      <a:pt x="1869" y="7878"/>
                    </a:lnTo>
                    <a:close/>
                    <a:moveTo>
                      <a:pt x="28694" y="8263"/>
                    </a:moveTo>
                    <a:lnTo>
                      <a:pt x="28415" y="8407"/>
                    </a:lnTo>
                    <a:cubicBezTo>
                      <a:pt x="28486" y="8544"/>
                      <a:pt x="28554" y="8684"/>
                      <a:pt x="28620" y="8825"/>
                    </a:cubicBezTo>
                    <a:lnTo>
                      <a:pt x="28904" y="8689"/>
                    </a:lnTo>
                    <a:cubicBezTo>
                      <a:pt x="28836" y="8545"/>
                      <a:pt x="28765" y="8403"/>
                      <a:pt x="28694" y="8263"/>
                    </a:cubicBezTo>
                    <a:close/>
                    <a:moveTo>
                      <a:pt x="890" y="10050"/>
                    </a:moveTo>
                    <a:cubicBezTo>
                      <a:pt x="835" y="10199"/>
                      <a:pt x="784" y="10351"/>
                      <a:pt x="734" y="10503"/>
                    </a:cubicBezTo>
                    <a:lnTo>
                      <a:pt x="1033" y="10599"/>
                    </a:lnTo>
                    <a:cubicBezTo>
                      <a:pt x="1081" y="10450"/>
                      <a:pt x="1133" y="10303"/>
                      <a:pt x="1184" y="10156"/>
                    </a:cubicBezTo>
                    <a:lnTo>
                      <a:pt x="890" y="10050"/>
                    </a:lnTo>
                    <a:close/>
                    <a:moveTo>
                      <a:pt x="29609" y="10460"/>
                    </a:moveTo>
                    <a:lnTo>
                      <a:pt x="29310" y="10558"/>
                    </a:lnTo>
                    <a:cubicBezTo>
                      <a:pt x="29360" y="10705"/>
                      <a:pt x="29405" y="10853"/>
                      <a:pt x="29449" y="11004"/>
                    </a:cubicBezTo>
                    <a:lnTo>
                      <a:pt x="29750" y="10916"/>
                    </a:lnTo>
                    <a:cubicBezTo>
                      <a:pt x="29705" y="10763"/>
                      <a:pt x="29659" y="10611"/>
                      <a:pt x="29609" y="10460"/>
                    </a:cubicBezTo>
                    <a:close/>
                    <a:moveTo>
                      <a:pt x="264" y="12350"/>
                    </a:moveTo>
                    <a:cubicBezTo>
                      <a:pt x="236" y="12505"/>
                      <a:pt x="207" y="12662"/>
                      <a:pt x="183" y="12819"/>
                    </a:cubicBezTo>
                    <a:lnTo>
                      <a:pt x="493" y="12867"/>
                    </a:lnTo>
                    <a:cubicBezTo>
                      <a:pt x="518" y="12714"/>
                      <a:pt x="544" y="12560"/>
                      <a:pt x="573" y="12408"/>
                    </a:cubicBezTo>
                    <a:lnTo>
                      <a:pt x="264" y="12350"/>
                    </a:lnTo>
                    <a:close/>
                    <a:moveTo>
                      <a:pt x="30168" y="12775"/>
                    </a:moveTo>
                    <a:lnTo>
                      <a:pt x="29857" y="12824"/>
                    </a:lnTo>
                    <a:cubicBezTo>
                      <a:pt x="29882" y="12978"/>
                      <a:pt x="29904" y="13132"/>
                      <a:pt x="29923" y="13287"/>
                    </a:cubicBezTo>
                    <a:lnTo>
                      <a:pt x="30236" y="13247"/>
                    </a:lnTo>
                    <a:cubicBezTo>
                      <a:pt x="30216" y="13089"/>
                      <a:pt x="30193" y="12932"/>
                      <a:pt x="30168" y="12775"/>
                    </a:cubicBezTo>
                    <a:close/>
                    <a:moveTo>
                      <a:pt x="8" y="14716"/>
                    </a:moveTo>
                    <a:cubicBezTo>
                      <a:pt x="3" y="14870"/>
                      <a:pt x="1" y="15023"/>
                      <a:pt x="1" y="15179"/>
                    </a:cubicBezTo>
                    <a:lnTo>
                      <a:pt x="1" y="15193"/>
                    </a:lnTo>
                    <a:lnTo>
                      <a:pt x="315" y="15179"/>
                    </a:lnTo>
                    <a:cubicBezTo>
                      <a:pt x="315" y="15027"/>
                      <a:pt x="316" y="14876"/>
                      <a:pt x="321" y="14726"/>
                    </a:cubicBezTo>
                    <a:lnTo>
                      <a:pt x="8" y="14716"/>
                    </a:lnTo>
                    <a:close/>
                    <a:moveTo>
                      <a:pt x="30044" y="15149"/>
                    </a:moveTo>
                    <a:lnTo>
                      <a:pt x="30044" y="15179"/>
                    </a:lnTo>
                    <a:cubicBezTo>
                      <a:pt x="30044" y="15334"/>
                      <a:pt x="30041" y="15491"/>
                      <a:pt x="30036" y="15644"/>
                    </a:cubicBezTo>
                    <a:lnTo>
                      <a:pt x="30350" y="15654"/>
                    </a:lnTo>
                    <a:cubicBezTo>
                      <a:pt x="30355" y="15497"/>
                      <a:pt x="30358" y="15337"/>
                      <a:pt x="30358" y="15177"/>
                    </a:cubicBezTo>
                    <a:lnTo>
                      <a:pt x="30358" y="15149"/>
                    </a:lnTo>
                    <a:close/>
                    <a:moveTo>
                      <a:pt x="432" y="17055"/>
                    </a:moveTo>
                    <a:lnTo>
                      <a:pt x="122" y="17095"/>
                    </a:lnTo>
                    <a:cubicBezTo>
                      <a:pt x="141" y="17254"/>
                      <a:pt x="163" y="17410"/>
                      <a:pt x="188" y="17567"/>
                    </a:cubicBezTo>
                    <a:lnTo>
                      <a:pt x="188" y="17566"/>
                    </a:lnTo>
                    <a:lnTo>
                      <a:pt x="498" y="17518"/>
                    </a:lnTo>
                    <a:cubicBezTo>
                      <a:pt x="473" y="17364"/>
                      <a:pt x="452" y="17211"/>
                      <a:pt x="432" y="17055"/>
                    </a:cubicBezTo>
                    <a:close/>
                    <a:moveTo>
                      <a:pt x="29862" y="17503"/>
                    </a:moveTo>
                    <a:cubicBezTo>
                      <a:pt x="29839" y="17657"/>
                      <a:pt x="29813" y="17810"/>
                      <a:pt x="29783" y="17964"/>
                    </a:cubicBezTo>
                    <a:lnTo>
                      <a:pt x="30092" y="18022"/>
                    </a:lnTo>
                    <a:cubicBezTo>
                      <a:pt x="30122" y="17866"/>
                      <a:pt x="30148" y="17710"/>
                      <a:pt x="30173" y="17553"/>
                    </a:cubicBezTo>
                    <a:lnTo>
                      <a:pt x="29862" y="17503"/>
                    </a:lnTo>
                    <a:close/>
                    <a:moveTo>
                      <a:pt x="905" y="19338"/>
                    </a:moveTo>
                    <a:lnTo>
                      <a:pt x="604" y="19426"/>
                    </a:lnTo>
                    <a:cubicBezTo>
                      <a:pt x="649" y="19580"/>
                      <a:pt x="695" y="19732"/>
                      <a:pt x="744" y="19882"/>
                    </a:cubicBezTo>
                    <a:lnTo>
                      <a:pt x="1043" y="19785"/>
                    </a:lnTo>
                    <a:cubicBezTo>
                      <a:pt x="995" y="19637"/>
                      <a:pt x="949" y="19489"/>
                      <a:pt x="905" y="19338"/>
                    </a:cubicBezTo>
                    <a:close/>
                    <a:moveTo>
                      <a:pt x="29320" y="19771"/>
                    </a:moveTo>
                    <a:cubicBezTo>
                      <a:pt x="29272" y="19920"/>
                      <a:pt x="29221" y="20067"/>
                      <a:pt x="29168" y="20214"/>
                    </a:cubicBezTo>
                    <a:lnTo>
                      <a:pt x="29464" y="20321"/>
                    </a:lnTo>
                    <a:cubicBezTo>
                      <a:pt x="29519" y="20171"/>
                      <a:pt x="29570" y="20019"/>
                      <a:pt x="29619" y="19869"/>
                    </a:cubicBezTo>
                    <a:lnTo>
                      <a:pt x="29320" y="19771"/>
                    </a:lnTo>
                    <a:close/>
                    <a:moveTo>
                      <a:pt x="1732" y="21519"/>
                    </a:moveTo>
                    <a:lnTo>
                      <a:pt x="1448" y="21653"/>
                    </a:lnTo>
                    <a:cubicBezTo>
                      <a:pt x="1516" y="21797"/>
                      <a:pt x="1585" y="21939"/>
                      <a:pt x="1658" y="22081"/>
                    </a:cubicBezTo>
                    <a:lnTo>
                      <a:pt x="1937" y="21937"/>
                    </a:lnTo>
                    <a:cubicBezTo>
                      <a:pt x="1866" y="21798"/>
                      <a:pt x="1798" y="21660"/>
                      <a:pt x="1732" y="21519"/>
                    </a:cubicBezTo>
                    <a:close/>
                    <a:moveTo>
                      <a:pt x="28427" y="21927"/>
                    </a:moveTo>
                    <a:cubicBezTo>
                      <a:pt x="28356" y="22066"/>
                      <a:pt x="28283" y="22205"/>
                      <a:pt x="28207" y="22340"/>
                    </a:cubicBezTo>
                    <a:lnTo>
                      <a:pt x="28483" y="22492"/>
                    </a:lnTo>
                    <a:cubicBezTo>
                      <a:pt x="28559" y="22352"/>
                      <a:pt x="28633" y="22211"/>
                      <a:pt x="28706" y="22069"/>
                    </a:cubicBezTo>
                    <a:lnTo>
                      <a:pt x="28427" y="21927"/>
                    </a:lnTo>
                    <a:close/>
                    <a:moveTo>
                      <a:pt x="2889" y="23541"/>
                    </a:moveTo>
                    <a:lnTo>
                      <a:pt x="2629" y="23718"/>
                    </a:lnTo>
                    <a:cubicBezTo>
                      <a:pt x="2720" y="23849"/>
                      <a:pt x="2811" y="23979"/>
                      <a:pt x="2904" y="24108"/>
                    </a:cubicBezTo>
                    <a:lnTo>
                      <a:pt x="2905" y="24108"/>
                    </a:lnTo>
                    <a:lnTo>
                      <a:pt x="3158" y="23923"/>
                    </a:lnTo>
                    <a:cubicBezTo>
                      <a:pt x="3067" y="23797"/>
                      <a:pt x="2976" y="23670"/>
                      <a:pt x="2889" y="23541"/>
                    </a:cubicBezTo>
                    <a:close/>
                    <a:moveTo>
                      <a:pt x="27206" y="23916"/>
                    </a:moveTo>
                    <a:cubicBezTo>
                      <a:pt x="27113" y="24042"/>
                      <a:pt x="27021" y="24166"/>
                      <a:pt x="26925" y="24290"/>
                    </a:cubicBezTo>
                    <a:lnTo>
                      <a:pt x="27173" y="24481"/>
                    </a:lnTo>
                    <a:cubicBezTo>
                      <a:pt x="27270" y="24356"/>
                      <a:pt x="27366" y="24229"/>
                      <a:pt x="27460" y="24100"/>
                    </a:cubicBezTo>
                    <a:lnTo>
                      <a:pt x="27206" y="23916"/>
                    </a:lnTo>
                    <a:close/>
                    <a:moveTo>
                      <a:pt x="4349" y="25359"/>
                    </a:moveTo>
                    <a:lnTo>
                      <a:pt x="4121" y="25573"/>
                    </a:lnTo>
                    <a:cubicBezTo>
                      <a:pt x="4229" y="25691"/>
                      <a:pt x="4339" y="25805"/>
                      <a:pt x="4452" y="25917"/>
                    </a:cubicBezTo>
                    <a:lnTo>
                      <a:pt x="4675" y="25694"/>
                    </a:lnTo>
                    <a:cubicBezTo>
                      <a:pt x="4564" y="25583"/>
                      <a:pt x="4457" y="25473"/>
                      <a:pt x="4349" y="25359"/>
                    </a:cubicBezTo>
                    <a:close/>
                    <a:moveTo>
                      <a:pt x="25691" y="25689"/>
                    </a:moveTo>
                    <a:cubicBezTo>
                      <a:pt x="25580" y="25798"/>
                      <a:pt x="25468" y="25907"/>
                      <a:pt x="25355" y="26015"/>
                    </a:cubicBezTo>
                    <a:lnTo>
                      <a:pt x="25570" y="26242"/>
                    </a:lnTo>
                    <a:cubicBezTo>
                      <a:pt x="25686" y="26133"/>
                      <a:pt x="25800" y="26023"/>
                      <a:pt x="25912" y="25910"/>
                    </a:cubicBezTo>
                    <a:lnTo>
                      <a:pt x="25691" y="25689"/>
                    </a:lnTo>
                    <a:close/>
                    <a:moveTo>
                      <a:pt x="6074" y="26928"/>
                    </a:moveTo>
                    <a:lnTo>
                      <a:pt x="5882" y="27176"/>
                    </a:lnTo>
                    <a:cubicBezTo>
                      <a:pt x="6008" y="27273"/>
                      <a:pt x="6135" y="27369"/>
                      <a:pt x="6264" y="27463"/>
                    </a:cubicBezTo>
                    <a:lnTo>
                      <a:pt x="6447" y="27209"/>
                    </a:lnTo>
                    <a:cubicBezTo>
                      <a:pt x="6322" y="27118"/>
                      <a:pt x="6198" y="27024"/>
                      <a:pt x="6074" y="26928"/>
                    </a:cubicBezTo>
                    <a:close/>
                    <a:moveTo>
                      <a:pt x="23918" y="27204"/>
                    </a:moveTo>
                    <a:cubicBezTo>
                      <a:pt x="23793" y="27295"/>
                      <a:pt x="23665" y="27384"/>
                      <a:pt x="23536" y="27473"/>
                    </a:cubicBezTo>
                    <a:lnTo>
                      <a:pt x="23713" y="27733"/>
                    </a:lnTo>
                    <a:cubicBezTo>
                      <a:pt x="23845" y="27642"/>
                      <a:pt x="23974" y="27551"/>
                      <a:pt x="24103" y="27458"/>
                    </a:cubicBezTo>
                    <a:lnTo>
                      <a:pt x="23918" y="27204"/>
                    </a:lnTo>
                    <a:close/>
                    <a:moveTo>
                      <a:pt x="8023" y="28210"/>
                    </a:moveTo>
                    <a:lnTo>
                      <a:pt x="7873" y="28484"/>
                    </a:lnTo>
                    <a:cubicBezTo>
                      <a:pt x="8012" y="28562"/>
                      <a:pt x="8152" y="28636"/>
                      <a:pt x="8294" y="28709"/>
                    </a:cubicBezTo>
                    <a:lnTo>
                      <a:pt x="8436" y="28430"/>
                    </a:lnTo>
                    <a:cubicBezTo>
                      <a:pt x="8298" y="28359"/>
                      <a:pt x="8161" y="28284"/>
                      <a:pt x="8023" y="28210"/>
                    </a:cubicBezTo>
                    <a:close/>
                    <a:moveTo>
                      <a:pt x="21932" y="28423"/>
                    </a:moveTo>
                    <a:cubicBezTo>
                      <a:pt x="21794" y="28494"/>
                      <a:pt x="21655" y="28564"/>
                      <a:pt x="21514" y="28630"/>
                    </a:cubicBezTo>
                    <a:lnTo>
                      <a:pt x="21648" y="28912"/>
                    </a:lnTo>
                    <a:cubicBezTo>
                      <a:pt x="21792" y="28845"/>
                      <a:pt x="21934" y="28775"/>
                      <a:pt x="22074" y="28704"/>
                    </a:cubicBezTo>
                    <a:lnTo>
                      <a:pt x="21932" y="28423"/>
                    </a:lnTo>
                    <a:close/>
                    <a:moveTo>
                      <a:pt x="10151" y="29170"/>
                    </a:moveTo>
                    <a:lnTo>
                      <a:pt x="10044" y="29466"/>
                    </a:lnTo>
                    <a:cubicBezTo>
                      <a:pt x="10194" y="29520"/>
                      <a:pt x="10345" y="29571"/>
                      <a:pt x="10497" y="29621"/>
                    </a:cubicBezTo>
                    <a:lnTo>
                      <a:pt x="10594" y="29322"/>
                    </a:lnTo>
                    <a:cubicBezTo>
                      <a:pt x="10445" y="29274"/>
                      <a:pt x="10297" y="29223"/>
                      <a:pt x="10151" y="29170"/>
                    </a:cubicBezTo>
                    <a:close/>
                    <a:moveTo>
                      <a:pt x="19780" y="29317"/>
                    </a:moveTo>
                    <a:cubicBezTo>
                      <a:pt x="19631" y="29365"/>
                      <a:pt x="19482" y="29411"/>
                      <a:pt x="19334" y="29454"/>
                    </a:cubicBezTo>
                    <a:lnTo>
                      <a:pt x="19421" y="29756"/>
                    </a:lnTo>
                    <a:cubicBezTo>
                      <a:pt x="19573" y="29712"/>
                      <a:pt x="19725" y="29666"/>
                      <a:pt x="19877" y="29616"/>
                    </a:cubicBezTo>
                    <a:lnTo>
                      <a:pt x="19780" y="29317"/>
                    </a:lnTo>
                    <a:close/>
                    <a:moveTo>
                      <a:pt x="12401" y="29783"/>
                    </a:moveTo>
                    <a:lnTo>
                      <a:pt x="12344" y="30092"/>
                    </a:lnTo>
                    <a:cubicBezTo>
                      <a:pt x="12499" y="30122"/>
                      <a:pt x="12656" y="30148"/>
                      <a:pt x="12813" y="30173"/>
                    </a:cubicBezTo>
                    <a:lnTo>
                      <a:pt x="12862" y="29862"/>
                    </a:lnTo>
                    <a:cubicBezTo>
                      <a:pt x="12707" y="29839"/>
                      <a:pt x="12555" y="29813"/>
                      <a:pt x="12401" y="29783"/>
                    </a:cubicBezTo>
                    <a:close/>
                    <a:moveTo>
                      <a:pt x="17511" y="29861"/>
                    </a:moveTo>
                    <a:cubicBezTo>
                      <a:pt x="17358" y="29885"/>
                      <a:pt x="17204" y="29907"/>
                      <a:pt x="17049" y="29927"/>
                    </a:cubicBezTo>
                    <a:lnTo>
                      <a:pt x="17088" y="30237"/>
                    </a:lnTo>
                    <a:cubicBezTo>
                      <a:pt x="17247" y="30217"/>
                      <a:pt x="17404" y="30196"/>
                      <a:pt x="17561" y="30171"/>
                    </a:cubicBezTo>
                    <a:lnTo>
                      <a:pt x="17511" y="29861"/>
                    </a:lnTo>
                    <a:close/>
                    <a:moveTo>
                      <a:pt x="14719" y="30036"/>
                    </a:moveTo>
                    <a:lnTo>
                      <a:pt x="14711" y="30350"/>
                    </a:lnTo>
                    <a:cubicBezTo>
                      <a:pt x="14861" y="30355"/>
                      <a:pt x="15013" y="30356"/>
                      <a:pt x="15170" y="30356"/>
                    </a:cubicBezTo>
                    <a:lnTo>
                      <a:pt x="15185" y="30356"/>
                    </a:lnTo>
                    <a:lnTo>
                      <a:pt x="15187" y="30313"/>
                    </a:lnTo>
                    <a:lnTo>
                      <a:pt x="15180" y="30042"/>
                    </a:lnTo>
                    <a:cubicBezTo>
                      <a:pt x="15025" y="30042"/>
                      <a:pt x="14873" y="30041"/>
                      <a:pt x="14719" y="300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5909150" y="1887425"/>
                <a:ext cx="358400" cy="358425"/>
              </a:xfrm>
              <a:custGeom>
                <a:avLst/>
                <a:gdLst/>
                <a:ahLst/>
                <a:cxnLst/>
                <a:rect l="l" t="t" r="r" b="b"/>
                <a:pathLst>
                  <a:path w="14336" h="14337" extrusionOk="0">
                    <a:moveTo>
                      <a:pt x="7070" y="0"/>
                    </a:moveTo>
                    <a:lnTo>
                      <a:pt x="7093" y="1694"/>
                    </a:lnTo>
                    <a:lnTo>
                      <a:pt x="7169" y="1694"/>
                    </a:lnTo>
                    <a:cubicBezTo>
                      <a:pt x="10188" y="1694"/>
                      <a:pt x="12644" y="4149"/>
                      <a:pt x="12644" y="7169"/>
                    </a:cubicBezTo>
                    <a:cubicBezTo>
                      <a:pt x="12644" y="10187"/>
                      <a:pt x="10188" y="12644"/>
                      <a:pt x="7169" y="12644"/>
                    </a:cubicBezTo>
                    <a:cubicBezTo>
                      <a:pt x="4149" y="12644"/>
                      <a:pt x="1693" y="10187"/>
                      <a:pt x="1693" y="7169"/>
                    </a:cubicBezTo>
                    <a:cubicBezTo>
                      <a:pt x="1693" y="7142"/>
                      <a:pt x="1693" y="7117"/>
                      <a:pt x="1694" y="7093"/>
                    </a:cubicBezTo>
                    <a:lnTo>
                      <a:pt x="1" y="7069"/>
                    </a:lnTo>
                    <a:cubicBezTo>
                      <a:pt x="1" y="7102"/>
                      <a:pt x="1" y="7136"/>
                      <a:pt x="1" y="7169"/>
                    </a:cubicBezTo>
                    <a:cubicBezTo>
                      <a:pt x="1" y="11120"/>
                      <a:pt x="3216" y="14337"/>
                      <a:pt x="7169" y="14337"/>
                    </a:cubicBezTo>
                    <a:cubicBezTo>
                      <a:pt x="11121" y="14337"/>
                      <a:pt x="14336" y="11120"/>
                      <a:pt x="14336" y="7169"/>
                    </a:cubicBezTo>
                    <a:cubicBezTo>
                      <a:pt x="14336" y="3215"/>
                      <a:pt x="11121" y="0"/>
                      <a:pt x="7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6011600" y="1902525"/>
                <a:ext cx="21700" cy="40375"/>
              </a:xfrm>
              <a:custGeom>
                <a:avLst/>
                <a:gdLst/>
                <a:ahLst/>
                <a:cxnLst/>
                <a:rect l="l" t="t" r="r" b="b"/>
                <a:pathLst>
                  <a:path w="868" h="1615" extrusionOk="0">
                    <a:moveTo>
                      <a:pt x="185" y="1"/>
                    </a:moveTo>
                    <a:cubicBezTo>
                      <a:pt x="122" y="29"/>
                      <a:pt x="61" y="57"/>
                      <a:pt x="0" y="85"/>
                    </a:cubicBezTo>
                    <a:lnTo>
                      <a:pt x="725" y="1615"/>
                    </a:lnTo>
                    <a:cubicBezTo>
                      <a:pt x="772" y="1593"/>
                      <a:pt x="819" y="1570"/>
                      <a:pt x="867" y="1549"/>
                    </a:cubicBezTo>
                    <a:lnTo>
                      <a:pt x="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5989325" y="1914475"/>
                <a:ext cx="26700" cy="38050"/>
              </a:xfrm>
              <a:custGeom>
                <a:avLst/>
                <a:gdLst/>
                <a:ahLst/>
                <a:cxnLst/>
                <a:rect l="l" t="t" r="r" b="b"/>
                <a:pathLst>
                  <a:path w="1068" h="1522" extrusionOk="0">
                    <a:moveTo>
                      <a:pt x="172" y="0"/>
                    </a:moveTo>
                    <a:cubicBezTo>
                      <a:pt x="115" y="37"/>
                      <a:pt x="57" y="73"/>
                      <a:pt x="1" y="111"/>
                    </a:cubicBezTo>
                    <a:lnTo>
                      <a:pt x="937" y="1522"/>
                    </a:lnTo>
                    <a:cubicBezTo>
                      <a:pt x="980" y="1492"/>
                      <a:pt x="1023" y="1464"/>
                      <a:pt x="1068" y="1436"/>
                    </a:cubicBezTo>
                    <a:lnTo>
                      <a:pt x="1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6035425" y="1893950"/>
                <a:ext cx="16250" cy="41850"/>
              </a:xfrm>
              <a:custGeom>
                <a:avLst/>
                <a:gdLst/>
                <a:ahLst/>
                <a:cxnLst/>
                <a:rect l="l" t="t" r="r" b="b"/>
                <a:pathLst>
                  <a:path w="650" h="1674" extrusionOk="0">
                    <a:moveTo>
                      <a:pt x="197" y="0"/>
                    </a:moveTo>
                    <a:cubicBezTo>
                      <a:pt x="131" y="18"/>
                      <a:pt x="65" y="37"/>
                      <a:pt x="0" y="56"/>
                    </a:cubicBezTo>
                    <a:lnTo>
                      <a:pt x="499" y="1674"/>
                    </a:lnTo>
                    <a:cubicBezTo>
                      <a:pt x="549" y="1659"/>
                      <a:pt x="600" y="1644"/>
                      <a:pt x="650" y="1631"/>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6060375" y="1888875"/>
                <a:ext cx="10475" cy="42550"/>
              </a:xfrm>
              <a:custGeom>
                <a:avLst/>
                <a:gdLst/>
                <a:ahLst/>
                <a:cxnLst/>
                <a:rect l="l" t="t" r="r" b="b"/>
                <a:pathLst>
                  <a:path w="419" h="1702" extrusionOk="0">
                    <a:moveTo>
                      <a:pt x="202" y="0"/>
                    </a:moveTo>
                    <a:cubicBezTo>
                      <a:pt x="134" y="10"/>
                      <a:pt x="66" y="18"/>
                      <a:pt x="0" y="30"/>
                    </a:cubicBezTo>
                    <a:lnTo>
                      <a:pt x="261" y="1702"/>
                    </a:lnTo>
                    <a:cubicBezTo>
                      <a:pt x="312" y="1693"/>
                      <a:pt x="365" y="1687"/>
                      <a:pt x="418" y="1680"/>
                    </a:cubicBezTo>
                    <a:lnTo>
                      <a:pt x="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7"/>
              <p:cNvSpPr/>
              <p:nvPr/>
            </p:nvSpPr>
            <p:spPr>
              <a:xfrm>
                <a:off x="5969100" y="1929500"/>
                <a:ext cx="31125" cy="34975"/>
              </a:xfrm>
              <a:custGeom>
                <a:avLst/>
                <a:gdLst/>
                <a:ahLst/>
                <a:cxnLst/>
                <a:rect l="l" t="t" r="r" b="b"/>
                <a:pathLst>
                  <a:path w="1245" h="1399" extrusionOk="0">
                    <a:moveTo>
                      <a:pt x="155" y="1"/>
                    </a:moveTo>
                    <a:cubicBezTo>
                      <a:pt x="102" y="45"/>
                      <a:pt x="51" y="90"/>
                      <a:pt x="0" y="134"/>
                    </a:cubicBezTo>
                    <a:lnTo>
                      <a:pt x="1127" y="1398"/>
                    </a:lnTo>
                    <a:cubicBezTo>
                      <a:pt x="1166" y="1364"/>
                      <a:pt x="1204" y="1329"/>
                      <a:pt x="1244" y="1296"/>
                    </a:cubicBezTo>
                    <a:lnTo>
                      <a:pt x="1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a:off x="5915650" y="2013725"/>
                <a:ext cx="41900" cy="16250"/>
              </a:xfrm>
              <a:custGeom>
                <a:avLst/>
                <a:gdLst/>
                <a:ahLst/>
                <a:cxnLst/>
                <a:rect l="l" t="t" r="r" b="b"/>
                <a:pathLst>
                  <a:path w="1676" h="650" extrusionOk="0">
                    <a:moveTo>
                      <a:pt x="58" y="0"/>
                    </a:moveTo>
                    <a:cubicBezTo>
                      <a:pt x="38" y="66"/>
                      <a:pt x="18" y="131"/>
                      <a:pt x="0" y="197"/>
                    </a:cubicBezTo>
                    <a:lnTo>
                      <a:pt x="1631" y="649"/>
                    </a:lnTo>
                    <a:cubicBezTo>
                      <a:pt x="1646" y="598"/>
                      <a:pt x="1661" y="549"/>
                      <a:pt x="1675" y="499"/>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a:off x="5910600" y="2038675"/>
                <a:ext cx="42525" cy="10475"/>
              </a:xfrm>
              <a:custGeom>
                <a:avLst/>
                <a:gdLst/>
                <a:ahLst/>
                <a:cxnLst/>
                <a:rect l="l" t="t" r="r" b="b"/>
                <a:pathLst>
                  <a:path w="1701" h="419" extrusionOk="0">
                    <a:moveTo>
                      <a:pt x="29" y="0"/>
                    </a:moveTo>
                    <a:cubicBezTo>
                      <a:pt x="19" y="68"/>
                      <a:pt x="9" y="136"/>
                      <a:pt x="1" y="203"/>
                    </a:cubicBezTo>
                    <a:lnTo>
                      <a:pt x="1679" y="418"/>
                    </a:lnTo>
                    <a:cubicBezTo>
                      <a:pt x="1686" y="365"/>
                      <a:pt x="1694" y="314"/>
                      <a:pt x="1701" y="263"/>
                    </a:cubicBezTo>
                    <a:lnTo>
                      <a:pt x="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5951250" y="1947300"/>
                <a:ext cx="34950" cy="31175"/>
              </a:xfrm>
              <a:custGeom>
                <a:avLst/>
                <a:gdLst/>
                <a:ahLst/>
                <a:cxnLst/>
                <a:rect l="l" t="t" r="r" b="b"/>
                <a:pathLst>
                  <a:path w="1398" h="1247" extrusionOk="0">
                    <a:moveTo>
                      <a:pt x="136" y="1"/>
                    </a:moveTo>
                    <a:cubicBezTo>
                      <a:pt x="90" y="52"/>
                      <a:pt x="45" y="103"/>
                      <a:pt x="0" y="156"/>
                    </a:cubicBezTo>
                    <a:lnTo>
                      <a:pt x="1296" y="1246"/>
                    </a:lnTo>
                    <a:cubicBezTo>
                      <a:pt x="1329" y="1207"/>
                      <a:pt x="1363" y="1167"/>
                      <a:pt x="1398" y="1129"/>
                    </a:cubicBezTo>
                    <a:lnTo>
                      <a:pt x="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7"/>
              <p:cNvSpPr/>
              <p:nvPr/>
            </p:nvSpPr>
            <p:spPr>
              <a:xfrm>
                <a:off x="5936200" y="1967550"/>
                <a:ext cx="38075" cy="26750"/>
              </a:xfrm>
              <a:custGeom>
                <a:avLst/>
                <a:gdLst/>
                <a:ahLst/>
                <a:cxnLst/>
                <a:rect l="l" t="t" r="r" b="b"/>
                <a:pathLst>
                  <a:path w="1523" h="1070" extrusionOk="0">
                    <a:moveTo>
                      <a:pt x="112" y="0"/>
                    </a:moveTo>
                    <a:cubicBezTo>
                      <a:pt x="74" y="58"/>
                      <a:pt x="37" y="116"/>
                      <a:pt x="1" y="174"/>
                    </a:cubicBezTo>
                    <a:lnTo>
                      <a:pt x="1437" y="1069"/>
                    </a:lnTo>
                    <a:cubicBezTo>
                      <a:pt x="1465" y="1024"/>
                      <a:pt x="1493" y="982"/>
                      <a:pt x="1523" y="939"/>
                    </a:cubicBez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5924225" y="1989850"/>
                <a:ext cx="40375" cy="21700"/>
              </a:xfrm>
              <a:custGeom>
                <a:avLst/>
                <a:gdLst/>
                <a:ahLst/>
                <a:cxnLst/>
                <a:rect l="l" t="t" r="r" b="b"/>
                <a:pathLst>
                  <a:path w="1615" h="868" extrusionOk="0">
                    <a:moveTo>
                      <a:pt x="87" y="0"/>
                    </a:moveTo>
                    <a:cubicBezTo>
                      <a:pt x="57" y="61"/>
                      <a:pt x="29" y="124"/>
                      <a:pt x="1" y="187"/>
                    </a:cubicBezTo>
                    <a:lnTo>
                      <a:pt x="1551" y="868"/>
                    </a:lnTo>
                    <a:cubicBezTo>
                      <a:pt x="1572" y="821"/>
                      <a:pt x="1593" y="774"/>
                      <a:pt x="1615" y="727"/>
                    </a:cubicBezTo>
                    <a:lnTo>
                      <a:pt x="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0" name="Google Shape;630;p37"/>
            <p:cNvSpPr/>
            <p:nvPr/>
          </p:nvSpPr>
          <p:spPr>
            <a:xfrm>
              <a:off x="7817732" y="4729687"/>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1" name="Google Shape;631;p37"/>
            <p:cNvCxnSpPr>
              <a:stCxn id="605" idx="5"/>
              <a:endCxn id="630" idx="1"/>
            </p:cNvCxnSpPr>
            <p:nvPr/>
          </p:nvCxnSpPr>
          <p:spPr>
            <a:xfrm>
              <a:off x="7167773" y="3510231"/>
              <a:ext cx="662400" cy="1231800"/>
            </a:xfrm>
            <a:prstGeom prst="straightConnector1">
              <a:avLst/>
            </a:prstGeom>
            <a:noFill/>
            <a:ln w="19050" cap="flat" cmpd="sng">
              <a:solidFill>
                <a:schemeClr val="dk1"/>
              </a:solidFill>
              <a:prstDash val="solid"/>
              <a:round/>
              <a:headEnd type="none" w="med" len="med"/>
              <a:tailEnd type="none" w="med" len="med"/>
            </a:ln>
          </p:spPr>
        </p:cxnSp>
        <p:cxnSp>
          <p:nvCxnSpPr>
            <p:cNvPr id="632" name="Google Shape;632;p37"/>
            <p:cNvCxnSpPr>
              <a:stCxn id="605" idx="6"/>
              <a:endCxn id="616" idx="2"/>
            </p:cNvCxnSpPr>
            <p:nvPr/>
          </p:nvCxnSpPr>
          <p:spPr>
            <a:xfrm rot="10800000" flipH="1">
              <a:off x="7187719" y="3098777"/>
              <a:ext cx="1512000" cy="363300"/>
            </a:xfrm>
            <a:prstGeom prst="straightConnector1">
              <a:avLst/>
            </a:prstGeom>
            <a:noFill/>
            <a:ln w="19050" cap="flat" cmpd="sng">
              <a:solidFill>
                <a:schemeClr val="dk1"/>
              </a:solidFill>
              <a:prstDash val="solid"/>
              <a:round/>
              <a:headEnd type="none" w="med" len="med"/>
              <a:tailEnd type="none" w="med" len="med"/>
            </a:ln>
          </p:spPr>
        </p:cxnSp>
        <p:cxnSp>
          <p:nvCxnSpPr>
            <p:cNvPr id="633" name="Google Shape;633;p37"/>
            <p:cNvCxnSpPr>
              <a:stCxn id="616" idx="4"/>
              <a:endCxn id="630" idx="7"/>
            </p:cNvCxnSpPr>
            <p:nvPr/>
          </p:nvCxnSpPr>
          <p:spPr>
            <a:xfrm flipH="1">
              <a:off x="7890096" y="3146687"/>
              <a:ext cx="857700" cy="1595400"/>
            </a:xfrm>
            <a:prstGeom prst="straightConnector1">
              <a:avLst/>
            </a:prstGeom>
            <a:noFill/>
            <a:ln w="19050" cap="flat" cmpd="sng">
              <a:solidFill>
                <a:schemeClr val="dk1"/>
              </a:solidFill>
              <a:prstDash val="solid"/>
              <a:round/>
              <a:headEnd type="none" w="med" len="med"/>
              <a:tailEnd type="none" w="med" len="med"/>
            </a:ln>
          </p:spPr>
        </p:cxnSp>
        <p:cxnSp>
          <p:nvCxnSpPr>
            <p:cNvPr id="634" name="Google Shape;634;p37"/>
            <p:cNvCxnSpPr>
              <a:stCxn id="605" idx="3"/>
            </p:cNvCxnSpPr>
            <p:nvPr/>
          </p:nvCxnSpPr>
          <p:spPr>
            <a:xfrm flipH="1">
              <a:off x="6605565" y="3510231"/>
              <a:ext cx="465900" cy="1763100"/>
            </a:xfrm>
            <a:prstGeom prst="straightConnector1">
              <a:avLst/>
            </a:prstGeom>
            <a:noFill/>
            <a:ln w="19050" cap="flat" cmpd="sng">
              <a:solidFill>
                <a:schemeClr val="dk1"/>
              </a:solidFill>
              <a:prstDash val="solid"/>
              <a:round/>
              <a:headEnd type="none" w="med" len="med"/>
              <a:tailEnd type="none" w="med" len="med"/>
            </a:ln>
          </p:spPr>
        </p:cxnSp>
        <p:cxnSp>
          <p:nvCxnSpPr>
            <p:cNvPr id="635" name="Google Shape;635;p37"/>
            <p:cNvCxnSpPr>
              <a:stCxn id="630" idx="6"/>
            </p:cNvCxnSpPr>
            <p:nvPr/>
          </p:nvCxnSpPr>
          <p:spPr>
            <a:xfrm>
              <a:off x="7902632" y="4771987"/>
              <a:ext cx="1285800" cy="237300"/>
            </a:xfrm>
            <a:prstGeom prst="straightConnector1">
              <a:avLst/>
            </a:prstGeom>
            <a:noFill/>
            <a:ln w="19050" cap="flat" cmpd="sng">
              <a:solidFill>
                <a:schemeClr val="dk1"/>
              </a:solidFill>
              <a:prstDash val="solid"/>
              <a:round/>
              <a:headEnd type="none" w="med" len="med"/>
              <a:tailEnd type="none" w="med" len="med"/>
            </a:ln>
          </p:spPr>
        </p:cxnSp>
      </p:grpSp>
      <p:sp>
        <p:nvSpPr>
          <p:cNvPr id="6" name="Rectangle 5"/>
          <p:cNvSpPr/>
          <p:nvPr/>
        </p:nvSpPr>
        <p:spPr>
          <a:xfrm>
            <a:off x="853902" y="1545741"/>
            <a:ext cx="5409318" cy="2568717"/>
          </a:xfrm>
          <a:prstGeom prst="rect">
            <a:avLst/>
          </a:prstGeom>
        </p:spPr>
        <p:txBody>
          <a:bodyPr wrap="square">
            <a:spAutoFit/>
          </a:bodyPr>
          <a:lstStyle/>
          <a:p>
            <a:pPr algn="just">
              <a:lnSpc>
                <a:spcPct val="150000"/>
              </a:lnSpc>
            </a:pPr>
            <a:r>
              <a:rPr lang="vi-VN" sz="2200"/>
              <a:t>Em hãy tìm hiểu một vài ứng dụng của các cơ cấu truyền và biến đổi chuyển động trong các máy móc, thiết bị là sản phẩm cơ khí được sử dụng tại địa phương, trong gia đình.</a:t>
            </a:r>
            <a:endParaRPr lang="en-US" sz="22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95913" y="3541825"/>
            <a:ext cx="1626165" cy="1818610"/>
          </a:xfrm>
          <a:prstGeom prst="rect">
            <a:avLst/>
          </a:prstGeom>
        </p:spPr>
      </p:pic>
      <p:sp>
        <p:nvSpPr>
          <p:cNvPr id="1020" name="Google Shape;1020;p50"/>
          <p:cNvSpPr txBox="1">
            <a:spLocks noGrp="1"/>
          </p:cNvSpPr>
          <p:nvPr>
            <p:ph type="title"/>
          </p:nvPr>
        </p:nvSpPr>
        <p:spPr>
          <a:xfrm>
            <a:off x="715100" y="535000"/>
            <a:ext cx="7713900"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latin typeface="Arial" panose="020B0604020202020204" pitchFamily="34" charset="0"/>
                <a:cs typeface="Arial" panose="020B0604020202020204" pitchFamily="34" charset="0"/>
              </a:rPr>
              <a:t>HƯỚNG DẪN VỀ NHÀ</a:t>
            </a:r>
            <a:endParaRPr sz="3200" b="1">
              <a:latin typeface="Arial" panose="020B0604020202020204" pitchFamily="34" charset="0"/>
              <a:ea typeface="Kantumruy Pro SemiBold"/>
              <a:cs typeface="Arial" panose="020B0604020202020204" pitchFamily="34" charset="0"/>
              <a:sym typeface="Kantumruy Pro SemiBold"/>
            </a:endParaRPr>
          </a:p>
        </p:txBody>
      </p:sp>
      <p:grpSp>
        <p:nvGrpSpPr>
          <p:cNvPr id="8" name="Group 7"/>
          <p:cNvGrpSpPr/>
          <p:nvPr/>
        </p:nvGrpSpPr>
        <p:grpSpPr>
          <a:xfrm>
            <a:off x="572312" y="1664412"/>
            <a:ext cx="2383604" cy="2835668"/>
            <a:chOff x="572312" y="1664412"/>
            <a:chExt cx="2383604" cy="2835668"/>
          </a:xfrm>
        </p:grpSpPr>
        <p:sp>
          <p:nvSpPr>
            <p:cNvPr id="6" name="Rounded Rectangle 5"/>
            <p:cNvSpPr/>
            <p:nvPr/>
          </p:nvSpPr>
          <p:spPr>
            <a:xfrm>
              <a:off x="572312" y="2044555"/>
              <a:ext cx="2383604" cy="2455525"/>
            </a:xfrm>
            <a:prstGeom prst="roundRect">
              <a:avLst/>
            </a:prstGeom>
            <a:ln>
              <a:solidFill>
                <a:srgbClr val="649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cs typeface="Arial" panose="020B0604020202020204" pitchFamily="34" charset="0"/>
                </a:rPr>
                <a:t>Ôn tập kiến thức đã học</a:t>
              </a:r>
              <a:endParaRPr lang="en-US" sz="2000">
                <a:solidFill>
                  <a:srgbClr val="000000"/>
                </a:solidFill>
                <a:cs typeface="Arial" panose="020B0604020202020204" pitchFamily="34" charset="0"/>
              </a:endParaRPr>
            </a:p>
          </p:txBody>
        </p:sp>
        <p:sp>
          <p:nvSpPr>
            <p:cNvPr id="7" name="Oval 6"/>
            <p:cNvSpPr/>
            <p:nvPr/>
          </p:nvSpPr>
          <p:spPr>
            <a:xfrm>
              <a:off x="1394244" y="1664412"/>
              <a:ext cx="760288" cy="760288"/>
            </a:xfrm>
            <a:prstGeom prst="ellipse">
              <a:avLst/>
            </a:prstGeom>
            <a:solidFill>
              <a:schemeClr val="tx1">
                <a:lumMod val="20000"/>
                <a:lumOff val="80000"/>
              </a:schemeClr>
            </a:solidFill>
            <a:ln>
              <a:solidFill>
                <a:srgbClr val="649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000000"/>
                  </a:solidFill>
                  <a:cs typeface="Arial" panose="020B0604020202020204" pitchFamily="34" charset="0"/>
                </a:rPr>
                <a:t>01</a:t>
              </a:r>
              <a:endParaRPr lang="en-US" sz="2400" b="1">
                <a:solidFill>
                  <a:srgbClr val="000000"/>
                </a:solidFill>
                <a:cs typeface="Arial" panose="020B0604020202020204" pitchFamily="34" charset="0"/>
              </a:endParaRPr>
            </a:p>
          </p:txBody>
        </p:sp>
      </p:grpSp>
      <p:grpSp>
        <p:nvGrpSpPr>
          <p:cNvPr id="9" name="Group 8"/>
          <p:cNvGrpSpPr/>
          <p:nvPr/>
        </p:nvGrpSpPr>
        <p:grpSpPr>
          <a:xfrm>
            <a:off x="3211058" y="1664412"/>
            <a:ext cx="2383604" cy="2835668"/>
            <a:chOff x="3211058" y="1664412"/>
            <a:chExt cx="2383604" cy="2835668"/>
          </a:xfrm>
        </p:grpSpPr>
        <p:sp>
          <p:nvSpPr>
            <p:cNvPr id="13" name="Rounded Rectangle 12"/>
            <p:cNvSpPr/>
            <p:nvPr/>
          </p:nvSpPr>
          <p:spPr>
            <a:xfrm>
              <a:off x="3211058" y="2044555"/>
              <a:ext cx="2383604" cy="2455525"/>
            </a:xfrm>
            <a:prstGeom prst="roundRect">
              <a:avLst/>
            </a:prstGeom>
            <a:ln>
              <a:solidFill>
                <a:srgbClr val="649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cs typeface="Arial" panose="020B0604020202020204" pitchFamily="34" charset="0"/>
                </a:rPr>
                <a:t>Hoàn thành bài tập Vận dụng</a:t>
              </a:r>
              <a:endParaRPr lang="en-US" sz="2000">
                <a:solidFill>
                  <a:srgbClr val="000000"/>
                </a:solidFill>
                <a:cs typeface="Arial" panose="020B0604020202020204" pitchFamily="34" charset="0"/>
              </a:endParaRPr>
            </a:p>
          </p:txBody>
        </p:sp>
        <p:sp>
          <p:nvSpPr>
            <p:cNvPr id="14" name="Oval 13"/>
            <p:cNvSpPr/>
            <p:nvPr/>
          </p:nvSpPr>
          <p:spPr>
            <a:xfrm>
              <a:off x="4032990" y="1664412"/>
              <a:ext cx="760288" cy="760288"/>
            </a:xfrm>
            <a:prstGeom prst="ellipse">
              <a:avLst/>
            </a:prstGeom>
            <a:solidFill>
              <a:schemeClr val="tx1">
                <a:lumMod val="20000"/>
                <a:lumOff val="80000"/>
              </a:schemeClr>
            </a:solidFill>
            <a:ln>
              <a:solidFill>
                <a:srgbClr val="649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000000"/>
                  </a:solidFill>
                  <a:cs typeface="Arial" panose="020B0604020202020204" pitchFamily="34" charset="0"/>
                </a:rPr>
                <a:t>02</a:t>
              </a:r>
              <a:endParaRPr lang="en-US" sz="2400" b="1">
                <a:solidFill>
                  <a:srgbClr val="000000"/>
                </a:solidFill>
                <a:cs typeface="Arial" panose="020B0604020202020204" pitchFamily="34" charset="0"/>
              </a:endParaRPr>
            </a:p>
          </p:txBody>
        </p:sp>
      </p:grpSp>
      <p:grpSp>
        <p:nvGrpSpPr>
          <p:cNvPr id="10" name="Group 9"/>
          <p:cNvGrpSpPr/>
          <p:nvPr/>
        </p:nvGrpSpPr>
        <p:grpSpPr>
          <a:xfrm>
            <a:off x="5957120" y="1664412"/>
            <a:ext cx="2471880" cy="2835668"/>
            <a:chOff x="5957120" y="1664412"/>
            <a:chExt cx="2471880" cy="2835668"/>
          </a:xfrm>
        </p:grpSpPr>
        <p:sp>
          <p:nvSpPr>
            <p:cNvPr id="15" name="Rounded Rectangle 14"/>
            <p:cNvSpPr/>
            <p:nvPr/>
          </p:nvSpPr>
          <p:spPr>
            <a:xfrm>
              <a:off x="5957120" y="2044555"/>
              <a:ext cx="2471880" cy="2455525"/>
            </a:xfrm>
            <a:prstGeom prst="roundRect">
              <a:avLst/>
            </a:prstGeom>
            <a:ln>
              <a:solidFill>
                <a:srgbClr val="649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cs typeface="Arial" panose="020B0604020202020204" pitchFamily="34" charset="0"/>
                </a:rPr>
                <a:t>Chuẩn bị bài sau - </a:t>
              </a:r>
              <a:r>
                <a:rPr lang="vi-VN" sz="2000" b="1" smtClean="0">
                  <a:solidFill>
                    <a:srgbClr val="000000"/>
                  </a:solidFill>
                  <a:cs typeface="Arial" panose="020B0604020202020204" pitchFamily="34" charset="0"/>
                </a:rPr>
                <a:t>Bài </a:t>
              </a:r>
              <a:r>
                <a:rPr lang="vi-VN" sz="2000" b="1" smtClean="0">
                  <a:solidFill>
                    <a:srgbClr val="000000"/>
                  </a:solidFill>
                  <a:cs typeface="Arial" panose="020B0604020202020204" pitchFamily="34" charset="0"/>
                </a:rPr>
                <a:t>8: Gia công cơ khí bằng tay</a:t>
              </a:r>
              <a:endParaRPr lang="en-US" sz="2000" b="1">
                <a:solidFill>
                  <a:srgbClr val="000000"/>
                </a:solidFill>
                <a:cs typeface="Arial" panose="020B0604020202020204" pitchFamily="34" charset="0"/>
              </a:endParaRPr>
            </a:p>
          </p:txBody>
        </p:sp>
        <p:sp>
          <p:nvSpPr>
            <p:cNvPr id="16" name="Oval 15"/>
            <p:cNvSpPr/>
            <p:nvPr/>
          </p:nvSpPr>
          <p:spPr>
            <a:xfrm>
              <a:off x="6812916" y="1664412"/>
              <a:ext cx="760288" cy="760288"/>
            </a:xfrm>
            <a:prstGeom prst="ellipse">
              <a:avLst/>
            </a:prstGeom>
            <a:solidFill>
              <a:schemeClr val="tx1">
                <a:lumMod val="20000"/>
                <a:lumOff val="80000"/>
              </a:schemeClr>
            </a:solidFill>
            <a:ln>
              <a:solidFill>
                <a:srgbClr val="649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000000"/>
                  </a:solidFill>
                  <a:cs typeface="Arial" panose="020B0604020202020204" pitchFamily="34" charset="0"/>
                </a:rPr>
                <a:t>03</a:t>
              </a:r>
              <a:endParaRPr lang="en-US" sz="2400" b="1">
                <a:solidFill>
                  <a:srgbClr val="000000"/>
                </a:solidFill>
                <a:cs typeface="Arial" panose="020B0604020202020204" pitchFamily="34" charset="0"/>
              </a:endParaRPr>
            </a:p>
          </p:txBody>
        </p:sp>
      </p:grpSp>
      <p:grpSp>
        <p:nvGrpSpPr>
          <p:cNvPr id="20" name="Google Shape;644;p38"/>
          <p:cNvGrpSpPr/>
          <p:nvPr/>
        </p:nvGrpSpPr>
        <p:grpSpPr>
          <a:xfrm>
            <a:off x="7669716" y="-65051"/>
            <a:ext cx="1855409" cy="1636998"/>
            <a:chOff x="6503368" y="-65052"/>
            <a:chExt cx="3021757" cy="2666049"/>
          </a:xfrm>
        </p:grpSpPr>
        <p:grpSp>
          <p:nvGrpSpPr>
            <p:cNvPr id="21" name="Google Shape;645;p38"/>
            <p:cNvGrpSpPr/>
            <p:nvPr/>
          </p:nvGrpSpPr>
          <p:grpSpPr>
            <a:xfrm>
              <a:off x="6503368" y="280516"/>
              <a:ext cx="802799" cy="802799"/>
              <a:chOff x="353675" y="3417700"/>
              <a:chExt cx="527775" cy="527775"/>
            </a:xfrm>
          </p:grpSpPr>
          <p:sp>
            <p:nvSpPr>
              <p:cNvPr id="36" name="Google Shape;646;p38"/>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647;p38"/>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 name="Google Shape;648;p38"/>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 name="Google Shape;649;p38"/>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 name="Google Shape;650;p38"/>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 name="Google Shape;651;p38"/>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 name="Google Shape;652;p38"/>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 name="Google Shape;653;p38"/>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 name="Google Shape;654;p38"/>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 name="Google Shape;655;p38"/>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656;p38"/>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7" name="Google Shape;657;p38"/>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 name="Google Shape;658;p38"/>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 name="Google Shape;659;p38"/>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 name="Google Shape;660;p38"/>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1" name="Google Shape;661;p38"/>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 name="Google Shape;662;p38"/>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 name="Google Shape;663;p38"/>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4" name="Google Shape;664;p38"/>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665;p38"/>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666;p38"/>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667;p38"/>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 name="Google Shape;668;p38"/>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 name="Google Shape;669;p38"/>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70;p38"/>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 name="Google Shape;671;p38"/>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2" name="Google Shape;672;p38"/>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73;p38"/>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 name="Google Shape;674;p38"/>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75;p38"/>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 name="Google Shape;676;p38"/>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 name="Google Shape;677;p38"/>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8" name="Google Shape;678;p38"/>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9" name="Google Shape;679;p38"/>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0" name="Google Shape;680;p38"/>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 name="Google Shape;681;p38"/>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 name="Google Shape;682;p38"/>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3" name="Google Shape;683;p38"/>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 name="Google Shape;684;p38"/>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5" name="Google Shape;685;p38"/>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6" name="Google Shape;686;p38"/>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7" name="Google Shape;687;p38"/>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688;p38"/>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 name="Google Shape;689;p38"/>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 name="Google Shape;690;p38"/>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691;p38"/>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 name="Google Shape;692;p38"/>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2" name="Google Shape;693;p38"/>
            <p:cNvSpPr/>
            <p:nvPr/>
          </p:nvSpPr>
          <p:spPr>
            <a:xfrm>
              <a:off x="6836669" y="6140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94;p38"/>
            <p:cNvSpPr/>
            <p:nvPr/>
          </p:nvSpPr>
          <p:spPr>
            <a:xfrm>
              <a:off x="8148125" y="165415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24" name="Google Shape;695;p38"/>
            <p:cNvGrpSpPr/>
            <p:nvPr/>
          </p:nvGrpSpPr>
          <p:grpSpPr>
            <a:xfrm rot="-767906">
              <a:off x="7434697" y="940340"/>
              <a:ext cx="1511972" cy="1511972"/>
              <a:chOff x="4529425" y="1609825"/>
              <a:chExt cx="913625" cy="913625"/>
            </a:xfrm>
          </p:grpSpPr>
          <p:sp>
            <p:nvSpPr>
              <p:cNvPr id="33" name="Google Shape;696;p38"/>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697;p38"/>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698;p38"/>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cxnSp>
          <p:nvCxnSpPr>
            <p:cNvPr id="25" name="Google Shape;699;p38"/>
            <p:cNvCxnSpPr>
              <a:stCxn id="22" idx="7"/>
            </p:cNvCxnSpPr>
            <p:nvPr/>
          </p:nvCxnSpPr>
          <p:spPr>
            <a:xfrm rot="10800000" flipH="1">
              <a:off x="6952923" y="-65052"/>
              <a:ext cx="699000" cy="699000"/>
            </a:xfrm>
            <a:prstGeom prst="straightConnector1">
              <a:avLst/>
            </a:prstGeom>
            <a:noFill/>
            <a:ln w="19050" cap="flat" cmpd="sng">
              <a:solidFill>
                <a:schemeClr val="dk1"/>
              </a:solidFill>
              <a:prstDash val="solid"/>
              <a:round/>
              <a:headEnd type="none" w="med" len="med"/>
              <a:tailEnd type="none" w="med" len="med"/>
            </a:ln>
          </p:spPr>
        </p:cxnSp>
        <p:cxnSp>
          <p:nvCxnSpPr>
            <p:cNvPr id="26" name="Google Shape;700;p38"/>
            <p:cNvCxnSpPr>
              <a:stCxn id="22" idx="5"/>
              <a:endCxn id="23" idx="1"/>
            </p:cNvCxnSpPr>
            <p:nvPr/>
          </p:nvCxnSpPr>
          <p:spPr>
            <a:xfrm>
              <a:off x="6952923" y="730256"/>
              <a:ext cx="1207500" cy="93630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701;p38"/>
            <p:cNvCxnSpPr>
              <a:stCxn id="23" idx="0"/>
            </p:cNvCxnSpPr>
            <p:nvPr/>
          </p:nvCxnSpPr>
          <p:spPr>
            <a:xfrm rot="10800000">
              <a:off x="8190575" y="-52247"/>
              <a:ext cx="0" cy="170640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702;p38"/>
            <p:cNvCxnSpPr>
              <a:stCxn id="23" idx="6"/>
            </p:cNvCxnSpPr>
            <p:nvPr/>
          </p:nvCxnSpPr>
          <p:spPr>
            <a:xfrm rot="10800000" flipH="1">
              <a:off x="8233025" y="1666453"/>
              <a:ext cx="1292100" cy="30000"/>
            </a:xfrm>
            <a:prstGeom prst="straightConnector1">
              <a:avLst/>
            </a:prstGeom>
            <a:noFill/>
            <a:ln w="19050" cap="flat" cmpd="sng">
              <a:solidFill>
                <a:schemeClr val="dk1"/>
              </a:solidFill>
              <a:prstDash val="solid"/>
              <a:round/>
              <a:headEnd type="none" w="med" len="med"/>
              <a:tailEnd type="none" w="med" len="med"/>
            </a:ln>
          </p:spPr>
        </p:cxnSp>
        <p:sp>
          <p:nvSpPr>
            <p:cNvPr id="29" name="Google Shape;703;p38"/>
            <p:cNvSpPr/>
            <p:nvPr/>
          </p:nvSpPr>
          <p:spPr>
            <a:xfrm rot="5135178">
              <a:off x="6577614" y="1974370"/>
              <a:ext cx="432823" cy="432823"/>
            </a:xfrm>
            <a:custGeom>
              <a:avLst/>
              <a:gdLst/>
              <a:ahLst/>
              <a:cxnLst/>
              <a:rect l="l" t="t" r="r" b="b"/>
              <a:pathLst>
                <a:path w="17371" h="17371" extrusionOk="0">
                  <a:moveTo>
                    <a:pt x="8685" y="5061"/>
                  </a:moveTo>
                  <a:cubicBezTo>
                    <a:pt x="10683" y="5061"/>
                    <a:pt x="12308" y="6687"/>
                    <a:pt x="12308" y="8686"/>
                  </a:cubicBezTo>
                  <a:cubicBezTo>
                    <a:pt x="12308" y="10683"/>
                    <a:pt x="10683" y="12309"/>
                    <a:pt x="8685" y="12309"/>
                  </a:cubicBezTo>
                  <a:cubicBezTo>
                    <a:pt x="6686" y="12309"/>
                    <a:pt x="5061" y="10683"/>
                    <a:pt x="5061" y="8686"/>
                  </a:cubicBezTo>
                  <a:cubicBezTo>
                    <a:pt x="5061" y="6687"/>
                    <a:pt x="6686" y="5061"/>
                    <a:pt x="8685" y="5061"/>
                  </a:cubicBezTo>
                  <a:close/>
                  <a:moveTo>
                    <a:pt x="8670" y="1"/>
                  </a:moveTo>
                  <a:lnTo>
                    <a:pt x="8669" y="1813"/>
                  </a:lnTo>
                  <a:lnTo>
                    <a:pt x="8669" y="3415"/>
                  </a:lnTo>
                  <a:cubicBezTo>
                    <a:pt x="8345" y="3415"/>
                    <a:pt x="8028" y="3447"/>
                    <a:pt x="7721" y="3505"/>
                  </a:cubicBezTo>
                  <a:lnTo>
                    <a:pt x="7101" y="144"/>
                  </a:lnTo>
                  <a:cubicBezTo>
                    <a:pt x="5365" y="465"/>
                    <a:pt x="3784" y="1299"/>
                    <a:pt x="2531" y="2556"/>
                  </a:cubicBezTo>
                  <a:lnTo>
                    <a:pt x="4952" y="4968"/>
                  </a:lnTo>
                  <a:cubicBezTo>
                    <a:pt x="4727" y="5193"/>
                    <a:pt x="4524" y="5439"/>
                    <a:pt x="4342" y="5702"/>
                  </a:cubicBezTo>
                  <a:lnTo>
                    <a:pt x="1529" y="3764"/>
                  </a:lnTo>
                  <a:cubicBezTo>
                    <a:pt x="529" y="5216"/>
                    <a:pt x="0" y="6918"/>
                    <a:pt x="0" y="8686"/>
                  </a:cubicBezTo>
                  <a:lnTo>
                    <a:pt x="0" y="8710"/>
                  </a:lnTo>
                  <a:lnTo>
                    <a:pt x="1552" y="8697"/>
                  </a:lnTo>
                  <a:lnTo>
                    <a:pt x="3415" y="8697"/>
                  </a:lnTo>
                  <a:cubicBezTo>
                    <a:pt x="3415" y="9021"/>
                    <a:pt x="3447" y="9336"/>
                    <a:pt x="3503" y="9645"/>
                  </a:cubicBezTo>
                  <a:lnTo>
                    <a:pt x="144" y="10262"/>
                  </a:lnTo>
                  <a:cubicBezTo>
                    <a:pt x="463" y="12000"/>
                    <a:pt x="1296" y="13581"/>
                    <a:pt x="2551" y="14833"/>
                  </a:cubicBezTo>
                  <a:lnTo>
                    <a:pt x="4965" y="12414"/>
                  </a:lnTo>
                  <a:cubicBezTo>
                    <a:pt x="5190" y="12639"/>
                    <a:pt x="5436" y="12844"/>
                    <a:pt x="5698" y="13026"/>
                  </a:cubicBezTo>
                  <a:lnTo>
                    <a:pt x="3759" y="15837"/>
                  </a:lnTo>
                  <a:cubicBezTo>
                    <a:pt x="5211" y="16840"/>
                    <a:pt x="6914" y="17371"/>
                    <a:pt x="8685" y="17371"/>
                  </a:cubicBezTo>
                  <a:lnTo>
                    <a:pt x="8690" y="17371"/>
                  </a:lnTo>
                  <a:lnTo>
                    <a:pt x="8685" y="13956"/>
                  </a:lnTo>
                  <a:cubicBezTo>
                    <a:pt x="9011" y="13956"/>
                    <a:pt x="9330" y="13924"/>
                    <a:pt x="9640" y="13868"/>
                  </a:cubicBezTo>
                  <a:lnTo>
                    <a:pt x="10255" y="17228"/>
                  </a:lnTo>
                  <a:cubicBezTo>
                    <a:pt x="11993" y="16910"/>
                    <a:pt x="13574" y="16079"/>
                    <a:pt x="14828" y="14823"/>
                  </a:cubicBezTo>
                  <a:lnTo>
                    <a:pt x="12412" y="12409"/>
                  </a:lnTo>
                  <a:cubicBezTo>
                    <a:pt x="12637" y="12183"/>
                    <a:pt x="12840" y="11938"/>
                    <a:pt x="13022" y="11676"/>
                  </a:cubicBezTo>
                  <a:lnTo>
                    <a:pt x="15834" y="13617"/>
                  </a:lnTo>
                  <a:lnTo>
                    <a:pt x="15834" y="13619"/>
                  </a:lnTo>
                  <a:cubicBezTo>
                    <a:pt x="16838" y="12163"/>
                    <a:pt x="17370" y="10458"/>
                    <a:pt x="17370" y="8686"/>
                  </a:cubicBezTo>
                  <a:lnTo>
                    <a:pt x="17370" y="8662"/>
                  </a:lnTo>
                  <a:lnTo>
                    <a:pt x="13955" y="8662"/>
                  </a:lnTo>
                  <a:cubicBezTo>
                    <a:pt x="13954" y="8340"/>
                    <a:pt x="13922" y="8023"/>
                    <a:pt x="13866" y="7717"/>
                  </a:cubicBezTo>
                  <a:lnTo>
                    <a:pt x="17225" y="7095"/>
                  </a:lnTo>
                  <a:cubicBezTo>
                    <a:pt x="16903" y="5357"/>
                    <a:pt x="16067" y="3777"/>
                    <a:pt x="14810" y="2527"/>
                  </a:cubicBezTo>
                  <a:lnTo>
                    <a:pt x="12399" y="4950"/>
                  </a:lnTo>
                  <a:cubicBezTo>
                    <a:pt x="12175" y="4726"/>
                    <a:pt x="11928" y="4521"/>
                    <a:pt x="11664" y="4341"/>
                  </a:cubicBezTo>
                  <a:lnTo>
                    <a:pt x="13600" y="1524"/>
                  </a:lnTo>
                  <a:cubicBezTo>
                    <a:pt x="12150" y="528"/>
                    <a:pt x="10450" y="1"/>
                    <a:pt x="86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704;p38"/>
            <p:cNvSpPr/>
            <p:nvPr/>
          </p:nvSpPr>
          <p:spPr>
            <a:xfrm>
              <a:off x="6767682" y="2164499"/>
              <a:ext cx="52800" cy="525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31" name="Google Shape;705;p38"/>
            <p:cNvCxnSpPr>
              <a:stCxn id="30" idx="0"/>
              <a:endCxn id="22" idx="4"/>
            </p:cNvCxnSpPr>
            <p:nvPr/>
          </p:nvCxnSpPr>
          <p:spPr>
            <a:xfrm rot="10800000" flipH="1">
              <a:off x="6794082" y="750299"/>
              <a:ext cx="110700" cy="141420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706;p38"/>
            <p:cNvCxnSpPr>
              <a:stCxn id="30" idx="7"/>
              <a:endCxn id="23" idx="3"/>
            </p:cNvCxnSpPr>
            <p:nvPr/>
          </p:nvCxnSpPr>
          <p:spPr>
            <a:xfrm rot="10800000" flipH="1">
              <a:off x="6812750" y="1726388"/>
              <a:ext cx="1347900" cy="44580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84049016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7"/>
          <p:cNvSpPr txBox="1">
            <a:spLocks noGrp="1"/>
          </p:cNvSpPr>
          <p:nvPr>
            <p:ph type="title"/>
          </p:nvPr>
        </p:nvSpPr>
        <p:spPr>
          <a:xfrm>
            <a:off x="939136" y="1788779"/>
            <a:ext cx="7241072" cy="1552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4000" b="1" smtClean="0">
                <a:latin typeface="Arial" panose="020B0604020202020204" pitchFamily="34" charset="0"/>
                <a:cs typeface="Arial" panose="020B0604020202020204" pitchFamily="34" charset="0"/>
              </a:rPr>
              <a:t>BÀI HỌC KẾT THÚC, </a:t>
            </a:r>
            <a:br>
              <a:rPr lang="vi-VN" sz="4000" b="1" smtClean="0">
                <a:latin typeface="Arial" panose="020B0604020202020204" pitchFamily="34" charset="0"/>
                <a:cs typeface="Arial" panose="020B0604020202020204" pitchFamily="34" charset="0"/>
              </a:rPr>
            </a:br>
            <a:r>
              <a:rPr lang="vi-VN" sz="4000" b="1" smtClean="0">
                <a:latin typeface="Arial" panose="020B0604020202020204" pitchFamily="34" charset="0"/>
                <a:cs typeface="Arial" panose="020B0604020202020204" pitchFamily="34" charset="0"/>
              </a:rPr>
              <a:t>TẠM BIỆT VÀ HẸN GẶP LẠI!</a:t>
            </a:r>
            <a:endParaRPr sz="4000" b="1">
              <a:latin typeface="Arial" panose="020B0604020202020204" pitchFamily="34" charset="0"/>
              <a:cs typeface="Arial" panose="020B0604020202020204" pitchFamily="34" charset="0"/>
            </a:endParaRPr>
          </a:p>
        </p:txBody>
      </p:sp>
      <p:grpSp>
        <p:nvGrpSpPr>
          <p:cNvPr id="556" name="Google Shape;556;p37"/>
          <p:cNvGrpSpPr/>
          <p:nvPr/>
        </p:nvGrpSpPr>
        <p:grpSpPr>
          <a:xfrm>
            <a:off x="6976153" y="2772820"/>
            <a:ext cx="2715208" cy="2909021"/>
            <a:chOff x="6605565" y="2082971"/>
            <a:chExt cx="3157715" cy="3383114"/>
          </a:xfrm>
        </p:grpSpPr>
        <p:grpSp>
          <p:nvGrpSpPr>
            <p:cNvPr id="557" name="Google Shape;557;p37"/>
            <p:cNvGrpSpPr/>
            <p:nvPr/>
          </p:nvGrpSpPr>
          <p:grpSpPr>
            <a:xfrm>
              <a:off x="6718168" y="3060491"/>
              <a:ext cx="802799" cy="802799"/>
              <a:chOff x="353675" y="3417700"/>
              <a:chExt cx="527775" cy="527775"/>
            </a:xfrm>
          </p:grpSpPr>
          <p:sp>
            <p:nvSpPr>
              <p:cNvPr id="558" name="Google Shape;558;p37"/>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9" name="Google Shape;559;p37"/>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0" name="Google Shape;560;p37"/>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1" name="Google Shape;561;p37"/>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2" name="Google Shape;562;p37"/>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3" name="Google Shape;563;p37"/>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4" name="Google Shape;564;p37"/>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5" name="Google Shape;565;p37"/>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6" name="Google Shape;566;p37"/>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7" name="Google Shape;567;p37"/>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8" name="Google Shape;568;p37"/>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9" name="Google Shape;569;p37"/>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0" name="Google Shape;570;p37"/>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1" name="Google Shape;571;p37"/>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2" name="Google Shape;572;p37"/>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3" name="Google Shape;573;p37"/>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4" name="Google Shape;574;p37"/>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5" name="Google Shape;575;p37"/>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6" name="Google Shape;576;p37"/>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7" name="Google Shape;577;p37"/>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8" name="Google Shape;578;p37"/>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9" name="Google Shape;579;p37"/>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0" name="Google Shape;580;p37"/>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1" name="Google Shape;581;p37"/>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2" name="Google Shape;582;p37"/>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3" name="Google Shape;583;p37"/>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4" name="Google Shape;584;p37"/>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5" name="Google Shape;585;p37"/>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6" name="Google Shape;586;p37"/>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7" name="Google Shape;587;p37"/>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8" name="Google Shape;588;p37"/>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9" name="Google Shape;589;p37"/>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0" name="Google Shape;590;p37"/>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1" name="Google Shape;591;p37"/>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2" name="Google Shape;592;p37"/>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3" name="Google Shape;593;p37"/>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4" name="Google Shape;594;p37"/>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5" name="Google Shape;595;p37"/>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6" name="Google Shape;596;p37"/>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7" name="Google Shape;597;p37"/>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8" name="Google Shape;598;p37"/>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9" name="Google Shape;599;p37"/>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0" name="Google Shape;600;p37"/>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1" name="Google Shape;601;p37"/>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2" name="Google Shape;602;p37"/>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3" name="Google Shape;603;p37"/>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4" name="Google Shape;604;p37"/>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605" name="Google Shape;605;p37"/>
            <p:cNvSpPr/>
            <p:nvPr/>
          </p:nvSpPr>
          <p:spPr>
            <a:xfrm>
              <a:off x="7051519" y="3393977"/>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606" name="Google Shape;606;p37"/>
            <p:cNvGrpSpPr/>
            <p:nvPr/>
          </p:nvGrpSpPr>
          <p:grpSpPr>
            <a:xfrm rot="6659213">
              <a:off x="7961241" y="2312410"/>
              <a:ext cx="1572572" cy="1572608"/>
              <a:chOff x="3286600" y="1519925"/>
              <a:chExt cx="1093425" cy="1093450"/>
            </a:xfrm>
          </p:grpSpPr>
          <p:sp>
            <p:nvSpPr>
              <p:cNvPr id="607" name="Google Shape;607;p37"/>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8" name="Google Shape;608;p37"/>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9" name="Google Shape;609;p37"/>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0" name="Google Shape;610;p37"/>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1" name="Google Shape;611;p37"/>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2" name="Google Shape;612;p37"/>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3" name="Google Shape;613;p37"/>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4" name="Google Shape;614;p37"/>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5" name="Google Shape;615;p37"/>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616" name="Google Shape;616;p37"/>
            <p:cNvSpPr/>
            <p:nvPr/>
          </p:nvSpPr>
          <p:spPr>
            <a:xfrm>
              <a:off x="8699646" y="3050687"/>
              <a:ext cx="96300" cy="96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617" name="Google Shape;617;p37"/>
            <p:cNvGrpSpPr/>
            <p:nvPr/>
          </p:nvGrpSpPr>
          <p:grpSpPr>
            <a:xfrm>
              <a:off x="7165942" y="4077859"/>
              <a:ext cx="1388271" cy="1388226"/>
              <a:chOff x="5708875" y="1687175"/>
              <a:chExt cx="758950" cy="758925"/>
            </a:xfrm>
          </p:grpSpPr>
          <p:sp>
            <p:nvSpPr>
              <p:cNvPr id="618" name="Google Shape;618;p37"/>
              <p:cNvSpPr/>
              <p:nvPr/>
            </p:nvSpPr>
            <p:spPr>
              <a:xfrm>
                <a:off x="5708875" y="1687175"/>
                <a:ext cx="758950" cy="758925"/>
              </a:xfrm>
              <a:custGeom>
                <a:avLst/>
                <a:gdLst/>
                <a:ahLst/>
                <a:cxnLst/>
                <a:rect l="l" t="t" r="r" b="b"/>
                <a:pathLst>
                  <a:path w="30358" h="30357" extrusionOk="0">
                    <a:moveTo>
                      <a:pt x="15157" y="1"/>
                    </a:moveTo>
                    <a:lnTo>
                      <a:pt x="15157" y="315"/>
                    </a:lnTo>
                    <a:lnTo>
                      <a:pt x="15179" y="315"/>
                    </a:lnTo>
                    <a:cubicBezTo>
                      <a:pt x="15329" y="315"/>
                      <a:pt x="15476" y="316"/>
                      <a:pt x="15625" y="321"/>
                    </a:cubicBezTo>
                    <a:lnTo>
                      <a:pt x="15633" y="8"/>
                    </a:lnTo>
                    <a:cubicBezTo>
                      <a:pt x="15483" y="3"/>
                      <a:pt x="15331" y="1"/>
                      <a:pt x="15179" y="1"/>
                    </a:cubicBezTo>
                    <a:close/>
                    <a:moveTo>
                      <a:pt x="13256" y="120"/>
                    </a:moveTo>
                    <a:cubicBezTo>
                      <a:pt x="13097" y="141"/>
                      <a:pt x="12940" y="163"/>
                      <a:pt x="12783" y="188"/>
                    </a:cubicBezTo>
                    <a:lnTo>
                      <a:pt x="12833" y="498"/>
                    </a:lnTo>
                    <a:cubicBezTo>
                      <a:pt x="12986" y="473"/>
                      <a:pt x="13140" y="452"/>
                      <a:pt x="13295" y="432"/>
                    </a:cubicBezTo>
                    <a:lnTo>
                      <a:pt x="13256" y="120"/>
                    </a:lnTo>
                    <a:close/>
                    <a:moveTo>
                      <a:pt x="17531" y="181"/>
                    </a:moveTo>
                    <a:lnTo>
                      <a:pt x="17483" y="492"/>
                    </a:lnTo>
                    <a:cubicBezTo>
                      <a:pt x="17637" y="515"/>
                      <a:pt x="17791" y="541"/>
                      <a:pt x="17943" y="571"/>
                    </a:cubicBezTo>
                    <a:lnTo>
                      <a:pt x="18000" y="262"/>
                    </a:lnTo>
                    <a:cubicBezTo>
                      <a:pt x="17845" y="232"/>
                      <a:pt x="17688" y="206"/>
                      <a:pt x="17531" y="181"/>
                    </a:cubicBezTo>
                    <a:close/>
                    <a:moveTo>
                      <a:pt x="10924" y="606"/>
                    </a:moveTo>
                    <a:cubicBezTo>
                      <a:pt x="10771" y="649"/>
                      <a:pt x="10619" y="696"/>
                      <a:pt x="10469" y="746"/>
                    </a:cubicBezTo>
                    <a:lnTo>
                      <a:pt x="10566" y="1043"/>
                    </a:lnTo>
                    <a:cubicBezTo>
                      <a:pt x="10713" y="995"/>
                      <a:pt x="10862" y="949"/>
                      <a:pt x="11012" y="906"/>
                    </a:cubicBezTo>
                    <a:lnTo>
                      <a:pt x="10924" y="606"/>
                    </a:lnTo>
                    <a:close/>
                    <a:moveTo>
                      <a:pt x="19847" y="731"/>
                    </a:moveTo>
                    <a:lnTo>
                      <a:pt x="19752" y="1030"/>
                    </a:lnTo>
                    <a:cubicBezTo>
                      <a:pt x="19900" y="1078"/>
                      <a:pt x="20047" y="1129"/>
                      <a:pt x="20194" y="1180"/>
                    </a:cubicBezTo>
                    <a:lnTo>
                      <a:pt x="20300" y="886"/>
                    </a:lnTo>
                    <a:cubicBezTo>
                      <a:pt x="20150" y="832"/>
                      <a:pt x="19999" y="781"/>
                      <a:pt x="19847" y="731"/>
                    </a:cubicBezTo>
                    <a:close/>
                    <a:moveTo>
                      <a:pt x="8697" y="1450"/>
                    </a:moveTo>
                    <a:cubicBezTo>
                      <a:pt x="8554" y="1518"/>
                      <a:pt x="8412" y="1587"/>
                      <a:pt x="8271" y="1660"/>
                    </a:cubicBezTo>
                    <a:lnTo>
                      <a:pt x="8413" y="1939"/>
                    </a:lnTo>
                    <a:cubicBezTo>
                      <a:pt x="8552" y="1868"/>
                      <a:pt x="8691" y="1800"/>
                      <a:pt x="8831" y="1734"/>
                    </a:cubicBezTo>
                    <a:lnTo>
                      <a:pt x="8697" y="1450"/>
                    </a:lnTo>
                    <a:close/>
                    <a:moveTo>
                      <a:pt x="22051" y="1641"/>
                    </a:moveTo>
                    <a:lnTo>
                      <a:pt x="21909" y="1921"/>
                    </a:lnTo>
                    <a:cubicBezTo>
                      <a:pt x="22048" y="1992"/>
                      <a:pt x="22185" y="2064"/>
                      <a:pt x="22322" y="2140"/>
                    </a:cubicBezTo>
                    <a:lnTo>
                      <a:pt x="22473" y="1864"/>
                    </a:lnTo>
                    <a:cubicBezTo>
                      <a:pt x="22334" y="1788"/>
                      <a:pt x="22193" y="1714"/>
                      <a:pt x="22051" y="1641"/>
                    </a:cubicBezTo>
                    <a:close/>
                    <a:moveTo>
                      <a:pt x="6632" y="2633"/>
                    </a:moveTo>
                    <a:cubicBezTo>
                      <a:pt x="6502" y="2722"/>
                      <a:pt x="6371" y="2814"/>
                      <a:pt x="6244" y="2907"/>
                    </a:cubicBezTo>
                    <a:lnTo>
                      <a:pt x="6429" y="3161"/>
                    </a:lnTo>
                    <a:cubicBezTo>
                      <a:pt x="6555" y="3069"/>
                      <a:pt x="6682" y="2980"/>
                      <a:pt x="6809" y="2892"/>
                    </a:cubicBezTo>
                    <a:lnTo>
                      <a:pt x="6632" y="2633"/>
                    </a:lnTo>
                    <a:close/>
                    <a:moveTo>
                      <a:pt x="24083" y="2885"/>
                    </a:moveTo>
                    <a:lnTo>
                      <a:pt x="23898" y="3138"/>
                    </a:lnTo>
                    <a:cubicBezTo>
                      <a:pt x="24025" y="3231"/>
                      <a:pt x="24149" y="3323"/>
                      <a:pt x="24273" y="3419"/>
                    </a:cubicBezTo>
                    <a:lnTo>
                      <a:pt x="24465" y="3171"/>
                    </a:lnTo>
                    <a:cubicBezTo>
                      <a:pt x="24339" y="3074"/>
                      <a:pt x="24212" y="2978"/>
                      <a:pt x="24083" y="2885"/>
                    </a:cubicBezTo>
                    <a:close/>
                    <a:moveTo>
                      <a:pt x="4779" y="4124"/>
                    </a:moveTo>
                    <a:cubicBezTo>
                      <a:pt x="4663" y="4234"/>
                      <a:pt x="4549" y="4344"/>
                      <a:pt x="4437" y="4457"/>
                    </a:cubicBezTo>
                    <a:lnTo>
                      <a:pt x="4658" y="4678"/>
                    </a:lnTo>
                    <a:cubicBezTo>
                      <a:pt x="4769" y="4569"/>
                      <a:pt x="4880" y="4460"/>
                      <a:pt x="4994" y="4352"/>
                    </a:cubicBezTo>
                    <a:lnTo>
                      <a:pt x="4779" y="4124"/>
                    </a:lnTo>
                    <a:close/>
                    <a:moveTo>
                      <a:pt x="25896" y="4430"/>
                    </a:moveTo>
                    <a:lnTo>
                      <a:pt x="25674" y="4652"/>
                    </a:lnTo>
                    <a:cubicBezTo>
                      <a:pt x="25785" y="4762"/>
                      <a:pt x="25892" y="4873"/>
                      <a:pt x="26000" y="4987"/>
                    </a:cubicBezTo>
                    <a:lnTo>
                      <a:pt x="26228" y="4772"/>
                    </a:lnTo>
                    <a:cubicBezTo>
                      <a:pt x="26119" y="4656"/>
                      <a:pt x="26008" y="4542"/>
                      <a:pt x="25896" y="4430"/>
                    </a:cubicBezTo>
                    <a:close/>
                    <a:moveTo>
                      <a:pt x="3176" y="5887"/>
                    </a:moveTo>
                    <a:cubicBezTo>
                      <a:pt x="3079" y="6013"/>
                      <a:pt x="2985" y="6140"/>
                      <a:pt x="2890" y="6267"/>
                    </a:cubicBezTo>
                    <a:lnTo>
                      <a:pt x="3145" y="6452"/>
                    </a:lnTo>
                    <a:cubicBezTo>
                      <a:pt x="3236" y="6327"/>
                      <a:pt x="3330" y="6203"/>
                      <a:pt x="3424" y="6079"/>
                    </a:cubicBezTo>
                    <a:lnTo>
                      <a:pt x="3176" y="5887"/>
                    </a:lnTo>
                    <a:close/>
                    <a:moveTo>
                      <a:pt x="27445" y="6238"/>
                    </a:moveTo>
                    <a:lnTo>
                      <a:pt x="27192" y="6423"/>
                    </a:lnTo>
                    <a:cubicBezTo>
                      <a:pt x="27283" y="6548"/>
                      <a:pt x="27373" y="6674"/>
                      <a:pt x="27462" y="6803"/>
                    </a:cubicBezTo>
                    <a:lnTo>
                      <a:pt x="27720" y="6626"/>
                    </a:lnTo>
                    <a:cubicBezTo>
                      <a:pt x="27630" y="6495"/>
                      <a:pt x="27539" y="6365"/>
                      <a:pt x="27445" y="6238"/>
                    </a:cubicBezTo>
                    <a:close/>
                    <a:moveTo>
                      <a:pt x="1869" y="7878"/>
                    </a:moveTo>
                    <a:cubicBezTo>
                      <a:pt x="1792" y="8017"/>
                      <a:pt x="1717" y="8157"/>
                      <a:pt x="1646" y="8299"/>
                    </a:cubicBezTo>
                    <a:lnTo>
                      <a:pt x="1926" y="8441"/>
                    </a:lnTo>
                    <a:cubicBezTo>
                      <a:pt x="1997" y="8303"/>
                      <a:pt x="2069" y="8165"/>
                      <a:pt x="2144" y="8028"/>
                    </a:cubicBezTo>
                    <a:lnTo>
                      <a:pt x="1869" y="7878"/>
                    </a:lnTo>
                    <a:close/>
                    <a:moveTo>
                      <a:pt x="28694" y="8263"/>
                    </a:moveTo>
                    <a:lnTo>
                      <a:pt x="28415" y="8407"/>
                    </a:lnTo>
                    <a:cubicBezTo>
                      <a:pt x="28486" y="8544"/>
                      <a:pt x="28554" y="8684"/>
                      <a:pt x="28620" y="8825"/>
                    </a:cubicBezTo>
                    <a:lnTo>
                      <a:pt x="28904" y="8689"/>
                    </a:lnTo>
                    <a:cubicBezTo>
                      <a:pt x="28836" y="8545"/>
                      <a:pt x="28765" y="8403"/>
                      <a:pt x="28694" y="8263"/>
                    </a:cubicBezTo>
                    <a:close/>
                    <a:moveTo>
                      <a:pt x="890" y="10050"/>
                    </a:moveTo>
                    <a:cubicBezTo>
                      <a:pt x="835" y="10199"/>
                      <a:pt x="784" y="10351"/>
                      <a:pt x="734" y="10503"/>
                    </a:cubicBezTo>
                    <a:lnTo>
                      <a:pt x="1033" y="10599"/>
                    </a:lnTo>
                    <a:cubicBezTo>
                      <a:pt x="1081" y="10450"/>
                      <a:pt x="1133" y="10303"/>
                      <a:pt x="1184" y="10156"/>
                    </a:cubicBezTo>
                    <a:lnTo>
                      <a:pt x="890" y="10050"/>
                    </a:lnTo>
                    <a:close/>
                    <a:moveTo>
                      <a:pt x="29609" y="10460"/>
                    </a:moveTo>
                    <a:lnTo>
                      <a:pt x="29310" y="10558"/>
                    </a:lnTo>
                    <a:cubicBezTo>
                      <a:pt x="29360" y="10705"/>
                      <a:pt x="29405" y="10853"/>
                      <a:pt x="29449" y="11004"/>
                    </a:cubicBezTo>
                    <a:lnTo>
                      <a:pt x="29750" y="10916"/>
                    </a:lnTo>
                    <a:cubicBezTo>
                      <a:pt x="29705" y="10763"/>
                      <a:pt x="29659" y="10611"/>
                      <a:pt x="29609" y="10460"/>
                    </a:cubicBezTo>
                    <a:close/>
                    <a:moveTo>
                      <a:pt x="264" y="12350"/>
                    </a:moveTo>
                    <a:cubicBezTo>
                      <a:pt x="236" y="12505"/>
                      <a:pt x="207" y="12662"/>
                      <a:pt x="183" y="12819"/>
                    </a:cubicBezTo>
                    <a:lnTo>
                      <a:pt x="493" y="12867"/>
                    </a:lnTo>
                    <a:cubicBezTo>
                      <a:pt x="518" y="12714"/>
                      <a:pt x="544" y="12560"/>
                      <a:pt x="573" y="12408"/>
                    </a:cubicBezTo>
                    <a:lnTo>
                      <a:pt x="264" y="12350"/>
                    </a:lnTo>
                    <a:close/>
                    <a:moveTo>
                      <a:pt x="30168" y="12775"/>
                    </a:moveTo>
                    <a:lnTo>
                      <a:pt x="29857" y="12824"/>
                    </a:lnTo>
                    <a:cubicBezTo>
                      <a:pt x="29882" y="12978"/>
                      <a:pt x="29904" y="13132"/>
                      <a:pt x="29923" y="13287"/>
                    </a:cubicBezTo>
                    <a:lnTo>
                      <a:pt x="30236" y="13247"/>
                    </a:lnTo>
                    <a:cubicBezTo>
                      <a:pt x="30216" y="13089"/>
                      <a:pt x="30193" y="12932"/>
                      <a:pt x="30168" y="12775"/>
                    </a:cubicBezTo>
                    <a:close/>
                    <a:moveTo>
                      <a:pt x="8" y="14716"/>
                    </a:moveTo>
                    <a:cubicBezTo>
                      <a:pt x="3" y="14870"/>
                      <a:pt x="1" y="15023"/>
                      <a:pt x="1" y="15179"/>
                    </a:cubicBezTo>
                    <a:lnTo>
                      <a:pt x="1" y="15193"/>
                    </a:lnTo>
                    <a:lnTo>
                      <a:pt x="315" y="15179"/>
                    </a:lnTo>
                    <a:cubicBezTo>
                      <a:pt x="315" y="15027"/>
                      <a:pt x="316" y="14876"/>
                      <a:pt x="321" y="14726"/>
                    </a:cubicBezTo>
                    <a:lnTo>
                      <a:pt x="8" y="14716"/>
                    </a:lnTo>
                    <a:close/>
                    <a:moveTo>
                      <a:pt x="30044" y="15149"/>
                    </a:moveTo>
                    <a:lnTo>
                      <a:pt x="30044" y="15179"/>
                    </a:lnTo>
                    <a:cubicBezTo>
                      <a:pt x="30044" y="15334"/>
                      <a:pt x="30041" y="15491"/>
                      <a:pt x="30036" y="15644"/>
                    </a:cubicBezTo>
                    <a:lnTo>
                      <a:pt x="30350" y="15654"/>
                    </a:lnTo>
                    <a:cubicBezTo>
                      <a:pt x="30355" y="15497"/>
                      <a:pt x="30358" y="15337"/>
                      <a:pt x="30358" y="15177"/>
                    </a:cubicBezTo>
                    <a:lnTo>
                      <a:pt x="30358" y="15149"/>
                    </a:lnTo>
                    <a:close/>
                    <a:moveTo>
                      <a:pt x="432" y="17055"/>
                    </a:moveTo>
                    <a:lnTo>
                      <a:pt x="122" y="17095"/>
                    </a:lnTo>
                    <a:cubicBezTo>
                      <a:pt x="141" y="17254"/>
                      <a:pt x="163" y="17410"/>
                      <a:pt x="188" y="17567"/>
                    </a:cubicBezTo>
                    <a:lnTo>
                      <a:pt x="188" y="17566"/>
                    </a:lnTo>
                    <a:lnTo>
                      <a:pt x="498" y="17518"/>
                    </a:lnTo>
                    <a:cubicBezTo>
                      <a:pt x="473" y="17364"/>
                      <a:pt x="452" y="17211"/>
                      <a:pt x="432" y="17055"/>
                    </a:cubicBezTo>
                    <a:close/>
                    <a:moveTo>
                      <a:pt x="29862" y="17503"/>
                    </a:moveTo>
                    <a:cubicBezTo>
                      <a:pt x="29839" y="17657"/>
                      <a:pt x="29813" y="17810"/>
                      <a:pt x="29783" y="17964"/>
                    </a:cubicBezTo>
                    <a:lnTo>
                      <a:pt x="30092" y="18022"/>
                    </a:lnTo>
                    <a:cubicBezTo>
                      <a:pt x="30122" y="17866"/>
                      <a:pt x="30148" y="17710"/>
                      <a:pt x="30173" y="17553"/>
                    </a:cubicBezTo>
                    <a:lnTo>
                      <a:pt x="29862" y="17503"/>
                    </a:lnTo>
                    <a:close/>
                    <a:moveTo>
                      <a:pt x="905" y="19338"/>
                    </a:moveTo>
                    <a:lnTo>
                      <a:pt x="604" y="19426"/>
                    </a:lnTo>
                    <a:cubicBezTo>
                      <a:pt x="649" y="19580"/>
                      <a:pt x="695" y="19732"/>
                      <a:pt x="744" y="19882"/>
                    </a:cubicBezTo>
                    <a:lnTo>
                      <a:pt x="1043" y="19785"/>
                    </a:lnTo>
                    <a:cubicBezTo>
                      <a:pt x="995" y="19637"/>
                      <a:pt x="949" y="19489"/>
                      <a:pt x="905" y="19338"/>
                    </a:cubicBezTo>
                    <a:close/>
                    <a:moveTo>
                      <a:pt x="29320" y="19771"/>
                    </a:moveTo>
                    <a:cubicBezTo>
                      <a:pt x="29272" y="19920"/>
                      <a:pt x="29221" y="20067"/>
                      <a:pt x="29168" y="20214"/>
                    </a:cubicBezTo>
                    <a:lnTo>
                      <a:pt x="29464" y="20321"/>
                    </a:lnTo>
                    <a:cubicBezTo>
                      <a:pt x="29519" y="20171"/>
                      <a:pt x="29570" y="20019"/>
                      <a:pt x="29619" y="19869"/>
                    </a:cubicBezTo>
                    <a:lnTo>
                      <a:pt x="29320" y="19771"/>
                    </a:lnTo>
                    <a:close/>
                    <a:moveTo>
                      <a:pt x="1732" y="21519"/>
                    </a:moveTo>
                    <a:lnTo>
                      <a:pt x="1448" y="21653"/>
                    </a:lnTo>
                    <a:cubicBezTo>
                      <a:pt x="1516" y="21797"/>
                      <a:pt x="1585" y="21939"/>
                      <a:pt x="1658" y="22081"/>
                    </a:cubicBezTo>
                    <a:lnTo>
                      <a:pt x="1937" y="21937"/>
                    </a:lnTo>
                    <a:cubicBezTo>
                      <a:pt x="1866" y="21798"/>
                      <a:pt x="1798" y="21660"/>
                      <a:pt x="1732" y="21519"/>
                    </a:cubicBezTo>
                    <a:close/>
                    <a:moveTo>
                      <a:pt x="28427" y="21927"/>
                    </a:moveTo>
                    <a:cubicBezTo>
                      <a:pt x="28356" y="22066"/>
                      <a:pt x="28283" y="22205"/>
                      <a:pt x="28207" y="22340"/>
                    </a:cubicBezTo>
                    <a:lnTo>
                      <a:pt x="28483" y="22492"/>
                    </a:lnTo>
                    <a:cubicBezTo>
                      <a:pt x="28559" y="22352"/>
                      <a:pt x="28633" y="22211"/>
                      <a:pt x="28706" y="22069"/>
                    </a:cubicBezTo>
                    <a:lnTo>
                      <a:pt x="28427" y="21927"/>
                    </a:lnTo>
                    <a:close/>
                    <a:moveTo>
                      <a:pt x="2889" y="23541"/>
                    </a:moveTo>
                    <a:lnTo>
                      <a:pt x="2629" y="23718"/>
                    </a:lnTo>
                    <a:cubicBezTo>
                      <a:pt x="2720" y="23849"/>
                      <a:pt x="2811" y="23979"/>
                      <a:pt x="2904" y="24108"/>
                    </a:cubicBezTo>
                    <a:lnTo>
                      <a:pt x="2905" y="24108"/>
                    </a:lnTo>
                    <a:lnTo>
                      <a:pt x="3158" y="23923"/>
                    </a:lnTo>
                    <a:cubicBezTo>
                      <a:pt x="3067" y="23797"/>
                      <a:pt x="2976" y="23670"/>
                      <a:pt x="2889" y="23541"/>
                    </a:cubicBezTo>
                    <a:close/>
                    <a:moveTo>
                      <a:pt x="27206" y="23916"/>
                    </a:moveTo>
                    <a:cubicBezTo>
                      <a:pt x="27113" y="24042"/>
                      <a:pt x="27021" y="24166"/>
                      <a:pt x="26925" y="24290"/>
                    </a:cubicBezTo>
                    <a:lnTo>
                      <a:pt x="27173" y="24481"/>
                    </a:lnTo>
                    <a:cubicBezTo>
                      <a:pt x="27270" y="24356"/>
                      <a:pt x="27366" y="24229"/>
                      <a:pt x="27460" y="24100"/>
                    </a:cubicBezTo>
                    <a:lnTo>
                      <a:pt x="27206" y="23916"/>
                    </a:lnTo>
                    <a:close/>
                    <a:moveTo>
                      <a:pt x="4349" y="25359"/>
                    </a:moveTo>
                    <a:lnTo>
                      <a:pt x="4121" y="25573"/>
                    </a:lnTo>
                    <a:cubicBezTo>
                      <a:pt x="4229" y="25691"/>
                      <a:pt x="4339" y="25805"/>
                      <a:pt x="4452" y="25917"/>
                    </a:cubicBezTo>
                    <a:lnTo>
                      <a:pt x="4675" y="25694"/>
                    </a:lnTo>
                    <a:cubicBezTo>
                      <a:pt x="4564" y="25583"/>
                      <a:pt x="4457" y="25473"/>
                      <a:pt x="4349" y="25359"/>
                    </a:cubicBezTo>
                    <a:close/>
                    <a:moveTo>
                      <a:pt x="25691" y="25689"/>
                    </a:moveTo>
                    <a:cubicBezTo>
                      <a:pt x="25580" y="25798"/>
                      <a:pt x="25468" y="25907"/>
                      <a:pt x="25355" y="26015"/>
                    </a:cubicBezTo>
                    <a:lnTo>
                      <a:pt x="25570" y="26242"/>
                    </a:lnTo>
                    <a:cubicBezTo>
                      <a:pt x="25686" y="26133"/>
                      <a:pt x="25800" y="26023"/>
                      <a:pt x="25912" y="25910"/>
                    </a:cubicBezTo>
                    <a:lnTo>
                      <a:pt x="25691" y="25689"/>
                    </a:lnTo>
                    <a:close/>
                    <a:moveTo>
                      <a:pt x="6074" y="26928"/>
                    </a:moveTo>
                    <a:lnTo>
                      <a:pt x="5882" y="27176"/>
                    </a:lnTo>
                    <a:cubicBezTo>
                      <a:pt x="6008" y="27273"/>
                      <a:pt x="6135" y="27369"/>
                      <a:pt x="6264" y="27463"/>
                    </a:cubicBezTo>
                    <a:lnTo>
                      <a:pt x="6447" y="27209"/>
                    </a:lnTo>
                    <a:cubicBezTo>
                      <a:pt x="6322" y="27118"/>
                      <a:pt x="6198" y="27024"/>
                      <a:pt x="6074" y="26928"/>
                    </a:cubicBezTo>
                    <a:close/>
                    <a:moveTo>
                      <a:pt x="23918" y="27204"/>
                    </a:moveTo>
                    <a:cubicBezTo>
                      <a:pt x="23793" y="27295"/>
                      <a:pt x="23665" y="27384"/>
                      <a:pt x="23536" y="27473"/>
                    </a:cubicBezTo>
                    <a:lnTo>
                      <a:pt x="23713" y="27733"/>
                    </a:lnTo>
                    <a:cubicBezTo>
                      <a:pt x="23845" y="27642"/>
                      <a:pt x="23974" y="27551"/>
                      <a:pt x="24103" y="27458"/>
                    </a:cubicBezTo>
                    <a:lnTo>
                      <a:pt x="23918" y="27204"/>
                    </a:lnTo>
                    <a:close/>
                    <a:moveTo>
                      <a:pt x="8023" y="28210"/>
                    </a:moveTo>
                    <a:lnTo>
                      <a:pt x="7873" y="28484"/>
                    </a:lnTo>
                    <a:cubicBezTo>
                      <a:pt x="8012" y="28562"/>
                      <a:pt x="8152" y="28636"/>
                      <a:pt x="8294" y="28709"/>
                    </a:cubicBezTo>
                    <a:lnTo>
                      <a:pt x="8436" y="28430"/>
                    </a:lnTo>
                    <a:cubicBezTo>
                      <a:pt x="8298" y="28359"/>
                      <a:pt x="8161" y="28284"/>
                      <a:pt x="8023" y="28210"/>
                    </a:cubicBezTo>
                    <a:close/>
                    <a:moveTo>
                      <a:pt x="21932" y="28423"/>
                    </a:moveTo>
                    <a:cubicBezTo>
                      <a:pt x="21794" y="28494"/>
                      <a:pt x="21655" y="28564"/>
                      <a:pt x="21514" y="28630"/>
                    </a:cubicBezTo>
                    <a:lnTo>
                      <a:pt x="21648" y="28912"/>
                    </a:lnTo>
                    <a:cubicBezTo>
                      <a:pt x="21792" y="28845"/>
                      <a:pt x="21934" y="28775"/>
                      <a:pt x="22074" y="28704"/>
                    </a:cubicBezTo>
                    <a:lnTo>
                      <a:pt x="21932" y="28423"/>
                    </a:lnTo>
                    <a:close/>
                    <a:moveTo>
                      <a:pt x="10151" y="29170"/>
                    </a:moveTo>
                    <a:lnTo>
                      <a:pt x="10044" y="29466"/>
                    </a:lnTo>
                    <a:cubicBezTo>
                      <a:pt x="10194" y="29520"/>
                      <a:pt x="10345" y="29571"/>
                      <a:pt x="10497" y="29621"/>
                    </a:cubicBezTo>
                    <a:lnTo>
                      <a:pt x="10594" y="29322"/>
                    </a:lnTo>
                    <a:cubicBezTo>
                      <a:pt x="10445" y="29274"/>
                      <a:pt x="10297" y="29223"/>
                      <a:pt x="10151" y="29170"/>
                    </a:cubicBezTo>
                    <a:close/>
                    <a:moveTo>
                      <a:pt x="19780" y="29317"/>
                    </a:moveTo>
                    <a:cubicBezTo>
                      <a:pt x="19631" y="29365"/>
                      <a:pt x="19482" y="29411"/>
                      <a:pt x="19334" y="29454"/>
                    </a:cubicBezTo>
                    <a:lnTo>
                      <a:pt x="19421" y="29756"/>
                    </a:lnTo>
                    <a:cubicBezTo>
                      <a:pt x="19573" y="29712"/>
                      <a:pt x="19725" y="29666"/>
                      <a:pt x="19877" y="29616"/>
                    </a:cubicBezTo>
                    <a:lnTo>
                      <a:pt x="19780" y="29317"/>
                    </a:lnTo>
                    <a:close/>
                    <a:moveTo>
                      <a:pt x="12401" y="29783"/>
                    </a:moveTo>
                    <a:lnTo>
                      <a:pt x="12344" y="30092"/>
                    </a:lnTo>
                    <a:cubicBezTo>
                      <a:pt x="12499" y="30122"/>
                      <a:pt x="12656" y="30148"/>
                      <a:pt x="12813" y="30173"/>
                    </a:cubicBezTo>
                    <a:lnTo>
                      <a:pt x="12862" y="29862"/>
                    </a:lnTo>
                    <a:cubicBezTo>
                      <a:pt x="12707" y="29839"/>
                      <a:pt x="12555" y="29813"/>
                      <a:pt x="12401" y="29783"/>
                    </a:cubicBezTo>
                    <a:close/>
                    <a:moveTo>
                      <a:pt x="17511" y="29861"/>
                    </a:moveTo>
                    <a:cubicBezTo>
                      <a:pt x="17358" y="29885"/>
                      <a:pt x="17204" y="29907"/>
                      <a:pt x="17049" y="29927"/>
                    </a:cubicBezTo>
                    <a:lnTo>
                      <a:pt x="17088" y="30237"/>
                    </a:lnTo>
                    <a:cubicBezTo>
                      <a:pt x="17247" y="30217"/>
                      <a:pt x="17404" y="30196"/>
                      <a:pt x="17561" y="30171"/>
                    </a:cubicBezTo>
                    <a:lnTo>
                      <a:pt x="17511" y="29861"/>
                    </a:lnTo>
                    <a:close/>
                    <a:moveTo>
                      <a:pt x="14719" y="30036"/>
                    </a:moveTo>
                    <a:lnTo>
                      <a:pt x="14711" y="30350"/>
                    </a:lnTo>
                    <a:cubicBezTo>
                      <a:pt x="14861" y="30355"/>
                      <a:pt x="15013" y="30356"/>
                      <a:pt x="15170" y="30356"/>
                    </a:cubicBezTo>
                    <a:lnTo>
                      <a:pt x="15185" y="30356"/>
                    </a:lnTo>
                    <a:lnTo>
                      <a:pt x="15187" y="30313"/>
                    </a:lnTo>
                    <a:lnTo>
                      <a:pt x="15180" y="30042"/>
                    </a:lnTo>
                    <a:cubicBezTo>
                      <a:pt x="15025" y="30042"/>
                      <a:pt x="14873" y="30041"/>
                      <a:pt x="14719" y="300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9" name="Google Shape;619;p37"/>
              <p:cNvSpPr/>
              <p:nvPr/>
            </p:nvSpPr>
            <p:spPr>
              <a:xfrm>
                <a:off x="5909150" y="1887425"/>
                <a:ext cx="358400" cy="358425"/>
              </a:xfrm>
              <a:custGeom>
                <a:avLst/>
                <a:gdLst/>
                <a:ahLst/>
                <a:cxnLst/>
                <a:rect l="l" t="t" r="r" b="b"/>
                <a:pathLst>
                  <a:path w="14336" h="14337" extrusionOk="0">
                    <a:moveTo>
                      <a:pt x="7070" y="0"/>
                    </a:moveTo>
                    <a:lnTo>
                      <a:pt x="7093" y="1694"/>
                    </a:lnTo>
                    <a:lnTo>
                      <a:pt x="7169" y="1694"/>
                    </a:lnTo>
                    <a:cubicBezTo>
                      <a:pt x="10188" y="1694"/>
                      <a:pt x="12644" y="4149"/>
                      <a:pt x="12644" y="7169"/>
                    </a:cubicBezTo>
                    <a:cubicBezTo>
                      <a:pt x="12644" y="10187"/>
                      <a:pt x="10188" y="12644"/>
                      <a:pt x="7169" y="12644"/>
                    </a:cubicBezTo>
                    <a:cubicBezTo>
                      <a:pt x="4149" y="12644"/>
                      <a:pt x="1693" y="10187"/>
                      <a:pt x="1693" y="7169"/>
                    </a:cubicBezTo>
                    <a:cubicBezTo>
                      <a:pt x="1693" y="7142"/>
                      <a:pt x="1693" y="7117"/>
                      <a:pt x="1694" y="7093"/>
                    </a:cubicBezTo>
                    <a:lnTo>
                      <a:pt x="1" y="7069"/>
                    </a:lnTo>
                    <a:cubicBezTo>
                      <a:pt x="1" y="7102"/>
                      <a:pt x="1" y="7136"/>
                      <a:pt x="1" y="7169"/>
                    </a:cubicBezTo>
                    <a:cubicBezTo>
                      <a:pt x="1" y="11120"/>
                      <a:pt x="3216" y="14337"/>
                      <a:pt x="7169" y="14337"/>
                    </a:cubicBezTo>
                    <a:cubicBezTo>
                      <a:pt x="11121" y="14337"/>
                      <a:pt x="14336" y="11120"/>
                      <a:pt x="14336" y="7169"/>
                    </a:cubicBezTo>
                    <a:cubicBezTo>
                      <a:pt x="14336" y="3215"/>
                      <a:pt x="11121" y="0"/>
                      <a:pt x="716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0" name="Google Shape;620;p37"/>
              <p:cNvSpPr/>
              <p:nvPr/>
            </p:nvSpPr>
            <p:spPr>
              <a:xfrm>
                <a:off x="6011600" y="1902525"/>
                <a:ext cx="21700" cy="40375"/>
              </a:xfrm>
              <a:custGeom>
                <a:avLst/>
                <a:gdLst/>
                <a:ahLst/>
                <a:cxnLst/>
                <a:rect l="l" t="t" r="r" b="b"/>
                <a:pathLst>
                  <a:path w="868" h="1615" extrusionOk="0">
                    <a:moveTo>
                      <a:pt x="185" y="1"/>
                    </a:moveTo>
                    <a:cubicBezTo>
                      <a:pt x="122" y="29"/>
                      <a:pt x="61" y="57"/>
                      <a:pt x="0" y="85"/>
                    </a:cubicBezTo>
                    <a:lnTo>
                      <a:pt x="725" y="1615"/>
                    </a:lnTo>
                    <a:cubicBezTo>
                      <a:pt x="772" y="1593"/>
                      <a:pt x="819" y="1570"/>
                      <a:pt x="867" y="1549"/>
                    </a:cubicBezTo>
                    <a:lnTo>
                      <a:pt x="18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1" name="Google Shape;621;p37"/>
              <p:cNvSpPr/>
              <p:nvPr/>
            </p:nvSpPr>
            <p:spPr>
              <a:xfrm>
                <a:off x="5989325" y="1914475"/>
                <a:ext cx="26700" cy="38050"/>
              </a:xfrm>
              <a:custGeom>
                <a:avLst/>
                <a:gdLst/>
                <a:ahLst/>
                <a:cxnLst/>
                <a:rect l="l" t="t" r="r" b="b"/>
                <a:pathLst>
                  <a:path w="1068" h="1522" extrusionOk="0">
                    <a:moveTo>
                      <a:pt x="172" y="0"/>
                    </a:moveTo>
                    <a:cubicBezTo>
                      <a:pt x="115" y="37"/>
                      <a:pt x="57" y="73"/>
                      <a:pt x="1" y="111"/>
                    </a:cubicBezTo>
                    <a:lnTo>
                      <a:pt x="937" y="1522"/>
                    </a:lnTo>
                    <a:cubicBezTo>
                      <a:pt x="980" y="1492"/>
                      <a:pt x="1023" y="1464"/>
                      <a:pt x="1068" y="1436"/>
                    </a:cubicBezTo>
                    <a:lnTo>
                      <a:pt x="17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2" name="Google Shape;622;p37"/>
              <p:cNvSpPr/>
              <p:nvPr/>
            </p:nvSpPr>
            <p:spPr>
              <a:xfrm>
                <a:off x="6035425" y="1893950"/>
                <a:ext cx="16250" cy="41850"/>
              </a:xfrm>
              <a:custGeom>
                <a:avLst/>
                <a:gdLst/>
                <a:ahLst/>
                <a:cxnLst/>
                <a:rect l="l" t="t" r="r" b="b"/>
                <a:pathLst>
                  <a:path w="650" h="1674" extrusionOk="0">
                    <a:moveTo>
                      <a:pt x="197" y="0"/>
                    </a:moveTo>
                    <a:cubicBezTo>
                      <a:pt x="131" y="18"/>
                      <a:pt x="65" y="37"/>
                      <a:pt x="0" y="56"/>
                    </a:cubicBezTo>
                    <a:lnTo>
                      <a:pt x="499" y="1674"/>
                    </a:lnTo>
                    <a:cubicBezTo>
                      <a:pt x="549" y="1659"/>
                      <a:pt x="600" y="1644"/>
                      <a:pt x="650" y="1631"/>
                    </a:cubicBezTo>
                    <a:lnTo>
                      <a:pt x="1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3" name="Google Shape;623;p37"/>
              <p:cNvSpPr/>
              <p:nvPr/>
            </p:nvSpPr>
            <p:spPr>
              <a:xfrm>
                <a:off x="6060375" y="1888875"/>
                <a:ext cx="10475" cy="42550"/>
              </a:xfrm>
              <a:custGeom>
                <a:avLst/>
                <a:gdLst/>
                <a:ahLst/>
                <a:cxnLst/>
                <a:rect l="l" t="t" r="r" b="b"/>
                <a:pathLst>
                  <a:path w="419" h="1702" extrusionOk="0">
                    <a:moveTo>
                      <a:pt x="202" y="0"/>
                    </a:moveTo>
                    <a:cubicBezTo>
                      <a:pt x="134" y="10"/>
                      <a:pt x="66" y="18"/>
                      <a:pt x="0" y="30"/>
                    </a:cubicBezTo>
                    <a:lnTo>
                      <a:pt x="261" y="1702"/>
                    </a:lnTo>
                    <a:cubicBezTo>
                      <a:pt x="312" y="1693"/>
                      <a:pt x="365" y="1687"/>
                      <a:pt x="418" y="1680"/>
                    </a:cubicBezTo>
                    <a:lnTo>
                      <a:pt x="20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4" name="Google Shape;624;p37"/>
              <p:cNvSpPr/>
              <p:nvPr/>
            </p:nvSpPr>
            <p:spPr>
              <a:xfrm>
                <a:off x="5969100" y="1929500"/>
                <a:ext cx="31125" cy="34975"/>
              </a:xfrm>
              <a:custGeom>
                <a:avLst/>
                <a:gdLst/>
                <a:ahLst/>
                <a:cxnLst/>
                <a:rect l="l" t="t" r="r" b="b"/>
                <a:pathLst>
                  <a:path w="1245" h="1399" extrusionOk="0">
                    <a:moveTo>
                      <a:pt x="155" y="1"/>
                    </a:moveTo>
                    <a:cubicBezTo>
                      <a:pt x="102" y="45"/>
                      <a:pt x="51" y="90"/>
                      <a:pt x="0" y="134"/>
                    </a:cubicBezTo>
                    <a:lnTo>
                      <a:pt x="1127" y="1398"/>
                    </a:lnTo>
                    <a:cubicBezTo>
                      <a:pt x="1166" y="1364"/>
                      <a:pt x="1204" y="1329"/>
                      <a:pt x="1244" y="1296"/>
                    </a:cubicBezTo>
                    <a:lnTo>
                      <a:pt x="15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5" name="Google Shape;625;p37"/>
              <p:cNvSpPr/>
              <p:nvPr/>
            </p:nvSpPr>
            <p:spPr>
              <a:xfrm>
                <a:off x="5915650" y="2013725"/>
                <a:ext cx="41900" cy="16250"/>
              </a:xfrm>
              <a:custGeom>
                <a:avLst/>
                <a:gdLst/>
                <a:ahLst/>
                <a:cxnLst/>
                <a:rect l="l" t="t" r="r" b="b"/>
                <a:pathLst>
                  <a:path w="1676" h="650" extrusionOk="0">
                    <a:moveTo>
                      <a:pt x="58" y="0"/>
                    </a:moveTo>
                    <a:cubicBezTo>
                      <a:pt x="38" y="66"/>
                      <a:pt x="18" y="131"/>
                      <a:pt x="0" y="197"/>
                    </a:cubicBezTo>
                    <a:lnTo>
                      <a:pt x="1631" y="649"/>
                    </a:lnTo>
                    <a:cubicBezTo>
                      <a:pt x="1646" y="598"/>
                      <a:pt x="1661" y="549"/>
                      <a:pt x="1675" y="499"/>
                    </a:cubicBezTo>
                    <a:lnTo>
                      <a:pt x="5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6" name="Google Shape;626;p37"/>
              <p:cNvSpPr/>
              <p:nvPr/>
            </p:nvSpPr>
            <p:spPr>
              <a:xfrm>
                <a:off x="5910600" y="2038675"/>
                <a:ext cx="42525" cy="10475"/>
              </a:xfrm>
              <a:custGeom>
                <a:avLst/>
                <a:gdLst/>
                <a:ahLst/>
                <a:cxnLst/>
                <a:rect l="l" t="t" r="r" b="b"/>
                <a:pathLst>
                  <a:path w="1701" h="419" extrusionOk="0">
                    <a:moveTo>
                      <a:pt x="29" y="0"/>
                    </a:moveTo>
                    <a:cubicBezTo>
                      <a:pt x="19" y="68"/>
                      <a:pt x="9" y="136"/>
                      <a:pt x="1" y="203"/>
                    </a:cubicBezTo>
                    <a:lnTo>
                      <a:pt x="1679" y="418"/>
                    </a:lnTo>
                    <a:cubicBezTo>
                      <a:pt x="1686" y="365"/>
                      <a:pt x="1694" y="314"/>
                      <a:pt x="1701" y="263"/>
                    </a:cubicBezTo>
                    <a:lnTo>
                      <a:pt x="2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7" name="Google Shape;627;p37"/>
              <p:cNvSpPr/>
              <p:nvPr/>
            </p:nvSpPr>
            <p:spPr>
              <a:xfrm>
                <a:off x="5951250" y="1947300"/>
                <a:ext cx="34950" cy="31175"/>
              </a:xfrm>
              <a:custGeom>
                <a:avLst/>
                <a:gdLst/>
                <a:ahLst/>
                <a:cxnLst/>
                <a:rect l="l" t="t" r="r" b="b"/>
                <a:pathLst>
                  <a:path w="1398" h="1247" extrusionOk="0">
                    <a:moveTo>
                      <a:pt x="136" y="1"/>
                    </a:moveTo>
                    <a:cubicBezTo>
                      <a:pt x="90" y="52"/>
                      <a:pt x="45" y="103"/>
                      <a:pt x="0" y="156"/>
                    </a:cubicBezTo>
                    <a:lnTo>
                      <a:pt x="1296" y="1246"/>
                    </a:lnTo>
                    <a:cubicBezTo>
                      <a:pt x="1329" y="1207"/>
                      <a:pt x="1363" y="1167"/>
                      <a:pt x="1398" y="1129"/>
                    </a:cubicBezTo>
                    <a:lnTo>
                      <a:pt x="13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8" name="Google Shape;628;p37"/>
              <p:cNvSpPr/>
              <p:nvPr/>
            </p:nvSpPr>
            <p:spPr>
              <a:xfrm>
                <a:off x="5936200" y="1967550"/>
                <a:ext cx="38075" cy="26750"/>
              </a:xfrm>
              <a:custGeom>
                <a:avLst/>
                <a:gdLst/>
                <a:ahLst/>
                <a:cxnLst/>
                <a:rect l="l" t="t" r="r" b="b"/>
                <a:pathLst>
                  <a:path w="1523" h="1070" extrusionOk="0">
                    <a:moveTo>
                      <a:pt x="112" y="0"/>
                    </a:moveTo>
                    <a:cubicBezTo>
                      <a:pt x="74" y="58"/>
                      <a:pt x="37" y="116"/>
                      <a:pt x="1" y="174"/>
                    </a:cubicBezTo>
                    <a:lnTo>
                      <a:pt x="1437" y="1069"/>
                    </a:lnTo>
                    <a:cubicBezTo>
                      <a:pt x="1465" y="1024"/>
                      <a:pt x="1493" y="982"/>
                      <a:pt x="1523" y="939"/>
                    </a:cubicBezTo>
                    <a:lnTo>
                      <a:pt x="11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9" name="Google Shape;629;p37"/>
              <p:cNvSpPr/>
              <p:nvPr/>
            </p:nvSpPr>
            <p:spPr>
              <a:xfrm>
                <a:off x="5924225" y="1989850"/>
                <a:ext cx="40375" cy="21700"/>
              </a:xfrm>
              <a:custGeom>
                <a:avLst/>
                <a:gdLst/>
                <a:ahLst/>
                <a:cxnLst/>
                <a:rect l="l" t="t" r="r" b="b"/>
                <a:pathLst>
                  <a:path w="1615" h="868" extrusionOk="0">
                    <a:moveTo>
                      <a:pt x="87" y="0"/>
                    </a:moveTo>
                    <a:cubicBezTo>
                      <a:pt x="57" y="61"/>
                      <a:pt x="29" y="124"/>
                      <a:pt x="1" y="187"/>
                    </a:cubicBezTo>
                    <a:lnTo>
                      <a:pt x="1551" y="868"/>
                    </a:lnTo>
                    <a:cubicBezTo>
                      <a:pt x="1572" y="821"/>
                      <a:pt x="1593" y="774"/>
                      <a:pt x="1615" y="727"/>
                    </a:cubicBezTo>
                    <a:lnTo>
                      <a:pt x="87" y="0"/>
                    </a:ln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630" name="Google Shape;630;p37"/>
            <p:cNvSpPr/>
            <p:nvPr/>
          </p:nvSpPr>
          <p:spPr>
            <a:xfrm>
              <a:off x="7817732" y="4729687"/>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31" name="Google Shape;631;p37"/>
            <p:cNvCxnSpPr>
              <a:stCxn id="605" idx="5"/>
              <a:endCxn id="630" idx="1"/>
            </p:cNvCxnSpPr>
            <p:nvPr/>
          </p:nvCxnSpPr>
          <p:spPr>
            <a:xfrm>
              <a:off x="7167773" y="3510231"/>
              <a:ext cx="662400" cy="1231800"/>
            </a:xfrm>
            <a:prstGeom prst="straightConnector1">
              <a:avLst/>
            </a:prstGeom>
            <a:noFill/>
            <a:ln w="19050" cap="flat" cmpd="sng">
              <a:solidFill>
                <a:schemeClr val="dk1"/>
              </a:solidFill>
              <a:prstDash val="solid"/>
              <a:round/>
              <a:headEnd type="none" w="med" len="med"/>
              <a:tailEnd type="none" w="med" len="med"/>
            </a:ln>
          </p:spPr>
        </p:cxnSp>
        <p:cxnSp>
          <p:nvCxnSpPr>
            <p:cNvPr id="632" name="Google Shape;632;p37"/>
            <p:cNvCxnSpPr>
              <a:stCxn id="605" idx="6"/>
              <a:endCxn id="616" idx="2"/>
            </p:cNvCxnSpPr>
            <p:nvPr/>
          </p:nvCxnSpPr>
          <p:spPr>
            <a:xfrm rot="10800000" flipH="1">
              <a:off x="7187719" y="3098777"/>
              <a:ext cx="1512000" cy="363300"/>
            </a:xfrm>
            <a:prstGeom prst="straightConnector1">
              <a:avLst/>
            </a:prstGeom>
            <a:noFill/>
            <a:ln w="19050" cap="flat" cmpd="sng">
              <a:solidFill>
                <a:schemeClr val="dk1"/>
              </a:solidFill>
              <a:prstDash val="solid"/>
              <a:round/>
              <a:headEnd type="none" w="med" len="med"/>
              <a:tailEnd type="none" w="med" len="med"/>
            </a:ln>
          </p:spPr>
        </p:cxnSp>
        <p:cxnSp>
          <p:nvCxnSpPr>
            <p:cNvPr id="633" name="Google Shape;633;p37"/>
            <p:cNvCxnSpPr>
              <a:stCxn id="616" idx="4"/>
              <a:endCxn id="630" idx="7"/>
            </p:cNvCxnSpPr>
            <p:nvPr/>
          </p:nvCxnSpPr>
          <p:spPr>
            <a:xfrm flipH="1">
              <a:off x="7890096" y="3146687"/>
              <a:ext cx="857700" cy="1595400"/>
            </a:xfrm>
            <a:prstGeom prst="straightConnector1">
              <a:avLst/>
            </a:prstGeom>
            <a:noFill/>
            <a:ln w="19050" cap="flat" cmpd="sng">
              <a:solidFill>
                <a:schemeClr val="dk1"/>
              </a:solidFill>
              <a:prstDash val="solid"/>
              <a:round/>
              <a:headEnd type="none" w="med" len="med"/>
              <a:tailEnd type="none" w="med" len="med"/>
            </a:ln>
          </p:spPr>
        </p:cxnSp>
        <p:cxnSp>
          <p:nvCxnSpPr>
            <p:cNvPr id="634" name="Google Shape;634;p37"/>
            <p:cNvCxnSpPr>
              <a:stCxn id="605" idx="3"/>
            </p:cNvCxnSpPr>
            <p:nvPr/>
          </p:nvCxnSpPr>
          <p:spPr>
            <a:xfrm flipH="1">
              <a:off x="6605565" y="3510231"/>
              <a:ext cx="465900" cy="1763100"/>
            </a:xfrm>
            <a:prstGeom prst="straightConnector1">
              <a:avLst/>
            </a:prstGeom>
            <a:noFill/>
            <a:ln w="19050" cap="flat" cmpd="sng">
              <a:solidFill>
                <a:schemeClr val="dk1"/>
              </a:solidFill>
              <a:prstDash val="solid"/>
              <a:round/>
              <a:headEnd type="none" w="med" len="med"/>
              <a:tailEnd type="none" w="med" len="med"/>
            </a:ln>
          </p:spPr>
        </p:cxnSp>
        <p:cxnSp>
          <p:nvCxnSpPr>
            <p:cNvPr id="635" name="Google Shape;635;p37"/>
            <p:cNvCxnSpPr>
              <a:stCxn id="630" idx="6"/>
            </p:cNvCxnSpPr>
            <p:nvPr/>
          </p:nvCxnSpPr>
          <p:spPr>
            <a:xfrm>
              <a:off x="7902632" y="4771987"/>
              <a:ext cx="1285800" cy="237300"/>
            </a:xfrm>
            <a:prstGeom prst="straightConnector1">
              <a:avLst/>
            </a:prstGeom>
            <a:noFill/>
            <a:ln w="19050" cap="flat" cmpd="sng">
              <a:solidFill>
                <a:schemeClr val="dk1"/>
              </a:solidFill>
              <a:prstDash val="solid"/>
              <a:round/>
              <a:headEnd type="none" w="med" len="med"/>
              <a:tailEnd type="none" w="med" len="med"/>
            </a:ln>
          </p:spPr>
        </p:cxnSp>
      </p:grpSp>
      <p:grpSp>
        <p:nvGrpSpPr>
          <p:cNvPr id="85" name="Google Shape;859;p46"/>
          <p:cNvGrpSpPr/>
          <p:nvPr/>
        </p:nvGrpSpPr>
        <p:grpSpPr>
          <a:xfrm flipH="1">
            <a:off x="-157618" y="-336488"/>
            <a:ext cx="2639795" cy="1853191"/>
            <a:chOff x="6684971" y="-644076"/>
            <a:chExt cx="2639795" cy="1853191"/>
          </a:xfrm>
        </p:grpSpPr>
        <p:grpSp>
          <p:nvGrpSpPr>
            <p:cNvPr id="86" name="Google Shape;860;p46"/>
            <p:cNvGrpSpPr/>
            <p:nvPr/>
          </p:nvGrpSpPr>
          <p:grpSpPr>
            <a:xfrm>
              <a:off x="8521968" y="406316"/>
              <a:ext cx="802799" cy="802799"/>
              <a:chOff x="353675" y="3417700"/>
              <a:chExt cx="527775" cy="527775"/>
            </a:xfrm>
          </p:grpSpPr>
          <p:sp>
            <p:nvSpPr>
              <p:cNvPr id="95" name="Google Shape;861;p46"/>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 name="Google Shape;862;p46"/>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7" name="Google Shape;863;p46"/>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8" name="Google Shape;864;p46"/>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9" name="Google Shape;865;p46"/>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0" name="Google Shape;866;p46"/>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 name="Google Shape;867;p46"/>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2" name="Google Shape;868;p46"/>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 name="Google Shape;869;p46"/>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 name="Google Shape;870;p46"/>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5" name="Google Shape;871;p46"/>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6" name="Google Shape;872;p46"/>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7" name="Google Shape;873;p46"/>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8" name="Google Shape;874;p46"/>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9" name="Google Shape;875;p46"/>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 name="Google Shape;876;p46"/>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 name="Google Shape;877;p46"/>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2" name="Google Shape;878;p46"/>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 name="Google Shape;879;p46"/>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4" name="Google Shape;880;p46"/>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5" name="Google Shape;881;p46"/>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6" name="Google Shape;882;p46"/>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7" name="Google Shape;883;p46"/>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8" name="Google Shape;884;p46"/>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 name="Google Shape;885;p46"/>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0" name="Google Shape;886;p46"/>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1" name="Google Shape;887;p46"/>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 name="Google Shape;888;p46"/>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3" name="Google Shape;889;p46"/>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4" name="Google Shape;890;p46"/>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 name="Google Shape;891;p46"/>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 name="Google Shape;892;p46"/>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 name="Google Shape;893;p46"/>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 name="Google Shape;894;p46"/>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 name="Google Shape;895;p46"/>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 name="Google Shape;896;p46"/>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 name="Google Shape;897;p46"/>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 name="Google Shape;898;p46"/>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 name="Google Shape;899;p46"/>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 name="Google Shape;900;p46"/>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5" name="Google Shape;901;p46"/>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6" name="Google Shape;902;p46"/>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7" name="Google Shape;903;p46"/>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8" name="Google Shape;904;p46"/>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9" name="Google Shape;905;p46"/>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0" name="Google Shape;906;p46"/>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1" name="Google Shape;907;p46"/>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7" name="Google Shape;908;p46"/>
            <p:cNvSpPr/>
            <p:nvPr/>
          </p:nvSpPr>
          <p:spPr>
            <a:xfrm>
              <a:off x="8855269" y="7398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8" name="Google Shape;909;p46"/>
            <p:cNvSpPr/>
            <p:nvPr/>
          </p:nvSpPr>
          <p:spPr>
            <a:xfrm>
              <a:off x="7398500" y="696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89" name="Google Shape;910;p46"/>
            <p:cNvGrpSpPr/>
            <p:nvPr/>
          </p:nvGrpSpPr>
          <p:grpSpPr>
            <a:xfrm>
              <a:off x="6684971" y="-644076"/>
              <a:ext cx="1511958" cy="1511958"/>
              <a:chOff x="4529425" y="1609825"/>
              <a:chExt cx="913625" cy="913625"/>
            </a:xfrm>
          </p:grpSpPr>
          <p:sp>
            <p:nvSpPr>
              <p:cNvPr id="92" name="Google Shape;911;p46"/>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3" name="Google Shape;912;p46"/>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 name="Google Shape;913;p46"/>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cxnSp>
          <p:nvCxnSpPr>
            <p:cNvPr id="90" name="Google Shape;914;p46"/>
            <p:cNvCxnSpPr>
              <a:stCxn id="88" idx="6"/>
              <a:endCxn id="87" idx="2"/>
            </p:cNvCxnSpPr>
            <p:nvPr/>
          </p:nvCxnSpPr>
          <p:spPr>
            <a:xfrm>
              <a:off x="7483400" y="111903"/>
              <a:ext cx="1371900" cy="696000"/>
            </a:xfrm>
            <a:prstGeom prst="straightConnector1">
              <a:avLst/>
            </a:prstGeom>
            <a:noFill/>
            <a:ln w="19050" cap="flat" cmpd="sng">
              <a:solidFill>
                <a:schemeClr val="dk1"/>
              </a:solidFill>
              <a:prstDash val="solid"/>
              <a:round/>
              <a:headEnd type="none" w="med" len="med"/>
              <a:tailEnd type="none" w="med" len="med"/>
            </a:ln>
          </p:spPr>
        </p:cxnSp>
        <p:cxnSp>
          <p:nvCxnSpPr>
            <p:cNvPr id="91" name="Google Shape;915;p46"/>
            <p:cNvCxnSpPr>
              <a:stCxn id="87" idx="0"/>
            </p:cNvCxnSpPr>
            <p:nvPr/>
          </p:nvCxnSpPr>
          <p:spPr>
            <a:xfrm rot="10800000">
              <a:off x="8344669" y="-340498"/>
              <a:ext cx="578700" cy="108030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025258476"/>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428;p34"/>
          <p:cNvSpPr txBox="1">
            <a:spLocks noGrp="1"/>
          </p:cNvSpPr>
          <p:nvPr>
            <p:ph type="title" idx="2"/>
          </p:nvPr>
        </p:nvSpPr>
        <p:spPr>
          <a:xfrm>
            <a:off x="830442" y="878973"/>
            <a:ext cx="4895400" cy="102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b="1" smtClean="0">
                <a:solidFill>
                  <a:schemeClr val="accent1"/>
                </a:solidFill>
                <a:latin typeface="Arial" panose="020B0604020202020204" pitchFamily="34" charset="0"/>
                <a:cs typeface="Arial" panose="020B0604020202020204" pitchFamily="34" charset="0"/>
              </a:rPr>
              <a:t>I.</a:t>
            </a:r>
            <a:endParaRPr sz="6000" b="1">
              <a:solidFill>
                <a:schemeClr val="accent1"/>
              </a:solidFill>
              <a:latin typeface="Arial" panose="020B0604020202020204" pitchFamily="34" charset="0"/>
              <a:cs typeface="Arial" panose="020B0604020202020204" pitchFamily="34" charset="0"/>
            </a:endParaRPr>
          </a:p>
        </p:txBody>
      </p:sp>
      <p:grpSp>
        <p:nvGrpSpPr>
          <p:cNvPr id="22" name="Google Shape;430;p34"/>
          <p:cNvGrpSpPr/>
          <p:nvPr/>
        </p:nvGrpSpPr>
        <p:grpSpPr>
          <a:xfrm>
            <a:off x="6445170" y="1931405"/>
            <a:ext cx="3088671" cy="3572242"/>
            <a:chOff x="6445170" y="1931405"/>
            <a:chExt cx="3088671" cy="3572242"/>
          </a:xfrm>
          <a:solidFill>
            <a:schemeClr val="tx2"/>
          </a:solidFill>
        </p:grpSpPr>
        <p:grpSp>
          <p:nvGrpSpPr>
            <p:cNvPr id="23" name="Google Shape;431;p34"/>
            <p:cNvGrpSpPr/>
            <p:nvPr/>
          </p:nvGrpSpPr>
          <p:grpSpPr>
            <a:xfrm rot="-728416">
              <a:off x="6717903" y="3136874"/>
              <a:ext cx="802808" cy="802808"/>
              <a:chOff x="353675" y="3417700"/>
              <a:chExt cx="527775" cy="527775"/>
            </a:xfrm>
            <a:grpFill/>
          </p:grpSpPr>
          <p:sp>
            <p:nvSpPr>
              <p:cNvPr id="50" name="Google Shape;432;p3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3;p3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34;p3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35;p3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36;p3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37;p3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38;p3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9;p3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0;p3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1;p3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2;p3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3;p3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4;p3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45;p3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46;p3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47;p3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48;p3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9;p3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50;p3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51;p3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2;p3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3;p3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4;p3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5;p3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6;p3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7;p3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8;p3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9;p3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60;p3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61;p3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62;p3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63;p3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64;p3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65;p3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66;p3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67;p3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68;p3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69;p3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70;p3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71;p3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72;p3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73;p3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74;p3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75;p3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76;p3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77;p3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78;p3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479;p34"/>
            <p:cNvSpPr/>
            <p:nvPr/>
          </p:nvSpPr>
          <p:spPr>
            <a:xfrm>
              <a:off x="7051519" y="3470177"/>
              <a:ext cx="136200" cy="136200"/>
            </a:xfrm>
            <a:prstGeom prst="ellipse">
              <a:avLst/>
            </a:prstGeom>
            <a:grp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480;p34"/>
            <p:cNvGrpSpPr/>
            <p:nvPr/>
          </p:nvGrpSpPr>
          <p:grpSpPr>
            <a:xfrm rot="5400000">
              <a:off x="7961259" y="1931387"/>
              <a:ext cx="1572564" cy="1572600"/>
              <a:chOff x="3286600" y="1519925"/>
              <a:chExt cx="1093425" cy="1093450"/>
            </a:xfrm>
            <a:grpFill/>
          </p:grpSpPr>
          <p:sp>
            <p:nvSpPr>
              <p:cNvPr id="41" name="Google Shape;481;p34"/>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2;p34"/>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3;p34"/>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4;p34"/>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5;p34"/>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6;p34"/>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7;p34"/>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8;p34"/>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9;p34"/>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490;p34"/>
            <p:cNvSpPr/>
            <p:nvPr/>
          </p:nvSpPr>
          <p:spPr>
            <a:xfrm>
              <a:off x="8699646" y="2669687"/>
              <a:ext cx="96300" cy="96000"/>
            </a:xfrm>
            <a:prstGeom prst="ellipse">
              <a:avLst/>
            </a:prstGeom>
            <a:grp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491;p34"/>
            <p:cNvCxnSpPr>
              <a:stCxn id="26" idx="4"/>
              <a:endCxn id="33" idx="7"/>
            </p:cNvCxnSpPr>
            <p:nvPr/>
          </p:nvCxnSpPr>
          <p:spPr>
            <a:xfrm flipH="1">
              <a:off x="8191596" y="2765687"/>
              <a:ext cx="556200" cy="1824600"/>
            </a:xfrm>
            <a:prstGeom prst="straightConnector1">
              <a:avLst/>
            </a:prstGeom>
            <a:grpFill/>
            <a:ln w="19050" cap="flat" cmpd="sng">
              <a:solidFill>
                <a:schemeClr val="accent2"/>
              </a:solidFill>
              <a:prstDash val="solid"/>
              <a:round/>
              <a:headEnd type="none" w="med" len="med"/>
              <a:tailEnd type="none" w="med" len="med"/>
            </a:ln>
          </p:spPr>
        </p:cxnSp>
        <p:cxnSp>
          <p:nvCxnSpPr>
            <p:cNvPr id="28" name="Google Shape;493;p34"/>
            <p:cNvCxnSpPr>
              <a:stCxn id="24" idx="4"/>
            </p:cNvCxnSpPr>
            <p:nvPr/>
          </p:nvCxnSpPr>
          <p:spPr>
            <a:xfrm flipH="1">
              <a:off x="6669019" y="3606377"/>
              <a:ext cx="450600" cy="1682100"/>
            </a:xfrm>
            <a:prstGeom prst="straightConnector1">
              <a:avLst/>
            </a:prstGeom>
            <a:grpFill/>
            <a:ln w="19050" cap="flat" cmpd="sng">
              <a:solidFill>
                <a:schemeClr val="accent2"/>
              </a:solidFill>
              <a:prstDash val="solid"/>
              <a:round/>
              <a:headEnd type="none" w="med" len="med"/>
              <a:tailEnd type="none" w="med" len="med"/>
            </a:ln>
          </p:spPr>
        </p:cxnSp>
        <p:cxnSp>
          <p:nvCxnSpPr>
            <p:cNvPr id="29" name="Google Shape;494;p34"/>
            <p:cNvCxnSpPr>
              <a:stCxn id="33" idx="6"/>
            </p:cNvCxnSpPr>
            <p:nvPr/>
          </p:nvCxnSpPr>
          <p:spPr>
            <a:xfrm>
              <a:off x="8233269" y="4691017"/>
              <a:ext cx="1098000" cy="359400"/>
            </a:xfrm>
            <a:prstGeom prst="straightConnector1">
              <a:avLst/>
            </a:prstGeom>
            <a:grpFill/>
            <a:ln w="19050" cap="flat" cmpd="sng">
              <a:solidFill>
                <a:schemeClr val="accent2"/>
              </a:solidFill>
              <a:prstDash val="solid"/>
              <a:round/>
              <a:headEnd type="none" w="med" len="med"/>
              <a:tailEnd type="none" w="med" len="med"/>
            </a:ln>
          </p:spPr>
        </p:cxnSp>
        <p:grpSp>
          <p:nvGrpSpPr>
            <p:cNvPr id="30" name="Google Shape;495;p34"/>
            <p:cNvGrpSpPr/>
            <p:nvPr/>
          </p:nvGrpSpPr>
          <p:grpSpPr>
            <a:xfrm rot="-652733">
              <a:off x="7396428" y="3996836"/>
              <a:ext cx="1388278" cy="1388278"/>
              <a:chOff x="2479700" y="3408200"/>
              <a:chExt cx="546775" cy="546775"/>
            </a:xfrm>
            <a:grpFill/>
          </p:grpSpPr>
          <p:sp>
            <p:nvSpPr>
              <p:cNvPr id="38" name="Google Shape;496;p34"/>
              <p:cNvSpPr/>
              <p:nvPr/>
            </p:nvSpPr>
            <p:spPr>
              <a:xfrm>
                <a:off x="2479700" y="3408200"/>
                <a:ext cx="546775" cy="546775"/>
              </a:xfrm>
              <a:custGeom>
                <a:avLst/>
                <a:gdLst/>
                <a:ahLst/>
                <a:cxnLst/>
                <a:rect l="l" t="t" r="r" b="b"/>
                <a:pathLst>
                  <a:path w="21871" h="21871" extrusionOk="0">
                    <a:moveTo>
                      <a:pt x="11029" y="227"/>
                    </a:moveTo>
                    <a:cubicBezTo>
                      <a:pt x="13134" y="245"/>
                      <a:pt x="15161" y="871"/>
                      <a:pt x="16903" y="2042"/>
                    </a:cubicBezTo>
                    <a:lnTo>
                      <a:pt x="15976" y="3390"/>
                    </a:lnTo>
                    <a:lnTo>
                      <a:pt x="16068" y="3455"/>
                    </a:lnTo>
                    <a:cubicBezTo>
                      <a:pt x="16521" y="3765"/>
                      <a:pt x="16947" y="4119"/>
                      <a:pt x="17332" y="4502"/>
                    </a:cubicBezTo>
                    <a:lnTo>
                      <a:pt x="17411" y="4582"/>
                    </a:lnTo>
                    <a:lnTo>
                      <a:pt x="18566" y="3422"/>
                    </a:lnTo>
                    <a:cubicBezTo>
                      <a:pt x="20047" y="4923"/>
                      <a:pt x="21039" y="6802"/>
                      <a:pt x="21443" y="8862"/>
                    </a:cubicBezTo>
                    <a:lnTo>
                      <a:pt x="19837" y="9161"/>
                    </a:lnTo>
                    <a:lnTo>
                      <a:pt x="19857" y="9272"/>
                    </a:lnTo>
                    <a:cubicBezTo>
                      <a:pt x="19957" y="9815"/>
                      <a:pt x="20010" y="10365"/>
                      <a:pt x="20012" y="10907"/>
                    </a:cubicBezTo>
                    <a:lnTo>
                      <a:pt x="20012" y="11020"/>
                    </a:lnTo>
                    <a:lnTo>
                      <a:pt x="21644" y="11020"/>
                    </a:lnTo>
                    <a:cubicBezTo>
                      <a:pt x="21628" y="13138"/>
                      <a:pt x="20996" y="15175"/>
                      <a:pt x="19814" y="16924"/>
                    </a:cubicBezTo>
                    <a:lnTo>
                      <a:pt x="18467" y="15994"/>
                    </a:lnTo>
                    <a:lnTo>
                      <a:pt x="18404" y="16087"/>
                    </a:lnTo>
                    <a:cubicBezTo>
                      <a:pt x="18089" y="16541"/>
                      <a:pt x="17735" y="16965"/>
                      <a:pt x="17354" y="17349"/>
                    </a:cubicBezTo>
                    <a:lnTo>
                      <a:pt x="17274" y="17428"/>
                    </a:lnTo>
                    <a:lnTo>
                      <a:pt x="18431" y="18585"/>
                    </a:lnTo>
                    <a:cubicBezTo>
                      <a:pt x="16924" y="20061"/>
                      <a:pt x="15044" y="21049"/>
                      <a:pt x="12982" y="21449"/>
                    </a:cubicBezTo>
                    <a:lnTo>
                      <a:pt x="12688" y="19840"/>
                    </a:lnTo>
                    <a:lnTo>
                      <a:pt x="12577" y="19862"/>
                    </a:lnTo>
                    <a:cubicBezTo>
                      <a:pt x="12031" y="19961"/>
                      <a:pt x="11481" y="20012"/>
                      <a:pt x="10940" y="20014"/>
                    </a:cubicBezTo>
                    <a:lnTo>
                      <a:pt x="10826" y="20014"/>
                    </a:lnTo>
                    <a:lnTo>
                      <a:pt x="10830" y="21644"/>
                    </a:lnTo>
                    <a:cubicBezTo>
                      <a:pt x="8722" y="21623"/>
                      <a:pt x="6694" y="20993"/>
                      <a:pt x="4953" y="19819"/>
                    </a:cubicBezTo>
                    <a:lnTo>
                      <a:pt x="5882" y="18472"/>
                    </a:lnTo>
                    <a:lnTo>
                      <a:pt x="5789" y="18408"/>
                    </a:lnTo>
                    <a:cubicBezTo>
                      <a:pt x="5335" y="18094"/>
                      <a:pt x="4910" y="17740"/>
                      <a:pt x="4527" y="17359"/>
                    </a:cubicBezTo>
                    <a:lnTo>
                      <a:pt x="4448" y="17279"/>
                    </a:lnTo>
                    <a:lnTo>
                      <a:pt x="3293" y="18437"/>
                    </a:lnTo>
                    <a:cubicBezTo>
                      <a:pt x="1814" y="16931"/>
                      <a:pt x="825" y="15052"/>
                      <a:pt x="423" y="12991"/>
                    </a:cubicBezTo>
                    <a:lnTo>
                      <a:pt x="2031" y="12695"/>
                    </a:lnTo>
                    <a:lnTo>
                      <a:pt x="2011" y="12584"/>
                    </a:lnTo>
                    <a:cubicBezTo>
                      <a:pt x="1910" y="12041"/>
                      <a:pt x="1859" y="11490"/>
                      <a:pt x="1857" y="10952"/>
                    </a:cubicBezTo>
                    <a:lnTo>
                      <a:pt x="1857" y="10838"/>
                    </a:lnTo>
                    <a:lnTo>
                      <a:pt x="227" y="10853"/>
                    </a:lnTo>
                    <a:cubicBezTo>
                      <a:pt x="241" y="8741"/>
                      <a:pt x="871" y="6708"/>
                      <a:pt x="2045" y="4961"/>
                    </a:cubicBezTo>
                    <a:lnTo>
                      <a:pt x="3394" y="5888"/>
                    </a:lnTo>
                    <a:lnTo>
                      <a:pt x="3458" y="5796"/>
                    </a:lnTo>
                    <a:cubicBezTo>
                      <a:pt x="3770" y="5343"/>
                      <a:pt x="4124" y="4919"/>
                      <a:pt x="4507" y="4534"/>
                    </a:cubicBezTo>
                    <a:lnTo>
                      <a:pt x="4586" y="4453"/>
                    </a:lnTo>
                    <a:lnTo>
                      <a:pt x="3427" y="3298"/>
                    </a:lnTo>
                    <a:cubicBezTo>
                      <a:pt x="4932" y="1819"/>
                      <a:pt x="6810" y="828"/>
                      <a:pt x="8872" y="425"/>
                    </a:cubicBezTo>
                    <a:lnTo>
                      <a:pt x="9168" y="2032"/>
                    </a:lnTo>
                    <a:lnTo>
                      <a:pt x="9278" y="2013"/>
                    </a:lnTo>
                    <a:cubicBezTo>
                      <a:pt x="9823" y="1912"/>
                      <a:pt x="10374" y="1859"/>
                      <a:pt x="10916" y="1857"/>
                    </a:cubicBezTo>
                    <a:lnTo>
                      <a:pt x="11028" y="1857"/>
                    </a:lnTo>
                    <a:lnTo>
                      <a:pt x="11029" y="227"/>
                    </a:lnTo>
                    <a:close/>
                    <a:moveTo>
                      <a:pt x="10803" y="0"/>
                    </a:moveTo>
                    <a:lnTo>
                      <a:pt x="10802" y="1633"/>
                    </a:lnTo>
                    <a:cubicBezTo>
                      <a:pt x="10321" y="1639"/>
                      <a:pt x="9832" y="1685"/>
                      <a:pt x="9349" y="1770"/>
                    </a:cubicBezTo>
                    <a:lnTo>
                      <a:pt x="9052" y="161"/>
                    </a:lnTo>
                    <a:lnTo>
                      <a:pt x="8941" y="180"/>
                    </a:lnTo>
                    <a:cubicBezTo>
                      <a:pt x="6754" y="585"/>
                      <a:pt x="4763" y="1634"/>
                      <a:pt x="3187" y="3219"/>
                    </a:cubicBezTo>
                    <a:lnTo>
                      <a:pt x="3108" y="3298"/>
                    </a:lnTo>
                    <a:lnTo>
                      <a:pt x="4268" y="4453"/>
                    </a:lnTo>
                    <a:cubicBezTo>
                      <a:pt x="3931" y="4800"/>
                      <a:pt x="3618" y="5176"/>
                      <a:pt x="3336" y="5574"/>
                    </a:cubicBezTo>
                    <a:lnTo>
                      <a:pt x="1988" y="4646"/>
                    </a:lnTo>
                    <a:lnTo>
                      <a:pt x="1923" y="4738"/>
                    </a:lnTo>
                    <a:cubicBezTo>
                      <a:pt x="664" y="6567"/>
                      <a:pt x="0" y="8708"/>
                      <a:pt x="0" y="10935"/>
                    </a:cubicBezTo>
                    <a:lnTo>
                      <a:pt x="0" y="11081"/>
                    </a:lnTo>
                    <a:lnTo>
                      <a:pt x="1632" y="11066"/>
                    </a:lnTo>
                    <a:cubicBezTo>
                      <a:pt x="1639" y="11545"/>
                      <a:pt x="1685" y="12031"/>
                      <a:pt x="1768" y="12513"/>
                    </a:cubicBezTo>
                    <a:lnTo>
                      <a:pt x="159" y="12809"/>
                    </a:lnTo>
                    <a:lnTo>
                      <a:pt x="180" y="12920"/>
                    </a:lnTo>
                    <a:cubicBezTo>
                      <a:pt x="582" y="15109"/>
                      <a:pt x="1631" y="17099"/>
                      <a:pt x="3212" y="18677"/>
                    </a:cubicBezTo>
                    <a:lnTo>
                      <a:pt x="3293" y="18756"/>
                    </a:lnTo>
                    <a:lnTo>
                      <a:pt x="4448" y="17598"/>
                    </a:lnTo>
                    <a:cubicBezTo>
                      <a:pt x="4793" y="17934"/>
                      <a:pt x="5170" y="18246"/>
                      <a:pt x="5568" y="18528"/>
                    </a:cubicBezTo>
                    <a:lnTo>
                      <a:pt x="4639" y="19876"/>
                    </a:lnTo>
                    <a:lnTo>
                      <a:pt x="4732" y="19941"/>
                    </a:lnTo>
                    <a:cubicBezTo>
                      <a:pt x="6561" y="21203"/>
                      <a:pt x="8705" y="21870"/>
                      <a:pt x="10942" y="21870"/>
                    </a:cubicBezTo>
                    <a:lnTo>
                      <a:pt x="11056" y="21870"/>
                    </a:lnTo>
                    <a:lnTo>
                      <a:pt x="11056" y="21869"/>
                    </a:lnTo>
                    <a:lnTo>
                      <a:pt x="11053" y="20237"/>
                    </a:lnTo>
                    <a:cubicBezTo>
                      <a:pt x="11533" y="20232"/>
                      <a:pt x="12021" y="20185"/>
                      <a:pt x="12506" y="20103"/>
                    </a:cubicBezTo>
                    <a:lnTo>
                      <a:pt x="12801" y="21712"/>
                    </a:lnTo>
                    <a:lnTo>
                      <a:pt x="12911" y="21692"/>
                    </a:lnTo>
                    <a:cubicBezTo>
                      <a:pt x="15100" y="21291"/>
                      <a:pt x="17091" y="20245"/>
                      <a:pt x="18670" y="18664"/>
                    </a:cubicBezTo>
                    <a:lnTo>
                      <a:pt x="18750" y="18585"/>
                    </a:lnTo>
                    <a:lnTo>
                      <a:pt x="17593" y="17426"/>
                    </a:lnTo>
                    <a:cubicBezTo>
                      <a:pt x="17929" y="17083"/>
                      <a:pt x="18241" y="16708"/>
                      <a:pt x="18525" y="16308"/>
                    </a:cubicBezTo>
                    <a:lnTo>
                      <a:pt x="19871" y="17238"/>
                    </a:lnTo>
                    <a:lnTo>
                      <a:pt x="19936" y="17146"/>
                    </a:lnTo>
                    <a:cubicBezTo>
                      <a:pt x="21201" y="15315"/>
                      <a:pt x="21870" y="13167"/>
                      <a:pt x="21870" y="10934"/>
                    </a:cubicBezTo>
                    <a:lnTo>
                      <a:pt x="21869" y="10793"/>
                    </a:lnTo>
                    <a:lnTo>
                      <a:pt x="20237" y="10793"/>
                    </a:lnTo>
                    <a:cubicBezTo>
                      <a:pt x="20230" y="10311"/>
                      <a:pt x="20184" y="9824"/>
                      <a:pt x="20099" y="9341"/>
                    </a:cubicBezTo>
                    <a:lnTo>
                      <a:pt x="21707" y="9044"/>
                    </a:lnTo>
                    <a:lnTo>
                      <a:pt x="21687" y="8931"/>
                    </a:lnTo>
                    <a:cubicBezTo>
                      <a:pt x="21281" y="6744"/>
                      <a:pt x="20230" y="4755"/>
                      <a:pt x="18646" y="3181"/>
                    </a:cubicBezTo>
                    <a:lnTo>
                      <a:pt x="18565" y="3101"/>
                    </a:lnTo>
                    <a:lnTo>
                      <a:pt x="17410" y="4261"/>
                    </a:lnTo>
                    <a:cubicBezTo>
                      <a:pt x="17065" y="3926"/>
                      <a:pt x="16688" y="3613"/>
                      <a:pt x="16290" y="3333"/>
                    </a:cubicBezTo>
                    <a:lnTo>
                      <a:pt x="17217" y="1983"/>
                    </a:lnTo>
                    <a:lnTo>
                      <a:pt x="17124" y="1918"/>
                    </a:lnTo>
                    <a:cubicBezTo>
                      <a:pt x="15298" y="663"/>
                      <a:pt x="13159" y="0"/>
                      <a:pt x="10916" y="0"/>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97;p34"/>
              <p:cNvSpPr/>
              <p:nvPr/>
            </p:nvSpPr>
            <p:spPr>
              <a:xfrm>
                <a:off x="2626900" y="3555400"/>
                <a:ext cx="252375" cy="252375"/>
              </a:xfrm>
              <a:custGeom>
                <a:avLst/>
                <a:gdLst/>
                <a:ahLst/>
                <a:cxnLst/>
                <a:rect l="l" t="t" r="r" b="b"/>
                <a:pathLst>
                  <a:path w="10095" h="10095" extrusionOk="0">
                    <a:moveTo>
                      <a:pt x="4821" y="460"/>
                    </a:moveTo>
                    <a:lnTo>
                      <a:pt x="5047" y="463"/>
                    </a:lnTo>
                    <a:cubicBezTo>
                      <a:pt x="5979" y="463"/>
                      <a:pt x="6876" y="740"/>
                      <a:pt x="7641" y="1266"/>
                    </a:cubicBezTo>
                    <a:lnTo>
                      <a:pt x="7760" y="1343"/>
                    </a:lnTo>
                    <a:cubicBezTo>
                      <a:pt x="7884" y="1434"/>
                      <a:pt x="8003" y="1530"/>
                      <a:pt x="8115" y="1633"/>
                    </a:cubicBezTo>
                    <a:lnTo>
                      <a:pt x="8280" y="1796"/>
                    </a:lnTo>
                    <a:cubicBezTo>
                      <a:pt x="8945" y="2457"/>
                      <a:pt x="9386" y="3290"/>
                      <a:pt x="9556" y="4203"/>
                    </a:cubicBezTo>
                    <a:lnTo>
                      <a:pt x="9587" y="4352"/>
                    </a:lnTo>
                    <a:cubicBezTo>
                      <a:pt x="9612" y="4507"/>
                      <a:pt x="9627" y="4664"/>
                      <a:pt x="9635" y="4821"/>
                    </a:cubicBezTo>
                    <a:lnTo>
                      <a:pt x="9632" y="5047"/>
                    </a:lnTo>
                    <a:cubicBezTo>
                      <a:pt x="9632" y="5982"/>
                      <a:pt x="9353" y="6883"/>
                      <a:pt x="8824" y="7649"/>
                    </a:cubicBezTo>
                    <a:lnTo>
                      <a:pt x="8745" y="7770"/>
                    </a:lnTo>
                    <a:cubicBezTo>
                      <a:pt x="8652" y="7896"/>
                      <a:pt x="8553" y="8016"/>
                      <a:pt x="8451" y="8130"/>
                    </a:cubicBezTo>
                    <a:lnTo>
                      <a:pt x="8449" y="8130"/>
                    </a:lnTo>
                    <a:lnTo>
                      <a:pt x="8290" y="8289"/>
                    </a:lnTo>
                    <a:cubicBezTo>
                      <a:pt x="7628" y="8951"/>
                      <a:pt x="6794" y="9391"/>
                      <a:pt x="5880" y="9558"/>
                    </a:cubicBezTo>
                    <a:lnTo>
                      <a:pt x="5728" y="9591"/>
                    </a:lnTo>
                    <a:cubicBezTo>
                      <a:pt x="5576" y="9612"/>
                      <a:pt x="5424" y="9629"/>
                      <a:pt x="5274" y="9635"/>
                    </a:cubicBezTo>
                    <a:lnTo>
                      <a:pt x="5047" y="9632"/>
                    </a:lnTo>
                    <a:cubicBezTo>
                      <a:pt x="4112" y="9632"/>
                      <a:pt x="3214" y="9353"/>
                      <a:pt x="2449" y="8826"/>
                    </a:cubicBezTo>
                    <a:lnTo>
                      <a:pt x="2326" y="8746"/>
                    </a:lnTo>
                    <a:lnTo>
                      <a:pt x="2328" y="8746"/>
                    </a:lnTo>
                    <a:cubicBezTo>
                      <a:pt x="2202" y="8654"/>
                      <a:pt x="2082" y="8556"/>
                      <a:pt x="1966" y="8452"/>
                    </a:cubicBezTo>
                    <a:lnTo>
                      <a:pt x="1968" y="8452"/>
                    </a:lnTo>
                    <a:lnTo>
                      <a:pt x="1809" y="8294"/>
                    </a:lnTo>
                    <a:cubicBezTo>
                      <a:pt x="1145" y="7631"/>
                      <a:pt x="706" y="6799"/>
                      <a:pt x="537" y="5883"/>
                    </a:cubicBezTo>
                    <a:lnTo>
                      <a:pt x="506" y="5733"/>
                    </a:lnTo>
                    <a:cubicBezTo>
                      <a:pt x="483" y="5581"/>
                      <a:pt x="466" y="5427"/>
                      <a:pt x="460" y="5274"/>
                    </a:cubicBezTo>
                    <a:lnTo>
                      <a:pt x="463" y="5047"/>
                    </a:lnTo>
                    <a:cubicBezTo>
                      <a:pt x="463" y="4114"/>
                      <a:pt x="740" y="3215"/>
                      <a:pt x="1267" y="2452"/>
                    </a:cubicBezTo>
                    <a:lnTo>
                      <a:pt x="1345" y="2331"/>
                    </a:lnTo>
                    <a:cubicBezTo>
                      <a:pt x="1438" y="2206"/>
                      <a:pt x="1535" y="2085"/>
                      <a:pt x="1637" y="1971"/>
                    </a:cubicBezTo>
                    <a:lnTo>
                      <a:pt x="1639" y="1973"/>
                    </a:lnTo>
                    <a:lnTo>
                      <a:pt x="1799" y="1811"/>
                    </a:lnTo>
                    <a:cubicBezTo>
                      <a:pt x="2460" y="1147"/>
                      <a:pt x="3293" y="707"/>
                      <a:pt x="4208" y="539"/>
                    </a:cubicBezTo>
                    <a:lnTo>
                      <a:pt x="4357" y="506"/>
                    </a:lnTo>
                    <a:cubicBezTo>
                      <a:pt x="4512" y="483"/>
                      <a:pt x="4667" y="466"/>
                      <a:pt x="4821" y="460"/>
                    </a:cubicBezTo>
                    <a:close/>
                    <a:moveTo>
                      <a:pt x="5031" y="0"/>
                    </a:moveTo>
                    <a:cubicBezTo>
                      <a:pt x="4730" y="2"/>
                      <a:pt x="4426" y="30"/>
                      <a:pt x="4124" y="86"/>
                    </a:cubicBezTo>
                    <a:lnTo>
                      <a:pt x="3902" y="134"/>
                    </a:lnTo>
                    <a:lnTo>
                      <a:pt x="3904" y="139"/>
                    </a:lnTo>
                    <a:cubicBezTo>
                      <a:pt x="3058" y="334"/>
                      <a:pt x="2283" y="744"/>
                      <a:pt x="1641" y="1335"/>
                    </a:cubicBezTo>
                    <a:lnTo>
                      <a:pt x="1634" y="1327"/>
                    </a:lnTo>
                    <a:lnTo>
                      <a:pt x="1474" y="1487"/>
                    </a:lnTo>
                    <a:cubicBezTo>
                      <a:pt x="1261" y="1700"/>
                      <a:pt x="1064" y="1938"/>
                      <a:pt x="889" y="2191"/>
                    </a:cubicBezTo>
                    <a:lnTo>
                      <a:pt x="768" y="2378"/>
                    </a:lnTo>
                    <a:lnTo>
                      <a:pt x="772" y="2381"/>
                    </a:lnTo>
                    <a:cubicBezTo>
                      <a:pt x="312" y="3116"/>
                      <a:pt x="53" y="3954"/>
                      <a:pt x="15" y="4831"/>
                    </a:cubicBezTo>
                    <a:lnTo>
                      <a:pt x="0" y="4831"/>
                    </a:lnTo>
                    <a:lnTo>
                      <a:pt x="0" y="5057"/>
                    </a:lnTo>
                    <a:cubicBezTo>
                      <a:pt x="2" y="5360"/>
                      <a:pt x="30" y="5664"/>
                      <a:pt x="86" y="5966"/>
                    </a:cubicBezTo>
                    <a:lnTo>
                      <a:pt x="134" y="6189"/>
                    </a:lnTo>
                    <a:lnTo>
                      <a:pt x="139" y="6187"/>
                    </a:lnTo>
                    <a:cubicBezTo>
                      <a:pt x="334" y="7033"/>
                      <a:pt x="744" y="7808"/>
                      <a:pt x="1335" y="8452"/>
                    </a:cubicBezTo>
                    <a:lnTo>
                      <a:pt x="1327" y="8461"/>
                    </a:lnTo>
                    <a:lnTo>
                      <a:pt x="1485" y="8619"/>
                    </a:lnTo>
                    <a:cubicBezTo>
                      <a:pt x="1699" y="8832"/>
                      <a:pt x="1935" y="9029"/>
                      <a:pt x="2188" y="9202"/>
                    </a:cubicBezTo>
                    <a:lnTo>
                      <a:pt x="2379" y="9328"/>
                    </a:lnTo>
                    <a:lnTo>
                      <a:pt x="2383" y="9323"/>
                    </a:lnTo>
                    <a:cubicBezTo>
                      <a:pt x="3118" y="9782"/>
                      <a:pt x="3954" y="10042"/>
                      <a:pt x="4824" y="10080"/>
                    </a:cubicBezTo>
                    <a:lnTo>
                      <a:pt x="4824" y="10094"/>
                    </a:lnTo>
                    <a:lnTo>
                      <a:pt x="5047" y="10094"/>
                    </a:lnTo>
                    <a:lnTo>
                      <a:pt x="5047" y="10093"/>
                    </a:lnTo>
                    <a:cubicBezTo>
                      <a:pt x="5350" y="10093"/>
                      <a:pt x="5657" y="10065"/>
                      <a:pt x="5963" y="10009"/>
                    </a:cubicBezTo>
                    <a:lnTo>
                      <a:pt x="6186" y="9961"/>
                    </a:lnTo>
                    <a:lnTo>
                      <a:pt x="6184" y="9956"/>
                    </a:lnTo>
                    <a:cubicBezTo>
                      <a:pt x="7030" y="9761"/>
                      <a:pt x="7805" y="9353"/>
                      <a:pt x="8449" y="8761"/>
                    </a:cubicBezTo>
                    <a:lnTo>
                      <a:pt x="8457" y="8770"/>
                    </a:lnTo>
                    <a:lnTo>
                      <a:pt x="8616" y="8613"/>
                    </a:lnTo>
                    <a:cubicBezTo>
                      <a:pt x="8829" y="8399"/>
                      <a:pt x="9026" y="8162"/>
                      <a:pt x="9201" y="7909"/>
                    </a:cubicBezTo>
                    <a:lnTo>
                      <a:pt x="9326" y="7717"/>
                    </a:lnTo>
                    <a:lnTo>
                      <a:pt x="9321" y="7714"/>
                    </a:lnTo>
                    <a:cubicBezTo>
                      <a:pt x="9782" y="6977"/>
                      <a:pt x="10042" y="6139"/>
                      <a:pt x="10080" y="5252"/>
                    </a:cubicBezTo>
                    <a:lnTo>
                      <a:pt x="10094" y="5252"/>
                    </a:lnTo>
                    <a:lnTo>
                      <a:pt x="10093" y="5024"/>
                    </a:lnTo>
                    <a:cubicBezTo>
                      <a:pt x="10091" y="4724"/>
                      <a:pt x="10063" y="4418"/>
                      <a:pt x="10007" y="4119"/>
                    </a:cubicBezTo>
                    <a:lnTo>
                      <a:pt x="9959" y="3904"/>
                    </a:lnTo>
                    <a:lnTo>
                      <a:pt x="9956" y="3906"/>
                    </a:lnTo>
                    <a:cubicBezTo>
                      <a:pt x="9761" y="3060"/>
                      <a:pt x="9351" y="2285"/>
                      <a:pt x="8760" y="1642"/>
                    </a:cubicBezTo>
                    <a:lnTo>
                      <a:pt x="8768" y="1634"/>
                    </a:lnTo>
                    <a:lnTo>
                      <a:pt x="8604" y="1471"/>
                    </a:lnTo>
                    <a:cubicBezTo>
                      <a:pt x="8389" y="1256"/>
                      <a:pt x="8152" y="1061"/>
                      <a:pt x="7900" y="887"/>
                    </a:cubicBezTo>
                    <a:lnTo>
                      <a:pt x="7710" y="765"/>
                    </a:lnTo>
                    <a:lnTo>
                      <a:pt x="7709" y="769"/>
                    </a:lnTo>
                    <a:cubicBezTo>
                      <a:pt x="6974" y="309"/>
                      <a:pt x="6138" y="52"/>
                      <a:pt x="5257" y="14"/>
                    </a:cubicBezTo>
                    <a:lnTo>
                      <a:pt x="5257" y="0"/>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98;p34"/>
              <p:cNvSpPr/>
              <p:nvPr/>
            </p:nvSpPr>
            <p:spPr>
              <a:xfrm>
                <a:off x="2560075" y="3487825"/>
                <a:ext cx="388100" cy="388800"/>
              </a:xfrm>
              <a:custGeom>
                <a:avLst/>
                <a:gdLst/>
                <a:ahLst/>
                <a:cxnLst/>
                <a:rect l="l" t="t" r="r" b="b"/>
                <a:pathLst>
                  <a:path w="15524" h="15552" extrusionOk="0">
                    <a:moveTo>
                      <a:pt x="8636" y="1"/>
                    </a:moveTo>
                    <a:lnTo>
                      <a:pt x="8479" y="1349"/>
                    </a:lnTo>
                    <a:cubicBezTo>
                      <a:pt x="8683" y="1372"/>
                      <a:pt x="8890" y="1406"/>
                      <a:pt x="9092" y="1451"/>
                    </a:cubicBezTo>
                    <a:lnTo>
                      <a:pt x="9379" y="124"/>
                    </a:lnTo>
                    <a:cubicBezTo>
                      <a:pt x="9135" y="72"/>
                      <a:pt x="8885" y="30"/>
                      <a:pt x="8636" y="1"/>
                    </a:cubicBezTo>
                    <a:close/>
                    <a:moveTo>
                      <a:pt x="5649" y="225"/>
                    </a:moveTo>
                    <a:cubicBezTo>
                      <a:pt x="5407" y="291"/>
                      <a:pt x="5166" y="371"/>
                      <a:pt x="4933" y="460"/>
                    </a:cubicBezTo>
                    <a:lnTo>
                      <a:pt x="5417" y="1727"/>
                    </a:lnTo>
                    <a:cubicBezTo>
                      <a:pt x="5609" y="1653"/>
                      <a:pt x="5809" y="1588"/>
                      <a:pt x="6009" y="1534"/>
                    </a:cubicBezTo>
                    <a:lnTo>
                      <a:pt x="5649" y="225"/>
                    </a:lnTo>
                    <a:close/>
                    <a:moveTo>
                      <a:pt x="12131" y="1314"/>
                    </a:moveTo>
                    <a:lnTo>
                      <a:pt x="11363" y="2432"/>
                    </a:lnTo>
                    <a:cubicBezTo>
                      <a:pt x="11535" y="2548"/>
                      <a:pt x="11702" y="2675"/>
                      <a:pt x="11860" y="2809"/>
                    </a:cubicBezTo>
                    <a:lnTo>
                      <a:pt x="12731" y="1768"/>
                    </a:lnTo>
                    <a:cubicBezTo>
                      <a:pt x="12539" y="1608"/>
                      <a:pt x="12338" y="1454"/>
                      <a:pt x="12131" y="1314"/>
                    </a:cubicBezTo>
                    <a:close/>
                    <a:moveTo>
                      <a:pt x="2391" y="2049"/>
                    </a:moveTo>
                    <a:cubicBezTo>
                      <a:pt x="2207" y="2221"/>
                      <a:pt x="2031" y="2403"/>
                      <a:pt x="1867" y="2591"/>
                    </a:cubicBezTo>
                    <a:lnTo>
                      <a:pt x="2885" y="3486"/>
                    </a:lnTo>
                    <a:cubicBezTo>
                      <a:pt x="3020" y="3333"/>
                      <a:pt x="3167" y="3182"/>
                      <a:pt x="3319" y="3040"/>
                    </a:cubicBezTo>
                    <a:lnTo>
                      <a:pt x="2391" y="2049"/>
                    </a:lnTo>
                    <a:close/>
                    <a:moveTo>
                      <a:pt x="14616" y="4098"/>
                    </a:moveTo>
                    <a:lnTo>
                      <a:pt x="13418" y="4734"/>
                    </a:lnTo>
                    <a:cubicBezTo>
                      <a:pt x="13516" y="4915"/>
                      <a:pt x="13605" y="5105"/>
                      <a:pt x="13683" y="5297"/>
                    </a:cubicBezTo>
                    <a:lnTo>
                      <a:pt x="14937" y="4780"/>
                    </a:lnTo>
                    <a:cubicBezTo>
                      <a:pt x="14842" y="4547"/>
                      <a:pt x="14733" y="4317"/>
                      <a:pt x="14616" y="4098"/>
                    </a:cubicBezTo>
                    <a:close/>
                    <a:moveTo>
                      <a:pt x="352" y="5176"/>
                    </a:moveTo>
                    <a:cubicBezTo>
                      <a:pt x="269" y="5413"/>
                      <a:pt x="197" y="5656"/>
                      <a:pt x="137" y="5898"/>
                    </a:cubicBezTo>
                    <a:lnTo>
                      <a:pt x="1456" y="6221"/>
                    </a:lnTo>
                    <a:lnTo>
                      <a:pt x="1456" y="6219"/>
                    </a:lnTo>
                    <a:cubicBezTo>
                      <a:pt x="1505" y="6019"/>
                      <a:pt x="1565" y="5819"/>
                      <a:pt x="1632" y="5623"/>
                    </a:cubicBezTo>
                    <a:lnTo>
                      <a:pt x="352" y="5176"/>
                    </a:lnTo>
                    <a:close/>
                    <a:moveTo>
                      <a:pt x="14167" y="7722"/>
                    </a:moveTo>
                    <a:lnTo>
                      <a:pt x="14167" y="7750"/>
                    </a:lnTo>
                    <a:cubicBezTo>
                      <a:pt x="14167" y="7959"/>
                      <a:pt x="14157" y="8168"/>
                      <a:pt x="14137" y="8373"/>
                    </a:cubicBezTo>
                    <a:lnTo>
                      <a:pt x="15487" y="8502"/>
                    </a:lnTo>
                    <a:cubicBezTo>
                      <a:pt x="15512" y="8254"/>
                      <a:pt x="15523" y="8002"/>
                      <a:pt x="15523" y="7750"/>
                    </a:cubicBezTo>
                    <a:lnTo>
                      <a:pt x="15523" y="7722"/>
                    </a:lnTo>
                    <a:close/>
                    <a:moveTo>
                      <a:pt x="1342" y="8695"/>
                    </a:moveTo>
                    <a:lnTo>
                      <a:pt x="0" y="8892"/>
                    </a:lnTo>
                    <a:cubicBezTo>
                      <a:pt x="37" y="9140"/>
                      <a:pt x="84" y="9388"/>
                      <a:pt x="146" y="9632"/>
                    </a:cubicBezTo>
                    <a:lnTo>
                      <a:pt x="146" y="9630"/>
                    </a:lnTo>
                    <a:lnTo>
                      <a:pt x="1462" y="9305"/>
                    </a:lnTo>
                    <a:cubicBezTo>
                      <a:pt x="1413" y="9105"/>
                      <a:pt x="1371" y="8899"/>
                      <a:pt x="1342" y="8695"/>
                    </a:cubicBezTo>
                    <a:close/>
                    <a:moveTo>
                      <a:pt x="13430" y="10744"/>
                    </a:moveTo>
                    <a:cubicBezTo>
                      <a:pt x="13334" y="10927"/>
                      <a:pt x="13228" y="11107"/>
                      <a:pt x="13114" y="11281"/>
                    </a:cubicBezTo>
                    <a:lnTo>
                      <a:pt x="14249" y="12026"/>
                    </a:lnTo>
                    <a:cubicBezTo>
                      <a:pt x="14386" y="11816"/>
                      <a:pt x="14515" y="11598"/>
                      <a:pt x="14631" y="11375"/>
                    </a:cubicBezTo>
                    <a:lnTo>
                      <a:pt x="13430" y="10744"/>
                    </a:lnTo>
                    <a:close/>
                    <a:moveTo>
                      <a:pt x="2510" y="11547"/>
                    </a:moveTo>
                    <a:lnTo>
                      <a:pt x="1414" y="12346"/>
                    </a:lnTo>
                    <a:cubicBezTo>
                      <a:pt x="1561" y="12548"/>
                      <a:pt x="1720" y="12746"/>
                      <a:pt x="1887" y="12933"/>
                    </a:cubicBezTo>
                    <a:lnTo>
                      <a:pt x="2901" y="12033"/>
                    </a:lnTo>
                    <a:cubicBezTo>
                      <a:pt x="2762" y="11877"/>
                      <a:pt x="2632" y="11714"/>
                      <a:pt x="2510" y="11547"/>
                    </a:cubicBezTo>
                    <a:close/>
                    <a:moveTo>
                      <a:pt x="11385" y="13055"/>
                    </a:moveTo>
                    <a:cubicBezTo>
                      <a:pt x="11216" y="13173"/>
                      <a:pt x="11038" y="13283"/>
                      <a:pt x="10856" y="13384"/>
                    </a:cubicBezTo>
                    <a:lnTo>
                      <a:pt x="11518" y="14569"/>
                    </a:lnTo>
                    <a:cubicBezTo>
                      <a:pt x="11737" y="14446"/>
                      <a:pt x="11951" y="14312"/>
                      <a:pt x="12158" y="14170"/>
                    </a:cubicBezTo>
                    <a:lnTo>
                      <a:pt x="11385" y="13055"/>
                    </a:lnTo>
                    <a:close/>
                    <a:moveTo>
                      <a:pt x="4869" y="13534"/>
                    </a:moveTo>
                    <a:lnTo>
                      <a:pt x="4269" y="14752"/>
                    </a:lnTo>
                    <a:cubicBezTo>
                      <a:pt x="4495" y="14863"/>
                      <a:pt x="4727" y="14963"/>
                      <a:pt x="4961" y="15051"/>
                    </a:cubicBezTo>
                    <a:lnTo>
                      <a:pt x="5440" y="13782"/>
                    </a:lnTo>
                    <a:cubicBezTo>
                      <a:pt x="5247" y="13709"/>
                      <a:pt x="5056" y="13625"/>
                      <a:pt x="4869" y="13534"/>
                    </a:cubicBezTo>
                    <a:close/>
                    <a:moveTo>
                      <a:pt x="8503" y="14151"/>
                    </a:moveTo>
                    <a:cubicBezTo>
                      <a:pt x="8300" y="14175"/>
                      <a:pt x="8090" y="14190"/>
                      <a:pt x="7882" y="14195"/>
                    </a:cubicBezTo>
                    <a:lnTo>
                      <a:pt x="7917" y="15551"/>
                    </a:lnTo>
                    <a:cubicBezTo>
                      <a:pt x="8168" y="15545"/>
                      <a:pt x="8419" y="15527"/>
                      <a:pt x="8667" y="15497"/>
                    </a:cubicBezTo>
                    <a:lnTo>
                      <a:pt x="8503" y="14151"/>
                    </a:ln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499;p34"/>
            <p:cNvSpPr/>
            <p:nvPr/>
          </p:nvSpPr>
          <p:spPr>
            <a:xfrm>
              <a:off x="6445170" y="1955384"/>
              <a:ext cx="432798" cy="432798"/>
            </a:xfrm>
            <a:custGeom>
              <a:avLst/>
              <a:gdLst/>
              <a:ahLst/>
              <a:cxnLst/>
              <a:rect l="l" t="t" r="r" b="b"/>
              <a:pathLst>
                <a:path w="17371" h="17371" extrusionOk="0">
                  <a:moveTo>
                    <a:pt x="8685" y="5061"/>
                  </a:moveTo>
                  <a:cubicBezTo>
                    <a:pt x="10683" y="5061"/>
                    <a:pt x="12308" y="6687"/>
                    <a:pt x="12308" y="8686"/>
                  </a:cubicBezTo>
                  <a:cubicBezTo>
                    <a:pt x="12308" y="10683"/>
                    <a:pt x="10683" y="12309"/>
                    <a:pt x="8685" y="12309"/>
                  </a:cubicBezTo>
                  <a:cubicBezTo>
                    <a:pt x="6686" y="12309"/>
                    <a:pt x="5061" y="10683"/>
                    <a:pt x="5061" y="8686"/>
                  </a:cubicBezTo>
                  <a:cubicBezTo>
                    <a:pt x="5061" y="6687"/>
                    <a:pt x="6686" y="5061"/>
                    <a:pt x="8685" y="5061"/>
                  </a:cubicBezTo>
                  <a:close/>
                  <a:moveTo>
                    <a:pt x="8670" y="1"/>
                  </a:moveTo>
                  <a:lnTo>
                    <a:pt x="8669" y="1813"/>
                  </a:lnTo>
                  <a:lnTo>
                    <a:pt x="8669" y="3415"/>
                  </a:lnTo>
                  <a:cubicBezTo>
                    <a:pt x="8345" y="3415"/>
                    <a:pt x="8028" y="3447"/>
                    <a:pt x="7721" y="3505"/>
                  </a:cubicBezTo>
                  <a:lnTo>
                    <a:pt x="7101" y="144"/>
                  </a:lnTo>
                  <a:cubicBezTo>
                    <a:pt x="5365" y="465"/>
                    <a:pt x="3784" y="1299"/>
                    <a:pt x="2531" y="2556"/>
                  </a:cubicBezTo>
                  <a:lnTo>
                    <a:pt x="4952" y="4968"/>
                  </a:lnTo>
                  <a:cubicBezTo>
                    <a:pt x="4727" y="5193"/>
                    <a:pt x="4524" y="5439"/>
                    <a:pt x="4342" y="5702"/>
                  </a:cubicBezTo>
                  <a:lnTo>
                    <a:pt x="1529" y="3764"/>
                  </a:lnTo>
                  <a:cubicBezTo>
                    <a:pt x="529" y="5216"/>
                    <a:pt x="0" y="6918"/>
                    <a:pt x="0" y="8686"/>
                  </a:cubicBezTo>
                  <a:lnTo>
                    <a:pt x="0" y="8710"/>
                  </a:lnTo>
                  <a:lnTo>
                    <a:pt x="1552" y="8697"/>
                  </a:lnTo>
                  <a:lnTo>
                    <a:pt x="3415" y="8697"/>
                  </a:lnTo>
                  <a:cubicBezTo>
                    <a:pt x="3415" y="9021"/>
                    <a:pt x="3447" y="9336"/>
                    <a:pt x="3503" y="9645"/>
                  </a:cubicBezTo>
                  <a:lnTo>
                    <a:pt x="144" y="10262"/>
                  </a:lnTo>
                  <a:cubicBezTo>
                    <a:pt x="463" y="12000"/>
                    <a:pt x="1296" y="13581"/>
                    <a:pt x="2551" y="14833"/>
                  </a:cubicBezTo>
                  <a:lnTo>
                    <a:pt x="4965" y="12414"/>
                  </a:lnTo>
                  <a:cubicBezTo>
                    <a:pt x="5190" y="12639"/>
                    <a:pt x="5436" y="12844"/>
                    <a:pt x="5698" y="13026"/>
                  </a:cubicBezTo>
                  <a:lnTo>
                    <a:pt x="3759" y="15837"/>
                  </a:lnTo>
                  <a:cubicBezTo>
                    <a:pt x="5211" y="16840"/>
                    <a:pt x="6914" y="17371"/>
                    <a:pt x="8685" y="17371"/>
                  </a:cubicBezTo>
                  <a:lnTo>
                    <a:pt x="8690" y="17371"/>
                  </a:lnTo>
                  <a:lnTo>
                    <a:pt x="8685" y="13956"/>
                  </a:lnTo>
                  <a:cubicBezTo>
                    <a:pt x="9011" y="13956"/>
                    <a:pt x="9330" y="13924"/>
                    <a:pt x="9640" y="13868"/>
                  </a:cubicBezTo>
                  <a:lnTo>
                    <a:pt x="10255" y="17228"/>
                  </a:lnTo>
                  <a:cubicBezTo>
                    <a:pt x="11993" y="16910"/>
                    <a:pt x="13574" y="16079"/>
                    <a:pt x="14828" y="14823"/>
                  </a:cubicBezTo>
                  <a:lnTo>
                    <a:pt x="12412" y="12409"/>
                  </a:lnTo>
                  <a:cubicBezTo>
                    <a:pt x="12637" y="12183"/>
                    <a:pt x="12840" y="11938"/>
                    <a:pt x="13022" y="11676"/>
                  </a:cubicBezTo>
                  <a:lnTo>
                    <a:pt x="15834" y="13617"/>
                  </a:lnTo>
                  <a:lnTo>
                    <a:pt x="15834" y="13619"/>
                  </a:lnTo>
                  <a:cubicBezTo>
                    <a:pt x="16838" y="12163"/>
                    <a:pt x="17370" y="10458"/>
                    <a:pt x="17370" y="8686"/>
                  </a:cubicBezTo>
                  <a:lnTo>
                    <a:pt x="17370" y="8662"/>
                  </a:lnTo>
                  <a:lnTo>
                    <a:pt x="13955" y="8662"/>
                  </a:lnTo>
                  <a:cubicBezTo>
                    <a:pt x="13954" y="8340"/>
                    <a:pt x="13922" y="8023"/>
                    <a:pt x="13866" y="7717"/>
                  </a:cubicBezTo>
                  <a:lnTo>
                    <a:pt x="17225" y="7095"/>
                  </a:lnTo>
                  <a:cubicBezTo>
                    <a:pt x="16903" y="5357"/>
                    <a:pt x="16067" y="3777"/>
                    <a:pt x="14810" y="2527"/>
                  </a:cubicBezTo>
                  <a:lnTo>
                    <a:pt x="12399" y="4950"/>
                  </a:lnTo>
                  <a:cubicBezTo>
                    <a:pt x="12175" y="4726"/>
                    <a:pt x="11928" y="4521"/>
                    <a:pt x="11664" y="4341"/>
                  </a:cubicBezTo>
                  <a:lnTo>
                    <a:pt x="13600" y="1524"/>
                  </a:lnTo>
                  <a:cubicBezTo>
                    <a:pt x="12150" y="528"/>
                    <a:pt x="10450" y="1"/>
                    <a:pt x="8685"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0;p34"/>
            <p:cNvSpPr/>
            <p:nvPr/>
          </p:nvSpPr>
          <p:spPr>
            <a:xfrm>
              <a:off x="6635207" y="2145524"/>
              <a:ext cx="52800" cy="52500"/>
            </a:xfrm>
            <a:prstGeom prst="ellipse">
              <a:avLst/>
            </a:prstGeom>
            <a:grp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2;p34"/>
            <p:cNvSpPr/>
            <p:nvPr/>
          </p:nvSpPr>
          <p:spPr>
            <a:xfrm>
              <a:off x="7947969" y="4548367"/>
              <a:ext cx="285300" cy="285300"/>
            </a:xfrm>
            <a:prstGeom prst="ellipse">
              <a:avLst/>
            </a:prstGeom>
            <a:grp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 name="Google Shape;501;p34"/>
            <p:cNvCxnSpPr>
              <a:stCxn id="32" idx="4"/>
              <a:endCxn id="24" idx="0"/>
            </p:cNvCxnSpPr>
            <p:nvPr/>
          </p:nvCxnSpPr>
          <p:spPr>
            <a:xfrm>
              <a:off x="6661607" y="2198024"/>
              <a:ext cx="458100" cy="1272300"/>
            </a:xfrm>
            <a:prstGeom prst="straightConnector1">
              <a:avLst/>
            </a:prstGeom>
            <a:grpFill/>
            <a:ln w="19050" cap="flat" cmpd="sng">
              <a:solidFill>
                <a:schemeClr val="accent2"/>
              </a:solidFill>
              <a:prstDash val="solid"/>
              <a:round/>
              <a:headEnd type="none" w="med" len="med"/>
              <a:tailEnd type="none" w="med" len="med"/>
            </a:ln>
          </p:spPr>
        </p:cxnSp>
        <p:cxnSp>
          <p:nvCxnSpPr>
            <p:cNvPr id="35" name="Google Shape;502;p34"/>
            <p:cNvCxnSpPr>
              <a:stCxn id="32" idx="5"/>
              <a:endCxn id="26" idx="1"/>
            </p:cNvCxnSpPr>
            <p:nvPr/>
          </p:nvCxnSpPr>
          <p:spPr>
            <a:xfrm>
              <a:off x="6680275" y="2190336"/>
              <a:ext cx="2033400" cy="493500"/>
            </a:xfrm>
            <a:prstGeom prst="straightConnector1">
              <a:avLst/>
            </a:prstGeom>
            <a:grpFill/>
            <a:ln w="19050" cap="flat" cmpd="sng">
              <a:solidFill>
                <a:schemeClr val="accent2"/>
              </a:solidFill>
              <a:prstDash val="solid"/>
              <a:round/>
              <a:headEnd type="none" w="med" len="med"/>
              <a:tailEnd type="none" w="med" len="med"/>
            </a:ln>
          </p:spPr>
        </p:cxnSp>
        <p:cxnSp>
          <p:nvCxnSpPr>
            <p:cNvPr id="36" name="Google Shape;503;p34"/>
            <p:cNvCxnSpPr>
              <a:stCxn id="24" idx="6"/>
              <a:endCxn id="26" idx="3"/>
            </p:cNvCxnSpPr>
            <p:nvPr/>
          </p:nvCxnSpPr>
          <p:spPr>
            <a:xfrm rot="10800000" flipH="1">
              <a:off x="7187719" y="2751677"/>
              <a:ext cx="1526100" cy="786600"/>
            </a:xfrm>
            <a:prstGeom prst="straightConnector1">
              <a:avLst/>
            </a:prstGeom>
            <a:grpFill/>
            <a:ln w="19050" cap="flat" cmpd="sng">
              <a:solidFill>
                <a:schemeClr val="accent2"/>
              </a:solidFill>
              <a:prstDash val="solid"/>
              <a:round/>
              <a:headEnd type="none" w="med" len="med"/>
              <a:tailEnd type="none" w="med" len="med"/>
            </a:ln>
          </p:spPr>
        </p:cxnSp>
        <p:cxnSp>
          <p:nvCxnSpPr>
            <p:cNvPr id="37" name="Google Shape;504;p34"/>
            <p:cNvCxnSpPr>
              <a:stCxn id="24" idx="5"/>
              <a:endCxn id="33" idx="1"/>
            </p:cNvCxnSpPr>
            <p:nvPr/>
          </p:nvCxnSpPr>
          <p:spPr>
            <a:xfrm>
              <a:off x="7167773" y="3586431"/>
              <a:ext cx="822000" cy="1003800"/>
            </a:xfrm>
            <a:prstGeom prst="straightConnector1">
              <a:avLst/>
            </a:prstGeom>
            <a:grpFill/>
            <a:ln w="19050" cap="flat" cmpd="sng">
              <a:solidFill>
                <a:schemeClr val="accent2"/>
              </a:solidFill>
              <a:prstDash val="solid"/>
              <a:round/>
              <a:headEnd type="none" w="med" len="med"/>
              <a:tailEnd type="none" w="med" len="med"/>
            </a:ln>
          </p:spPr>
        </p:cxnSp>
      </p:grpSp>
      <p:sp>
        <p:nvSpPr>
          <p:cNvPr id="97" name="Rectangle 96"/>
          <p:cNvSpPr/>
          <p:nvPr/>
        </p:nvSpPr>
        <p:spPr>
          <a:xfrm>
            <a:off x="833850" y="2001028"/>
            <a:ext cx="5939006" cy="1651671"/>
          </a:xfrm>
          <a:prstGeom prst="rect">
            <a:avLst/>
          </a:prstGeom>
        </p:spPr>
        <p:txBody>
          <a:bodyPr wrap="square">
            <a:spAutoFit/>
          </a:bodyPr>
          <a:lstStyle/>
          <a:p>
            <a:pPr>
              <a:lnSpc>
                <a:spcPct val="150000"/>
              </a:lnSpc>
            </a:pPr>
            <a:r>
              <a:rPr lang="vi-VN" sz="3600" b="1" smtClean="0">
                <a:solidFill>
                  <a:schemeClr val="accent1"/>
                </a:solidFill>
              </a:rPr>
              <a:t>MỘT SỐ CƠ CẤU TRUYỀN CHUYỂN ĐỘNG</a:t>
            </a:r>
            <a:endParaRPr lang="vi-VN" sz="3600" b="1">
              <a:solidFill>
                <a:schemeClr val="accent1"/>
              </a:solidFill>
            </a:endParaRPr>
          </a:p>
        </p:txBody>
      </p:sp>
    </p:spTree>
    <p:extLst>
      <p:ext uri="{BB962C8B-B14F-4D97-AF65-F5344CB8AC3E}">
        <p14:creationId xmlns:p14="http://schemas.microsoft.com/office/powerpoint/2010/main" val="3315724165"/>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cxnSp>
        <p:nvCxnSpPr>
          <p:cNvPr id="98" name="Elbow Connector 97"/>
          <p:cNvCxnSpPr/>
          <p:nvPr/>
        </p:nvCxnSpPr>
        <p:spPr>
          <a:xfrm rot="16200000" flipH="1">
            <a:off x="5198512" y="1924193"/>
            <a:ext cx="884680" cy="2070585"/>
          </a:xfrm>
          <a:prstGeom prst="bentConnector3">
            <a:avLst>
              <a:gd name="adj1" fmla="val 6045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7" idx="2"/>
            <a:endCxn id="85" idx="0"/>
          </p:cNvCxnSpPr>
          <p:nvPr/>
        </p:nvCxnSpPr>
        <p:spPr>
          <a:xfrm rot="5400000">
            <a:off x="3135720" y="1925926"/>
            <a:ext cx="884680" cy="2070585"/>
          </a:xfrm>
          <a:prstGeom prst="bentConnector3">
            <a:avLst>
              <a:gd name="adj1" fmla="val 6045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32265" y="421802"/>
            <a:ext cx="6667928" cy="1040917"/>
          </a:xfrm>
          <a:prstGeom prst="rect">
            <a:avLst/>
          </a:prstGeom>
          <a:solidFill>
            <a:schemeClr val="bg1">
              <a:lumMod val="9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000000"/>
                </a:solidFill>
                <a:latin typeface="Arial" panose="020B0604020202020204" pitchFamily="34" charset="0"/>
                <a:cs typeface="Arial" panose="020B0604020202020204" pitchFamily="34" charset="0"/>
              </a:rPr>
              <a:t>Truyền chuyển động </a:t>
            </a:r>
            <a:r>
              <a:rPr lang="en-US" sz="2000">
                <a:solidFill>
                  <a:srgbClr val="000000"/>
                </a:solidFill>
                <a:latin typeface="Arial" panose="020B0604020202020204" pitchFamily="34" charset="0"/>
                <a:cs typeface="Arial" panose="020B0604020202020204" pitchFamily="34" charset="0"/>
              </a:rPr>
              <a:t>là truyền và biến đổi tốc độ giữa các bộ phận của máy đặt xa nhau.</a:t>
            </a:r>
          </a:p>
        </p:txBody>
      </p:sp>
      <p:grpSp>
        <p:nvGrpSpPr>
          <p:cNvPr id="97" name="Group 96"/>
          <p:cNvGrpSpPr/>
          <p:nvPr/>
        </p:nvGrpSpPr>
        <p:grpSpPr>
          <a:xfrm>
            <a:off x="1609230" y="1808411"/>
            <a:ext cx="5990895" cy="996434"/>
            <a:chOff x="1609230" y="1808411"/>
            <a:chExt cx="5990895" cy="996434"/>
          </a:xfrm>
        </p:grpSpPr>
        <p:grpSp>
          <p:nvGrpSpPr>
            <p:cNvPr id="8" name="Google Shape;2014;p34"/>
            <p:cNvGrpSpPr/>
            <p:nvPr/>
          </p:nvGrpSpPr>
          <p:grpSpPr>
            <a:xfrm>
              <a:off x="1609230" y="1808411"/>
              <a:ext cx="5990895" cy="996434"/>
              <a:chOff x="1779333" y="2609797"/>
              <a:chExt cx="5585225" cy="928961"/>
            </a:xfrm>
          </p:grpSpPr>
          <p:grpSp>
            <p:nvGrpSpPr>
              <p:cNvPr id="9" name="Google Shape;2015;p34"/>
              <p:cNvGrpSpPr/>
              <p:nvPr/>
            </p:nvGrpSpPr>
            <p:grpSpPr>
              <a:xfrm>
                <a:off x="1779333" y="2609797"/>
                <a:ext cx="5585225" cy="928961"/>
                <a:chOff x="2482188" y="2726750"/>
                <a:chExt cx="4179619" cy="695174"/>
              </a:xfrm>
            </p:grpSpPr>
            <p:sp>
              <p:nvSpPr>
                <p:cNvPr id="13" name="Google Shape;2016;p34"/>
                <p:cNvSpPr/>
                <p:nvPr/>
              </p:nvSpPr>
              <p:spPr>
                <a:xfrm>
                  <a:off x="2537172" y="2781734"/>
                  <a:ext cx="4069569" cy="584464"/>
                </a:xfrm>
                <a:custGeom>
                  <a:avLst/>
                  <a:gdLst/>
                  <a:ahLst/>
                  <a:cxnLst/>
                  <a:rect l="l" t="t" r="r" b="b"/>
                  <a:pathLst>
                    <a:path w="49367" h="7090" extrusionOk="0">
                      <a:moveTo>
                        <a:pt x="3365" y="1"/>
                      </a:moveTo>
                      <a:lnTo>
                        <a:pt x="3189" y="18"/>
                      </a:lnTo>
                      <a:lnTo>
                        <a:pt x="3014" y="45"/>
                      </a:lnTo>
                      <a:lnTo>
                        <a:pt x="2838" y="71"/>
                      </a:lnTo>
                      <a:lnTo>
                        <a:pt x="2662" y="115"/>
                      </a:lnTo>
                      <a:lnTo>
                        <a:pt x="2495" y="159"/>
                      </a:lnTo>
                      <a:lnTo>
                        <a:pt x="2329" y="220"/>
                      </a:lnTo>
                      <a:lnTo>
                        <a:pt x="2170" y="282"/>
                      </a:lnTo>
                      <a:lnTo>
                        <a:pt x="2012" y="352"/>
                      </a:lnTo>
                      <a:lnTo>
                        <a:pt x="1863" y="431"/>
                      </a:lnTo>
                      <a:lnTo>
                        <a:pt x="1714" y="519"/>
                      </a:lnTo>
                      <a:lnTo>
                        <a:pt x="1573" y="607"/>
                      </a:lnTo>
                      <a:lnTo>
                        <a:pt x="1433" y="704"/>
                      </a:lnTo>
                      <a:lnTo>
                        <a:pt x="1292" y="809"/>
                      </a:lnTo>
                      <a:lnTo>
                        <a:pt x="1169" y="923"/>
                      </a:lnTo>
                      <a:lnTo>
                        <a:pt x="1046" y="1037"/>
                      </a:lnTo>
                      <a:lnTo>
                        <a:pt x="923" y="1169"/>
                      </a:lnTo>
                      <a:lnTo>
                        <a:pt x="818" y="1292"/>
                      </a:lnTo>
                      <a:lnTo>
                        <a:pt x="712" y="1424"/>
                      </a:lnTo>
                      <a:lnTo>
                        <a:pt x="607" y="1564"/>
                      </a:lnTo>
                      <a:lnTo>
                        <a:pt x="519" y="1714"/>
                      </a:lnTo>
                      <a:lnTo>
                        <a:pt x="431" y="1863"/>
                      </a:lnTo>
                      <a:lnTo>
                        <a:pt x="352" y="2012"/>
                      </a:lnTo>
                      <a:lnTo>
                        <a:pt x="282" y="2170"/>
                      </a:lnTo>
                      <a:lnTo>
                        <a:pt x="220" y="2329"/>
                      </a:lnTo>
                      <a:lnTo>
                        <a:pt x="159" y="2495"/>
                      </a:lnTo>
                      <a:lnTo>
                        <a:pt x="115" y="2662"/>
                      </a:lnTo>
                      <a:lnTo>
                        <a:pt x="71" y="2829"/>
                      </a:lnTo>
                      <a:lnTo>
                        <a:pt x="45" y="3005"/>
                      </a:lnTo>
                      <a:lnTo>
                        <a:pt x="18" y="3181"/>
                      </a:lnTo>
                      <a:lnTo>
                        <a:pt x="10" y="3365"/>
                      </a:lnTo>
                      <a:lnTo>
                        <a:pt x="1" y="3550"/>
                      </a:lnTo>
                      <a:lnTo>
                        <a:pt x="10" y="3725"/>
                      </a:lnTo>
                      <a:lnTo>
                        <a:pt x="18" y="3910"/>
                      </a:lnTo>
                      <a:lnTo>
                        <a:pt x="45" y="4085"/>
                      </a:lnTo>
                      <a:lnTo>
                        <a:pt x="71" y="4261"/>
                      </a:lnTo>
                      <a:lnTo>
                        <a:pt x="115" y="4428"/>
                      </a:lnTo>
                      <a:lnTo>
                        <a:pt x="159" y="4595"/>
                      </a:lnTo>
                      <a:lnTo>
                        <a:pt x="220" y="4762"/>
                      </a:lnTo>
                      <a:lnTo>
                        <a:pt x="282" y="4920"/>
                      </a:lnTo>
                      <a:lnTo>
                        <a:pt x="352" y="5078"/>
                      </a:lnTo>
                      <a:lnTo>
                        <a:pt x="431" y="5236"/>
                      </a:lnTo>
                      <a:lnTo>
                        <a:pt x="519" y="5385"/>
                      </a:lnTo>
                      <a:lnTo>
                        <a:pt x="607" y="5526"/>
                      </a:lnTo>
                      <a:lnTo>
                        <a:pt x="712" y="5666"/>
                      </a:lnTo>
                      <a:lnTo>
                        <a:pt x="818" y="5798"/>
                      </a:lnTo>
                      <a:lnTo>
                        <a:pt x="923" y="5930"/>
                      </a:lnTo>
                      <a:lnTo>
                        <a:pt x="1046" y="6053"/>
                      </a:lnTo>
                      <a:lnTo>
                        <a:pt x="1169" y="6167"/>
                      </a:lnTo>
                      <a:lnTo>
                        <a:pt x="1292" y="6281"/>
                      </a:lnTo>
                      <a:lnTo>
                        <a:pt x="1433" y="6387"/>
                      </a:lnTo>
                      <a:lnTo>
                        <a:pt x="1573" y="6483"/>
                      </a:lnTo>
                      <a:lnTo>
                        <a:pt x="1714" y="6580"/>
                      </a:lnTo>
                      <a:lnTo>
                        <a:pt x="1863" y="6659"/>
                      </a:lnTo>
                      <a:lnTo>
                        <a:pt x="2012" y="6738"/>
                      </a:lnTo>
                      <a:lnTo>
                        <a:pt x="2170" y="6808"/>
                      </a:lnTo>
                      <a:lnTo>
                        <a:pt x="2329" y="6879"/>
                      </a:lnTo>
                      <a:lnTo>
                        <a:pt x="2495" y="6931"/>
                      </a:lnTo>
                      <a:lnTo>
                        <a:pt x="2662" y="6984"/>
                      </a:lnTo>
                      <a:lnTo>
                        <a:pt x="2838" y="7019"/>
                      </a:lnTo>
                      <a:lnTo>
                        <a:pt x="3014" y="7054"/>
                      </a:lnTo>
                      <a:lnTo>
                        <a:pt x="3189" y="7072"/>
                      </a:lnTo>
                      <a:lnTo>
                        <a:pt x="3365" y="7089"/>
                      </a:lnTo>
                      <a:lnTo>
                        <a:pt x="46002" y="7089"/>
                      </a:lnTo>
                      <a:lnTo>
                        <a:pt x="46178" y="7072"/>
                      </a:lnTo>
                      <a:lnTo>
                        <a:pt x="46354" y="7054"/>
                      </a:lnTo>
                      <a:lnTo>
                        <a:pt x="46529" y="7019"/>
                      </a:lnTo>
                      <a:lnTo>
                        <a:pt x="46696" y="6984"/>
                      </a:lnTo>
                      <a:lnTo>
                        <a:pt x="46872" y="6931"/>
                      </a:lnTo>
                      <a:lnTo>
                        <a:pt x="47030" y="6879"/>
                      </a:lnTo>
                      <a:lnTo>
                        <a:pt x="47197" y="6808"/>
                      </a:lnTo>
                      <a:lnTo>
                        <a:pt x="47355" y="6738"/>
                      </a:lnTo>
                      <a:lnTo>
                        <a:pt x="47504" y="6659"/>
                      </a:lnTo>
                      <a:lnTo>
                        <a:pt x="47654" y="6580"/>
                      </a:lnTo>
                      <a:lnTo>
                        <a:pt x="47794" y="6483"/>
                      </a:lnTo>
                      <a:lnTo>
                        <a:pt x="47935" y="6387"/>
                      </a:lnTo>
                      <a:lnTo>
                        <a:pt x="48066" y="6281"/>
                      </a:lnTo>
                      <a:lnTo>
                        <a:pt x="48198" y="6167"/>
                      </a:lnTo>
                      <a:lnTo>
                        <a:pt x="48321" y="6053"/>
                      </a:lnTo>
                      <a:lnTo>
                        <a:pt x="48435" y="5930"/>
                      </a:lnTo>
                      <a:lnTo>
                        <a:pt x="48550" y="5798"/>
                      </a:lnTo>
                      <a:lnTo>
                        <a:pt x="48655" y="5666"/>
                      </a:lnTo>
                      <a:lnTo>
                        <a:pt x="48752" y="5526"/>
                      </a:lnTo>
                      <a:lnTo>
                        <a:pt x="48848" y="5385"/>
                      </a:lnTo>
                      <a:lnTo>
                        <a:pt x="48936" y="5236"/>
                      </a:lnTo>
                      <a:lnTo>
                        <a:pt x="49015" y="5078"/>
                      </a:lnTo>
                      <a:lnTo>
                        <a:pt x="49085" y="4920"/>
                      </a:lnTo>
                      <a:lnTo>
                        <a:pt x="49147" y="4762"/>
                      </a:lnTo>
                      <a:lnTo>
                        <a:pt x="49200" y="4595"/>
                      </a:lnTo>
                      <a:lnTo>
                        <a:pt x="49252" y="4428"/>
                      </a:lnTo>
                      <a:lnTo>
                        <a:pt x="49287" y="4261"/>
                      </a:lnTo>
                      <a:lnTo>
                        <a:pt x="49323" y="4085"/>
                      </a:lnTo>
                      <a:lnTo>
                        <a:pt x="49340" y="3910"/>
                      </a:lnTo>
                      <a:lnTo>
                        <a:pt x="49358" y="3725"/>
                      </a:lnTo>
                      <a:lnTo>
                        <a:pt x="49366" y="3550"/>
                      </a:lnTo>
                      <a:lnTo>
                        <a:pt x="49358" y="3365"/>
                      </a:lnTo>
                      <a:lnTo>
                        <a:pt x="49340" y="3181"/>
                      </a:lnTo>
                      <a:lnTo>
                        <a:pt x="49323" y="3005"/>
                      </a:lnTo>
                      <a:lnTo>
                        <a:pt x="49287" y="2829"/>
                      </a:lnTo>
                      <a:lnTo>
                        <a:pt x="49252" y="2662"/>
                      </a:lnTo>
                      <a:lnTo>
                        <a:pt x="49200" y="2495"/>
                      </a:lnTo>
                      <a:lnTo>
                        <a:pt x="49147" y="2329"/>
                      </a:lnTo>
                      <a:lnTo>
                        <a:pt x="49085" y="2170"/>
                      </a:lnTo>
                      <a:lnTo>
                        <a:pt x="49015" y="2012"/>
                      </a:lnTo>
                      <a:lnTo>
                        <a:pt x="48936" y="1863"/>
                      </a:lnTo>
                      <a:lnTo>
                        <a:pt x="48848" y="1714"/>
                      </a:lnTo>
                      <a:lnTo>
                        <a:pt x="48752" y="1564"/>
                      </a:lnTo>
                      <a:lnTo>
                        <a:pt x="48655" y="1424"/>
                      </a:lnTo>
                      <a:lnTo>
                        <a:pt x="48550" y="1292"/>
                      </a:lnTo>
                      <a:lnTo>
                        <a:pt x="48435" y="1169"/>
                      </a:lnTo>
                      <a:lnTo>
                        <a:pt x="48321" y="1037"/>
                      </a:lnTo>
                      <a:lnTo>
                        <a:pt x="48198" y="923"/>
                      </a:lnTo>
                      <a:lnTo>
                        <a:pt x="48066" y="809"/>
                      </a:lnTo>
                      <a:lnTo>
                        <a:pt x="47935" y="704"/>
                      </a:lnTo>
                      <a:lnTo>
                        <a:pt x="47794" y="607"/>
                      </a:lnTo>
                      <a:lnTo>
                        <a:pt x="47654" y="519"/>
                      </a:lnTo>
                      <a:lnTo>
                        <a:pt x="47504" y="431"/>
                      </a:lnTo>
                      <a:lnTo>
                        <a:pt x="47355" y="352"/>
                      </a:lnTo>
                      <a:lnTo>
                        <a:pt x="47197" y="282"/>
                      </a:lnTo>
                      <a:lnTo>
                        <a:pt x="47030" y="220"/>
                      </a:lnTo>
                      <a:lnTo>
                        <a:pt x="46872" y="159"/>
                      </a:lnTo>
                      <a:lnTo>
                        <a:pt x="46696" y="115"/>
                      </a:lnTo>
                      <a:lnTo>
                        <a:pt x="46529" y="71"/>
                      </a:lnTo>
                      <a:lnTo>
                        <a:pt x="46354" y="45"/>
                      </a:lnTo>
                      <a:lnTo>
                        <a:pt x="46178" y="18"/>
                      </a:lnTo>
                      <a:lnTo>
                        <a:pt x="46002"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2017;p34"/>
                <p:cNvSpPr/>
                <p:nvPr/>
              </p:nvSpPr>
              <p:spPr>
                <a:xfrm>
                  <a:off x="2747216" y="2754943"/>
                  <a:ext cx="76829" cy="76829"/>
                </a:xfrm>
                <a:custGeom>
                  <a:avLst/>
                  <a:gdLst/>
                  <a:ahLst/>
                  <a:cxnLst/>
                  <a:rect l="l" t="t" r="r" b="b"/>
                  <a:pathLst>
                    <a:path w="932" h="932" extrusionOk="0">
                      <a:moveTo>
                        <a:pt x="466" y="932"/>
                      </a:moveTo>
                      <a:lnTo>
                        <a:pt x="466" y="932"/>
                      </a:lnTo>
                      <a:lnTo>
                        <a:pt x="562" y="923"/>
                      </a:lnTo>
                      <a:lnTo>
                        <a:pt x="650" y="897"/>
                      </a:lnTo>
                      <a:lnTo>
                        <a:pt x="729" y="853"/>
                      </a:lnTo>
                      <a:lnTo>
                        <a:pt x="799" y="800"/>
                      </a:lnTo>
                      <a:lnTo>
                        <a:pt x="852" y="730"/>
                      </a:lnTo>
                      <a:lnTo>
                        <a:pt x="896" y="651"/>
                      </a:lnTo>
                      <a:lnTo>
                        <a:pt x="922" y="563"/>
                      </a:lnTo>
                      <a:lnTo>
                        <a:pt x="931" y="466"/>
                      </a:lnTo>
                      <a:lnTo>
                        <a:pt x="931" y="466"/>
                      </a:lnTo>
                      <a:lnTo>
                        <a:pt x="922" y="379"/>
                      </a:lnTo>
                      <a:lnTo>
                        <a:pt x="896" y="291"/>
                      </a:lnTo>
                      <a:lnTo>
                        <a:pt x="852" y="212"/>
                      </a:lnTo>
                      <a:lnTo>
                        <a:pt x="799" y="141"/>
                      </a:lnTo>
                      <a:lnTo>
                        <a:pt x="729" y="89"/>
                      </a:lnTo>
                      <a:lnTo>
                        <a:pt x="650" y="45"/>
                      </a:lnTo>
                      <a:lnTo>
                        <a:pt x="562" y="18"/>
                      </a:lnTo>
                      <a:lnTo>
                        <a:pt x="466" y="1"/>
                      </a:lnTo>
                      <a:lnTo>
                        <a:pt x="466" y="1"/>
                      </a:lnTo>
                      <a:lnTo>
                        <a:pt x="369" y="18"/>
                      </a:lnTo>
                      <a:lnTo>
                        <a:pt x="281" y="45"/>
                      </a:lnTo>
                      <a:lnTo>
                        <a:pt x="202" y="89"/>
                      </a:lnTo>
                      <a:lnTo>
                        <a:pt x="141" y="141"/>
                      </a:lnTo>
                      <a:lnTo>
                        <a:pt x="79" y="212"/>
                      </a:lnTo>
                      <a:lnTo>
                        <a:pt x="35" y="291"/>
                      </a:lnTo>
                      <a:lnTo>
                        <a:pt x="9" y="379"/>
                      </a:lnTo>
                      <a:lnTo>
                        <a:pt x="0" y="466"/>
                      </a:lnTo>
                      <a:lnTo>
                        <a:pt x="0" y="466"/>
                      </a:lnTo>
                      <a:lnTo>
                        <a:pt x="9" y="563"/>
                      </a:lnTo>
                      <a:lnTo>
                        <a:pt x="35" y="651"/>
                      </a:lnTo>
                      <a:lnTo>
                        <a:pt x="79" y="730"/>
                      </a:lnTo>
                      <a:lnTo>
                        <a:pt x="141" y="800"/>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Google Shape;2018;p34"/>
                <p:cNvSpPr/>
                <p:nvPr/>
              </p:nvSpPr>
              <p:spPr>
                <a:xfrm>
                  <a:off x="2617546" y="2826661"/>
                  <a:ext cx="77571" cy="76829"/>
                </a:xfrm>
                <a:custGeom>
                  <a:avLst/>
                  <a:gdLst/>
                  <a:ahLst/>
                  <a:cxnLst/>
                  <a:rect l="l" t="t" r="r" b="b"/>
                  <a:pathLst>
                    <a:path w="941" h="932" extrusionOk="0">
                      <a:moveTo>
                        <a:pt x="475" y="932"/>
                      </a:moveTo>
                      <a:lnTo>
                        <a:pt x="475" y="932"/>
                      </a:lnTo>
                      <a:lnTo>
                        <a:pt x="563" y="923"/>
                      </a:lnTo>
                      <a:lnTo>
                        <a:pt x="651" y="896"/>
                      </a:lnTo>
                      <a:lnTo>
                        <a:pt x="730" y="852"/>
                      </a:lnTo>
                      <a:lnTo>
                        <a:pt x="800" y="791"/>
                      </a:lnTo>
                      <a:lnTo>
                        <a:pt x="853" y="729"/>
                      </a:lnTo>
                      <a:lnTo>
                        <a:pt x="897" y="642"/>
                      </a:lnTo>
                      <a:lnTo>
                        <a:pt x="923" y="563"/>
                      </a:lnTo>
                      <a:lnTo>
                        <a:pt x="941" y="466"/>
                      </a:lnTo>
                      <a:lnTo>
                        <a:pt x="941" y="466"/>
                      </a:lnTo>
                      <a:lnTo>
                        <a:pt x="923" y="369"/>
                      </a:lnTo>
                      <a:lnTo>
                        <a:pt x="897" y="282"/>
                      </a:lnTo>
                      <a:lnTo>
                        <a:pt x="853" y="202"/>
                      </a:lnTo>
                      <a:lnTo>
                        <a:pt x="800" y="132"/>
                      </a:lnTo>
                      <a:lnTo>
                        <a:pt x="730" y="79"/>
                      </a:lnTo>
                      <a:lnTo>
                        <a:pt x="651" y="36"/>
                      </a:lnTo>
                      <a:lnTo>
                        <a:pt x="563" y="9"/>
                      </a:lnTo>
                      <a:lnTo>
                        <a:pt x="475" y="0"/>
                      </a:lnTo>
                      <a:lnTo>
                        <a:pt x="475" y="0"/>
                      </a:lnTo>
                      <a:lnTo>
                        <a:pt x="379" y="9"/>
                      </a:lnTo>
                      <a:lnTo>
                        <a:pt x="291" y="36"/>
                      </a:lnTo>
                      <a:lnTo>
                        <a:pt x="212" y="79"/>
                      </a:lnTo>
                      <a:lnTo>
                        <a:pt x="141" y="132"/>
                      </a:lnTo>
                      <a:lnTo>
                        <a:pt x="89" y="202"/>
                      </a:lnTo>
                      <a:lnTo>
                        <a:pt x="45" y="282"/>
                      </a:lnTo>
                      <a:lnTo>
                        <a:pt x="18" y="369"/>
                      </a:lnTo>
                      <a:lnTo>
                        <a:pt x="1" y="466"/>
                      </a:lnTo>
                      <a:lnTo>
                        <a:pt x="1" y="466"/>
                      </a:lnTo>
                      <a:lnTo>
                        <a:pt x="18" y="563"/>
                      </a:lnTo>
                      <a:lnTo>
                        <a:pt x="45" y="642"/>
                      </a:lnTo>
                      <a:lnTo>
                        <a:pt x="89" y="729"/>
                      </a:lnTo>
                      <a:lnTo>
                        <a:pt x="141" y="791"/>
                      </a:lnTo>
                      <a:lnTo>
                        <a:pt x="212" y="852"/>
                      </a:lnTo>
                      <a:lnTo>
                        <a:pt x="291" y="896"/>
                      </a:lnTo>
                      <a:lnTo>
                        <a:pt x="379" y="923"/>
                      </a:lnTo>
                      <a:lnTo>
                        <a:pt x="475" y="932"/>
                      </a:lnTo>
                      <a:lnTo>
                        <a:pt x="475"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Google Shape;2019;p34"/>
                <p:cNvSpPr/>
                <p:nvPr/>
              </p:nvSpPr>
              <p:spPr>
                <a:xfrm>
                  <a:off x="6450282" y="3245184"/>
                  <a:ext cx="76829" cy="76829"/>
                </a:xfrm>
                <a:custGeom>
                  <a:avLst/>
                  <a:gdLst/>
                  <a:ahLst/>
                  <a:cxnLst/>
                  <a:rect l="l" t="t" r="r" b="b"/>
                  <a:pathLst>
                    <a:path w="932" h="932" extrusionOk="0">
                      <a:moveTo>
                        <a:pt x="466" y="932"/>
                      </a:moveTo>
                      <a:lnTo>
                        <a:pt x="466" y="932"/>
                      </a:lnTo>
                      <a:lnTo>
                        <a:pt x="562" y="923"/>
                      </a:lnTo>
                      <a:lnTo>
                        <a:pt x="650" y="897"/>
                      </a:lnTo>
                      <a:lnTo>
                        <a:pt x="729" y="853"/>
                      </a:lnTo>
                      <a:lnTo>
                        <a:pt x="799" y="800"/>
                      </a:lnTo>
                      <a:lnTo>
                        <a:pt x="852" y="730"/>
                      </a:lnTo>
                      <a:lnTo>
                        <a:pt x="896" y="651"/>
                      </a:lnTo>
                      <a:lnTo>
                        <a:pt x="922" y="563"/>
                      </a:lnTo>
                      <a:lnTo>
                        <a:pt x="931" y="466"/>
                      </a:lnTo>
                      <a:lnTo>
                        <a:pt x="931" y="466"/>
                      </a:lnTo>
                      <a:lnTo>
                        <a:pt x="922" y="369"/>
                      </a:lnTo>
                      <a:lnTo>
                        <a:pt x="896" y="290"/>
                      </a:lnTo>
                      <a:lnTo>
                        <a:pt x="852" y="211"/>
                      </a:lnTo>
                      <a:lnTo>
                        <a:pt x="799" y="141"/>
                      </a:lnTo>
                      <a:lnTo>
                        <a:pt x="729" y="80"/>
                      </a:lnTo>
                      <a:lnTo>
                        <a:pt x="650" y="36"/>
                      </a:lnTo>
                      <a:lnTo>
                        <a:pt x="562" y="9"/>
                      </a:lnTo>
                      <a:lnTo>
                        <a:pt x="466" y="1"/>
                      </a:lnTo>
                      <a:lnTo>
                        <a:pt x="466" y="1"/>
                      </a:lnTo>
                      <a:lnTo>
                        <a:pt x="378" y="9"/>
                      </a:lnTo>
                      <a:lnTo>
                        <a:pt x="290" y="36"/>
                      </a:lnTo>
                      <a:lnTo>
                        <a:pt x="211" y="80"/>
                      </a:lnTo>
                      <a:lnTo>
                        <a:pt x="141" y="141"/>
                      </a:lnTo>
                      <a:lnTo>
                        <a:pt x="88" y="211"/>
                      </a:lnTo>
                      <a:lnTo>
                        <a:pt x="44" y="290"/>
                      </a:lnTo>
                      <a:lnTo>
                        <a:pt x="18" y="369"/>
                      </a:lnTo>
                      <a:lnTo>
                        <a:pt x="0" y="466"/>
                      </a:lnTo>
                      <a:lnTo>
                        <a:pt x="0" y="466"/>
                      </a:lnTo>
                      <a:lnTo>
                        <a:pt x="18" y="563"/>
                      </a:lnTo>
                      <a:lnTo>
                        <a:pt x="44" y="651"/>
                      </a:lnTo>
                      <a:lnTo>
                        <a:pt x="88" y="730"/>
                      </a:lnTo>
                      <a:lnTo>
                        <a:pt x="141" y="800"/>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Google Shape;2020;p34"/>
                <p:cNvSpPr/>
                <p:nvPr/>
              </p:nvSpPr>
              <p:spPr>
                <a:xfrm>
                  <a:off x="2535770" y="2948335"/>
                  <a:ext cx="76829" cy="76829"/>
                </a:xfrm>
                <a:custGeom>
                  <a:avLst/>
                  <a:gdLst/>
                  <a:ahLst/>
                  <a:cxnLst/>
                  <a:rect l="l" t="t" r="r" b="b"/>
                  <a:pathLst>
                    <a:path w="932" h="932" extrusionOk="0">
                      <a:moveTo>
                        <a:pt x="466" y="931"/>
                      </a:moveTo>
                      <a:lnTo>
                        <a:pt x="466" y="931"/>
                      </a:lnTo>
                      <a:lnTo>
                        <a:pt x="554" y="922"/>
                      </a:lnTo>
                      <a:lnTo>
                        <a:pt x="641" y="896"/>
                      </a:lnTo>
                      <a:lnTo>
                        <a:pt x="721" y="852"/>
                      </a:lnTo>
                      <a:lnTo>
                        <a:pt x="791" y="791"/>
                      </a:lnTo>
                      <a:lnTo>
                        <a:pt x="852" y="720"/>
                      </a:lnTo>
                      <a:lnTo>
                        <a:pt x="896" y="641"/>
                      </a:lnTo>
                      <a:lnTo>
                        <a:pt x="923" y="554"/>
                      </a:lnTo>
                      <a:lnTo>
                        <a:pt x="931" y="466"/>
                      </a:lnTo>
                      <a:lnTo>
                        <a:pt x="931" y="466"/>
                      </a:lnTo>
                      <a:lnTo>
                        <a:pt x="923" y="369"/>
                      </a:lnTo>
                      <a:lnTo>
                        <a:pt x="896" y="281"/>
                      </a:lnTo>
                      <a:lnTo>
                        <a:pt x="852" y="202"/>
                      </a:lnTo>
                      <a:lnTo>
                        <a:pt x="791" y="132"/>
                      </a:lnTo>
                      <a:lnTo>
                        <a:pt x="721" y="79"/>
                      </a:lnTo>
                      <a:lnTo>
                        <a:pt x="641" y="35"/>
                      </a:lnTo>
                      <a:lnTo>
                        <a:pt x="554" y="9"/>
                      </a:lnTo>
                      <a:lnTo>
                        <a:pt x="466" y="0"/>
                      </a:lnTo>
                      <a:lnTo>
                        <a:pt x="466" y="0"/>
                      </a:lnTo>
                      <a:lnTo>
                        <a:pt x="369" y="9"/>
                      </a:lnTo>
                      <a:lnTo>
                        <a:pt x="281" y="35"/>
                      </a:lnTo>
                      <a:lnTo>
                        <a:pt x="202" y="79"/>
                      </a:lnTo>
                      <a:lnTo>
                        <a:pt x="132" y="132"/>
                      </a:lnTo>
                      <a:lnTo>
                        <a:pt x="79" y="202"/>
                      </a:lnTo>
                      <a:lnTo>
                        <a:pt x="35" y="281"/>
                      </a:lnTo>
                      <a:lnTo>
                        <a:pt x="9" y="369"/>
                      </a:lnTo>
                      <a:lnTo>
                        <a:pt x="0" y="466"/>
                      </a:lnTo>
                      <a:lnTo>
                        <a:pt x="0" y="466"/>
                      </a:lnTo>
                      <a:lnTo>
                        <a:pt x="9" y="554"/>
                      </a:lnTo>
                      <a:lnTo>
                        <a:pt x="35" y="641"/>
                      </a:lnTo>
                      <a:lnTo>
                        <a:pt x="79" y="720"/>
                      </a:lnTo>
                      <a:lnTo>
                        <a:pt x="132" y="791"/>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Google Shape;2021;p34"/>
                <p:cNvSpPr/>
                <p:nvPr/>
              </p:nvSpPr>
              <p:spPr>
                <a:xfrm>
                  <a:off x="6532800" y="3123510"/>
                  <a:ext cx="76829" cy="76829"/>
                </a:xfrm>
                <a:custGeom>
                  <a:avLst/>
                  <a:gdLst/>
                  <a:ahLst/>
                  <a:cxnLst/>
                  <a:rect l="l" t="t" r="r" b="b"/>
                  <a:pathLst>
                    <a:path w="932" h="932" extrusionOk="0">
                      <a:moveTo>
                        <a:pt x="466" y="932"/>
                      </a:moveTo>
                      <a:lnTo>
                        <a:pt x="466" y="932"/>
                      </a:lnTo>
                      <a:lnTo>
                        <a:pt x="563" y="923"/>
                      </a:lnTo>
                      <a:lnTo>
                        <a:pt x="651" y="897"/>
                      </a:lnTo>
                      <a:lnTo>
                        <a:pt x="730" y="853"/>
                      </a:lnTo>
                      <a:lnTo>
                        <a:pt x="800" y="800"/>
                      </a:lnTo>
                      <a:lnTo>
                        <a:pt x="853" y="730"/>
                      </a:lnTo>
                      <a:lnTo>
                        <a:pt x="896" y="651"/>
                      </a:lnTo>
                      <a:lnTo>
                        <a:pt x="923" y="563"/>
                      </a:lnTo>
                      <a:lnTo>
                        <a:pt x="932" y="466"/>
                      </a:lnTo>
                      <a:lnTo>
                        <a:pt x="932" y="466"/>
                      </a:lnTo>
                      <a:lnTo>
                        <a:pt x="923" y="379"/>
                      </a:lnTo>
                      <a:lnTo>
                        <a:pt x="896" y="291"/>
                      </a:lnTo>
                      <a:lnTo>
                        <a:pt x="853" y="212"/>
                      </a:lnTo>
                      <a:lnTo>
                        <a:pt x="800" y="141"/>
                      </a:lnTo>
                      <a:lnTo>
                        <a:pt x="730" y="80"/>
                      </a:lnTo>
                      <a:lnTo>
                        <a:pt x="651" y="36"/>
                      </a:lnTo>
                      <a:lnTo>
                        <a:pt x="563" y="10"/>
                      </a:lnTo>
                      <a:lnTo>
                        <a:pt x="466" y="1"/>
                      </a:lnTo>
                      <a:lnTo>
                        <a:pt x="466" y="1"/>
                      </a:lnTo>
                      <a:lnTo>
                        <a:pt x="378" y="10"/>
                      </a:lnTo>
                      <a:lnTo>
                        <a:pt x="290" y="36"/>
                      </a:lnTo>
                      <a:lnTo>
                        <a:pt x="211" y="80"/>
                      </a:lnTo>
                      <a:lnTo>
                        <a:pt x="141" y="141"/>
                      </a:lnTo>
                      <a:lnTo>
                        <a:pt x="80" y="212"/>
                      </a:lnTo>
                      <a:lnTo>
                        <a:pt x="36" y="291"/>
                      </a:lnTo>
                      <a:lnTo>
                        <a:pt x="9" y="379"/>
                      </a:lnTo>
                      <a:lnTo>
                        <a:pt x="1" y="466"/>
                      </a:lnTo>
                      <a:lnTo>
                        <a:pt x="1" y="466"/>
                      </a:lnTo>
                      <a:lnTo>
                        <a:pt x="9" y="563"/>
                      </a:lnTo>
                      <a:lnTo>
                        <a:pt x="36" y="651"/>
                      </a:lnTo>
                      <a:lnTo>
                        <a:pt x="80" y="730"/>
                      </a:lnTo>
                      <a:lnTo>
                        <a:pt x="141" y="800"/>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2022;p34"/>
                <p:cNvSpPr/>
                <p:nvPr/>
              </p:nvSpPr>
              <p:spPr>
                <a:xfrm>
                  <a:off x="2519118" y="3094575"/>
                  <a:ext cx="76829" cy="76829"/>
                </a:xfrm>
                <a:custGeom>
                  <a:avLst/>
                  <a:gdLst/>
                  <a:ahLst/>
                  <a:cxnLst/>
                  <a:rect l="l" t="t" r="r" b="b"/>
                  <a:pathLst>
                    <a:path w="932" h="932" extrusionOk="0">
                      <a:moveTo>
                        <a:pt x="466" y="932"/>
                      </a:moveTo>
                      <a:lnTo>
                        <a:pt x="466" y="932"/>
                      </a:lnTo>
                      <a:lnTo>
                        <a:pt x="562" y="923"/>
                      </a:lnTo>
                      <a:lnTo>
                        <a:pt x="650" y="896"/>
                      </a:lnTo>
                      <a:lnTo>
                        <a:pt x="729" y="853"/>
                      </a:lnTo>
                      <a:lnTo>
                        <a:pt x="791" y="800"/>
                      </a:lnTo>
                      <a:lnTo>
                        <a:pt x="852" y="730"/>
                      </a:lnTo>
                      <a:lnTo>
                        <a:pt x="896" y="650"/>
                      </a:lnTo>
                      <a:lnTo>
                        <a:pt x="923" y="563"/>
                      </a:lnTo>
                      <a:lnTo>
                        <a:pt x="931" y="466"/>
                      </a:lnTo>
                      <a:lnTo>
                        <a:pt x="931" y="466"/>
                      </a:lnTo>
                      <a:lnTo>
                        <a:pt x="923" y="378"/>
                      </a:lnTo>
                      <a:lnTo>
                        <a:pt x="896" y="290"/>
                      </a:lnTo>
                      <a:lnTo>
                        <a:pt x="852" y="211"/>
                      </a:lnTo>
                      <a:lnTo>
                        <a:pt x="791" y="141"/>
                      </a:lnTo>
                      <a:lnTo>
                        <a:pt x="729" y="80"/>
                      </a:lnTo>
                      <a:lnTo>
                        <a:pt x="650" y="36"/>
                      </a:lnTo>
                      <a:lnTo>
                        <a:pt x="562" y="9"/>
                      </a:lnTo>
                      <a:lnTo>
                        <a:pt x="466" y="0"/>
                      </a:lnTo>
                      <a:lnTo>
                        <a:pt x="466" y="0"/>
                      </a:lnTo>
                      <a:lnTo>
                        <a:pt x="369" y="9"/>
                      </a:lnTo>
                      <a:lnTo>
                        <a:pt x="281" y="36"/>
                      </a:lnTo>
                      <a:lnTo>
                        <a:pt x="202" y="80"/>
                      </a:lnTo>
                      <a:lnTo>
                        <a:pt x="132" y="141"/>
                      </a:lnTo>
                      <a:lnTo>
                        <a:pt x="79" y="211"/>
                      </a:lnTo>
                      <a:lnTo>
                        <a:pt x="35" y="290"/>
                      </a:lnTo>
                      <a:lnTo>
                        <a:pt x="9" y="378"/>
                      </a:lnTo>
                      <a:lnTo>
                        <a:pt x="0" y="466"/>
                      </a:lnTo>
                      <a:lnTo>
                        <a:pt x="0" y="466"/>
                      </a:lnTo>
                      <a:lnTo>
                        <a:pt x="9" y="563"/>
                      </a:lnTo>
                      <a:lnTo>
                        <a:pt x="35" y="650"/>
                      </a:lnTo>
                      <a:lnTo>
                        <a:pt x="79" y="730"/>
                      </a:lnTo>
                      <a:lnTo>
                        <a:pt x="132" y="800"/>
                      </a:lnTo>
                      <a:lnTo>
                        <a:pt x="202" y="853"/>
                      </a:lnTo>
                      <a:lnTo>
                        <a:pt x="281" y="896"/>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2023;p34"/>
                <p:cNvSpPr/>
                <p:nvPr/>
              </p:nvSpPr>
              <p:spPr>
                <a:xfrm>
                  <a:off x="6549452" y="2977270"/>
                  <a:ext cx="76829" cy="76829"/>
                </a:xfrm>
                <a:custGeom>
                  <a:avLst/>
                  <a:gdLst/>
                  <a:ahLst/>
                  <a:cxnLst/>
                  <a:rect l="l" t="t" r="r" b="b"/>
                  <a:pathLst>
                    <a:path w="932" h="932" extrusionOk="0">
                      <a:moveTo>
                        <a:pt x="466" y="932"/>
                      </a:moveTo>
                      <a:lnTo>
                        <a:pt x="466" y="932"/>
                      </a:lnTo>
                      <a:lnTo>
                        <a:pt x="563" y="923"/>
                      </a:lnTo>
                      <a:lnTo>
                        <a:pt x="651" y="896"/>
                      </a:lnTo>
                      <a:lnTo>
                        <a:pt x="730" y="853"/>
                      </a:lnTo>
                      <a:lnTo>
                        <a:pt x="800" y="791"/>
                      </a:lnTo>
                      <a:lnTo>
                        <a:pt x="853" y="721"/>
                      </a:lnTo>
                      <a:lnTo>
                        <a:pt x="897" y="642"/>
                      </a:lnTo>
                      <a:lnTo>
                        <a:pt x="923" y="554"/>
                      </a:lnTo>
                      <a:lnTo>
                        <a:pt x="932" y="466"/>
                      </a:lnTo>
                      <a:lnTo>
                        <a:pt x="932" y="466"/>
                      </a:lnTo>
                      <a:lnTo>
                        <a:pt x="923" y="369"/>
                      </a:lnTo>
                      <a:lnTo>
                        <a:pt x="897" y="282"/>
                      </a:lnTo>
                      <a:lnTo>
                        <a:pt x="853" y="203"/>
                      </a:lnTo>
                      <a:lnTo>
                        <a:pt x="800" y="132"/>
                      </a:lnTo>
                      <a:lnTo>
                        <a:pt x="730" y="80"/>
                      </a:lnTo>
                      <a:lnTo>
                        <a:pt x="651" y="36"/>
                      </a:lnTo>
                      <a:lnTo>
                        <a:pt x="563" y="9"/>
                      </a:lnTo>
                      <a:lnTo>
                        <a:pt x="466" y="0"/>
                      </a:lnTo>
                      <a:lnTo>
                        <a:pt x="466" y="0"/>
                      </a:lnTo>
                      <a:lnTo>
                        <a:pt x="369" y="9"/>
                      </a:lnTo>
                      <a:lnTo>
                        <a:pt x="282" y="36"/>
                      </a:lnTo>
                      <a:lnTo>
                        <a:pt x="203" y="80"/>
                      </a:lnTo>
                      <a:lnTo>
                        <a:pt x="141" y="132"/>
                      </a:lnTo>
                      <a:lnTo>
                        <a:pt x="80" y="203"/>
                      </a:lnTo>
                      <a:lnTo>
                        <a:pt x="36" y="282"/>
                      </a:lnTo>
                      <a:lnTo>
                        <a:pt x="9" y="369"/>
                      </a:lnTo>
                      <a:lnTo>
                        <a:pt x="1" y="466"/>
                      </a:lnTo>
                      <a:lnTo>
                        <a:pt x="1" y="466"/>
                      </a:lnTo>
                      <a:lnTo>
                        <a:pt x="9" y="554"/>
                      </a:lnTo>
                      <a:lnTo>
                        <a:pt x="36" y="642"/>
                      </a:lnTo>
                      <a:lnTo>
                        <a:pt x="80" y="721"/>
                      </a:lnTo>
                      <a:lnTo>
                        <a:pt x="141" y="791"/>
                      </a:lnTo>
                      <a:lnTo>
                        <a:pt x="203" y="853"/>
                      </a:lnTo>
                      <a:lnTo>
                        <a:pt x="282" y="896"/>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2024;p34"/>
                <p:cNvSpPr/>
                <p:nvPr/>
              </p:nvSpPr>
              <p:spPr>
                <a:xfrm>
                  <a:off x="2596607" y="3228532"/>
                  <a:ext cx="76829" cy="76829"/>
                </a:xfrm>
                <a:custGeom>
                  <a:avLst/>
                  <a:gdLst/>
                  <a:ahLst/>
                  <a:cxnLst/>
                  <a:rect l="l" t="t" r="r" b="b"/>
                  <a:pathLst>
                    <a:path w="932" h="932" extrusionOk="0">
                      <a:moveTo>
                        <a:pt x="466" y="932"/>
                      </a:moveTo>
                      <a:lnTo>
                        <a:pt x="466" y="932"/>
                      </a:lnTo>
                      <a:lnTo>
                        <a:pt x="562" y="923"/>
                      </a:lnTo>
                      <a:lnTo>
                        <a:pt x="650" y="896"/>
                      </a:lnTo>
                      <a:lnTo>
                        <a:pt x="729" y="853"/>
                      </a:lnTo>
                      <a:lnTo>
                        <a:pt x="799" y="791"/>
                      </a:lnTo>
                      <a:lnTo>
                        <a:pt x="852" y="721"/>
                      </a:lnTo>
                      <a:lnTo>
                        <a:pt x="896" y="642"/>
                      </a:lnTo>
                      <a:lnTo>
                        <a:pt x="922" y="554"/>
                      </a:lnTo>
                      <a:lnTo>
                        <a:pt x="931" y="466"/>
                      </a:lnTo>
                      <a:lnTo>
                        <a:pt x="931" y="466"/>
                      </a:lnTo>
                      <a:lnTo>
                        <a:pt x="922" y="369"/>
                      </a:lnTo>
                      <a:lnTo>
                        <a:pt x="896" y="282"/>
                      </a:lnTo>
                      <a:lnTo>
                        <a:pt x="852" y="203"/>
                      </a:lnTo>
                      <a:lnTo>
                        <a:pt x="799" y="132"/>
                      </a:lnTo>
                      <a:lnTo>
                        <a:pt x="729" y="80"/>
                      </a:lnTo>
                      <a:lnTo>
                        <a:pt x="650" y="36"/>
                      </a:lnTo>
                      <a:lnTo>
                        <a:pt x="562" y="9"/>
                      </a:lnTo>
                      <a:lnTo>
                        <a:pt x="466" y="1"/>
                      </a:lnTo>
                      <a:lnTo>
                        <a:pt x="466" y="1"/>
                      </a:lnTo>
                      <a:lnTo>
                        <a:pt x="378" y="9"/>
                      </a:lnTo>
                      <a:lnTo>
                        <a:pt x="290" y="36"/>
                      </a:lnTo>
                      <a:lnTo>
                        <a:pt x="211" y="80"/>
                      </a:lnTo>
                      <a:lnTo>
                        <a:pt x="141" y="132"/>
                      </a:lnTo>
                      <a:lnTo>
                        <a:pt x="88" y="203"/>
                      </a:lnTo>
                      <a:lnTo>
                        <a:pt x="44" y="282"/>
                      </a:lnTo>
                      <a:lnTo>
                        <a:pt x="18" y="369"/>
                      </a:lnTo>
                      <a:lnTo>
                        <a:pt x="0" y="466"/>
                      </a:lnTo>
                      <a:lnTo>
                        <a:pt x="0" y="466"/>
                      </a:lnTo>
                      <a:lnTo>
                        <a:pt x="18" y="554"/>
                      </a:lnTo>
                      <a:lnTo>
                        <a:pt x="44" y="642"/>
                      </a:lnTo>
                      <a:lnTo>
                        <a:pt x="88" y="721"/>
                      </a:lnTo>
                      <a:lnTo>
                        <a:pt x="141" y="791"/>
                      </a:lnTo>
                      <a:lnTo>
                        <a:pt x="211" y="853"/>
                      </a:lnTo>
                      <a:lnTo>
                        <a:pt x="290" y="896"/>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Google Shape;2025;p34"/>
                <p:cNvSpPr/>
                <p:nvPr/>
              </p:nvSpPr>
              <p:spPr>
                <a:xfrm>
                  <a:off x="6471963" y="2843313"/>
                  <a:ext cx="76829" cy="76829"/>
                </a:xfrm>
                <a:custGeom>
                  <a:avLst/>
                  <a:gdLst/>
                  <a:ahLst/>
                  <a:cxnLst/>
                  <a:rect l="l" t="t" r="r" b="b"/>
                  <a:pathLst>
                    <a:path w="932" h="932" extrusionOk="0">
                      <a:moveTo>
                        <a:pt x="466" y="932"/>
                      </a:moveTo>
                      <a:lnTo>
                        <a:pt x="466" y="932"/>
                      </a:lnTo>
                      <a:lnTo>
                        <a:pt x="554" y="923"/>
                      </a:lnTo>
                      <a:lnTo>
                        <a:pt x="642" y="896"/>
                      </a:lnTo>
                      <a:lnTo>
                        <a:pt x="721" y="852"/>
                      </a:lnTo>
                      <a:lnTo>
                        <a:pt x="791" y="800"/>
                      </a:lnTo>
                      <a:lnTo>
                        <a:pt x="844" y="730"/>
                      </a:lnTo>
                      <a:lnTo>
                        <a:pt x="888" y="650"/>
                      </a:lnTo>
                      <a:lnTo>
                        <a:pt x="923" y="563"/>
                      </a:lnTo>
                      <a:lnTo>
                        <a:pt x="932" y="466"/>
                      </a:lnTo>
                      <a:lnTo>
                        <a:pt x="932" y="466"/>
                      </a:lnTo>
                      <a:lnTo>
                        <a:pt x="923" y="378"/>
                      </a:lnTo>
                      <a:lnTo>
                        <a:pt x="888" y="290"/>
                      </a:lnTo>
                      <a:lnTo>
                        <a:pt x="844" y="211"/>
                      </a:lnTo>
                      <a:lnTo>
                        <a:pt x="791" y="141"/>
                      </a:lnTo>
                      <a:lnTo>
                        <a:pt x="721" y="80"/>
                      </a:lnTo>
                      <a:lnTo>
                        <a:pt x="642" y="36"/>
                      </a:lnTo>
                      <a:lnTo>
                        <a:pt x="554" y="9"/>
                      </a:lnTo>
                      <a:lnTo>
                        <a:pt x="466" y="0"/>
                      </a:lnTo>
                      <a:lnTo>
                        <a:pt x="466" y="0"/>
                      </a:lnTo>
                      <a:lnTo>
                        <a:pt x="370" y="9"/>
                      </a:lnTo>
                      <a:lnTo>
                        <a:pt x="282" y="36"/>
                      </a:lnTo>
                      <a:lnTo>
                        <a:pt x="203" y="80"/>
                      </a:lnTo>
                      <a:lnTo>
                        <a:pt x="132" y="141"/>
                      </a:lnTo>
                      <a:lnTo>
                        <a:pt x="80" y="211"/>
                      </a:lnTo>
                      <a:lnTo>
                        <a:pt x="36" y="290"/>
                      </a:lnTo>
                      <a:lnTo>
                        <a:pt x="9" y="378"/>
                      </a:lnTo>
                      <a:lnTo>
                        <a:pt x="1" y="466"/>
                      </a:lnTo>
                      <a:lnTo>
                        <a:pt x="1" y="466"/>
                      </a:lnTo>
                      <a:lnTo>
                        <a:pt x="9" y="563"/>
                      </a:lnTo>
                      <a:lnTo>
                        <a:pt x="36" y="650"/>
                      </a:lnTo>
                      <a:lnTo>
                        <a:pt x="80" y="730"/>
                      </a:lnTo>
                      <a:lnTo>
                        <a:pt x="132" y="800"/>
                      </a:lnTo>
                      <a:lnTo>
                        <a:pt x="203" y="852"/>
                      </a:lnTo>
                      <a:lnTo>
                        <a:pt x="282" y="896"/>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2026;p34"/>
                <p:cNvSpPr/>
                <p:nvPr/>
              </p:nvSpPr>
              <p:spPr>
                <a:xfrm>
                  <a:off x="2719683" y="3304537"/>
                  <a:ext cx="77571" cy="76829"/>
                </a:xfrm>
                <a:custGeom>
                  <a:avLst/>
                  <a:gdLst/>
                  <a:ahLst/>
                  <a:cxnLst/>
                  <a:rect l="l" t="t" r="r" b="b"/>
                  <a:pathLst>
                    <a:path w="941" h="932" extrusionOk="0">
                      <a:moveTo>
                        <a:pt x="466" y="932"/>
                      </a:moveTo>
                      <a:lnTo>
                        <a:pt x="466" y="932"/>
                      </a:lnTo>
                      <a:lnTo>
                        <a:pt x="563" y="923"/>
                      </a:lnTo>
                      <a:lnTo>
                        <a:pt x="650" y="897"/>
                      </a:lnTo>
                      <a:lnTo>
                        <a:pt x="729" y="853"/>
                      </a:lnTo>
                      <a:lnTo>
                        <a:pt x="800" y="800"/>
                      </a:lnTo>
                      <a:lnTo>
                        <a:pt x="852" y="730"/>
                      </a:lnTo>
                      <a:lnTo>
                        <a:pt x="896" y="651"/>
                      </a:lnTo>
                      <a:lnTo>
                        <a:pt x="923" y="563"/>
                      </a:lnTo>
                      <a:lnTo>
                        <a:pt x="940" y="466"/>
                      </a:lnTo>
                      <a:lnTo>
                        <a:pt x="940" y="466"/>
                      </a:lnTo>
                      <a:lnTo>
                        <a:pt x="923" y="370"/>
                      </a:lnTo>
                      <a:lnTo>
                        <a:pt x="896" y="282"/>
                      </a:lnTo>
                      <a:lnTo>
                        <a:pt x="852" y="203"/>
                      </a:lnTo>
                      <a:lnTo>
                        <a:pt x="800" y="141"/>
                      </a:lnTo>
                      <a:lnTo>
                        <a:pt x="729" y="80"/>
                      </a:lnTo>
                      <a:lnTo>
                        <a:pt x="650" y="36"/>
                      </a:lnTo>
                      <a:lnTo>
                        <a:pt x="563" y="10"/>
                      </a:lnTo>
                      <a:lnTo>
                        <a:pt x="466" y="1"/>
                      </a:lnTo>
                      <a:lnTo>
                        <a:pt x="466" y="1"/>
                      </a:lnTo>
                      <a:lnTo>
                        <a:pt x="378" y="10"/>
                      </a:lnTo>
                      <a:lnTo>
                        <a:pt x="290" y="36"/>
                      </a:lnTo>
                      <a:lnTo>
                        <a:pt x="211" y="80"/>
                      </a:lnTo>
                      <a:lnTo>
                        <a:pt x="141" y="141"/>
                      </a:lnTo>
                      <a:lnTo>
                        <a:pt x="88" y="203"/>
                      </a:lnTo>
                      <a:lnTo>
                        <a:pt x="44" y="282"/>
                      </a:lnTo>
                      <a:lnTo>
                        <a:pt x="18" y="370"/>
                      </a:lnTo>
                      <a:lnTo>
                        <a:pt x="0" y="466"/>
                      </a:lnTo>
                      <a:lnTo>
                        <a:pt x="0" y="466"/>
                      </a:lnTo>
                      <a:lnTo>
                        <a:pt x="18" y="563"/>
                      </a:lnTo>
                      <a:lnTo>
                        <a:pt x="44" y="651"/>
                      </a:lnTo>
                      <a:lnTo>
                        <a:pt x="88" y="730"/>
                      </a:lnTo>
                      <a:lnTo>
                        <a:pt x="141" y="800"/>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2027;p34"/>
                <p:cNvSpPr/>
                <p:nvPr/>
              </p:nvSpPr>
              <p:spPr>
                <a:xfrm>
                  <a:off x="2895599" y="2754943"/>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21"/>
                      </a:lnTo>
                      <a:lnTo>
                        <a:pt x="897" y="642"/>
                      </a:lnTo>
                      <a:lnTo>
                        <a:pt x="923" y="554"/>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9" y="10"/>
                      </a:lnTo>
                      <a:lnTo>
                        <a:pt x="291" y="36"/>
                      </a:lnTo>
                      <a:lnTo>
                        <a:pt x="212" y="80"/>
                      </a:lnTo>
                      <a:lnTo>
                        <a:pt x="141" y="133"/>
                      </a:lnTo>
                      <a:lnTo>
                        <a:pt x="80" y="203"/>
                      </a:lnTo>
                      <a:lnTo>
                        <a:pt x="36" y="282"/>
                      </a:lnTo>
                      <a:lnTo>
                        <a:pt x="10" y="370"/>
                      </a:lnTo>
                      <a:lnTo>
                        <a:pt x="1" y="466"/>
                      </a:lnTo>
                      <a:lnTo>
                        <a:pt x="1" y="466"/>
                      </a:lnTo>
                      <a:lnTo>
                        <a:pt x="10" y="554"/>
                      </a:lnTo>
                      <a:lnTo>
                        <a:pt x="36" y="642"/>
                      </a:lnTo>
                      <a:lnTo>
                        <a:pt x="80" y="721"/>
                      </a:lnTo>
                      <a:lnTo>
                        <a:pt x="141" y="791"/>
                      </a:lnTo>
                      <a:lnTo>
                        <a:pt x="212" y="853"/>
                      </a:lnTo>
                      <a:lnTo>
                        <a:pt x="291" y="897"/>
                      </a:lnTo>
                      <a:lnTo>
                        <a:pt x="37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Google Shape;2028;p34"/>
                <p:cNvSpPr/>
                <p:nvPr/>
              </p:nvSpPr>
              <p:spPr>
                <a:xfrm>
                  <a:off x="3468358" y="2760796"/>
                  <a:ext cx="76912" cy="76829"/>
                </a:xfrm>
                <a:custGeom>
                  <a:avLst/>
                  <a:gdLst/>
                  <a:ahLst/>
                  <a:cxnLst/>
                  <a:rect l="l" t="t" r="r" b="b"/>
                  <a:pathLst>
                    <a:path w="933" h="932" extrusionOk="0">
                      <a:moveTo>
                        <a:pt x="466" y="931"/>
                      </a:moveTo>
                      <a:lnTo>
                        <a:pt x="466" y="931"/>
                      </a:lnTo>
                      <a:lnTo>
                        <a:pt x="554" y="922"/>
                      </a:lnTo>
                      <a:lnTo>
                        <a:pt x="642" y="896"/>
                      </a:lnTo>
                      <a:lnTo>
                        <a:pt x="721"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21" y="79"/>
                      </a:lnTo>
                      <a:lnTo>
                        <a:pt x="642" y="35"/>
                      </a:lnTo>
                      <a:lnTo>
                        <a:pt x="554" y="9"/>
                      </a:lnTo>
                      <a:lnTo>
                        <a:pt x="466" y="0"/>
                      </a:lnTo>
                      <a:lnTo>
                        <a:pt x="466" y="0"/>
                      </a:lnTo>
                      <a:lnTo>
                        <a:pt x="370" y="9"/>
                      </a:lnTo>
                      <a:lnTo>
                        <a:pt x="282" y="35"/>
                      </a:lnTo>
                      <a:lnTo>
                        <a:pt x="203" y="79"/>
                      </a:lnTo>
                      <a:lnTo>
                        <a:pt x="133" y="141"/>
                      </a:lnTo>
                      <a:lnTo>
                        <a:pt x="80" y="202"/>
                      </a:lnTo>
                      <a:lnTo>
                        <a:pt x="36" y="281"/>
                      </a:lnTo>
                      <a:lnTo>
                        <a:pt x="10" y="369"/>
                      </a:lnTo>
                      <a:lnTo>
                        <a:pt x="1" y="466"/>
                      </a:lnTo>
                      <a:lnTo>
                        <a:pt x="1" y="466"/>
                      </a:lnTo>
                      <a:lnTo>
                        <a:pt x="10" y="562"/>
                      </a:lnTo>
                      <a:lnTo>
                        <a:pt x="36" y="650"/>
                      </a:lnTo>
                      <a:lnTo>
                        <a:pt x="80" y="729"/>
                      </a:lnTo>
                      <a:lnTo>
                        <a:pt x="133"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2029;p34"/>
                <p:cNvSpPr/>
                <p:nvPr/>
              </p:nvSpPr>
              <p:spPr>
                <a:xfrm>
                  <a:off x="4040458" y="2760796"/>
                  <a:ext cx="76829" cy="76829"/>
                </a:xfrm>
                <a:custGeom>
                  <a:avLst/>
                  <a:gdLst/>
                  <a:ahLst/>
                  <a:cxnLst/>
                  <a:rect l="l" t="t" r="r" b="b"/>
                  <a:pathLst>
                    <a:path w="932" h="932" extrusionOk="0">
                      <a:moveTo>
                        <a:pt x="466" y="931"/>
                      </a:moveTo>
                      <a:lnTo>
                        <a:pt x="466" y="931"/>
                      </a:lnTo>
                      <a:lnTo>
                        <a:pt x="562" y="922"/>
                      </a:lnTo>
                      <a:lnTo>
                        <a:pt x="650" y="896"/>
                      </a:lnTo>
                      <a:lnTo>
                        <a:pt x="729" y="852"/>
                      </a:lnTo>
                      <a:lnTo>
                        <a:pt x="800" y="799"/>
                      </a:lnTo>
                      <a:lnTo>
                        <a:pt x="852" y="729"/>
                      </a:lnTo>
                      <a:lnTo>
                        <a:pt x="896" y="650"/>
                      </a:lnTo>
                      <a:lnTo>
                        <a:pt x="923" y="562"/>
                      </a:lnTo>
                      <a:lnTo>
                        <a:pt x="931" y="466"/>
                      </a:lnTo>
                      <a:lnTo>
                        <a:pt x="931" y="466"/>
                      </a:lnTo>
                      <a:lnTo>
                        <a:pt x="923" y="369"/>
                      </a:lnTo>
                      <a:lnTo>
                        <a:pt x="896" y="281"/>
                      </a:lnTo>
                      <a:lnTo>
                        <a:pt x="852" y="202"/>
                      </a:lnTo>
                      <a:lnTo>
                        <a:pt x="800" y="141"/>
                      </a:lnTo>
                      <a:lnTo>
                        <a:pt x="729" y="79"/>
                      </a:lnTo>
                      <a:lnTo>
                        <a:pt x="650" y="35"/>
                      </a:lnTo>
                      <a:lnTo>
                        <a:pt x="562" y="9"/>
                      </a:lnTo>
                      <a:lnTo>
                        <a:pt x="466" y="0"/>
                      </a:lnTo>
                      <a:lnTo>
                        <a:pt x="466" y="0"/>
                      </a:lnTo>
                      <a:lnTo>
                        <a:pt x="369" y="9"/>
                      </a:lnTo>
                      <a:lnTo>
                        <a:pt x="290" y="35"/>
                      </a:lnTo>
                      <a:lnTo>
                        <a:pt x="211" y="79"/>
                      </a:lnTo>
                      <a:lnTo>
                        <a:pt x="141" y="141"/>
                      </a:lnTo>
                      <a:lnTo>
                        <a:pt x="79" y="202"/>
                      </a:lnTo>
                      <a:lnTo>
                        <a:pt x="35" y="281"/>
                      </a:lnTo>
                      <a:lnTo>
                        <a:pt x="9" y="369"/>
                      </a:lnTo>
                      <a:lnTo>
                        <a:pt x="0" y="466"/>
                      </a:lnTo>
                      <a:lnTo>
                        <a:pt x="0" y="466"/>
                      </a:lnTo>
                      <a:lnTo>
                        <a:pt x="9" y="562"/>
                      </a:lnTo>
                      <a:lnTo>
                        <a:pt x="35" y="650"/>
                      </a:lnTo>
                      <a:lnTo>
                        <a:pt x="79" y="729"/>
                      </a:lnTo>
                      <a:lnTo>
                        <a:pt x="141" y="799"/>
                      </a:lnTo>
                      <a:lnTo>
                        <a:pt x="211" y="852"/>
                      </a:lnTo>
                      <a:lnTo>
                        <a:pt x="290"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 name="Google Shape;2030;p34"/>
                <p:cNvSpPr/>
                <p:nvPr/>
              </p:nvSpPr>
              <p:spPr>
                <a:xfrm>
                  <a:off x="4613217" y="2760796"/>
                  <a:ext cx="76829" cy="76829"/>
                </a:xfrm>
                <a:custGeom>
                  <a:avLst/>
                  <a:gdLst/>
                  <a:ahLst/>
                  <a:cxnLst/>
                  <a:rect l="l" t="t" r="r" b="b"/>
                  <a:pathLst>
                    <a:path w="932" h="932" extrusionOk="0">
                      <a:moveTo>
                        <a:pt x="466" y="931"/>
                      </a:moveTo>
                      <a:lnTo>
                        <a:pt x="466" y="931"/>
                      </a:lnTo>
                      <a:lnTo>
                        <a:pt x="554" y="922"/>
                      </a:lnTo>
                      <a:lnTo>
                        <a:pt x="642" y="896"/>
                      </a:lnTo>
                      <a:lnTo>
                        <a:pt x="721" y="852"/>
                      </a:lnTo>
                      <a:lnTo>
                        <a:pt x="791" y="799"/>
                      </a:lnTo>
                      <a:lnTo>
                        <a:pt x="852" y="729"/>
                      </a:lnTo>
                      <a:lnTo>
                        <a:pt x="887" y="650"/>
                      </a:lnTo>
                      <a:lnTo>
                        <a:pt x="914" y="562"/>
                      </a:lnTo>
                      <a:lnTo>
                        <a:pt x="931" y="466"/>
                      </a:lnTo>
                      <a:lnTo>
                        <a:pt x="931" y="466"/>
                      </a:lnTo>
                      <a:lnTo>
                        <a:pt x="914" y="369"/>
                      </a:lnTo>
                      <a:lnTo>
                        <a:pt x="887" y="281"/>
                      </a:lnTo>
                      <a:lnTo>
                        <a:pt x="852" y="202"/>
                      </a:lnTo>
                      <a:lnTo>
                        <a:pt x="791" y="141"/>
                      </a:lnTo>
                      <a:lnTo>
                        <a:pt x="721" y="79"/>
                      </a:lnTo>
                      <a:lnTo>
                        <a:pt x="642" y="35"/>
                      </a:lnTo>
                      <a:lnTo>
                        <a:pt x="554"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 name="Google Shape;2031;p34"/>
                <p:cNvSpPr/>
                <p:nvPr/>
              </p:nvSpPr>
              <p:spPr>
                <a:xfrm>
                  <a:off x="5185234" y="2760796"/>
                  <a:ext cx="76829" cy="76829"/>
                </a:xfrm>
                <a:custGeom>
                  <a:avLst/>
                  <a:gdLst/>
                  <a:ahLst/>
                  <a:cxnLst/>
                  <a:rect l="l" t="t" r="r" b="b"/>
                  <a:pathLst>
                    <a:path w="932" h="932" extrusionOk="0">
                      <a:moveTo>
                        <a:pt x="466" y="931"/>
                      </a:moveTo>
                      <a:lnTo>
                        <a:pt x="466" y="931"/>
                      </a:lnTo>
                      <a:lnTo>
                        <a:pt x="563" y="922"/>
                      </a:lnTo>
                      <a:lnTo>
                        <a:pt x="651" y="896"/>
                      </a:lnTo>
                      <a:lnTo>
                        <a:pt x="730"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30" y="79"/>
                      </a:lnTo>
                      <a:lnTo>
                        <a:pt x="651" y="35"/>
                      </a:lnTo>
                      <a:lnTo>
                        <a:pt x="563" y="9"/>
                      </a:lnTo>
                      <a:lnTo>
                        <a:pt x="466" y="0"/>
                      </a:lnTo>
                      <a:lnTo>
                        <a:pt x="466" y="0"/>
                      </a:lnTo>
                      <a:lnTo>
                        <a:pt x="370" y="9"/>
                      </a:lnTo>
                      <a:lnTo>
                        <a:pt x="282" y="35"/>
                      </a:lnTo>
                      <a:lnTo>
                        <a:pt x="203" y="79"/>
                      </a:lnTo>
                      <a:lnTo>
                        <a:pt x="132" y="141"/>
                      </a:lnTo>
                      <a:lnTo>
                        <a:pt x="80" y="202"/>
                      </a:lnTo>
                      <a:lnTo>
                        <a:pt x="36" y="281"/>
                      </a:lnTo>
                      <a:lnTo>
                        <a:pt x="9" y="369"/>
                      </a:lnTo>
                      <a:lnTo>
                        <a:pt x="1" y="466"/>
                      </a:lnTo>
                      <a:lnTo>
                        <a:pt x="1" y="466"/>
                      </a:lnTo>
                      <a:lnTo>
                        <a:pt x="9" y="562"/>
                      </a:lnTo>
                      <a:lnTo>
                        <a:pt x="36" y="650"/>
                      </a:lnTo>
                      <a:lnTo>
                        <a:pt x="80" y="729"/>
                      </a:lnTo>
                      <a:lnTo>
                        <a:pt x="132"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9" name="Google Shape;2032;p34"/>
                <p:cNvSpPr/>
                <p:nvPr/>
              </p:nvSpPr>
              <p:spPr>
                <a:xfrm>
                  <a:off x="5878925"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97" y="651"/>
                      </a:lnTo>
                      <a:lnTo>
                        <a:pt x="923" y="563"/>
                      </a:lnTo>
                      <a:lnTo>
                        <a:pt x="932" y="466"/>
                      </a:lnTo>
                      <a:lnTo>
                        <a:pt x="932" y="466"/>
                      </a:lnTo>
                      <a:lnTo>
                        <a:pt x="923" y="370"/>
                      </a:lnTo>
                      <a:lnTo>
                        <a:pt x="897" y="282"/>
                      </a:lnTo>
                      <a:lnTo>
                        <a:pt x="853" y="203"/>
                      </a:lnTo>
                      <a:lnTo>
                        <a:pt x="791" y="133"/>
                      </a:lnTo>
                      <a:lnTo>
                        <a:pt x="721" y="80"/>
                      </a:lnTo>
                      <a:lnTo>
                        <a:pt x="642" y="36"/>
                      </a:lnTo>
                      <a:lnTo>
                        <a:pt x="554" y="10"/>
                      </a:lnTo>
                      <a:lnTo>
                        <a:pt x="466" y="1"/>
                      </a:lnTo>
                      <a:lnTo>
                        <a:pt x="466" y="1"/>
                      </a:lnTo>
                      <a:lnTo>
                        <a:pt x="370"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Google Shape;2033;p34"/>
                <p:cNvSpPr/>
                <p:nvPr/>
              </p:nvSpPr>
              <p:spPr>
                <a:xfrm>
                  <a:off x="5757251" y="2760796"/>
                  <a:ext cx="76912" cy="76829"/>
                </a:xfrm>
                <a:custGeom>
                  <a:avLst/>
                  <a:gdLst/>
                  <a:ahLst/>
                  <a:cxnLst/>
                  <a:rect l="l" t="t" r="r" b="b"/>
                  <a:pathLst>
                    <a:path w="933" h="932" extrusionOk="0">
                      <a:moveTo>
                        <a:pt x="466" y="931"/>
                      </a:moveTo>
                      <a:lnTo>
                        <a:pt x="466"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6" y="0"/>
                      </a:lnTo>
                      <a:lnTo>
                        <a:pt x="466" y="0"/>
                      </a:lnTo>
                      <a:lnTo>
                        <a:pt x="379" y="9"/>
                      </a:lnTo>
                      <a:lnTo>
                        <a:pt x="291" y="35"/>
                      </a:lnTo>
                      <a:lnTo>
                        <a:pt x="212" y="79"/>
                      </a:lnTo>
                      <a:lnTo>
                        <a:pt x="141" y="141"/>
                      </a:lnTo>
                      <a:lnTo>
                        <a:pt x="80" y="202"/>
                      </a:lnTo>
                      <a:lnTo>
                        <a:pt x="45" y="281"/>
                      </a:lnTo>
                      <a:lnTo>
                        <a:pt x="10" y="369"/>
                      </a:lnTo>
                      <a:lnTo>
                        <a:pt x="1" y="466"/>
                      </a:lnTo>
                      <a:lnTo>
                        <a:pt x="1" y="466"/>
                      </a:lnTo>
                      <a:lnTo>
                        <a:pt x="10" y="562"/>
                      </a:lnTo>
                      <a:lnTo>
                        <a:pt x="45" y="650"/>
                      </a:lnTo>
                      <a:lnTo>
                        <a:pt x="80" y="729"/>
                      </a:lnTo>
                      <a:lnTo>
                        <a:pt x="141" y="799"/>
                      </a:lnTo>
                      <a:lnTo>
                        <a:pt x="212" y="852"/>
                      </a:lnTo>
                      <a:lnTo>
                        <a:pt x="291" y="896"/>
                      </a:lnTo>
                      <a:lnTo>
                        <a:pt x="37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2034;p34"/>
                <p:cNvSpPr/>
                <p:nvPr/>
              </p:nvSpPr>
              <p:spPr>
                <a:xfrm>
                  <a:off x="5306166"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8" y="10"/>
                      </a:lnTo>
                      <a:lnTo>
                        <a:pt x="290" y="36"/>
                      </a:lnTo>
                      <a:lnTo>
                        <a:pt x="211" y="80"/>
                      </a:lnTo>
                      <a:lnTo>
                        <a:pt x="141" y="133"/>
                      </a:lnTo>
                      <a:lnTo>
                        <a:pt x="80" y="203"/>
                      </a:lnTo>
                      <a:lnTo>
                        <a:pt x="36" y="282"/>
                      </a:lnTo>
                      <a:lnTo>
                        <a:pt x="9" y="370"/>
                      </a:lnTo>
                      <a:lnTo>
                        <a:pt x="1" y="466"/>
                      </a:lnTo>
                      <a:lnTo>
                        <a:pt x="1" y="466"/>
                      </a:lnTo>
                      <a:lnTo>
                        <a:pt x="9" y="563"/>
                      </a:lnTo>
                      <a:lnTo>
                        <a:pt x="36" y="651"/>
                      </a:lnTo>
                      <a:lnTo>
                        <a:pt x="80"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2035;p34"/>
                <p:cNvSpPr/>
                <p:nvPr/>
              </p:nvSpPr>
              <p:spPr>
                <a:xfrm>
                  <a:off x="6330092" y="2760796"/>
                  <a:ext cx="76829" cy="76829"/>
                </a:xfrm>
                <a:custGeom>
                  <a:avLst/>
                  <a:gdLst/>
                  <a:ahLst/>
                  <a:cxnLst/>
                  <a:rect l="l" t="t" r="r" b="b"/>
                  <a:pathLst>
                    <a:path w="932" h="932" extrusionOk="0">
                      <a:moveTo>
                        <a:pt x="466" y="931"/>
                      </a:moveTo>
                      <a:lnTo>
                        <a:pt x="466" y="931"/>
                      </a:lnTo>
                      <a:lnTo>
                        <a:pt x="553" y="922"/>
                      </a:lnTo>
                      <a:lnTo>
                        <a:pt x="641" y="896"/>
                      </a:lnTo>
                      <a:lnTo>
                        <a:pt x="720" y="852"/>
                      </a:lnTo>
                      <a:lnTo>
                        <a:pt x="791" y="799"/>
                      </a:lnTo>
                      <a:lnTo>
                        <a:pt x="852" y="729"/>
                      </a:lnTo>
                      <a:lnTo>
                        <a:pt x="896" y="650"/>
                      </a:lnTo>
                      <a:lnTo>
                        <a:pt x="922" y="562"/>
                      </a:lnTo>
                      <a:lnTo>
                        <a:pt x="931" y="466"/>
                      </a:lnTo>
                      <a:lnTo>
                        <a:pt x="931" y="466"/>
                      </a:lnTo>
                      <a:lnTo>
                        <a:pt x="922" y="369"/>
                      </a:lnTo>
                      <a:lnTo>
                        <a:pt x="896" y="281"/>
                      </a:lnTo>
                      <a:lnTo>
                        <a:pt x="852" y="202"/>
                      </a:lnTo>
                      <a:lnTo>
                        <a:pt x="791" y="141"/>
                      </a:lnTo>
                      <a:lnTo>
                        <a:pt x="720" y="79"/>
                      </a:lnTo>
                      <a:lnTo>
                        <a:pt x="641" y="35"/>
                      </a:lnTo>
                      <a:lnTo>
                        <a:pt x="553"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2036;p34"/>
                <p:cNvSpPr/>
                <p:nvPr/>
              </p:nvSpPr>
              <p:spPr>
                <a:xfrm>
                  <a:off x="4734149" y="3311050"/>
                  <a:ext cx="76829" cy="76829"/>
                </a:xfrm>
                <a:custGeom>
                  <a:avLst/>
                  <a:gdLst/>
                  <a:ahLst/>
                  <a:cxnLst/>
                  <a:rect l="l" t="t" r="r" b="b"/>
                  <a:pathLst>
                    <a:path w="932" h="932" extrusionOk="0">
                      <a:moveTo>
                        <a:pt x="466" y="932"/>
                      </a:moveTo>
                      <a:lnTo>
                        <a:pt x="466" y="932"/>
                      </a:lnTo>
                      <a:lnTo>
                        <a:pt x="562" y="923"/>
                      </a:lnTo>
                      <a:lnTo>
                        <a:pt x="641" y="897"/>
                      </a:lnTo>
                      <a:lnTo>
                        <a:pt x="721" y="853"/>
                      </a:lnTo>
                      <a:lnTo>
                        <a:pt x="791" y="791"/>
                      </a:lnTo>
                      <a:lnTo>
                        <a:pt x="852" y="730"/>
                      </a:lnTo>
                      <a:lnTo>
                        <a:pt x="896" y="651"/>
                      </a:lnTo>
                      <a:lnTo>
                        <a:pt x="923" y="563"/>
                      </a:lnTo>
                      <a:lnTo>
                        <a:pt x="931" y="466"/>
                      </a:lnTo>
                      <a:lnTo>
                        <a:pt x="931" y="466"/>
                      </a:lnTo>
                      <a:lnTo>
                        <a:pt x="923" y="370"/>
                      </a:lnTo>
                      <a:lnTo>
                        <a:pt x="896" y="282"/>
                      </a:lnTo>
                      <a:lnTo>
                        <a:pt x="852" y="203"/>
                      </a:lnTo>
                      <a:lnTo>
                        <a:pt x="791" y="133"/>
                      </a:lnTo>
                      <a:lnTo>
                        <a:pt x="721" y="80"/>
                      </a:lnTo>
                      <a:lnTo>
                        <a:pt x="641" y="36"/>
                      </a:lnTo>
                      <a:lnTo>
                        <a:pt x="562" y="10"/>
                      </a:lnTo>
                      <a:lnTo>
                        <a:pt x="466" y="1"/>
                      </a:lnTo>
                      <a:lnTo>
                        <a:pt x="466" y="1"/>
                      </a:lnTo>
                      <a:lnTo>
                        <a:pt x="369" y="10"/>
                      </a:lnTo>
                      <a:lnTo>
                        <a:pt x="281" y="36"/>
                      </a:lnTo>
                      <a:lnTo>
                        <a:pt x="202" y="80"/>
                      </a:lnTo>
                      <a:lnTo>
                        <a:pt x="132" y="133"/>
                      </a:lnTo>
                      <a:lnTo>
                        <a:pt x="79" y="203"/>
                      </a:lnTo>
                      <a:lnTo>
                        <a:pt x="35" y="282"/>
                      </a:lnTo>
                      <a:lnTo>
                        <a:pt x="9" y="370"/>
                      </a:lnTo>
                      <a:lnTo>
                        <a:pt x="0" y="466"/>
                      </a:lnTo>
                      <a:lnTo>
                        <a:pt x="0" y="466"/>
                      </a:lnTo>
                      <a:lnTo>
                        <a:pt x="9" y="563"/>
                      </a:lnTo>
                      <a:lnTo>
                        <a:pt x="35" y="651"/>
                      </a:lnTo>
                      <a:lnTo>
                        <a:pt x="79" y="730"/>
                      </a:lnTo>
                      <a:lnTo>
                        <a:pt x="132" y="791"/>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2037;p34"/>
                <p:cNvSpPr/>
                <p:nvPr/>
              </p:nvSpPr>
              <p:spPr>
                <a:xfrm>
                  <a:off x="4161390" y="3311050"/>
                  <a:ext cx="76829" cy="76829"/>
                </a:xfrm>
                <a:custGeom>
                  <a:avLst/>
                  <a:gdLst/>
                  <a:ahLst/>
                  <a:cxnLst/>
                  <a:rect l="l" t="t" r="r" b="b"/>
                  <a:pathLst>
                    <a:path w="932" h="932" extrusionOk="0">
                      <a:moveTo>
                        <a:pt x="466" y="932"/>
                      </a:moveTo>
                      <a:lnTo>
                        <a:pt x="466" y="932"/>
                      </a:lnTo>
                      <a:lnTo>
                        <a:pt x="562" y="923"/>
                      </a:lnTo>
                      <a:lnTo>
                        <a:pt x="650" y="897"/>
                      </a:lnTo>
                      <a:lnTo>
                        <a:pt x="729" y="853"/>
                      </a:lnTo>
                      <a:lnTo>
                        <a:pt x="799" y="791"/>
                      </a:lnTo>
                      <a:lnTo>
                        <a:pt x="852" y="730"/>
                      </a:lnTo>
                      <a:lnTo>
                        <a:pt x="896" y="651"/>
                      </a:lnTo>
                      <a:lnTo>
                        <a:pt x="922" y="563"/>
                      </a:lnTo>
                      <a:lnTo>
                        <a:pt x="931" y="466"/>
                      </a:lnTo>
                      <a:lnTo>
                        <a:pt x="931" y="466"/>
                      </a:lnTo>
                      <a:lnTo>
                        <a:pt x="922" y="370"/>
                      </a:lnTo>
                      <a:lnTo>
                        <a:pt x="896" y="282"/>
                      </a:lnTo>
                      <a:lnTo>
                        <a:pt x="852" y="203"/>
                      </a:lnTo>
                      <a:lnTo>
                        <a:pt x="799" y="133"/>
                      </a:lnTo>
                      <a:lnTo>
                        <a:pt x="729" y="80"/>
                      </a:lnTo>
                      <a:lnTo>
                        <a:pt x="650" y="36"/>
                      </a:lnTo>
                      <a:lnTo>
                        <a:pt x="562" y="10"/>
                      </a:lnTo>
                      <a:lnTo>
                        <a:pt x="466" y="1"/>
                      </a:lnTo>
                      <a:lnTo>
                        <a:pt x="466" y="1"/>
                      </a:lnTo>
                      <a:lnTo>
                        <a:pt x="378" y="10"/>
                      </a:lnTo>
                      <a:lnTo>
                        <a:pt x="290" y="36"/>
                      </a:lnTo>
                      <a:lnTo>
                        <a:pt x="211" y="80"/>
                      </a:lnTo>
                      <a:lnTo>
                        <a:pt x="141" y="133"/>
                      </a:lnTo>
                      <a:lnTo>
                        <a:pt x="88" y="203"/>
                      </a:lnTo>
                      <a:lnTo>
                        <a:pt x="44" y="282"/>
                      </a:lnTo>
                      <a:lnTo>
                        <a:pt x="18" y="370"/>
                      </a:lnTo>
                      <a:lnTo>
                        <a:pt x="0" y="466"/>
                      </a:lnTo>
                      <a:lnTo>
                        <a:pt x="0" y="466"/>
                      </a:lnTo>
                      <a:lnTo>
                        <a:pt x="18" y="563"/>
                      </a:lnTo>
                      <a:lnTo>
                        <a:pt x="44" y="651"/>
                      </a:lnTo>
                      <a:lnTo>
                        <a:pt x="88"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2038;p34"/>
                <p:cNvSpPr/>
                <p:nvPr/>
              </p:nvSpPr>
              <p:spPr>
                <a:xfrm>
                  <a:off x="3589291"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0" y="10"/>
                      </a:lnTo>
                      <a:lnTo>
                        <a:pt x="282" y="36"/>
                      </a:lnTo>
                      <a:lnTo>
                        <a:pt x="203" y="80"/>
                      </a:lnTo>
                      <a:lnTo>
                        <a:pt x="141" y="133"/>
                      </a:lnTo>
                      <a:lnTo>
                        <a:pt x="80" y="203"/>
                      </a:lnTo>
                      <a:lnTo>
                        <a:pt x="36" y="282"/>
                      </a:lnTo>
                      <a:lnTo>
                        <a:pt x="10" y="370"/>
                      </a:lnTo>
                      <a:lnTo>
                        <a:pt x="1" y="466"/>
                      </a:lnTo>
                      <a:lnTo>
                        <a:pt x="1" y="466"/>
                      </a:lnTo>
                      <a:lnTo>
                        <a:pt x="10" y="563"/>
                      </a:lnTo>
                      <a:lnTo>
                        <a:pt x="36" y="651"/>
                      </a:lnTo>
                      <a:lnTo>
                        <a:pt x="80" y="730"/>
                      </a:lnTo>
                      <a:lnTo>
                        <a:pt x="141"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2039;p34"/>
                <p:cNvSpPr/>
                <p:nvPr/>
              </p:nvSpPr>
              <p:spPr>
                <a:xfrm>
                  <a:off x="3017274"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88" y="651"/>
                      </a:lnTo>
                      <a:lnTo>
                        <a:pt x="923" y="563"/>
                      </a:lnTo>
                      <a:lnTo>
                        <a:pt x="932" y="466"/>
                      </a:lnTo>
                      <a:lnTo>
                        <a:pt x="932" y="466"/>
                      </a:lnTo>
                      <a:lnTo>
                        <a:pt x="923" y="370"/>
                      </a:lnTo>
                      <a:lnTo>
                        <a:pt x="888" y="282"/>
                      </a:lnTo>
                      <a:lnTo>
                        <a:pt x="853" y="203"/>
                      </a:lnTo>
                      <a:lnTo>
                        <a:pt x="791" y="133"/>
                      </a:lnTo>
                      <a:lnTo>
                        <a:pt x="721" y="80"/>
                      </a:lnTo>
                      <a:lnTo>
                        <a:pt x="642" y="36"/>
                      </a:lnTo>
                      <a:lnTo>
                        <a:pt x="554" y="10"/>
                      </a:lnTo>
                      <a:lnTo>
                        <a:pt x="466" y="1"/>
                      </a:lnTo>
                      <a:lnTo>
                        <a:pt x="466" y="1"/>
                      </a:lnTo>
                      <a:lnTo>
                        <a:pt x="369"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2040;p34"/>
                <p:cNvSpPr/>
                <p:nvPr/>
              </p:nvSpPr>
              <p:spPr>
                <a:xfrm>
                  <a:off x="3036811" y="2760796"/>
                  <a:ext cx="76829" cy="76829"/>
                </a:xfrm>
                <a:custGeom>
                  <a:avLst/>
                  <a:gdLst/>
                  <a:ahLst/>
                  <a:cxnLst/>
                  <a:rect l="l" t="t" r="r" b="b"/>
                  <a:pathLst>
                    <a:path w="932" h="932" extrusionOk="0">
                      <a:moveTo>
                        <a:pt x="466" y="931"/>
                      </a:moveTo>
                      <a:lnTo>
                        <a:pt x="466" y="931"/>
                      </a:lnTo>
                      <a:lnTo>
                        <a:pt x="563" y="922"/>
                      </a:lnTo>
                      <a:lnTo>
                        <a:pt x="642" y="896"/>
                      </a:lnTo>
                      <a:lnTo>
                        <a:pt x="721"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21" y="79"/>
                      </a:lnTo>
                      <a:lnTo>
                        <a:pt x="642" y="35"/>
                      </a:lnTo>
                      <a:lnTo>
                        <a:pt x="563" y="9"/>
                      </a:lnTo>
                      <a:lnTo>
                        <a:pt x="466" y="0"/>
                      </a:lnTo>
                      <a:lnTo>
                        <a:pt x="466" y="0"/>
                      </a:lnTo>
                      <a:lnTo>
                        <a:pt x="370" y="9"/>
                      </a:lnTo>
                      <a:lnTo>
                        <a:pt x="282" y="35"/>
                      </a:lnTo>
                      <a:lnTo>
                        <a:pt x="203" y="79"/>
                      </a:lnTo>
                      <a:lnTo>
                        <a:pt x="132" y="141"/>
                      </a:lnTo>
                      <a:lnTo>
                        <a:pt x="80" y="202"/>
                      </a:lnTo>
                      <a:lnTo>
                        <a:pt x="36" y="281"/>
                      </a:lnTo>
                      <a:lnTo>
                        <a:pt x="9" y="369"/>
                      </a:lnTo>
                      <a:lnTo>
                        <a:pt x="1" y="466"/>
                      </a:lnTo>
                      <a:lnTo>
                        <a:pt x="1" y="466"/>
                      </a:lnTo>
                      <a:lnTo>
                        <a:pt x="9" y="562"/>
                      </a:lnTo>
                      <a:lnTo>
                        <a:pt x="36" y="650"/>
                      </a:lnTo>
                      <a:lnTo>
                        <a:pt x="80" y="729"/>
                      </a:lnTo>
                      <a:lnTo>
                        <a:pt x="132"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2041;p34"/>
                <p:cNvSpPr/>
                <p:nvPr/>
              </p:nvSpPr>
              <p:spPr>
                <a:xfrm>
                  <a:off x="3608910" y="2760796"/>
                  <a:ext cx="76829" cy="76829"/>
                </a:xfrm>
                <a:custGeom>
                  <a:avLst/>
                  <a:gdLst/>
                  <a:ahLst/>
                  <a:cxnLst/>
                  <a:rect l="l" t="t" r="r" b="b"/>
                  <a:pathLst>
                    <a:path w="932" h="932" extrusionOk="0">
                      <a:moveTo>
                        <a:pt x="466" y="931"/>
                      </a:moveTo>
                      <a:lnTo>
                        <a:pt x="466" y="931"/>
                      </a:lnTo>
                      <a:lnTo>
                        <a:pt x="562" y="922"/>
                      </a:lnTo>
                      <a:lnTo>
                        <a:pt x="650" y="896"/>
                      </a:lnTo>
                      <a:lnTo>
                        <a:pt x="729" y="852"/>
                      </a:lnTo>
                      <a:lnTo>
                        <a:pt x="799" y="799"/>
                      </a:lnTo>
                      <a:lnTo>
                        <a:pt x="852" y="729"/>
                      </a:lnTo>
                      <a:lnTo>
                        <a:pt x="896" y="650"/>
                      </a:lnTo>
                      <a:lnTo>
                        <a:pt x="922" y="562"/>
                      </a:lnTo>
                      <a:lnTo>
                        <a:pt x="931" y="466"/>
                      </a:lnTo>
                      <a:lnTo>
                        <a:pt x="931" y="466"/>
                      </a:lnTo>
                      <a:lnTo>
                        <a:pt x="922" y="369"/>
                      </a:lnTo>
                      <a:lnTo>
                        <a:pt x="896" y="281"/>
                      </a:lnTo>
                      <a:lnTo>
                        <a:pt x="852" y="202"/>
                      </a:lnTo>
                      <a:lnTo>
                        <a:pt x="799" y="141"/>
                      </a:lnTo>
                      <a:lnTo>
                        <a:pt x="729" y="79"/>
                      </a:lnTo>
                      <a:lnTo>
                        <a:pt x="650" y="35"/>
                      </a:lnTo>
                      <a:lnTo>
                        <a:pt x="562" y="9"/>
                      </a:lnTo>
                      <a:lnTo>
                        <a:pt x="466" y="0"/>
                      </a:lnTo>
                      <a:lnTo>
                        <a:pt x="466" y="0"/>
                      </a:lnTo>
                      <a:lnTo>
                        <a:pt x="378" y="9"/>
                      </a:lnTo>
                      <a:lnTo>
                        <a:pt x="290" y="35"/>
                      </a:lnTo>
                      <a:lnTo>
                        <a:pt x="211" y="79"/>
                      </a:lnTo>
                      <a:lnTo>
                        <a:pt x="141" y="141"/>
                      </a:lnTo>
                      <a:lnTo>
                        <a:pt x="79" y="202"/>
                      </a:lnTo>
                      <a:lnTo>
                        <a:pt x="35" y="281"/>
                      </a:lnTo>
                      <a:lnTo>
                        <a:pt x="9" y="369"/>
                      </a:lnTo>
                      <a:lnTo>
                        <a:pt x="0" y="466"/>
                      </a:lnTo>
                      <a:lnTo>
                        <a:pt x="0" y="466"/>
                      </a:lnTo>
                      <a:lnTo>
                        <a:pt x="9" y="562"/>
                      </a:lnTo>
                      <a:lnTo>
                        <a:pt x="35" y="650"/>
                      </a:lnTo>
                      <a:lnTo>
                        <a:pt x="79" y="729"/>
                      </a:lnTo>
                      <a:lnTo>
                        <a:pt x="141" y="799"/>
                      </a:lnTo>
                      <a:lnTo>
                        <a:pt x="211" y="852"/>
                      </a:lnTo>
                      <a:lnTo>
                        <a:pt x="290" y="896"/>
                      </a:lnTo>
                      <a:lnTo>
                        <a:pt x="378"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2042;p34"/>
                <p:cNvSpPr/>
                <p:nvPr/>
              </p:nvSpPr>
              <p:spPr>
                <a:xfrm>
                  <a:off x="4181669" y="2760796"/>
                  <a:ext cx="76829" cy="76829"/>
                </a:xfrm>
                <a:custGeom>
                  <a:avLst/>
                  <a:gdLst/>
                  <a:ahLst/>
                  <a:cxnLst/>
                  <a:rect l="l" t="t" r="r" b="b"/>
                  <a:pathLst>
                    <a:path w="932" h="932" extrusionOk="0">
                      <a:moveTo>
                        <a:pt x="466" y="931"/>
                      </a:moveTo>
                      <a:lnTo>
                        <a:pt x="466" y="931"/>
                      </a:lnTo>
                      <a:lnTo>
                        <a:pt x="553" y="922"/>
                      </a:lnTo>
                      <a:lnTo>
                        <a:pt x="641" y="896"/>
                      </a:lnTo>
                      <a:lnTo>
                        <a:pt x="720" y="852"/>
                      </a:lnTo>
                      <a:lnTo>
                        <a:pt x="791" y="799"/>
                      </a:lnTo>
                      <a:lnTo>
                        <a:pt x="852" y="729"/>
                      </a:lnTo>
                      <a:lnTo>
                        <a:pt x="896" y="650"/>
                      </a:lnTo>
                      <a:lnTo>
                        <a:pt x="922" y="562"/>
                      </a:lnTo>
                      <a:lnTo>
                        <a:pt x="931" y="466"/>
                      </a:lnTo>
                      <a:lnTo>
                        <a:pt x="931" y="466"/>
                      </a:lnTo>
                      <a:lnTo>
                        <a:pt x="922" y="369"/>
                      </a:lnTo>
                      <a:lnTo>
                        <a:pt x="896" y="281"/>
                      </a:lnTo>
                      <a:lnTo>
                        <a:pt x="852" y="202"/>
                      </a:lnTo>
                      <a:lnTo>
                        <a:pt x="791" y="141"/>
                      </a:lnTo>
                      <a:lnTo>
                        <a:pt x="720" y="79"/>
                      </a:lnTo>
                      <a:lnTo>
                        <a:pt x="641" y="35"/>
                      </a:lnTo>
                      <a:lnTo>
                        <a:pt x="553"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2043;p34"/>
                <p:cNvSpPr/>
                <p:nvPr/>
              </p:nvSpPr>
              <p:spPr>
                <a:xfrm>
                  <a:off x="4753686" y="2760796"/>
                  <a:ext cx="76829" cy="76829"/>
                </a:xfrm>
                <a:custGeom>
                  <a:avLst/>
                  <a:gdLst/>
                  <a:ahLst/>
                  <a:cxnLst/>
                  <a:rect l="l" t="t" r="r" b="b"/>
                  <a:pathLst>
                    <a:path w="932" h="932" extrusionOk="0">
                      <a:moveTo>
                        <a:pt x="466" y="931"/>
                      </a:moveTo>
                      <a:lnTo>
                        <a:pt x="466" y="931"/>
                      </a:lnTo>
                      <a:lnTo>
                        <a:pt x="563" y="922"/>
                      </a:lnTo>
                      <a:lnTo>
                        <a:pt x="650" y="896"/>
                      </a:lnTo>
                      <a:lnTo>
                        <a:pt x="729" y="852"/>
                      </a:lnTo>
                      <a:lnTo>
                        <a:pt x="800" y="799"/>
                      </a:lnTo>
                      <a:lnTo>
                        <a:pt x="852" y="729"/>
                      </a:lnTo>
                      <a:lnTo>
                        <a:pt x="896" y="650"/>
                      </a:lnTo>
                      <a:lnTo>
                        <a:pt x="923" y="562"/>
                      </a:lnTo>
                      <a:lnTo>
                        <a:pt x="931" y="466"/>
                      </a:lnTo>
                      <a:lnTo>
                        <a:pt x="931" y="466"/>
                      </a:lnTo>
                      <a:lnTo>
                        <a:pt x="923" y="369"/>
                      </a:lnTo>
                      <a:lnTo>
                        <a:pt x="896" y="281"/>
                      </a:lnTo>
                      <a:lnTo>
                        <a:pt x="852" y="202"/>
                      </a:lnTo>
                      <a:lnTo>
                        <a:pt x="800" y="141"/>
                      </a:lnTo>
                      <a:lnTo>
                        <a:pt x="729" y="79"/>
                      </a:lnTo>
                      <a:lnTo>
                        <a:pt x="650" y="35"/>
                      </a:lnTo>
                      <a:lnTo>
                        <a:pt x="563" y="9"/>
                      </a:lnTo>
                      <a:lnTo>
                        <a:pt x="466" y="0"/>
                      </a:lnTo>
                      <a:lnTo>
                        <a:pt x="466" y="0"/>
                      </a:lnTo>
                      <a:lnTo>
                        <a:pt x="369" y="9"/>
                      </a:lnTo>
                      <a:lnTo>
                        <a:pt x="290" y="35"/>
                      </a:lnTo>
                      <a:lnTo>
                        <a:pt x="202" y="79"/>
                      </a:lnTo>
                      <a:lnTo>
                        <a:pt x="141" y="141"/>
                      </a:lnTo>
                      <a:lnTo>
                        <a:pt x="79" y="202"/>
                      </a:lnTo>
                      <a:lnTo>
                        <a:pt x="36" y="281"/>
                      </a:lnTo>
                      <a:lnTo>
                        <a:pt x="9" y="369"/>
                      </a:lnTo>
                      <a:lnTo>
                        <a:pt x="0" y="466"/>
                      </a:lnTo>
                      <a:lnTo>
                        <a:pt x="0" y="466"/>
                      </a:lnTo>
                      <a:lnTo>
                        <a:pt x="9" y="562"/>
                      </a:lnTo>
                      <a:lnTo>
                        <a:pt x="36" y="650"/>
                      </a:lnTo>
                      <a:lnTo>
                        <a:pt x="79" y="729"/>
                      </a:lnTo>
                      <a:lnTo>
                        <a:pt x="141" y="799"/>
                      </a:lnTo>
                      <a:lnTo>
                        <a:pt x="202" y="852"/>
                      </a:lnTo>
                      <a:lnTo>
                        <a:pt x="290"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2044;p34"/>
                <p:cNvSpPr/>
                <p:nvPr/>
              </p:nvSpPr>
              <p:spPr>
                <a:xfrm>
                  <a:off x="6310472"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88" y="651"/>
                      </a:lnTo>
                      <a:lnTo>
                        <a:pt x="923" y="563"/>
                      </a:lnTo>
                      <a:lnTo>
                        <a:pt x="932" y="466"/>
                      </a:lnTo>
                      <a:lnTo>
                        <a:pt x="932" y="466"/>
                      </a:lnTo>
                      <a:lnTo>
                        <a:pt x="923" y="370"/>
                      </a:lnTo>
                      <a:lnTo>
                        <a:pt x="888" y="282"/>
                      </a:lnTo>
                      <a:lnTo>
                        <a:pt x="853" y="203"/>
                      </a:lnTo>
                      <a:lnTo>
                        <a:pt x="791" y="133"/>
                      </a:lnTo>
                      <a:lnTo>
                        <a:pt x="721" y="80"/>
                      </a:lnTo>
                      <a:lnTo>
                        <a:pt x="642" y="36"/>
                      </a:lnTo>
                      <a:lnTo>
                        <a:pt x="554" y="10"/>
                      </a:lnTo>
                      <a:lnTo>
                        <a:pt x="466" y="1"/>
                      </a:lnTo>
                      <a:lnTo>
                        <a:pt x="466" y="1"/>
                      </a:lnTo>
                      <a:lnTo>
                        <a:pt x="370" y="10"/>
                      </a:lnTo>
                      <a:lnTo>
                        <a:pt x="282" y="36"/>
                      </a:lnTo>
                      <a:lnTo>
                        <a:pt x="203" y="80"/>
                      </a:lnTo>
                      <a:lnTo>
                        <a:pt x="133" y="133"/>
                      </a:lnTo>
                      <a:lnTo>
                        <a:pt x="80" y="203"/>
                      </a:lnTo>
                      <a:lnTo>
                        <a:pt x="36" y="282"/>
                      </a:lnTo>
                      <a:lnTo>
                        <a:pt x="10" y="370"/>
                      </a:lnTo>
                      <a:lnTo>
                        <a:pt x="1" y="466"/>
                      </a:lnTo>
                      <a:lnTo>
                        <a:pt x="1" y="466"/>
                      </a:lnTo>
                      <a:lnTo>
                        <a:pt x="10" y="563"/>
                      </a:lnTo>
                      <a:lnTo>
                        <a:pt x="36" y="651"/>
                      </a:lnTo>
                      <a:lnTo>
                        <a:pt x="80" y="730"/>
                      </a:lnTo>
                      <a:lnTo>
                        <a:pt x="133"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2045;p34"/>
                <p:cNvSpPr/>
                <p:nvPr/>
              </p:nvSpPr>
              <p:spPr>
                <a:xfrm>
                  <a:off x="5325703" y="2760796"/>
                  <a:ext cx="77571" cy="76829"/>
                </a:xfrm>
                <a:custGeom>
                  <a:avLst/>
                  <a:gdLst/>
                  <a:ahLst/>
                  <a:cxnLst/>
                  <a:rect l="l" t="t" r="r" b="b"/>
                  <a:pathLst>
                    <a:path w="941" h="932" extrusionOk="0">
                      <a:moveTo>
                        <a:pt x="475" y="931"/>
                      </a:moveTo>
                      <a:lnTo>
                        <a:pt x="475" y="931"/>
                      </a:lnTo>
                      <a:lnTo>
                        <a:pt x="563" y="922"/>
                      </a:lnTo>
                      <a:lnTo>
                        <a:pt x="651" y="896"/>
                      </a:lnTo>
                      <a:lnTo>
                        <a:pt x="730" y="852"/>
                      </a:lnTo>
                      <a:lnTo>
                        <a:pt x="800" y="799"/>
                      </a:lnTo>
                      <a:lnTo>
                        <a:pt x="853" y="729"/>
                      </a:lnTo>
                      <a:lnTo>
                        <a:pt x="897" y="650"/>
                      </a:lnTo>
                      <a:lnTo>
                        <a:pt x="923" y="562"/>
                      </a:lnTo>
                      <a:lnTo>
                        <a:pt x="941" y="466"/>
                      </a:lnTo>
                      <a:lnTo>
                        <a:pt x="941" y="466"/>
                      </a:lnTo>
                      <a:lnTo>
                        <a:pt x="923" y="369"/>
                      </a:lnTo>
                      <a:lnTo>
                        <a:pt x="897" y="281"/>
                      </a:lnTo>
                      <a:lnTo>
                        <a:pt x="853" y="202"/>
                      </a:lnTo>
                      <a:lnTo>
                        <a:pt x="800" y="141"/>
                      </a:lnTo>
                      <a:lnTo>
                        <a:pt x="730" y="79"/>
                      </a:lnTo>
                      <a:lnTo>
                        <a:pt x="651" y="35"/>
                      </a:lnTo>
                      <a:lnTo>
                        <a:pt x="563" y="9"/>
                      </a:lnTo>
                      <a:lnTo>
                        <a:pt x="475" y="0"/>
                      </a:lnTo>
                      <a:lnTo>
                        <a:pt x="475" y="0"/>
                      </a:lnTo>
                      <a:lnTo>
                        <a:pt x="378" y="9"/>
                      </a:lnTo>
                      <a:lnTo>
                        <a:pt x="291" y="35"/>
                      </a:lnTo>
                      <a:lnTo>
                        <a:pt x="212" y="79"/>
                      </a:lnTo>
                      <a:lnTo>
                        <a:pt x="141" y="141"/>
                      </a:lnTo>
                      <a:lnTo>
                        <a:pt x="89" y="202"/>
                      </a:lnTo>
                      <a:lnTo>
                        <a:pt x="45" y="281"/>
                      </a:lnTo>
                      <a:lnTo>
                        <a:pt x="18" y="369"/>
                      </a:lnTo>
                      <a:lnTo>
                        <a:pt x="1" y="466"/>
                      </a:lnTo>
                      <a:lnTo>
                        <a:pt x="1" y="466"/>
                      </a:lnTo>
                      <a:lnTo>
                        <a:pt x="18" y="562"/>
                      </a:lnTo>
                      <a:lnTo>
                        <a:pt x="45" y="650"/>
                      </a:lnTo>
                      <a:lnTo>
                        <a:pt x="89" y="729"/>
                      </a:lnTo>
                      <a:lnTo>
                        <a:pt x="141" y="799"/>
                      </a:lnTo>
                      <a:lnTo>
                        <a:pt x="212" y="852"/>
                      </a:lnTo>
                      <a:lnTo>
                        <a:pt x="291" y="896"/>
                      </a:lnTo>
                      <a:lnTo>
                        <a:pt x="378" y="922"/>
                      </a:lnTo>
                      <a:lnTo>
                        <a:pt x="475" y="931"/>
                      </a:lnTo>
                      <a:lnTo>
                        <a:pt x="475"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2046;p34"/>
                <p:cNvSpPr/>
                <p:nvPr/>
              </p:nvSpPr>
              <p:spPr>
                <a:xfrm>
                  <a:off x="5737714"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8" y="10"/>
                      </a:lnTo>
                      <a:lnTo>
                        <a:pt x="291" y="36"/>
                      </a:lnTo>
                      <a:lnTo>
                        <a:pt x="212" y="80"/>
                      </a:lnTo>
                      <a:lnTo>
                        <a:pt x="141" y="133"/>
                      </a:lnTo>
                      <a:lnTo>
                        <a:pt x="80" y="203"/>
                      </a:lnTo>
                      <a:lnTo>
                        <a:pt x="36" y="282"/>
                      </a:lnTo>
                      <a:lnTo>
                        <a:pt x="10" y="370"/>
                      </a:lnTo>
                      <a:lnTo>
                        <a:pt x="1" y="466"/>
                      </a:lnTo>
                      <a:lnTo>
                        <a:pt x="1" y="466"/>
                      </a:lnTo>
                      <a:lnTo>
                        <a:pt x="10" y="563"/>
                      </a:lnTo>
                      <a:lnTo>
                        <a:pt x="36" y="651"/>
                      </a:lnTo>
                      <a:lnTo>
                        <a:pt x="80" y="730"/>
                      </a:lnTo>
                      <a:lnTo>
                        <a:pt x="141" y="791"/>
                      </a:lnTo>
                      <a:lnTo>
                        <a:pt x="212" y="853"/>
                      </a:lnTo>
                      <a:lnTo>
                        <a:pt x="291"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2047;p34"/>
                <p:cNvSpPr/>
                <p:nvPr/>
              </p:nvSpPr>
              <p:spPr>
                <a:xfrm>
                  <a:off x="5898462" y="2760796"/>
                  <a:ext cx="76829" cy="76829"/>
                </a:xfrm>
                <a:custGeom>
                  <a:avLst/>
                  <a:gdLst/>
                  <a:ahLst/>
                  <a:cxnLst/>
                  <a:rect l="l" t="t" r="r" b="b"/>
                  <a:pathLst>
                    <a:path w="932" h="932" extrusionOk="0">
                      <a:moveTo>
                        <a:pt x="466" y="931"/>
                      </a:moveTo>
                      <a:lnTo>
                        <a:pt x="466" y="931"/>
                      </a:lnTo>
                      <a:lnTo>
                        <a:pt x="563" y="922"/>
                      </a:lnTo>
                      <a:lnTo>
                        <a:pt x="651" y="896"/>
                      </a:lnTo>
                      <a:lnTo>
                        <a:pt x="730"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30" y="79"/>
                      </a:lnTo>
                      <a:lnTo>
                        <a:pt x="651" y="35"/>
                      </a:lnTo>
                      <a:lnTo>
                        <a:pt x="563" y="9"/>
                      </a:lnTo>
                      <a:lnTo>
                        <a:pt x="466" y="0"/>
                      </a:lnTo>
                      <a:lnTo>
                        <a:pt x="466" y="0"/>
                      </a:lnTo>
                      <a:lnTo>
                        <a:pt x="370" y="9"/>
                      </a:lnTo>
                      <a:lnTo>
                        <a:pt x="282" y="35"/>
                      </a:lnTo>
                      <a:lnTo>
                        <a:pt x="203" y="79"/>
                      </a:lnTo>
                      <a:lnTo>
                        <a:pt x="133" y="141"/>
                      </a:lnTo>
                      <a:lnTo>
                        <a:pt x="80" y="202"/>
                      </a:lnTo>
                      <a:lnTo>
                        <a:pt x="36" y="281"/>
                      </a:lnTo>
                      <a:lnTo>
                        <a:pt x="10" y="369"/>
                      </a:lnTo>
                      <a:lnTo>
                        <a:pt x="1" y="466"/>
                      </a:lnTo>
                      <a:lnTo>
                        <a:pt x="1" y="466"/>
                      </a:lnTo>
                      <a:lnTo>
                        <a:pt x="10" y="562"/>
                      </a:lnTo>
                      <a:lnTo>
                        <a:pt x="36" y="650"/>
                      </a:lnTo>
                      <a:lnTo>
                        <a:pt x="80" y="729"/>
                      </a:lnTo>
                      <a:lnTo>
                        <a:pt x="133"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2048;p34"/>
                <p:cNvSpPr/>
                <p:nvPr/>
              </p:nvSpPr>
              <p:spPr>
                <a:xfrm>
                  <a:off x="5165697"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96" y="651"/>
                      </a:lnTo>
                      <a:lnTo>
                        <a:pt x="923" y="563"/>
                      </a:lnTo>
                      <a:lnTo>
                        <a:pt x="932" y="466"/>
                      </a:lnTo>
                      <a:lnTo>
                        <a:pt x="932" y="466"/>
                      </a:lnTo>
                      <a:lnTo>
                        <a:pt x="923" y="370"/>
                      </a:lnTo>
                      <a:lnTo>
                        <a:pt x="896" y="282"/>
                      </a:lnTo>
                      <a:lnTo>
                        <a:pt x="853" y="203"/>
                      </a:lnTo>
                      <a:lnTo>
                        <a:pt x="791" y="133"/>
                      </a:lnTo>
                      <a:lnTo>
                        <a:pt x="721" y="80"/>
                      </a:lnTo>
                      <a:lnTo>
                        <a:pt x="642" y="36"/>
                      </a:lnTo>
                      <a:lnTo>
                        <a:pt x="554" y="10"/>
                      </a:lnTo>
                      <a:lnTo>
                        <a:pt x="466" y="1"/>
                      </a:lnTo>
                      <a:lnTo>
                        <a:pt x="466" y="1"/>
                      </a:lnTo>
                      <a:lnTo>
                        <a:pt x="369" y="10"/>
                      </a:lnTo>
                      <a:lnTo>
                        <a:pt x="282" y="36"/>
                      </a:lnTo>
                      <a:lnTo>
                        <a:pt x="202" y="80"/>
                      </a:lnTo>
                      <a:lnTo>
                        <a:pt x="132" y="133"/>
                      </a:lnTo>
                      <a:lnTo>
                        <a:pt x="80" y="203"/>
                      </a:lnTo>
                      <a:lnTo>
                        <a:pt x="36" y="282"/>
                      </a:lnTo>
                      <a:lnTo>
                        <a:pt x="9" y="370"/>
                      </a:lnTo>
                      <a:lnTo>
                        <a:pt x="0" y="466"/>
                      </a:lnTo>
                      <a:lnTo>
                        <a:pt x="0" y="466"/>
                      </a:lnTo>
                      <a:lnTo>
                        <a:pt x="9" y="563"/>
                      </a:lnTo>
                      <a:lnTo>
                        <a:pt x="36" y="651"/>
                      </a:lnTo>
                      <a:lnTo>
                        <a:pt x="80" y="730"/>
                      </a:lnTo>
                      <a:lnTo>
                        <a:pt x="132" y="791"/>
                      </a:lnTo>
                      <a:lnTo>
                        <a:pt x="202" y="853"/>
                      </a:lnTo>
                      <a:lnTo>
                        <a:pt x="282"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2049;p34"/>
                <p:cNvSpPr/>
                <p:nvPr/>
              </p:nvSpPr>
              <p:spPr>
                <a:xfrm>
                  <a:off x="4592938" y="3311050"/>
                  <a:ext cx="76829" cy="76829"/>
                </a:xfrm>
                <a:custGeom>
                  <a:avLst/>
                  <a:gdLst/>
                  <a:ahLst/>
                  <a:cxnLst/>
                  <a:rect l="l" t="t" r="r" b="b"/>
                  <a:pathLst>
                    <a:path w="932" h="932" extrusionOk="0">
                      <a:moveTo>
                        <a:pt x="466" y="932"/>
                      </a:moveTo>
                      <a:lnTo>
                        <a:pt x="466" y="932"/>
                      </a:lnTo>
                      <a:lnTo>
                        <a:pt x="563" y="923"/>
                      </a:lnTo>
                      <a:lnTo>
                        <a:pt x="650" y="897"/>
                      </a:lnTo>
                      <a:lnTo>
                        <a:pt x="729" y="853"/>
                      </a:lnTo>
                      <a:lnTo>
                        <a:pt x="800" y="791"/>
                      </a:lnTo>
                      <a:lnTo>
                        <a:pt x="852" y="730"/>
                      </a:lnTo>
                      <a:lnTo>
                        <a:pt x="896" y="651"/>
                      </a:lnTo>
                      <a:lnTo>
                        <a:pt x="923" y="563"/>
                      </a:lnTo>
                      <a:lnTo>
                        <a:pt x="931" y="466"/>
                      </a:lnTo>
                      <a:lnTo>
                        <a:pt x="931" y="466"/>
                      </a:lnTo>
                      <a:lnTo>
                        <a:pt x="923" y="370"/>
                      </a:lnTo>
                      <a:lnTo>
                        <a:pt x="896" y="282"/>
                      </a:lnTo>
                      <a:lnTo>
                        <a:pt x="852" y="203"/>
                      </a:lnTo>
                      <a:lnTo>
                        <a:pt x="800" y="133"/>
                      </a:lnTo>
                      <a:lnTo>
                        <a:pt x="729" y="80"/>
                      </a:lnTo>
                      <a:lnTo>
                        <a:pt x="650" y="36"/>
                      </a:lnTo>
                      <a:lnTo>
                        <a:pt x="563" y="10"/>
                      </a:lnTo>
                      <a:lnTo>
                        <a:pt x="466" y="1"/>
                      </a:lnTo>
                      <a:lnTo>
                        <a:pt x="466" y="1"/>
                      </a:lnTo>
                      <a:lnTo>
                        <a:pt x="378" y="10"/>
                      </a:lnTo>
                      <a:lnTo>
                        <a:pt x="290" y="36"/>
                      </a:lnTo>
                      <a:lnTo>
                        <a:pt x="211" y="80"/>
                      </a:lnTo>
                      <a:lnTo>
                        <a:pt x="141" y="133"/>
                      </a:lnTo>
                      <a:lnTo>
                        <a:pt x="79" y="203"/>
                      </a:lnTo>
                      <a:lnTo>
                        <a:pt x="36" y="282"/>
                      </a:lnTo>
                      <a:lnTo>
                        <a:pt x="9" y="370"/>
                      </a:lnTo>
                      <a:lnTo>
                        <a:pt x="0" y="466"/>
                      </a:lnTo>
                      <a:lnTo>
                        <a:pt x="0" y="466"/>
                      </a:lnTo>
                      <a:lnTo>
                        <a:pt x="9" y="563"/>
                      </a:lnTo>
                      <a:lnTo>
                        <a:pt x="36" y="651"/>
                      </a:lnTo>
                      <a:lnTo>
                        <a:pt x="79"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2050;p34"/>
                <p:cNvSpPr/>
                <p:nvPr/>
              </p:nvSpPr>
              <p:spPr>
                <a:xfrm>
                  <a:off x="4020921" y="3311050"/>
                  <a:ext cx="76829" cy="76829"/>
                </a:xfrm>
                <a:custGeom>
                  <a:avLst/>
                  <a:gdLst/>
                  <a:ahLst/>
                  <a:cxnLst/>
                  <a:rect l="l" t="t" r="r" b="b"/>
                  <a:pathLst>
                    <a:path w="932" h="932" extrusionOk="0">
                      <a:moveTo>
                        <a:pt x="466" y="932"/>
                      </a:moveTo>
                      <a:lnTo>
                        <a:pt x="466" y="932"/>
                      </a:lnTo>
                      <a:lnTo>
                        <a:pt x="562" y="923"/>
                      </a:lnTo>
                      <a:lnTo>
                        <a:pt x="650" y="897"/>
                      </a:lnTo>
                      <a:lnTo>
                        <a:pt x="729" y="853"/>
                      </a:lnTo>
                      <a:lnTo>
                        <a:pt x="791" y="791"/>
                      </a:lnTo>
                      <a:lnTo>
                        <a:pt x="852" y="730"/>
                      </a:lnTo>
                      <a:lnTo>
                        <a:pt x="896" y="651"/>
                      </a:lnTo>
                      <a:lnTo>
                        <a:pt x="922" y="563"/>
                      </a:lnTo>
                      <a:lnTo>
                        <a:pt x="931" y="466"/>
                      </a:lnTo>
                      <a:lnTo>
                        <a:pt x="931" y="466"/>
                      </a:lnTo>
                      <a:lnTo>
                        <a:pt x="922" y="370"/>
                      </a:lnTo>
                      <a:lnTo>
                        <a:pt x="896" y="282"/>
                      </a:lnTo>
                      <a:lnTo>
                        <a:pt x="852" y="203"/>
                      </a:lnTo>
                      <a:lnTo>
                        <a:pt x="791" y="133"/>
                      </a:lnTo>
                      <a:lnTo>
                        <a:pt x="729" y="80"/>
                      </a:lnTo>
                      <a:lnTo>
                        <a:pt x="650" y="36"/>
                      </a:lnTo>
                      <a:lnTo>
                        <a:pt x="562" y="10"/>
                      </a:lnTo>
                      <a:lnTo>
                        <a:pt x="466" y="1"/>
                      </a:lnTo>
                      <a:lnTo>
                        <a:pt x="466" y="1"/>
                      </a:lnTo>
                      <a:lnTo>
                        <a:pt x="369" y="10"/>
                      </a:lnTo>
                      <a:lnTo>
                        <a:pt x="281" y="36"/>
                      </a:lnTo>
                      <a:lnTo>
                        <a:pt x="202" y="80"/>
                      </a:lnTo>
                      <a:lnTo>
                        <a:pt x="132" y="133"/>
                      </a:lnTo>
                      <a:lnTo>
                        <a:pt x="79" y="203"/>
                      </a:lnTo>
                      <a:lnTo>
                        <a:pt x="35" y="282"/>
                      </a:lnTo>
                      <a:lnTo>
                        <a:pt x="9" y="370"/>
                      </a:lnTo>
                      <a:lnTo>
                        <a:pt x="0" y="466"/>
                      </a:lnTo>
                      <a:lnTo>
                        <a:pt x="0" y="466"/>
                      </a:lnTo>
                      <a:lnTo>
                        <a:pt x="9" y="563"/>
                      </a:lnTo>
                      <a:lnTo>
                        <a:pt x="35" y="651"/>
                      </a:lnTo>
                      <a:lnTo>
                        <a:pt x="79" y="730"/>
                      </a:lnTo>
                      <a:lnTo>
                        <a:pt x="132" y="791"/>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2051;p34"/>
                <p:cNvSpPr/>
                <p:nvPr/>
              </p:nvSpPr>
              <p:spPr>
                <a:xfrm>
                  <a:off x="3448079" y="3311050"/>
                  <a:ext cx="77571" cy="76829"/>
                </a:xfrm>
                <a:custGeom>
                  <a:avLst/>
                  <a:gdLst/>
                  <a:ahLst/>
                  <a:cxnLst/>
                  <a:rect l="l" t="t" r="r" b="b"/>
                  <a:pathLst>
                    <a:path w="941" h="932" extrusionOk="0">
                      <a:moveTo>
                        <a:pt x="467" y="932"/>
                      </a:moveTo>
                      <a:lnTo>
                        <a:pt x="467" y="932"/>
                      </a:lnTo>
                      <a:lnTo>
                        <a:pt x="563" y="923"/>
                      </a:lnTo>
                      <a:lnTo>
                        <a:pt x="651" y="897"/>
                      </a:lnTo>
                      <a:lnTo>
                        <a:pt x="730" y="853"/>
                      </a:lnTo>
                      <a:lnTo>
                        <a:pt x="800" y="791"/>
                      </a:lnTo>
                      <a:lnTo>
                        <a:pt x="853" y="730"/>
                      </a:lnTo>
                      <a:lnTo>
                        <a:pt x="897" y="651"/>
                      </a:lnTo>
                      <a:lnTo>
                        <a:pt x="923" y="563"/>
                      </a:lnTo>
                      <a:lnTo>
                        <a:pt x="941" y="466"/>
                      </a:lnTo>
                      <a:lnTo>
                        <a:pt x="941" y="466"/>
                      </a:lnTo>
                      <a:lnTo>
                        <a:pt x="923" y="370"/>
                      </a:lnTo>
                      <a:lnTo>
                        <a:pt x="897" y="282"/>
                      </a:lnTo>
                      <a:lnTo>
                        <a:pt x="853" y="203"/>
                      </a:lnTo>
                      <a:lnTo>
                        <a:pt x="800" y="133"/>
                      </a:lnTo>
                      <a:lnTo>
                        <a:pt x="730" y="80"/>
                      </a:lnTo>
                      <a:lnTo>
                        <a:pt x="651" y="36"/>
                      </a:lnTo>
                      <a:lnTo>
                        <a:pt x="563" y="10"/>
                      </a:lnTo>
                      <a:lnTo>
                        <a:pt x="467" y="1"/>
                      </a:lnTo>
                      <a:lnTo>
                        <a:pt x="467" y="1"/>
                      </a:lnTo>
                      <a:lnTo>
                        <a:pt x="379" y="10"/>
                      </a:lnTo>
                      <a:lnTo>
                        <a:pt x="291" y="36"/>
                      </a:lnTo>
                      <a:lnTo>
                        <a:pt x="212" y="80"/>
                      </a:lnTo>
                      <a:lnTo>
                        <a:pt x="142" y="133"/>
                      </a:lnTo>
                      <a:lnTo>
                        <a:pt x="89" y="203"/>
                      </a:lnTo>
                      <a:lnTo>
                        <a:pt x="45" y="282"/>
                      </a:lnTo>
                      <a:lnTo>
                        <a:pt x="19" y="370"/>
                      </a:lnTo>
                      <a:lnTo>
                        <a:pt x="1" y="466"/>
                      </a:lnTo>
                      <a:lnTo>
                        <a:pt x="1" y="466"/>
                      </a:lnTo>
                      <a:lnTo>
                        <a:pt x="19" y="563"/>
                      </a:lnTo>
                      <a:lnTo>
                        <a:pt x="45" y="651"/>
                      </a:lnTo>
                      <a:lnTo>
                        <a:pt x="89" y="730"/>
                      </a:lnTo>
                      <a:lnTo>
                        <a:pt x="142" y="791"/>
                      </a:lnTo>
                      <a:lnTo>
                        <a:pt x="212" y="853"/>
                      </a:lnTo>
                      <a:lnTo>
                        <a:pt x="291" y="897"/>
                      </a:lnTo>
                      <a:lnTo>
                        <a:pt x="379" y="923"/>
                      </a:lnTo>
                      <a:lnTo>
                        <a:pt x="467" y="932"/>
                      </a:lnTo>
                      <a:lnTo>
                        <a:pt x="467"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2052;p34"/>
                <p:cNvSpPr/>
                <p:nvPr/>
              </p:nvSpPr>
              <p:spPr>
                <a:xfrm>
                  <a:off x="2869550" y="3311050"/>
                  <a:ext cx="76829" cy="76829"/>
                </a:xfrm>
                <a:custGeom>
                  <a:avLst/>
                  <a:gdLst/>
                  <a:ahLst/>
                  <a:cxnLst/>
                  <a:rect l="l" t="t" r="r" b="b"/>
                  <a:pathLst>
                    <a:path w="932" h="932" extrusionOk="0">
                      <a:moveTo>
                        <a:pt x="466" y="932"/>
                      </a:moveTo>
                      <a:lnTo>
                        <a:pt x="466" y="932"/>
                      </a:lnTo>
                      <a:lnTo>
                        <a:pt x="563" y="923"/>
                      </a:lnTo>
                      <a:lnTo>
                        <a:pt x="651" y="897"/>
                      </a:lnTo>
                      <a:lnTo>
                        <a:pt x="730" y="853"/>
                      </a:lnTo>
                      <a:lnTo>
                        <a:pt x="791" y="791"/>
                      </a:lnTo>
                      <a:lnTo>
                        <a:pt x="853" y="730"/>
                      </a:lnTo>
                      <a:lnTo>
                        <a:pt x="897" y="651"/>
                      </a:lnTo>
                      <a:lnTo>
                        <a:pt x="923" y="563"/>
                      </a:lnTo>
                      <a:lnTo>
                        <a:pt x="932" y="466"/>
                      </a:lnTo>
                      <a:lnTo>
                        <a:pt x="932" y="466"/>
                      </a:lnTo>
                      <a:lnTo>
                        <a:pt x="923" y="370"/>
                      </a:lnTo>
                      <a:lnTo>
                        <a:pt x="897" y="282"/>
                      </a:lnTo>
                      <a:lnTo>
                        <a:pt x="853" y="203"/>
                      </a:lnTo>
                      <a:lnTo>
                        <a:pt x="791" y="133"/>
                      </a:lnTo>
                      <a:lnTo>
                        <a:pt x="730" y="80"/>
                      </a:lnTo>
                      <a:lnTo>
                        <a:pt x="651" y="36"/>
                      </a:lnTo>
                      <a:lnTo>
                        <a:pt x="563" y="10"/>
                      </a:lnTo>
                      <a:lnTo>
                        <a:pt x="466" y="1"/>
                      </a:lnTo>
                      <a:lnTo>
                        <a:pt x="466" y="1"/>
                      </a:lnTo>
                      <a:lnTo>
                        <a:pt x="370"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2053;p34"/>
                <p:cNvSpPr/>
                <p:nvPr/>
              </p:nvSpPr>
              <p:spPr>
                <a:xfrm>
                  <a:off x="3177280" y="2760796"/>
                  <a:ext cx="76829" cy="76829"/>
                </a:xfrm>
                <a:custGeom>
                  <a:avLst/>
                  <a:gdLst/>
                  <a:ahLst/>
                  <a:cxnLst/>
                  <a:rect l="l" t="t" r="r" b="b"/>
                  <a:pathLst>
                    <a:path w="932" h="932" extrusionOk="0">
                      <a:moveTo>
                        <a:pt x="466" y="931"/>
                      </a:moveTo>
                      <a:lnTo>
                        <a:pt x="466"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6" y="0"/>
                      </a:lnTo>
                      <a:lnTo>
                        <a:pt x="466" y="0"/>
                      </a:lnTo>
                      <a:lnTo>
                        <a:pt x="378" y="9"/>
                      </a:lnTo>
                      <a:lnTo>
                        <a:pt x="291" y="35"/>
                      </a:lnTo>
                      <a:lnTo>
                        <a:pt x="212" y="79"/>
                      </a:lnTo>
                      <a:lnTo>
                        <a:pt x="141" y="141"/>
                      </a:lnTo>
                      <a:lnTo>
                        <a:pt x="80" y="202"/>
                      </a:lnTo>
                      <a:lnTo>
                        <a:pt x="45" y="281"/>
                      </a:lnTo>
                      <a:lnTo>
                        <a:pt x="10" y="369"/>
                      </a:lnTo>
                      <a:lnTo>
                        <a:pt x="1" y="466"/>
                      </a:lnTo>
                      <a:lnTo>
                        <a:pt x="1" y="466"/>
                      </a:lnTo>
                      <a:lnTo>
                        <a:pt x="10" y="562"/>
                      </a:lnTo>
                      <a:lnTo>
                        <a:pt x="45" y="650"/>
                      </a:lnTo>
                      <a:lnTo>
                        <a:pt x="80" y="729"/>
                      </a:lnTo>
                      <a:lnTo>
                        <a:pt x="141" y="799"/>
                      </a:lnTo>
                      <a:lnTo>
                        <a:pt x="212" y="852"/>
                      </a:lnTo>
                      <a:lnTo>
                        <a:pt x="291" y="896"/>
                      </a:lnTo>
                      <a:lnTo>
                        <a:pt x="378"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2054;p34"/>
                <p:cNvSpPr/>
                <p:nvPr/>
              </p:nvSpPr>
              <p:spPr>
                <a:xfrm>
                  <a:off x="3750039" y="2760796"/>
                  <a:ext cx="76829" cy="76829"/>
                </a:xfrm>
                <a:custGeom>
                  <a:avLst/>
                  <a:gdLst/>
                  <a:ahLst/>
                  <a:cxnLst/>
                  <a:rect l="l" t="t" r="r" b="b"/>
                  <a:pathLst>
                    <a:path w="932" h="932" extrusionOk="0">
                      <a:moveTo>
                        <a:pt x="466" y="931"/>
                      </a:moveTo>
                      <a:lnTo>
                        <a:pt x="466" y="931"/>
                      </a:lnTo>
                      <a:lnTo>
                        <a:pt x="554" y="922"/>
                      </a:lnTo>
                      <a:lnTo>
                        <a:pt x="642" y="896"/>
                      </a:lnTo>
                      <a:lnTo>
                        <a:pt x="721"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21" y="79"/>
                      </a:lnTo>
                      <a:lnTo>
                        <a:pt x="642" y="35"/>
                      </a:lnTo>
                      <a:lnTo>
                        <a:pt x="554" y="9"/>
                      </a:lnTo>
                      <a:lnTo>
                        <a:pt x="466" y="0"/>
                      </a:lnTo>
                      <a:lnTo>
                        <a:pt x="466" y="0"/>
                      </a:lnTo>
                      <a:lnTo>
                        <a:pt x="370" y="9"/>
                      </a:lnTo>
                      <a:lnTo>
                        <a:pt x="282" y="35"/>
                      </a:lnTo>
                      <a:lnTo>
                        <a:pt x="203" y="79"/>
                      </a:lnTo>
                      <a:lnTo>
                        <a:pt x="133" y="141"/>
                      </a:lnTo>
                      <a:lnTo>
                        <a:pt x="80" y="202"/>
                      </a:lnTo>
                      <a:lnTo>
                        <a:pt x="36" y="281"/>
                      </a:lnTo>
                      <a:lnTo>
                        <a:pt x="10" y="369"/>
                      </a:lnTo>
                      <a:lnTo>
                        <a:pt x="1" y="466"/>
                      </a:lnTo>
                      <a:lnTo>
                        <a:pt x="1" y="466"/>
                      </a:lnTo>
                      <a:lnTo>
                        <a:pt x="10" y="562"/>
                      </a:lnTo>
                      <a:lnTo>
                        <a:pt x="36" y="650"/>
                      </a:lnTo>
                      <a:lnTo>
                        <a:pt x="80" y="729"/>
                      </a:lnTo>
                      <a:lnTo>
                        <a:pt x="133"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2055;p34"/>
                <p:cNvSpPr/>
                <p:nvPr/>
              </p:nvSpPr>
              <p:spPr>
                <a:xfrm>
                  <a:off x="4322138" y="2760796"/>
                  <a:ext cx="76829" cy="76829"/>
                </a:xfrm>
                <a:custGeom>
                  <a:avLst/>
                  <a:gdLst/>
                  <a:ahLst/>
                  <a:cxnLst/>
                  <a:rect l="l" t="t" r="r" b="b"/>
                  <a:pathLst>
                    <a:path w="932" h="932" extrusionOk="0">
                      <a:moveTo>
                        <a:pt x="466" y="931"/>
                      </a:moveTo>
                      <a:lnTo>
                        <a:pt x="466" y="931"/>
                      </a:lnTo>
                      <a:lnTo>
                        <a:pt x="562" y="922"/>
                      </a:lnTo>
                      <a:lnTo>
                        <a:pt x="650" y="896"/>
                      </a:lnTo>
                      <a:lnTo>
                        <a:pt x="729" y="852"/>
                      </a:lnTo>
                      <a:lnTo>
                        <a:pt x="800" y="799"/>
                      </a:lnTo>
                      <a:lnTo>
                        <a:pt x="852" y="729"/>
                      </a:lnTo>
                      <a:lnTo>
                        <a:pt x="896" y="650"/>
                      </a:lnTo>
                      <a:lnTo>
                        <a:pt x="922" y="562"/>
                      </a:lnTo>
                      <a:lnTo>
                        <a:pt x="931" y="466"/>
                      </a:lnTo>
                      <a:lnTo>
                        <a:pt x="931" y="466"/>
                      </a:lnTo>
                      <a:lnTo>
                        <a:pt x="922" y="369"/>
                      </a:lnTo>
                      <a:lnTo>
                        <a:pt x="896" y="281"/>
                      </a:lnTo>
                      <a:lnTo>
                        <a:pt x="852" y="202"/>
                      </a:lnTo>
                      <a:lnTo>
                        <a:pt x="800" y="141"/>
                      </a:lnTo>
                      <a:lnTo>
                        <a:pt x="729" y="79"/>
                      </a:lnTo>
                      <a:lnTo>
                        <a:pt x="650" y="35"/>
                      </a:lnTo>
                      <a:lnTo>
                        <a:pt x="562" y="9"/>
                      </a:lnTo>
                      <a:lnTo>
                        <a:pt x="466" y="0"/>
                      </a:lnTo>
                      <a:lnTo>
                        <a:pt x="466" y="0"/>
                      </a:lnTo>
                      <a:lnTo>
                        <a:pt x="378" y="9"/>
                      </a:lnTo>
                      <a:lnTo>
                        <a:pt x="290" y="35"/>
                      </a:lnTo>
                      <a:lnTo>
                        <a:pt x="211" y="79"/>
                      </a:lnTo>
                      <a:lnTo>
                        <a:pt x="141" y="141"/>
                      </a:lnTo>
                      <a:lnTo>
                        <a:pt x="79" y="202"/>
                      </a:lnTo>
                      <a:lnTo>
                        <a:pt x="35" y="281"/>
                      </a:lnTo>
                      <a:lnTo>
                        <a:pt x="9" y="369"/>
                      </a:lnTo>
                      <a:lnTo>
                        <a:pt x="0" y="466"/>
                      </a:lnTo>
                      <a:lnTo>
                        <a:pt x="0" y="466"/>
                      </a:lnTo>
                      <a:lnTo>
                        <a:pt x="9" y="562"/>
                      </a:lnTo>
                      <a:lnTo>
                        <a:pt x="35" y="650"/>
                      </a:lnTo>
                      <a:lnTo>
                        <a:pt x="79" y="729"/>
                      </a:lnTo>
                      <a:lnTo>
                        <a:pt x="141" y="799"/>
                      </a:lnTo>
                      <a:lnTo>
                        <a:pt x="211" y="852"/>
                      </a:lnTo>
                      <a:lnTo>
                        <a:pt x="290" y="896"/>
                      </a:lnTo>
                      <a:lnTo>
                        <a:pt x="378"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2056;p34"/>
                <p:cNvSpPr/>
                <p:nvPr/>
              </p:nvSpPr>
              <p:spPr>
                <a:xfrm>
                  <a:off x="4894897" y="2760796"/>
                  <a:ext cx="76829" cy="76829"/>
                </a:xfrm>
                <a:custGeom>
                  <a:avLst/>
                  <a:gdLst/>
                  <a:ahLst/>
                  <a:cxnLst/>
                  <a:rect l="l" t="t" r="r" b="b"/>
                  <a:pathLst>
                    <a:path w="932" h="932" extrusionOk="0">
                      <a:moveTo>
                        <a:pt x="466" y="931"/>
                      </a:moveTo>
                      <a:lnTo>
                        <a:pt x="466" y="931"/>
                      </a:lnTo>
                      <a:lnTo>
                        <a:pt x="554" y="922"/>
                      </a:lnTo>
                      <a:lnTo>
                        <a:pt x="641" y="896"/>
                      </a:lnTo>
                      <a:lnTo>
                        <a:pt x="721" y="852"/>
                      </a:lnTo>
                      <a:lnTo>
                        <a:pt x="791" y="799"/>
                      </a:lnTo>
                      <a:lnTo>
                        <a:pt x="852" y="729"/>
                      </a:lnTo>
                      <a:lnTo>
                        <a:pt x="896" y="650"/>
                      </a:lnTo>
                      <a:lnTo>
                        <a:pt x="923" y="562"/>
                      </a:lnTo>
                      <a:lnTo>
                        <a:pt x="931" y="466"/>
                      </a:lnTo>
                      <a:lnTo>
                        <a:pt x="931" y="466"/>
                      </a:lnTo>
                      <a:lnTo>
                        <a:pt x="923" y="369"/>
                      </a:lnTo>
                      <a:lnTo>
                        <a:pt x="896" y="281"/>
                      </a:lnTo>
                      <a:lnTo>
                        <a:pt x="852" y="202"/>
                      </a:lnTo>
                      <a:lnTo>
                        <a:pt x="791" y="141"/>
                      </a:lnTo>
                      <a:lnTo>
                        <a:pt x="721" y="79"/>
                      </a:lnTo>
                      <a:lnTo>
                        <a:pt x="641" y="35"/>
                      </a:lnTo>
                      <a:lnTo>
                        <a:pt x="554"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2057;p34"/>
                <p:cNvSpPr/>
                <p:nvPr/>
              </p:nvSpPr>
              <p:spPr>
                <a:xfrm>
                  <a:off x="6169261" y="3311050"/>
                  <a:ext cx="76912" cy="76829"/>
                </a:xfrm>
                <a:custGeom>
                  <a:avLst/>
                  <a:gdLst/>
                  <a:ahLst/>
                  <a:cxnLst/>
                  <a:rect l="l" t="t" r="r" b="b"/>
                  <a:pathLst>
                    <a:path w="933" h="932" extrusionOk="0">
                      <a:moveTo>
                        <a:pt x="467" y="932"/>
                      </a:moveTo>
                      <a:lnTo>
                        <a:pt x="467" y="932"/>
                      </a:lnTo>
                      <a:lnTo>
                        <a:pt x="563" y="923"/>
                      </a:lnTo>
                      <a:lnTo>
                        <a:pt x="651" y="897"/>
                      </a:lnTo>
                      <a:lnTo>
                        <a:pt x="730" y="853"/>
                      </a:lnTo>
                      <a:lnTo>
                        <a:pt x="792" y="791"/>
                      </a:lnTo>
                      <a:lnTo>
                        <a:pt x="853" y="730"/>
                      </a:lnTo>
                      <a:lnTo>
                        <a:pt x="897" y="651"/>
                      </a:lnTo>
                      <a:lnTo>
                        <a:pt x="923" y="563"/>
                      </a:lnTo>
                      <a:lnTo>
                        <a:pt x="932" y="466"/>
                      </a:lnTo>
                      <a:lnTo>
                        <a:pt x="932" y="466"/>
                      </a:lnTo>
                      <a:lnTo>
                        <a:pt x="923" y="370"/>
                      </a:lnTo>
                      <a:lnTo>
                        <a:pt x="897" y="282"/>
                      </a:lnTo>
                      <a:lnTo>
                        <a:pt x="853" y="203"/>
                      </a:lnTo>
                      <a:lnTo>
                        <a:pt x="792" y="133"/>
                      </a:lnTo>
                      <a:lnTo>
                        <a:pt x="730" y="80"/>
                      </a:lnTo>
                      <a:lnTo>
                        <a:pt x="651" y="36"/>
                      </a:lnTo>
                      <a:lnTo>
                        <a:pt x="563" y="10"/>
                      </a:lnTo>
                      <a:lnTo>
                        <a:pt x="467" y="1"/>
                      </a:lnTo>
                      <a:lnTo>
                        <a:pt x="467" y="1"/>
                      </a:lnTo>
                      <a:lnTo>
                        <a:pt x="370" y="10"/>
                      </a:lnTo>
                      <a:lnTo>
                        <a:pt x="282" y="36"/>
                      </a:lnTo>
                      <a:lnTo>
                        <a:pt x="203" y="80"/>
                      </a:lnTo>
                      <a:lnTo>
                        <a:pt x="142" y="133"/>
                      </a:lnTo>
                      <a:lnTo>
                        <a:pt x="80" y="203"/>
                      </a:lnTo>
                      <a:lnTo>
                        <a:pt x="36" y="282"/>
                      </a:lnTo>
                      <a:lnTo>
                        <a:pt x="10" y="370"/>
                      </a:lnTo>
                      <a:lnTo>
                        <a:pt x="1" y="466"/>
                      </a:lnTo>
                      <a:lnTo>
                        <a:pt x="1" y="466"/>
                      </a:lnTo>
                      <a:lnTo>
                        <a:pt x="10" y="563"/>
                      </a:lnTo>
                      <a:lnTo>
                        <a:pt x="36" y="651"/>
                      </a:lnTo>
                      <a:lnTo>
                        <a:pt x="80" y="730"/>
                      </a:lnTo>
                      <a:lnTo>
                        <a:pt x="142" y="791"/>
                      </a:lnTo>
                      <a:lnTo>
                        <a:pt x="203" y="853"/>
                      </a:lnTo>
                      <a:lnTo>
                        <a:pt x="282" y="897"/>
                      </a:lnTo>
                      <a:lnTo>
                        <a:pt x="370" y="923"/>
                      </a:lnTo>
                      <a:lnTo>
                        <a:pt x="467" y="932"/>
                      </a:lnTo>
                      <a:lnTo>
                        <a:pt x="467"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2058;p34"/>
                <p:cNvSpPr/>
                <p:nvPr/>
              </p:nvSpPr>
              <p:spPr>
                <a:xfrm>
                  <a:off x="5466914" y="2760796"/>
                  <a:ext cx="76829" cy="76829"/>
                </a:xfrm>
                <a:custGeom>
                  <a:avLst/>
                  <a:gdLst/>
                  <a:ahLst/>
                  <a:cxnLst/>
                  <a:rect l="l" t="t" r="r" b="b"/>
                  <a:pathLst>
                    <a:path w="932" h="932" extrusionOk="0">
                      <a:moveTo>
                        <a:pt x="466" y="931"/>
                      </a:moveTo>
                      <a:lnTo>
                        <a:pt x="466"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6" y="0"/>
                      </a:lnTo>
                      <a:lnTo>
                        <a:pt x="466" y="0"/>
                      </a:lnTo>
                      <a:lnTo>
                        <a:pt x="370" y="9"/>
                      </a:lnTo>
                      <a:lnTo>
                        <a:pt x="282" y="35"/>
                      </a:lnTo>
                      <a:lnTo>
                        <a:pt x="203" y="79"/>
                      </a:lnTo>
                      <a:lnTo>
                        <a:pt x="141" y="141"/>
                      </a:lnTo>
                      <a:lnTo>
                        <a:pt x="80" y="202"/>
                      </a:lnTo>
                      <a:lnTo>
                        <a:pt x="36" y="281"/>
                      </a:lnTo>
                      <a:lnTo>
                        <a:pt x="9" y="369"/>
                      </a:lnTo>
                      <a:lnTo>
                        <a:pt x="1" y="466"/>
                      </a:lnTo>
                      <a:lnTo>
                        <a:pt x="1" y="466"/>
                      </a:lnTo>
                      <a:lnTo>
                        <a:pt x="9" y="562"/>
                      </a:lnTo>
                      <a:lnTo>
                        <a:pt x="36" y="650"/>
                      </a:lnTo>
                      <a:lnTo>
                        <a:pt x="80" y="729"/>
                      </a:lnTo>
                      <a:lnTo>
                        <a:pt x="141"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2059;p34"/>
                <p:cNvSpPr/>
                <p:nvPr/>
              </p:nvSpPr>
              <p:spPr>
                <a:xfrm>
                  <a:off x="5597244"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88" y="651"/>
                      </a:lnTo>
                      <a:lnTo>
                        <a:pt x="923" y="563"/>
                      </a:lnTo>
                      <a:lnTo>
                        <a:pt x="932" y="466"/>
                      </a:lnTo>
                      <a:lnTo>
                        <a:pt x="932" y="466"/>
                      </a:lnTo>
                      <a:lnTo>
                        <a:pt x="923" y="370"/>
                      </a:lnTo>
                      <a:lnTo>
                        <a:pt x="888" y="282"/>
                      </a:lnTo>
                      <a:lnTo>
                        <a:pt x="853" y="203"/>
                      </a:lnTo>
                      <a:lnTo>
                        <a:pt x="791" y="133"/>
                      </a:lnTo>
                      <a:lnTo>
                        <a:pt x="721" y="80"/>
                      </a:lnTo>
                      <a:lnTo>
                        <a:pt x="642" y="36"/>
                      </a:lnTo>
                      <a:lnTo>
                        <a:pt x="554" y="10"/>
                      </a:lnTo>
                      <a:lnTo>
                        <a:pt x="466" y="1"/>
                      </a:lnTo>
                      <a:lnTo>
                        <a:pt x="466" y="1"/>
                      </a:lnTo>
                      <a:lnTo>
                        <a:pt x="370"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2060;p34"/>
                <p:cNvSpPr/>
                <p:nvPr/>
              </p:nvSpPr>
              <p:spPr>
                <a:xfrm>
                  <a:off x="6038931" y="2760796"/>
                  <a:ext cx="77571" cy="76829"/>
                </a:xfrm>
                <a:custGeom>
                  <a:avLst/>
                  <a:gdLst/>
                  <a:ahLst/>
                  <a:cxnLst/>
                  <a:rect l="l" t="t" r="r" b="b"/>
                  <a:pathLst>
                    <a:path w="941" h="932" extrusionOk="0">
                      <a:moveTo>
                        <a:pt x="466" y="931"/>
                      </a:moveTo>
                      <a:lnTo>
                        <a:pt x="466" y="931"/>
                      </a:lnTo>
                      <a:lnTo>
                        <a:pt x="563" y="922"/>
                      </a:lnTo>
                      <a:lnTo>
                        <a:pt x="651" y="896"/>
                      </a:lnTo>
                      <a:lnTo>
                        <a:pt x="730" y="852"/>
                      </a:lnTo>
                      <a:lnTo>
                        <a:pt x="800" y="799"/>
                      </a:lnTo>
                      <a:lnTo>
                        <a:pt x="853" y="729"/>
                      </a:lnTo>
                      <a:lnTo>
                        <a:pt x="897" y="650"/>
                      </a:lnTo>
                      <a:lnTo>
                        <a:pt x="923" y="562"/>
                      </a:lnTo>
                      <a:lnTo>
                        <a:pt x="941" y="466"/>
                      </a:lnTo>
                      <a:lnTo>
                        <a:pt x="941" y="466"/>
                      </a:lnTo>
                      <a:lnTo>
                        <a:pt x="923" y="369"/>
                      </a:lnTo>
                      <a:lnTo>
                        <a:pt x="897" y="281"/>
                      </a:lnTo>
                      <a:lnTo>
                        <a:pt x="853" y="202"/>
                      </a:lnTo>
                      <a:lnTo>
                        <a:pt x="800" y="141"/>
                      </a:lnTo>
                      <a:lnTo>
                        <a:pt x="730" y="79"/>
                      </a:lnTo>
                      <a:lnTo>
                        <a:pt x="651" y="35"/>
                      </a:lnTo>
                      <a:lnTo>
                        <a:pt x="563" y="9"/>
                      </a:lnTo>
                      <a:lnTo>
                        <a:pt x="466" y="0"/>
                      </a:lnTo>
                      <a:lnTo>
                        <a:pt x="466" y="0"/>
                      </a:lnTo>
                      <a:lnTo>
                        <a:pt x="379" y="9"/>
                      </a:lnTo>
                      <a:lnTo>
                        <a:pt x="291" y="35"/>
                      </a:lnTo>
                      <a:lnTo>
                        <a:pt x="212" y="79"/>
                      </a:lnTo>
                      <a:lnTo>
                        <a:pt x="141" y="141"/>
                      </a:lnTo>
                      <a:lnTo>
                        <a:pt x="89" y="202"/>
                      </a:lnTo>
                      <a:lnTo>
                        <a:pt x="45" y="281"/>
                      </a:lnTo>
                      <a:lnTo>
                        <a:pt x="18" y="369"/>
                      </a:lnTo>
                      <a:lnTo>
                        <a:pt x="1" y="466"/>
                      </a:lnTo>
                      <a:lnTo>
                        <a:pt x="1" y="466"/>
                      </a:lnTo>
                      <a:lnTo>
                        <a:pt x="18" y="562"/>
                      </a:lnTo>
                      <a:lnTo>
                        <a:pt x="45" y="650"/>
                      </a:lnTo>
                      <a:lnTo>
                        <a:pt x="89" y="729"/>
                      </a:lnTo>
                      <a:lnTo>
                        <a:pt x="141" y="799"/>
                      </a:lnTo>
                      <a:lnTo>
                        <a:pt x="212" y="852"/>
                      </a:lnTo>
                      <a:lnTo>
                        <a:pt x="291" y="896"/>
                      </a:lnTo>
                      <a:lnTo>
                        <a:pt x="37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2061;p34"/>
                <p:cNvSpPr/>
                <p:nvPr/>
              </p:nvSpPr>
              <p:spPr>
                <a:xfrm>
                  <a:off x="5024485"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8" y="10"/>
                      </a:lnTo>
                      <a:lnTo>
                        <a:pt x="290" y="36"/>
                      </a:lnTo>
                      <a:lnTo>
                        <a:pt x="211" y="80"/>
                      </a:lnTo>
                      <a:lnTo>
                        <a:pt x="141" y="133"/>
                      </a:lnTo>
                      <a:lnTo>
                        <a:pt x="80" y="203"/>
                      </a:lnTo>
                      <a:lnTo>
                        <a:pt x="36" y="282"/>
                      </a:lnTo>
                      <a:lnTo>
                        <a:pt x="9" y="370"/>
                      </a:lnTo>
                      <a:lnTo>
                        <a:pt x="1" y="466"/>
                      </a:lnTo>
                      <a:lnTo>
                        <a:pt x="1" y="466"/>
                      </a:lnTo>
                      <a:lnTo>
                        <a:pt x="9" y="563"/>
                      </a:lnTo>
                      <a:lnTo>
                        <a:pt x="36" y="651"/>
                      </a:lnTo>
                      <a:lnTo>
                        <a:pt x="80"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2062;p34"/>
                <p:cNvSpPr/>
                <p:nvPr/>
              </p:nvSpPr>
              <p:spPr>
                <a:xfrm>
                  <a:off x="4452468"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2" y="730"/>
                      </a:lnTo>
                      <a:lnTo>
                        <a:pt x="896" y="651"/>
                      </a:lnTo>
                      <a:lnTo>
                        <a:pt x="923" y="563"/>
                      </a:lnTo>
                      <a:lnTo>
                        <a:pt x="931" y="466"/>
                      </a:lnTo>
                      <a:lnTo>
                        <a:pt x="931" y="466"/>
                      </a:lnTo>
                      <a:lnTo>
                        <a:pt x="923" y="370"/>
                      </a:lnTo>
                      <a:lnTo>
                        <a:pt x="896" y="282"/>
                      </a:lnTo>
                      <a:lnTo>
                        <a:pt x="852" y="203"/>
                      </a:lnTo>
                      <a:lnTo>
                        <a:pt x="791" y="133"/>
                      </a:lnTo>
                      <a:lnTo>
                        <a:pt x="721" y="80"/>
                      </a:lnTo>
                      <a:lnTo>
                        <a:pt x="642" y="36"/>
                      </a:lnTo>
                      <a:lnTo>
                        <a:pt x="554" y="10"/>
                      </a:lnTo>
                      <a:lnTo>
                        <a:pt x="466" y="1"/>
                      </a:lnTo>
                      <a:lnTo>
                        <a:pt x="466" y="1"/>
                      </a:lnTo>
                      <a:lnTo>
                        <a:pt x="369" y="10"/>
                      </a:lnTo>
                      <a:lnTo>
                        <a:pt x="281" y="36"/>
                      </a:lnTo>
                      <a:lnTo>
                        <a:pt x="202" y="80"/>
                      </a:lnTo>
                      <a:lnTo>
                        <a:pt x="132" y="133"/>
                      </a:lnTo>
                      <a:lnTo>
                        <a:pt x="79" y="203"/>
                      </a:lnTo>
                      <a:lnTo>
                        <a:pt x="35" y="282"/>
                      </a:lnTo>
                      <a:lnTo>
                        <a:pt x="9" y="370"/>
                      </a:lnTo>
                      <a:lnTo>
                        <a:pt x="0" y="466"/>
                      </a:lnTo>
                      <a:lnTo>
                        <a:pt x="0" y="466"/>
                      </a:lnTo>
                      <a:lnTo>
                        <a:pt x="9" y="563"/>
                      </a:lnTo>
                      <a:lnTo>
                        <a:pt x="35" y="651"/>
                      </a:lnTo>
                      <a:lnTo>
                        <a:pt x="79" y="730"/>
                      </a:lnTo>
                      <a:lnTo>
                        <a:pt x="132" y="791"/>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2063;p34"/>
                <p:cNvSpPr/>
                <p:nvPr/>
              </p:nvSpPr>
              <p:spPr>
                <a:xfrm>
                  <a:off x="3879709" y="3311050"/>
                  <a:ext cx="76829" cy="76829"/>
                </a:xfrm>
                <a:custGeom>
                  <a:avLst/>
                  <a:gdLst/>
                  <a:ahLst/>
                  <a:cxnLst/>
                  <a:rect l="l" t="t" r="r" b="b"/>
                  <a:pathLst>
                    <a:path w="932" h="932" extrusionOk="0">
                      <a:moveTo>
                        <a:pt x="466" y="932"/>
                      </a:moveTo>
                      <a:lnTo>
                        <a:pt x="466" y="932"/>
                      </a:lnTo>
                      <a:lnTo>
                        <a:pt x="562" y="923"/>
                      </a:lnTo>
                      <a:lnTo>
                        <a:pt x="650" y="897"/>
                      </a:lnTo>
                      <a:lnTo>
                        <a:pt x="729" y="853"/>
                      </a:lnTo>
                      <a:lnTo>
                        <a:pt x="800" y="791"/>
                      </a:lnTo>
                      <a:lnTo>
                        <a:pt x="852" y="730"/>
                      </a:lnTo>
                      <a:lnTo>
                        <a:pt x="896" y="651"/>
                      </a:lnTo>
                      <a:lnTo>
                        <a:pt x="923" y="563"/>
                      </a:lnTo>
                      <a:lnTo>
                        <a:pt x="931" y="466"/>
                      </a:lnTo>
                      <a:lnTo>
                        <a:pt x="931" y="466"/>
                      </a:lnTo>
                      <a:lnTo>
                        <a:pt x="923" y="370"/>
                      </a:lnTo>
                      <a:lnTo>
                        <a:pt x="896" y="282"/>
                      </a:lnTo>
                      <a:lnTo>
                        <a:pt x="852" y="203"/>
                      </a:lnTo>
                      <a:lnTo>
                        <a:pt x="800" y="133"/>
                      </a:lnTo>
                      <a:lnTo>
                        <a:pt x="729" y="80"/>
                      </a:lnTo>
                      <a:lnTo>
                        <a:pt x="650" y="36"/>
                      </a:lnTo>
                      <a:lnTo>
                        <a:pt x="562" y="10"/>
                      </a:lnTo>
                      <a:lnTo>
                        <a:pt x="466" y="1"/>
                      </a:lnTo>
                      <a:lnTo>
                        <a:pt x="466" y="1"/>
                      </a:lnTo>
                      <a:lnTo>
                        <a:pt x="378" y="10"/>
                      </a:lnTo>
                      <a:lnTo>
                        <a:pt x="290" y="36"/>
                      </a:lnTo>
                      <a:lnTo>
                        <a:pt x="211" y="80"/>
                      </a:lnTo>
                      <a:lnTo>
                        <a:pt x="141" y="133"/>
                      </a:lnTo>
                      <a:lnTo>
                        <a:pt x="79" y="203"/>
                      </a:lnTo>
                      <a:lnTo>
                        <a:pt x="35" y="282"/>
                      </a:lnTo>
                      <a:lnTo>
                        <a:pt x="9" y="370"/>
                      </a:lnTo>
                      <a:lnTo>
                        <a:pt x="0" y="466"/>
                      </a:lnTo>
                      <a:lnTo>
                        <a:pt x="0" y="466"/>
                      </a:lnTo>
                      <a:lnTo>
                        <a:pt x="9" y="563"/>
                      </a:lnTo>
                      <a:lnTo>
                        <a:pt x="35" y="651"/>
                      </a:lnTo>
                      <a:lnTo>
                        <a:pt x="79"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2064;p34"/>
                <p:cNvSpPr/>
                <p:nvPr/>
              </p:nvSpPr>
              <p:spPr>
                <a:xfrm>
                  <a:off x="3307610" y="3311050"/>
                  <a:ext cx="76829" cy="76829"/>
                </a:xfrm>
                <a:custGeom>
                  <a:avLst/>
                  <a:gdLst/>
                  <a:ahLst/>
                  <a:cxnLst/>
                  <a:rect l="l" t="t" r="r" b="b"/>
                  <a:pathLst>
                    <a:path w="932" h="932" extrusionOk="0">
                      <a:moveTo>
                        <a:pt x="466" y="932"/>
                      </a:moveTo>
                      <a:lnTo>
                        <a:pt x="466" y="932"/>
                      </a:lnTo>
                      <a:lnTo>
                        <a:pt x="563" y="923"/>
                      </a:lnTo>
                      <a:lnTo>
                        <a:pt x="651" y="897"/>
                      </a:lnTo>
                      <a:lnTo>
                        <a:pt x="730" y="853"/>
                      </a:lnTo>
                      <a:lnTo>
                        <a:pt x="791" y="791"/>
                      </a:lnTo>
                      <a:lnTo>
                        <a:pt x="853" y="730"/>
                      </a:lnTo>
                      <a:lnTo>
                        <a:pt x="897" y="651"/>
                      </a:lnTo>
                      <a:lnTo>
                        <a:pt x="923" y="563"/>
                      </a:lnTo>
                      <a:lnTo>
                        <a:pt x="932" y="466"/>
                      </a:lnTo>
                      <a:lnTo>
                        <a:pt x="932" y="466"/>
                      </a:lnTo>
                      <a:lnTo>
                        <a:pt x="923" y="370"/>
                      </a:lnTo>
                      <a:lnTo>
                        <a:pt x="897" y="282"/>
                      </a:lnTo>
                      <a:lnTo>
                        <a:pt x="853" y="203"/>
                      </a:lnTo>
                      <a:lnTo>
                        <a:pt x="791" y="133"/>
                      </a:lnTo>
                      <a:lnTo>
                        <a:pt x="730" y="80"/>
                      </a:lnTo>
                      <a:lnTo>
                        <a:pt x="651" y="36"/>
                      </a:lnTo>
                      <a:lnTo>
                        <a:pt x="563" y="10"/>
                      </a:lnTo>
                      <a:lnTo>
                        <a:pt x="466" y="1"/>
                      </a:lnTo>
                      <a:lnTo>
                        <a:pt x="466" y="1"/>
                      </a:lnTo>
                      <a:lnTo>
                        <a:pt x="370" y="10"/>
                      </a:lnTo>
                      <a:lnTo>
                        <a:pt x="282" y="36"/>
                      </a:lnTo>
                      <a:lnTo>
                        <a:pt x="203" y="80"/>
                      </a:lnTo>
                      <a:lnTo>
                        <a:pt x="133" y="133"/>
                      </a:lnTo>
                      <a:lnTo>
                        <a:pt x="80" y="203"/>
                      </a:lnTo>
                      <a:lnTo>
                        <a:pt x="36" y="282"/>
                      </a:lnTo>
                      <a:lnTo>
                        <a:pt x="10" y="370"/>
                      </a:lnTo>
                      <a:lnTo>
                        <a:pt x="1" y="466"/>
                      </a:lnTo>
                      <a:lnTo>
                        <a:pt x="1" y="466"/>
                      </a:lnTo>
                      <a:lnTo>
                        <a:pt x="10" y="563"/>
                      </a:lnTo>
                      <a:lnTo>
                        <a:pt x="36" y="651"/>
                      </a:lnTo>
                      <a:lnTo>
                        <a:pt x="80" y="730"/>
                      </a:lnTo>
                      <a:lnTo>
                        <a:pt x="133"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2065;p34"/>
                <p:cNvSpPr/>
                <p:nvPr/>
              </p:nvSpPr>
              <p:spPr>
                <a:xfrm>
                  <a:off x="6332235" y="2757828"/>
                  <a:ext cx="76829" cy="76912"/>
                </a:xfrm>
                <a:custGeom>
                  <a:avLst/>
                  <a:gdLst/>
                  <a:ahLst/>
                  <a:cxnLst/>
                  <a:rect l="l" t="t" r="r" b="b"/>
                  <a:pathLst>
                    <a:path w="932" h="933" extrusionOk="0">
                      <a:moveTo>
                        <a:pt x="466" y="932"/>
                      </a:moveTo>
                      <a:lnTo>
                        <a:pt x="466" y="932"/>
                      </a:lnTo>
                      <a:lnTo>
                        <a:pt x="554" y="923"/>
                      </a:lnTo>
                      <a:lnTo>
                        <a:pt x="642" y="897"/>
                      </a:lnTo>
                      <a:lnTo>
                        <a:pt x="721" y="853"/>
                      </a:lnTo>
                      <a:lnTo>
                        <a:pt x="791" y="800"/>
                      </a:lnTo>
                      <a:lnTo>
                        <a:pt x="852" y="730"/>
                      </a:lnTo>
                      <a:lnTo>
                        <a:pt x="896" y="651"/>
                      </a:lnTo>
                      <a:lnTo>
                        <a:pt x="923" y="563"/>
                      </a:lnTo>
                      <a:lnTo>
                        <a:pt x="931" y="466"/>
                      </a:lnTo>
                      <a:lnTo>
                        <a:pt x="931" y="466"/>
                      </a:lnTo>
                      <a:lnTo>
                        <a:pt x="923" y="379"/>
                      </a:lnTo>
                      <a:lnTo>
                        <a:pt x="896" y="291"/>
                      </a:lnTo>
                      <a:lnTo>
                        <a:pt x="852" y="212"/>
                      </a:lnTo>
                      <a:lnTo>
                        <a:pt x="791" y="141"/>
                      </a:lnTo>
                      <a:lnTo>
                        <a:pt x="721" y="80"/>
                      </a:lnTo>
                      <a:lnTo>
                        <a:pt x="642" y="36"/>
                      </a:lnTo>
                      <a:lnTo>
                        <a:pt x="554" y="10"/>
                      </a:lnTo>
                      <a:lnTo>
                        <a:pt x="466" y="1"/>
                      </a:lnTo>
                      <a:lnTo>
                        <a:pt x="466" y="1"/>
                      </a:lnTo>
                      <a:lnTo>
                        <a:pt x="369" y="10"/>
                      </a:lnTo>
                      <a:lnTo>
                        <a:pt x="281" y="36"/>
                      </a:lnTo>
                      <a:lnTo>
                        <a:pt x="202" y="80"/>
                      </a:lnTo>
                      <a:lnTo>
                        <a:pt x="132" y="141"/>
                      </a:lnTo>
                      <a:lnTo>
                        <a:pt x="79" y="212"/>
                      </a:lnTo>
                      <a:lnTo>
                        <a:pt x="36" y="291"/>
                      </a:lnTo>
                      <a:lnTo>
                        <a:pt x="9" y="379"/>
                      </a:lnTo>
                      <a:lnTo>
                        <a:pt x="0" y="466"/>
                      </a:lnTo>
                      <a:lnTo>
                        <a:pt x="0" y="466"/>
                      </a:lnTo>
                      <a:lnTo>
                        <a:pt x="9" y="563"/>
                      </a:lnTo>
                      <a:lnTo>
                        <a:pt x="36" y="651"/>
                      </a:lnTo>
                      <a:lnTo>
                        <a:pt x="79" y="730"/>
                      </a:lnTo>
                      <a:lnTo>
                        <a:pt x="132" y="800"/>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2066;p34"/>
                <p:cNvSpPr/>
                <p:nvPr/>
              </p:nvSpPr>
              <p:spPr>
                <a:xfrm>
                  <a:off x="3318491" y="2760796"/>
                  <a:ext cx="76829" cy="76829"/>
                </a:xfrm>
                <a:custGeom>
                  <a:avLst/>
                  <a:gdLst/>
                  <a:ahLst/>
                  <a:cxnLst/>
                  <a:rect l="l" t="t" r="r" b="b"/>
                  <a:pathLst>
                    <a:path w="932" h="932" extrusionOk="0">
                      <a:moveTo>
                        <a:pt x="466" y="931"/>
                      </a:moveTo>
                      <a:lnTo>
                        <a:pt x="466" y="931"/>
                      </a:lnTo>
                      <a:lnTo>
                        <a:pt x="563" y="922"/>
                      </a:lnTo>
                      <a:lnTo>
                        <a:pt x="651" y="896"/>
                      </a:lnTo>
                      <a:lnTo>
                        <a:pt x="730" y="852"/>
                      </a:lnTo>
                      <a:lnTo>
                        <a:pt x="791" y="799"/>
                      </a:lnTo>
                      <a:lnTo>
                        <a:pt x="853" y="729"/>
                      </a:lnTo>
                      <a:lnTo>
                        <a:pt x="897" y="650"/>
                      </a:lnTo>
                      <a:lnTo>
                        <a:pt x="923" y="562"/>
                      </a:lnTo>
                      <a:lnTo>
                        <a:pt x="932" y="466"/>
                      </a:lnTo>
                      <a:lnTo>
                        <a:pt x="932" y="466"/>
                      </a:lnTo>
                      <a:lnTo>
                        <a:pt x="923" y="369"/>
                      </a:lnTo>
                      <a:lnTo>
                        <a:pt x="897" y="281"/>
                      </a:lnTo>
                      <a:lnTo>
                        <a:pt x="853" y="202"/>
                      </a:lnTo>
                      <a:lnTo>
                        <a:pt x="791" y="141"/>
                      </a:lnTo>
                      <a:lnTo>
                        <a:pt x="730" y="79"/>
                      </a:lnTo>
                      <a:lnTo>
                        <a:pt x="651" y="35"/>
                      </a:lnTo>
                      <a:lnTo>
                        <a:pt x="563" y="9"/>
                      </a:lnTo>
                      <a:lnTo>
                        <a:pt x="466" y="0"/>
                      </a:lnTo>
                      <a:lnTo>
                        <a:pt x="466" y="0"/>
                      </a:lnTo>
                      <a:lnTo>
                        <a:pt x="370" y="9"/>
                      </a:lnTo>
                      <a:lnTo>
                        <a:pt x="282" y="35"/>
                      </a:lnTo>
                      <a:lnTo>
                        <a:pt x="203" y="79"/>
                      </a:lnTo>
                      <a:lnTo>
                        <a:pt x="141" y="141"/>
                      </a:lnTo>
                      <a:lnTo>
                        <a:pt x="80" y="202"/>
                      </a:lnTo>
                      <a:lnTo>
                        <a:pt x="36" y="281"/>
                      </a:lnTo>
                      <a:lnTo>
                        <a:pt x="9" y="369"/>
                      </a:lnTo>
                      <a:lnTo>
                        <a:pt x="1" y="466"/>
                      </a:lnTo>
                      <a:lnTo>
                        <a:pt x="1" y="466"/>
                      </a:lnTo>
                      <a:lnTo>
                        <a:pt x="9" y="562"/>
                      </a:lnTo>
                      <a:lnTo>
                        <a:pt x="36" y="650"/>
                      </a:lnTo>
                      <a:lnTo>
                        <a:pt x="80" y="729"/>
                      </a:lnTo>
                      <a:lnTo>
                        <a:pt x="141"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2067;p34"/>
                <p:cNvSpPr/>
                <p:nvPr/>
              </p:nvSpPr>
              <p:spPr>
                <a:xfrm>
                  <a:off x="3890508" y="2760796"/>
                  <a:ext cx="76912" cy="76829"/>
                </a:xfrm>
                <a:custGeom>
                  <a:avLst/>
                  <a:gdLst/>
                  <a:ahLst/>
                  <a:cxnLst/>
                  <a:rect l="l" t="t" r="r" b="b"/>
                  <a:pathLst>
                    <a:path w="933" h="932" extrusionOk="0">
                      <a:moveTo>
                        <a:pt x="467" y="931"/>
                      </a:moveTo>
                      <a:lnTo>
                        <a:pt x="467"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7" y="0"/>
                      </a:lnTo>
                      <a:lnTo>
                        <a:pt x="467" y="0"/>
                      </a:lnTo>
                      <a:lnTo>
                        <a:pt x="379" y="9"/>
                      </a:lnTo>
                      <a:lnTo>
                        <a:pt x="291" y="35"/>
                      </a:lnTo>
                      <a:lnTo>
                        <a:pt x="212" y="79"/>
                      </a:lnTo>
                      <a:lnTo>
                        <a:pt x="141" y="141"/>
                      </a:lnTo>
                      <a:lnTo>
                        <a:pt x="80" y="202"/>
                      </a:lnTo>
                      <a:lnTo>
                        <a:pt x="45" y="281"/>
                      </a:lnTo>
                      <a:lnTo>
                        <a:pt x="10" y="369"/>
                      </a:lnTo>
                      <a:lnTo>
                        <a:pt x="1" y="466"/>
                      </a:lnTo>
                      <a:lnTo>
                        <a:pt x="1" y="466"/>
                      </a:lnTo>
                      <a:lnTo>
                        <a:pt x="10" y="562"/>
                      </a:lnTo>
                      <a:lnTo>
                        <a:pt x="45" y="650"/>
                      </a:lnTo>
                      <a:lnTo>
                        <a:pt x="80" y="729"/>
                      </a:lnTo>
                      <a:lnTo>
                        <a:pt x="141" y="799"/>
                      </a:lnTo>
                      <a:lnTo>
                        <a:pt x="212" y="852"/>
                      </a:lnTo>
                      <a:lnTo>
                        <a:pt x="291" y="896"/>
                      </a:lnTo>
                      <a:lnTo>
                        <a:pt x="379" y="922"/>
                      </a:lnTo>
                      <a:lnTo>
                        <a:pt x="467" y="931"/>
                      </a:lnTo>
                      <a:lnTo>
                        <a:pt x="467"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2068;p34"/>
                <p:cNvSpPr/>
                <p:nvPr/>
              </p:nvSpPr>
              <p:spPr>
                <a:xfrm>
                  <a:off x="4463350" y="2760796"/>
                  <a:ext cx="76829" cy="76829"/>
                </a:xfrm>
                <a:custGeom>
                  <a:avLst/>
                  <a:gdLst/>
                  <a:ahLst/>
                  <a:cxnLst/>
                  <a:rect l="l" t="t" r="r" b="b"/>
                  <a:pathLst>
                    <a:path w="932" h="932" extrusionOk="0">
                      <a:moveTo>
                        <a:pt x="466" y="931"/>
                      </a:moveTo>
                      <a:lnTo>
                        <a:pt x="466" y="931"/>
                      </a:lnTo>
                      <a:lnTo>
                        <a:pt x="553" y="922"/>
                      </a:lnTo>
                      <a:lnTo>
                        <a:pt x="641" y="896"/>
                      </a:lnTo>
                      <a:lnTo>
                        <a:pt x="720" y="852"/>
                      </a:lnTo>
                      <a:lnTo>
                        <a:pt x="791" y="799"/>
                      </a:lnTo>
                      <a:lnTo>
                        <a:pt x="852" y="729"/>
                      </a:lnTo>
                      <a:lnTo>
                        <a:pt x="896" y="650"/>
                      </a:lnTo>
                      <a:lnTo>
                        <a:pt x="922" y="562"/>
                      </a:lnTo>
                      <a:lnTo>
                        <a:pt x="931" y="466"/>
                      </a:lnTo>
                      <a:lnTo>
                        <a:pt x="931" y="466"/>
                      </a:lnTo>
                      <a:lnTo>
                        <a:pt x="922" y="369"/>
                      </a:lnTo>
                      <a:lnTo>
                        <a:pt x="896" y="281"/>
                      </a:lnTo>
                      <a:lnTo>
                        <a:pt x="852" y="202"/>
                      </a:lnTo>
                      <a:lnTo>
                        <a:pt x="791" y="141"/>
                      </a:lnTo>
                      <a:lnTo>
                        <a:pt x="720" y="79"/>
                      </a:lnTo>
                      <a:lnTo>
                        <a:pt x="641" y="35"/>
                      </a:lnTo>
                      <a:lnTo>
                        <a:pt x="553" y="9"/>
                      </a:lnTo>
                      <a:lnTo>
                        <a:pt x="466" y="0"/>
                      </a:lnTo>
                      <a:lnTo>
                        <a:pt x="466" y="0"/>
                      </a:lnTo>
                      <a:lnTo>
                        <a:pt x="369" y="9"/>
                      </a:lnTo>
                      <a:lnTo>
                        <a:pt x="281" y="35"/>
                      </a:lnTo>
                      <a:lnTo>
                        <a:pt x="202" y="79"/>
                      </a:lnTo>
                      <a:lnTo>
                        <a:pt x="132" y="141"/>
                      </a:lnTo>
                      <a:lnTo>
                        <a:pt x="79" y="202"/>
                      </a:lnTo>
                      <a:lnTo>
                        <a:pt x="35" y="281"/>
                      </a:lnTo>
                      <a:lnTo>
                        <a:pt x="9" y="369"/>
                      </a:lnTo>
                      <a:lnTo>
                        <a:pt x="0" y="466"/>
                      </a:lnTo>
                      <a:lnTo>
                        <a:pt x="0" y="466"/>
                      </a:lnTo>
                      <a:lnTo>
                        <a:pt x="9" y="562"/>
                      </a:lnTo>
                      <a:lnTo>
                        <a:pt x="35" y="650"/>
                      </a:lnTo>
                      <a:lnTo>
                        <a:pt x="79" y="729"/>
                      </a:lnTo>
                      <a:lnTo>
                        <a:pt x="132" y="799"/>
                      </a:lnTo>
                      <a:lnTo>
                        <a:pt x="202" y="852"/>
                      </a:lnTo>
                      <a:lnTo>
                        <a:pt x="281"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2069;p34"/>
                <p:cNvSpPr/>
                <p:nvPr/>
              </p:nvSpPr>
              <p:spPr>
                <a:xfrm>
                  <a:off x="5035367" y="2760796"/>
                  <a:ext cx="76829" cy="76829"/>
                </a:xfrm>
                <a:custGeom>
                  <a:avLst/>
                  <a:gdLst/>
                  <a:ahLst/>
                  <a:cxnLst/>
                  <a:rect l="l" t="t" r="r" b="b"/>
                  <a:pathLst>
                    <a:path w="932" h="932" extrusionOk="0">
                      <a:moveTo>
                        <a:pt x="466" y="931"/>
                      </a:moveTo>
                      <a:lnTo>
                        <a:pt x="466" y="931"/>
                      </a:lnTo>
                      <a:lnTo>
                        <a:pt x="563" y="922"/>
                      </a:lnTo>
                      <a:lnTo>
                        <a:pt x="650" y="896"/>
                      </a:lnTo>
                      <a:lnTo>
                        <a:pt x="729" y="852"/>
                      </a:lnTo>
                      <a:lnTo>
                        <a:pt x="800" y="799"/>
                      </a:lnTo>
                      <a:lnTo>
                        <a:pt x="852" y="729"/>
                      </a:lnTo>
                      <a:lnTo>
                        <a:pt x="896" y="650"/>
                      </a:lnTo>
                      <a:lnTo>
                        <a:pt x="923" y="562"/>
                      </a:lnTo>
                      <a:lnTo>
                        <a:pt x="931" y="466"/>
                      </a:lnTo>
                      <a:lnTo>
                        <a:pt x="931" y="466"/>
                      </a:lnTo>
                      <a:lnTo>
                        <a:pt x="923" y="369"/>
                      </a:lnTo>
                      <a:lnTo>
                        <a:pt x="896" y="281"/>
                      </a:lnTo>
                      <a:lnTo>
                        <a:pt x="852" y="202"/>
                      </a:lnTo>
                      <a:lnTo>
                        <a:pt x="800" y="141"/>
                      </a:lnTo>
                      <a:lnTo>
                        <a:pt x="729" y="79"/>
                      </a:lnTo>
                      <a:lnTo>
                        <a:pt x="650" y="35"/>
                      </a:lnTo>
                      <a:lnTo>
                        <a:pt x="563" y="9"/>
                      </a:lnTo>
                      <a:lnTo>
                        <a:pt x="466" y="0"/>
                      </a:lnTo>
                      <a:lnTo>
                        <a:pt x="466" y="0"/>
                      </a:lnTo>
                      <a:lnTo>
                        <a:pt x="378" y="9"/>
                      </a:lnTo>
                      <a:lnTo>
                        <a:pt x="290" y="35"/>
                      </a:lnTo>
                      <a:lnTo>
                        <a:pt x="211" y="79"/>
                      </a:lnTo>
                      <a:lnTo>
                        <a:pt x="141" y="141"/>
                      </a:lnTo>
                      <a:lnTo>
                        <a:pt x="79" y="202"/>
                      </a:lnTo>
                      <a:lnTo>
                        <a:pt x="35" y="281"/>
                      </a:lnTo>
                      <a:lnTo>
                        <a:pt x="9" y="369"/>
                      </a:lnTo>
                      <a:lnTo>
                        <a:pt x="0" y="466"/>
                      </a:lnTo>
                      <a:lnTo>
                        <a:pt x="0" y="466"/>
                      </a:lnTo>
                      <a:lnTo>
                        <a:pt x="9" y="562"/>
                      </a:lnTo>
                      <a:lnTo>
                        <a:pt x="35" y="650"/>
                      </a:lnTo>
                      <a:lnTo>
                        <a:pt x="79" y="729"/>
                      </a:lnTo>
                      <a:lnTo>
                        <a:pt x="141" y="799"/>
                      </a:lnTo>
                      <a:lnTo>
                        <a:pt x="211" y="852"/>
                      </a:lnTo>
                      <a:lnTo>
                        <a:pt x="290" y="896"/>
                      </a:lnTo>
                      <a:lnTo>
                        <a:pt x="378"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2070;p34"/>
                <p:cNvSpPr/>
                <p:nvPr/>
              </p:nvSpPr>
              <p:spPr>
                <a:xfrm>
                  <a:off x="6028132" y="3311050"/>
                  <a:ext cx="77489" cy="76829"/>
                </a:xfrm>
                <a:custGeom>
                  <a:avLst/>
                  <a:gdLst/>
                  <a:ahLst/>
                  <a:cxnLst/>
                  <a:rect l="l" t="t" r="r" b="b"/>
                  <a:pathLst>
                    <a:path w="940" h="932" extrusionOk="0">
                      <a:moveTo>
                        <a:pt x="466" y="932"/>
                      </a:moveTo>
                      <a:lnTo>
                        <a:pt x="466" y="932"/>
                      </a:lnTo>
                      <a:lnTo>
                        <a:pt x="562" y="923"/>
                      </a:lnTo>
                      <a:lnTo>
                        <a:pt x="650" y="897"/>
                      </a:lnTo>
                      <a:lnTo>
                        <a:pt x="729" y="853"/>
                      </a:lnTo>
                      <a:lnTo>
                        <a:pt x="799" y="791"/>
                      </a:lnTo>
                      <a:lnTo>
                        <a:pt x="852" y="730"/>
                      </a:lnTo>
                      <a:lnTo>
                        <a:pt x="896" y="651"/>
                      </a:lnTo>
                      <a:lnTo>
                        <a:pt x="922" y="563"/>
                      </a:lnTo>
                      <a:lnTo>
                        <a:pt x="940" y="466"/>
                      </a:lnTo>
                      <a:lnTo>
                        <a:pt x="940" y="466"/>
                      </a:lnTo>
                      <a:lnTo>
                        <a:pt x="922" y="370"/>
                      </a:lnTo>
                      <a:lnTo>
                        <a:pt x="896" y="282"/>
                      </a:lnTo>
                      <a:lnTo>
                        <a:pt x="852" y="203"/>
                      </a:lnTo>
                      <a:lnTo>
                        <a:pt x="799" y="133"/>
                      </a:lnTo>
                      <a:lnTo>
                        <a:pt x="729" y="80"/>
                      </a:lnTo>
                      <a:lnTo>
                        <a:pt x="650" y="36"/>
                      </a:lnTo>
                      <a:lnTo>
                        <a:pt x="562" y="10"/>
                      </a:lnTo>
                      <a:lnTo>
                        <a:pt x="466" y="1"/>
                      </a:lnTo>
                      <a:lnTo>
                        <a:pt x="466" y="1"/>
                      </a:lnTo>
                      <a:lnTo>
                        <a:pt x="378" y="10"/>
                      </a:lnTo>
                      <a:lnTo>
                        <a:pt x="290" y="36"/>
                      </a:lnTo>
                      <a:lnTo>
                        <a:pt x="211" y="80"/>
                      </a:lnTo>
                      <a:lnTo>
                        <a:pt x="141" y="133"/>
                      </a:lnTo>
                      <a:lnTo>
                        <a:pt x="88" y="203"/>
                      </a:lnTo>
                      <a:lnTo>
                        <a:pt x="44" y="282"/>
                      </a:lnTo>
                      <a:lnTo>
                        <a:pt x="18" y="370"/>
                      </a:lnTo>
                      <a:lnTo>
                        <a:pt x="0" y="466"/>
                      </a:lnTo>
                      <a:lnTo>
                        <a:pt x="0" y="466"/>
                      </a:lnTo>
                      <a:lnTo>
                        <a:pt x="18" y="563"/>
                      </a:lnTo>
                      <a:lnTo>
                        <a:pt x="44" y="651"/>
                      </a:lnTo>
                      <a:lnTo>
                        <a:pt x="88"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2071;p34"/>
                <p:cNvSpPr/>
                <p:nvPr/>
              </p:nvSpPr>
              <p:spPr>
                <a:xfrm>
                  <a:off x="5608126" y="2760796"/>
                  <a:ext cx="76829" cy="76829"/>
                </a:xfrm>
                <a:custGeom>
                  <a:avLst/>
                  <a:gdLst/>
                  <a:ahLst/>
                  <a:cxnLst/>
                  <a:rect l="l" t="t" r="r" b="b"/>
                  <a:pathLst>
                    <a:path w="932" h="932" extrusionOk="0">
                      <a:moveTo>
                        <a:pt x="466" y="931"/>
                      </a:moveTo>
                      <a:lnTo>
                        <a:pt x="466" y="931"/>
                      </a:lnTo>
                      <a:lnTo>
                        <a:pt x="554" y="922"/>
                      </a:lnTo>
                      <a:lnTo>
                        <a:pt x="642" y="896"/>
                      </a:lnTo>
                      <a:lnTo>
                        <a:pt x="721" y="852"/>
                      </a:lnTo>
                      <a:lnTo>
                        <a:pt x="791" y="799"/>
                      </a:lnTo>
                      <a:lnTo>
                        <a:pt x="852" y="729"/>
                      </a:lnTo>
                      <a:lnTo>
                        <a:pt x="888" y="650"/>
                      </a:lnTo>
                      <a:lnTo>
                        <a:pt x="923" y="562"/>
                      </a:lnTo>
                      <a:lnTo>
                        <a:pt x="932" y="466"/>
                      </a:lnTo>
                      <a:lnTo>
                        <a:pt x="932" y="466"/>
                      </a:lnTo>
                      <a:lnTo>
                        <a:pt x="923" y="369"/>
                      </a:lnTo>
                      <a:lnTo>
                        <a:pt x="888" y="281"/>
                      </a:lnTo>
                      <a:lnTo>
                        <a:pt x="852" y="202"/>
                      </a:lnTo>
                      <a:lnTo>
                        <a:pt x="791" y="141"/>
                      </a:lnTo>
                      <a:lnTo>
                        <a:pt x="721" y="79"/>
                      </a:lnTo>
                      <a:lnTo>
                        <a:pt x="642" y="35"/>
                      </a:lnTo>
                      <a:lnTo>
                        <a:pt x="554" y="9"/>
                      </a:lnTo>
                      <a:lnTo>
                        <a:pt x="466" y="0"/>
                      </a:lnTo>
                      <a:lnTo>
                        <a:pt x="466" y="0"/>
                      </a:lnTo>
                      <a:lnTo>
                        <a:pt x="369" y="9"/>
                      </a:lnTo>
                      <a:lnTo>
                        <a:pt x="282" y="35"/>
                      </a:lnTo>
                      <a:lnTo>
                        <a:pt x="202" y="79"/>
                      </a:lnTo>
                      <a:lnTo>
                        <a:pt x="132" y="141"/>
                      </a:lnTo>
                      <a:lnTo>
                        <a:pt x="79" y="202"/>
                      </a:lnTo>
                      <a:lnTo>
                        <a:pt x="36" y="281"/>
                      </a:lnTo>
                      <a:lnTo>
                        <a:pt x="9" y="369"/>
                      </a:lnTo>
                      <a:lnTo>
                        <a:pt x="0" y="466"/>
                      </a:lnTo>
                      <a:lnTo>
                        <a:pt x="0" y="466"/>
                      </a:lnTo>
                      <a:lnTo>
                        <a:pt x="9" y="562"/>
                      </a:lnTo>
                      <a:lnTo>
                        <a:pt x="36" y="650"/>
                      </a:lnTo>
                      <a:lnTo>
                        <a:pt x="79" y="729"/>
                      </a:lnTo>
                      <a:lnTo>
                        <a:pt x="132" y="799"/>
                      </a:lnTo>
                      <a:lnTo>
                        <a:pt x="202" y="852"/>
                      </a:lnTo>
                      <a:lnTo>
                        <a:pt x="282" y="896"/>
                      </a:lnTo>
                      <a:lnTo>
                        <a:pt x="369"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2072;p34"/>
                <p:cNvSpPr/>
                <p:nvPr/>
              </p:nvSpPr>
              <p:spPr>
                <a:xfrm>
                  <a:off x="5456033" y="3311050"/>
                  <a:ext cx="76829" cy="76829"/>
                </a:xfrm>
                <a:custGeom>
                  <a:avLst/>
                  <a:gdLst/>
                  <a:ahLst/>
                  <a:cxnLst/>
                  <a:rect l="l" t="t" r="r" b="b"/>
                  <a:pathLst>
                    <a:path w="932" h="932" extrusionOk="0">
                      <a:moveTo>
                        <a:pt x="466" y="932"/>
                      </a:moveTo>
                      <a:lnTo>
                        <a:pt x="466" y="932"/>
                      </a:lnTo>
                      <a:lnTo>
                        <a:pt x="563" y="923"/>
                      </a:lnTo>
                      <a:lnTo>
                        <a:pt x="651" y="897"/>
                      </a:lnTo>
                      <a:lnTo>
                        <a:pt x="730" y="853"/>
                      </a:lnTo>
                      <a:lnTo>
                        <a:pt x="800" y="791"/>
                      </a:lnTo>
                      <a:lnTo>
                        <a:pt x="853" y="730"/>
                      </a:lnTo>
                      <a:lnTo>
                        <a:pt x="897" y="651"/>
                      </a:lnTo>
                      <a:lnTo>
                        <a:pt x="923" y="563"/>
                      </a:lnTo>
                      <a:lnTo>
                        <a:pt x="932" y="466"/>
                      </a:lnTo>
                      <a:lnTo>
                        <a:pt x="932" y="466"/>
                      </a:lnTo>
                      <a:lnTo>
                        <a:pt x="923" y="370"/>
                      </a:lnTo>
                      <a:lnTo>
                        <a:pt x="897" y="282"/>
                      </a:lnTo>
                      <a:lnTo>
                        <a:pt x="853" y="203"/>
                      </a:lnTo>
                      <a:lnTo>
                        <a:pt x="800" y="133"/>
                      </a:lnTo>
                      <a:lnTo>
                        <a:pt x="730" y="80"/>
                      </a:lnTo>
                      <a:lnTo>
                        <a:pt x="651" y="36"/>
                      </a:lnTo>
                      <a:lnTo>
                        <a:pt x="563" y="10"/>
                      </a:lnTo>
                      <a:lnTo>
                        <a:pt x="466" y="1"/>
                      </a:lnTo>
                      <a:lnTo>
                        <a:pt x="466" y="1"/>
                      </a:lnTo>
                      <a:lnTo>
                        <a:pt x="370" y="10"/>
                      </a:lnTo>
                      <a:lnTo>
                        <a:pt x="282" y="36"/>
                      </a:lnTo>
                      <a:lnTo>
                        <a:pt x="203" y="80"/>
                      </a:lnTo>
                      <a:lnTo>
                        <a:pt x="141" y="133"/>
                      </a:lnTo>
                      <a:lnTo>
                        <a:pt x="80" y="203"/>
                      </a:lnTo>
                      <a:lnTo>
                        <a:pt x="36" y="282"/>
                      </a:lnTo>
                      <a:lnTo>
                        <a:pt x="10" y="370"/>
                      </a:lnTo>
                      <a:lnTo>
                        <a:pt x="1" y="466"/>
                      </a:lnTo>
                      <a:lnTo>
                        <a:pt x="1" y="466"/>
                      </a:lnTo>
                      <a:lnTo>
                        <a:pt x="10" y="563"/>
                      </a:lnTo>
                      <a:lnTo>
                        <a:pt x="36" y="651"/>
                      </a:lnTo>
                      <a:lnTo>
                        <a:pt x="80" y="730"/>
                      </a:lnTo>
                      <a:lnTo>
                        <a:pt x="141" y="791"/>
                      </a:lnTo>
                      <a:lnTo>
                        <a:pt x="203" y="853"/>
                      </a:lnTo>
                      <a:lnTo>
                        <a:pt x="282" y="897"/>
                      </a:lnTo>
                      <a:lnTo>
                        <a:pt x="370"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2073;p34"/>
                <p:cNvSpPr/>
                <p:nvPr/>
              </p:nvSpPr>
              <p:spPr>
                <a:xfrm>
                  <a:off x="6180143" y="2760796"/>
                  <a:ext cx="76829" cy="76829"/>
                </a:xfrm>
                <a:custGeom>
                  <a:avLst/>
                  <a:gdLst/>
                  <a:ahLst/>
                  <a:cxnLst/>
                  <a:rect l="l" t="t" r="r" b="b"/>
                  <a:pathLst>
                    <a:path w="932" h="932" extrusionOk="0">
                      <a:moveTo>
                        <a:pt x="466" y="931"/>
                      </a:moveTo>
                      <a:lnTo>
                        <a:pt x="466" y="931"/>
                      </a:lnTo>
                      <a:lnTo>
                        <a:pt x="563" y="922"/>
                      </a:lnTo>
                      <a:lnTo>
                        <a:pt x="651" y="896"/>
                      </a:lnTo>
                      <a:lnTo>
                        <a:pt x="730" y="852"/>
                      </a:lnTo>
                      <a:lnTo>
                        <a:pt x="800" y="799"/>
                      </a:lnTo>
                      <a:lnTo>
                        <a:pt x="853" y="729"/>
                      </a:lnTo>
                      <a:lnTo>
                        <a:pt x="897" y="650"/>
                      </a:lnTo>
                      <a:lnTo>
                        <a:pt x="923" y="562"/>
                      </a:lnTo>
                      <a:lnTo>
                        <a:pt x="932" y="466"/>
                      </a:lnTo>
                      <a:lnTo>
                        <a:pt x="932" y="466"/>
                      </a:lnTo>
                      <a:lnTo>
                        <a:pt x="923" y="369"/>
                      </a:lnTo>
                      <a:lnTo>
                        <a:pt x="897" y="281"/>
                      </a:lnTo>
                      <a:lnTo>
                        <a:pt x="853" y="202"/>
                      </a:lnTo>
                      <a:lnTo>
                        <a:pt x="800" y="141"/>
                      </a:lnTo>
                      <a:lnTo>
                        <a:pt x="730" y="79"/>
                      </a:lnTo>
                      <a:lnTo>
                        <a:pt x="651" y="35"/>
                      </a:lnTo>
                      <a:lnTo>
                        <a:pt x="563" y="9"/>
                      </a:lnTo>
                      <a:lnTo>
                        <a:pt x="466" y="0"/>
                      </a:lnTo>
                      <a:lnTo>
                        <a:pt x="466" y="0"/>
                      </a:lnTo>
                      <a:lnTo>
                        <a:pt x="370" y="9"/>
                      </a:lnTo>
                      <a:lnTo>
                        <a:pt x="282" y="35"/>
                      </a:lnTo>
                      <a:lnTo>
                        <a:pt x="203" y="79"/>
                      </a:lnTo>
                      <a:lnTo>
                        <a:pt x="141" y="141"/>
                      </a:lnTo>
                      <a:lnTo>
                        <a:pt x="80" y="202"/>
                      </a:lnTo>
                      <a:lnTo>
                        <a:pt x="36" y="281"/>
                      </a:lnTo>
                      <a:lnTo>
                        <a:pt x="10" y="369"/>
                      </a:lnTo>
                      <a:lnTo>
                        <a:pt x="1" y="466"/>
                      </a:lnTo>
                      <a:lnTo>
                        <a:pt x="1" y="466"/>
                      </a:lnTo>
                      <a:lnTo>
                        <a:pt x="10" y="562"/>
                      </a:lnTo>
                      <a:lnTo>
                        <a:pt x="36" y="650"/>
                      </a:lnTo>
                      <a:lnTo>
                        <a:pt x="80" y="729"/>
                      </a:lnTo>
                      <a:lnTo>
                        <a:pt x="141" y="799"/>
                      </a:lnTo>
                      <a:lnTo>
                        <a:pt x="203" y="852"/>
                      </a:lnTo>
                      <a:lnTo>
                        <a:pt x="282" y="896"/>
                      </a:lnTo>
                      <a:lnTo>
                        <a:pt x="370" y="922"/>
                      </a:lnTo>
                      <a:lnTo>
                        <a:pt x="466" y="931"/>
                      </a:lnTo>
                      <a:lnTo>
                        <a:pt x="466" y="931"/>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2074;p34"/>
                <p:cNvSpPr/>
                <p:nvPr/>
              </p:nvSpPr>
              <p:spPr>
                <a:xfrm>
                  <a:off x="4884016" y="3311050"/>
                  <a:ext cx="76829" cy="76829"/>
                </a:xfrm>
                <a:custGeom>
                  <a:avLst/>
                  <a:gdLst/>
                  <a:ahLst/>
                  <a:cxnLst/>
                  <a:rect l="l" t="t" r="r" b="b"/>
                  <a:pathLst>
                    <a:path w="932" h="932" extrusionOk="0">
                      <a:moveTo>
                        <a:pt x="466" y="932"/>
                      </a:moveTo>
                      <a:lnTo>
                        <a:pt x="466" y="932"/>
                      </a:lnTo>
                      <a:lnTo>
                        <a:pt x="554" y="923"/>
                      </a:lnTo>
                      <a:lnTo>
                        <a:pt x="642" y="897"/>
                      </a:lnTo>
                      <a:lnTo>
                        <a:pt x="721" y="853"/>
                      </a:lnTo>
                      <a:lnTo>
                        <a:pt x="791" y="791"/>
                      </a:lnTo>
                      <a:lnTo>
                        <a:pt x="853" y="730"/>
                      </a:lnTo>
                      <a:lnTo>
                        <a:pt x="888" y="651"/>
                      </a:lnTo>
                      <a:lnTo>
                        <a:pt x="923" y="563"/>
                      </a:lnTo>
                      <a:lnTo>
                        <a:pt x="932" y="466"/>
                      </a:lnTo>
                      <a:lnTo>
                        <a:pt x="932" y="466"/>
                      </a:lnTo>
                      <a:lnTo>
                        <a:pt x="923" y="370"/>
                      </a:lnTo>
                      <a:lnTo>
                        <a:pt x="888" y="282"/>
                      </a:lnTo>
                      <a:lnTo>
                        <a:pt x="853" y="203"/>
                      </a:lnTo>
                      <a:lnTo>
                        <a:pt x="791" y="133"/>
                      </a:lnTo>
                      <a:lnTo>
                        <a:pt x="721" y="80"/>
                      </a:lnTo>
                      <a:lnTo>
                        <a:pt x="642" y="36"/>
                      </a:lnTo>
                      <a:lnTo>
                        <a:pt x="554" y="10"/>
                      </a:lnTo>
                      <a:lnTo>
                        <a:pt x="466" y="1"/>
                      </a:lnTo>
                      <a:lnTo>
                        <a:pt x="466" y="1"/>
                      </a:lnTo>
                      <a:lnTo>
                        <a:pt x="369" y="10"/>
                      </a:lnTo>
                      <a:lnTo>
                        <a:pt x="282" y="36"/>
                      </a:lnTo>
                      <a:lnTo>
                        <a:pt x="203" y="80"/>
                      </a:lnTo>
                      <a:lnTo>
                        <a:pt x="132" y="133"/>
                      </a:lnTo>
                      <a:lnTo>
                        <a:pt x="80" y="203"/>
                      </a:lnTo>
                      <a:lnTo>
                        <a:pt x="36" y="282"/>
                      </a:lnTo>
                      <a:lnTo>
                        <a:pt x="9" y="370"/>
                      </a:lnTo>
                      <a:lnTo>
                        <a:pt x="1" y="466"/>
                      </a:lnTo>
                      <a:lnTo>
                        <a:pt x="1" y="466"/>
                      </a:lnTo>
                      <a:lnTo>
                        <a:pt x="9" y="563"/>
                      </a:lnTo>
                      <a:lnTo>
                        <a:pt x="36" y="651"/>
                      </a:lnTo>
                      <a:lnTo>
                        <a:pt x="80" y="730"/>
                      </a:lnTo>
                      <a:lnTo>
                        <a:pt x="132" y="791"/>
                      </a:lnTo>
                      <a:lnTo>
                        <a:pt x="203" y="853"/>
                      </a:lnTo>
                      <a:lnTo>
                        <a:pt x="282"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2075;p34"/>
                <p:cNvSpPr/>
                <p:nvPr/>
              </p:nvSpPr>
              <p:spPr>
                <a:xfrm>
                  <a:off x="4311257" y="3311050"/>
                  <a:ext cx="76829" cy="76829"/>
                </a:xfrm>
                <a:custGeom>
                  <a:avLst/>
                  <a:gdLst/>
                  <a:ahLst/>
                  <a:cxnLst/>
                  <a:rect l="l" t="t" r="r" b="b"/>
                  <a:pathLst>
                    <a:path w="932" h="932" extrusionOk="0">
                      <a:moveTo>
                        <a:pt x="466" y="932"/>
                      </a:moveTo>
                      <a:lnTo>
                        <a:pt x="466" y="932"/>
                      </a:lnTo>
                      <a:lnTo>
                        <a:pt x="563" y="923"/>
                      </a:lnTo>
                      <a:lnTo>
                        <a:pt x="650" y="897"/>
                      </a:lnTo>
                      <a:lnTo>
                        <a:pt x="729" y="853"/>
                      </a:lnTo>
                      <a:lnTo>
                        <a:pt x="800" y="791"/>
                      </a:lnTo>
                      <a:lnTo>
                        <a:pt x="852" y="730"/>
                      </a:lnTo>
                      <a:lnTo>
                        <a:pt x="896" y="651"/>
                      </a:lnTo>
                      <a:lnTo>
                        <a:pt x="923" y="563"/>
                      </a:lnTo>
                      <a:lnTo>
                        <a:pt x="932" y="466"/>
                      </a:lnTo>
                      <a:lnTo>
                        <a:pt x="932" y="466"/>
                      </a:lnTo>
                      <a:lnTo>
                        <a:pt x="923" y="370"/>
                      </a:lnTo>
                      <a:lnTo>
                        <a:pt x="896" y="282"/>
                      </a:lnTo>
                      <a:lnTo>
                        <a:pt x="852" y="203"/>
                      </a:lnTo>
                      <a:lnTo>
                        <a:pt x="800" y="133"/>
                      </a:lnTo>
                      <a:lnTo>
                        <a:pt x="729" y="80"/>
                      </a:lnTo>
                      <a:lnTo>
                        <a:pt x="650" y="36"/>
                      </a:lnTo>
                      <a:lnTo>
                        <a:pt x="563" y="10"/>
                      </a:lnTo>
                      <a:lnTo>
                        <a:pt x="466" y="1"/>
                      </a:lnTo>
                      <a:lnTo>
                        <a:pt x="466" y="1"/>
                      </a:lnTo>
                      <a:lnTo>
                        <a:pt x="378" y="10"/>
                      </a:lnTo>
                      <a:lnTo>
                        <a:pt x="290" y="36"/>
                      </a:lnTo>
                      <a:lnTo>
                        <a:pt x="211" y="80"/>
                      </a:lnTo>
                      <a:lnTo>
                        <a:pt x="141" y="133"/>
                      </a:lnTo>
                      <a:lnTo>
                        <a:pt x="79" y="203"/>
                      </a:lnTo>
                      <a:lnTo>
                        <a:pt x="36" y="282"/>
                      </a:lnTo>
                      <a:lnTo>
                        <a:pt x="9" y="370"/>
                      </a:lnTo>
                      <a:lnTo>
                        <a:pt x="0" y="466"/>
                      </a:lnTo>
                      <a:lnTo>
                        <a:pt x="0" y="466"/>
                      </a:lnTo>
                      <a:lnTo>
                        <a:pt x="9" y="563"/>
                      </a:lnTo>
                      <a:lnTo>
                        <a:pt x="36" y="651"/>
                      </a:lnTo>
                      <a:lnTo>
                        <a:pt x="79"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2076;p34"/>
                <p:cNvSpPr/>
                <p:nvPr/>
              </p:nvSpPr>
              <p:spPr>
                <a:xfrm>
                  <a:off x="3739240" y="3311050"/>
                  <a:ext cx="76829" cy="76829"/>
                </a:xfrm>
                <a:custGeom>
                  <a:avLst/>
                  <a:gdLst/>
                  <a:ahLst/>
                  <a:cxnLst/>
                  <a:rect l="l" t="t" r="r" b="b"/>
                  <a:pathLst>
                    <a:path w="932" h="932" extrusionOk="0">
                      <a:moveTo>
                        <a:pt x="466" y="932"/>
                      </a:moveTo>
                      <a:lnTo>
                        <a:pt x="466" y="932"/>
                      </a:lnTo>
                      <a:lnTo>
                        <a:pt x="554" y="923"/>
                      </a:lnTo>
                      <a:lnTo>
                        <a:pt x="641" y="897"/>
                      </a:lnTo>
                      <a:lnTo>
                        <a:pt x="720" y="853"/>
                      </a:lnTo>
                      <a:lnTo>
                        <a:pt x="791" y="791"/>
                      </a:lnTo>
                      <a:lnTo>
                        <a:pt x="852" y="730"/>
                      </a:lnTo>
                      <a:lnTo>
                        <a:pt x="896" y="651"/>
                      </a:lnTo>
                      <a:lnTo>
                        <a:pt x="922" y="563"/>
                      </a:lnTo>
                      <a:lnTo>
                        <a:pt x="931" y="466"/>
                      </a:lnTo>
                      <a:lnTo>
                        <a:pt x="931" y="466"/>
                      </a:lnTo>
                      <a:lnTo>
                        <a:pt x="922" y="370"/>
                      </a:lnTo>
                      <a:lnTo>
                        <a:pt x="896" y="282"/>
                      </a:lnTo>
                      <a:lnTo>
                        <a:pt x="852" y="203"/>
                      </a:lnTo>
                      <a:lnTo>
                        <a:pt x="791" y="133"/>
                      </a:lnTo>
                      <a:lnTo>
                        <a:pt x="720" y="80"/>
                      </a:lnTo>
                      <a:lnTo>
                        <a:pt x="641" y="36"/>
                      </a:lnTo>
                      <a:lnTo>
                        <a:pt x="554" y="10"/>
                      </a:lnTo>
                      <a:lnTo>
                        <a:pt x="466" y="1"/>
                      </a:lnTo>
                      <a:lnTo>
                        <a:pt x="466" y="1"/>
                      </a:lnTo>
                      <a:lnTo>
                        <a:pt x="369" y="10"/>
                      </a:lnTo>
                      <a:lnTo>
                        <a:pt x="281" y="36"/>
                      </a:lnTo>
                      <a:lnTo>
                        <a:pt x="202" y="80"/>
                      </a:lnTo>
                      <a:lnTo>
                        <a:pt x="132" y="133"/>
                      </a:lnTo>
                      <a:lnTo>
                        <a:pt x="79" y="203"/>
                      </a:lnTo>
                      <a:lnTo>
                        <a:pt x="35" y="282"/>
                      </a:lnTo>
                      <a:lnTo>
                        <a:pt x="9" y="370"/>
                      </a:lnTo>
                      <a:lnTo>
                        <a:pt x="0" y="466"/>
                      </a:lnTo>
                      <a:lnTo>
                        <a:pt x="0" y="466"/>
                      </a:lnTo>
                      <a:lnTo>
                        <a:pt x="9" y="563"/>
                      </a:lnTo>
                      <a:lnTo>
                        <a:pt x="35" y="651"/>
                      </a:lnTo>
                      <a:lnTo>
                        <a:pt x="79" y="730"/>
                      </a:lnTo>
                      <a:lnTo>
                        <a:pt x="132" y="791"/>
                      </a:lnTo>
                      <a:lnTo>
                        <a:pt x="202" y="853"/>
                      </a:lnTo>
                      <a:lnTo>
                        <a:pt x="281" y="897"/>
                      </a:lnTo>
                      <a:lnTo>
                        <a:pt x="369"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2077;p34"/>
                <p:cNvSpPr/>
                <p:nvPr/>
              </p:nvSpPr>
              <p:spPr>
                <a:xfrm>
                  <a:off x="3166481" y="3311050"/>
                  <a:ext cx="76829" cy="76829"/>
                </a:xfrm>
                <a:custGeom>
                  <a:avLst/>
                  <a:gdLst/>
                  <a:ahLst/>
                  <a:cxnLst/>
                  <a:rect l="l" t="t" r="r" b="b"/>
                  <a:pathLst>
                    <a:path w="932" h="932" extrusionOk="0">
                      <a:moveTo>
                        <a:pt x="466" y="932"/>
                      </a:moveTo>
                      <a:lnTo>
                        <a:pt x="466" y="932"/>
                      </a:lnTo>
                      <a:lnTo>
                        <a:pt x="562" y="923"/>
                      </a:lnTo>
                      <a:lnTo>
                        <a:pt x="650" y="897"/>
                      </a:lnTo>
                      <a:lnTo>
                        <a:pt x="729" y="853"/>
                      </a:lnTo>
                      <a:lnTo>
                        <a:pt x="799" y="791"/>
                      </a:lnTo>
                      <a:lnTo>
                        <a:pt x="852" y="730"/>
                      </a:lnTo>
                      <a:lnTo>
                        <a:pt x="896" y="651"/>
                      </a:lnTo>
                      <a:lnTo>
                        <a:pt x="922" y="563"/>
                      </a:lnTo>
                      <a:lnTo>
                        <a:pt x="931" y="466"/>
                      </a:lnTo>
                      <a:lnTo>
                        <a:pt x="931" y="466"/>
                      </a:lnTo>
                      <a:lnTo>
                        <a:pt x="922" y="370"/>
                      </a:lnTo>
                      <a:lnTo>
                        <a:pt x="896" y="282"/>
                      </a:lnTo>
                      <a:lnTo>
                        <a:pt x="852" y="203"/>
                      </a:lnTo>
                      <a:lnTo>
                        <a:pt x="799" y="133"/>
                      </a:lnTo>
                      <a:lnTo>
                        <a:pt x="729" y="80"/>
                      </a:lnTo>
                      <a:lnTo>
                        <a:pt x="650" y="36"/>
                      </a:lnTo>
                      <a:lnTo>
                        <a:pt x="562" y="10"/>
                      </a:lnTo>
                      <a:lnTo>
                        <a:pt x="466" y="1"/>
                      </a:lnTo>
                      <a:lnTo>
                        <a:pt x="466" y="1"/>
                      </a:lnTo>
                      <a:lnTo>
                        <a:pt x="378" y="10"/>
                      </a:lnTo>
                      <a:lnTo>
                        <a:pt x="290" y="36"/>
                      </a:lnTo>
                      <a:lnTo>
                        <a:pt x="211" y="80"/>
                      </a:lnTo>
                      <a:lnTo>
                        <a:pt x="141" y="133"/>
                      </a:lnTo>
                      <a:lnTo>
                        <a:pt x="79" y="203"/>
                      </a:lnTo>
                      <a:lnTo>
                        <a:pt x="44" y="282"/>
                      </a:lnTo>
                      <a:lnTo>
                        <a:pt x="9" y="370"/>
                      </a:lnTo>
                      <a:lnTo>
                        <a:pt x="0" y="466"/>
                      </a:lnTo>
                      <a:lnTo>
                        <a:pt x="0" y="466"/>
                      </a:lnTo>
                      <a:lnTo>
                        <a:pt x="9" y="563"/>
                      </a:lnTo>
                      <a:lnTo>
                        <a:pt x="44" y="651"/>
                      </a:lnTo>
                      <a:lnTo>
                        <a:pt x="79" y="730"/>
                      </a:lnTo>
                      <a:lnTo>
                        <a:pt x="141" y="791"/>
                      </a:lnTo>
                      <a:lnTo>
                        <a:pt x="211" y="853"/>
                      </a:lnTo>
                      <a:lnTo>
                        <a:pt x="290" y="897"/>
                      </a:lnTo>
                      <a:lnTo>
                        <a:pt x="378" y="923"/>
                      </a:lnTo>
                      <a:lnTo>
                        <a:pt x="466" y="932"/>
                      </a:lnTo>
                      <a:lnTo>
                        <a:pt x="466" y="932"/>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2078;p34"/>
                <p:cNvSpPr/>
                <p:nvPr/>
              </p:nvSpPr>
              <p:spPr>
                <a:xfrm>
                  <a:off x="2482188" y="2726750"/>
                  <a:ext cx="4179619" cy="695174"/>
                </a:xfrm>
                <a:custGeom>
                  <a:avLst/>
                  <a:gdLst/>
                  <a:ahLst/>
                  <a:cxnLst/>
                  <a:rect l="l" t="t" r="r" b="b"/>
                  <a:pathLst>
                    <a:path w="50702" h="8433" extrusionOk="0">
                      <a:moveTo>
                        <a:pt x="46669" y="668"/>
                      </a:moveTo>
                      <a:lnTo>
                        <a:pt x="46845" y="685"/>
                      </a:lnTo>
                      <a:lnTo>
                        <a:pt x="47021" y="712"/>
                      </a:lnTo>
                      <a:lnTo>
                        <a:pt x="47196" y="738"/>
                      </a:lnTo>
                      <a:lnTo>
                        <a:pt x="47363" y="782"/>
                      </a:lnTo>
                      <a:lnTo>
                        <a:pt x="47539" y="826"/>
                      </a:lnTo>
                      <a:lnTo>
                        <a:pt x="47697" y="887"/>
                      </a:lnTo>
                      <a:lnTo>
                        <a:pt x="47864" y="949"/>
                      </a:lnTo>
                      <a:lnTo>
                        <a:pt x="48022" y="1019"/>
                      </a:lnTo>
                      <a:lnTo>
                        <a:pt x="48171" y="1098"/>
                      </a:lnTo>
                      <a:lnTo>
                        <a:pt x="48321" y="1186"/>
                      </a:lnTo>
                      <a:lnTo>
                        <a:pt x="48461" y="1274"/>
                      </a:lnTo>
                      <a:lnTo>
                        <a:pt x="48602" y="1371"/>
                      </a:lnTo>
                      <a:lnTo>
                        <a:pt x="48733" y="1476"/>
                      </a:lnTo>
                      <a:lnTo>
                        <a:pt x="48865" y="1590"/>
                      </a:lnTo>
                      <a:lnTo>
                        <a:pt x="48988" y="1704"/>
                      </a:lnTo>
                      <a:lnTo>
                        <a:pt x="49102" y="1836"/>
                      </a:lnTo>
                      <a:lnTo>
                        <a:pt x="49217" y="1959"/>
                      </a:lnTo>
                      <a:lnTo>
                        <a:pt x="49322" y="2091"/>
                      </a:lnTo>
                      <a:lnTo>
                        <a:pt x="49419" y="2231"/>
                      </a:lnTo>
                      <a:lnTo>
                        <a:pt x="49515" y="2381"/>
                      </a:lnTo>
                      <a:lnTo>
                        <a:pt x="49603" y="2530"/>
                      </a:lnTo>
                      <a:lnTo>
                        <a:pt x="49682" y="2679"/>
                      </a:lnTo>
                      <a:lnTo>
                        <a:pt x="49752" y="2837"/>
                      </a:lnTo>
                      <a:lnTo>
                        <a:pt x="49814" y="2996"/>
                      </a:lnTo>
                      <a:lnTo>
                        <a:pt x="49867" y="3162"/>
                      </a:lnTo>
                      <a:lnTo>
                        <a:pt x="49919" y="3329"/>
                      </a:lnTo>
                      <a:lnTo>
                        <a:pt x="49954" y="3496"/>
                      </a:lnTo>
                      <a:lnTo>
                        <a:pt x="49990" y="3672"/>
                      </a:lnTo>
                      <a:lnTo>
                        <a:pt x="50007" y="3848"/>
                      </a:lnTo>
                      <a:lnTo>
                        <a:pt x="50025" y="4032"/>
                      </a:lnTo>
                      <a:lnTo>
                        <a:pt x="50033" y="4217"/>
                      </a:lnTo>
                      <a:lnTo>
                        <a:pt x="50025" y="4392"/>
                      </a:lnTo>
                      <a:lnTo>
                        <a:pt x="50007" y="4577"/>
                      </a:lnTo>
                      <a:lnTo>
                        <a:pt x="49990" y="4752"/>
                      </a:lnTo>
                      <a:lnTo>
                        <a:pt x="49954" y="4928"/>
                      </a:lnTo>
                      <a:lnTo>
                        <a:pt x="49919" y="5095"/>
                      </a:lnTo>
                      <a:lnTo>
                        <a:pt x="49867" y="5262"/>
                      </a:lnTo>
                      <a:lnTo>
                        <a:pt x="49814" y="5429"/>
                      </a:lnTo>
                      <a:lnTo>
                        <a:pt x="49752" y="5587"/>
                      </a:lnTo>
                      <a:lnTo>
                        <a:pt x="49682" y="5745"/>
                      </a:lnTo>
                      <a:lnTo>
                        <a:pt x="49603" y="5903"/>
                      </a:lnTo>
                      <a:lnTo>
                        <a:pt x="49515" y="6052"/>
                      </a:lnTo>
                      <a:lnTo>
                        <a:pt x="49419" y="6193"/>
                      </a:lnTo>
                      <a:lnTo>
                        <a:pt x="49322" y="6333"/>
                      </a:lnTo>
                      <a:lnTo>
                        <a:pt x="49217" y="6465"/>
                      </a:lnTo>
                      <a:lnTo>
                        <a:pt x="49102" y="6597"/>
                      </a:lnTo>
                      <a:lnTo>
                        <a:pt x="48988" y="6720"/>
                      </a:lnTo>
                      <a:lnTo>
                        <a:pt x="48865" y="6834"/>
                      </a:lnTo>
                      <a:lnTo>
                        <a:pt x="48733" y="6948"/>
                      </a:lnTo>
                      <a:lnTo>
                        <a:pt x="48602" y="7054"/>
                      </a:lnTo>
                      <a:lnTo>
                        <a:pt x="48461" y="7150"/>
                      </a:lnTo>
                      <a:lnTo>
                        <a:pt x="48321" y="7247"/>
                      </a:lnTo>
                      <a:lnTo>
                        <a:pt x="48171" y="7326"/>
                      </a:lnTo>
                      <a:lnTo>
                        <a:pt x="48022" y="7405"/>
                      </a:lnTo>
                      <a:lnTo>
                        <a:pt x="47864" y="7475"/>
                      </a:lnTo>
                      <a:lnTo>
                        <a:pt x="47697" y="7546"/>
                      </a:lnTo>
                      <a:lnTo>
                        <a:pt x="47539" y="7598"/>
                      </a:lnTo>
                      <a:lnTo>
                        <a:pt x="47363" y="7651"/>
                      </a:lnTo>
                      <a:lnTo>
                        <a:pt x="47196" y="7686"/>
                      </a:lnTo>
                      <a:lnTo>
                        <a:pt x="47021" y="7721"/>
                      </a:lnTo>
                      <a:lnTo>
                        <a:pt x="46845" y="7739"/>
                      </a:lnTo>
                      <a:lnTo>
                        <a:pt x="46669" y="7756"/>
                      </a:lnTo>
                      <a:lnTo>
                        <a:pt x="4032" y="7756"/>
                      </a:lnTo>
                      <a:lnTo>
                        <a:pt x="3856" y="7739"/>
                      </a:lnTo>
                      <a:lnTo>
                        <a:pt x="3681" y="7721"/>
                      </a:lnTo>
                      <a:lnTo>
                        <a:pt x="3505" y="7686"/>
                      </a:lnTo>
                      <a:lnTo>
                        <a:pt x="3329" y="7651"/>
                      </a:lnTo>
                      <a:lnTo>
                        <a:pt x="3162" y="7598"/>
                      </a:lnTo>
                      <a:lnTo>
                        <a:pt x="2996" y="7546"/>
                      </a:lnTo>
                      <a:lnTo>
                        <a:pt x="2837" y="7475"/>
                      </a:lnTo>
                      <a:lnTo>
                        <a:pt x="2679" y="7405"/>
                      </a:lnTo>
                      <a:lnTo>
                        <a:pt x="2530" y="7326"/>
                      </a:lnTo>
                      <a:lnTo>
                        <a:pt x="2381" y="7247"/>
                      </a:lnTo>
                      <a:lnTo>
                        <a:pt x="2240" y="7150"/>
                      </a:lnTo>
                      <a:lnTo>
                        <a:pt x="2100" y="7054"/>
                      </a:lnTo>
                      <a:lnTo>
                        <a:pt x="1959" y="6948"/>
                      </a:lnTo>
                      <a:lnTo>
                        <a:pt x="1836" y="6834"/>
                      </a:lnTo>
                      <a:lnTo>
                        <a:pt x="1713" y="6720"/>
                      </a:lnTo>
                      <a:lnTo>
                        <a:pt x="1590" y="6597"/>
                      </a:lnTo>
                      <a:lnTo>
                        <a:pt x="1485" y="6465"/>
                      </a:lnTo>
                      <a:lnTo>
                        <a:pt x="1379" y="6333"/>
                      </a:lnTo>
                      <a:lnTo>
                        <a:pt x="1274" y="6193"/>
                      </a:lnTo>
                      <a:lnTo>
                        <a:pt x="1186" y="6052"/>
                      </a:lnTo>
                      <a:lnTo>
                        <a:pt x="1098" y="5903"/>
                      </a:lnTo>
                      <a:lnTo>
                        <a:pt x="1019" y="5745"/>
                      </a:lnTo>
                      <a:lnTo>
                        <a:pt x="949" y="5587"/>
                      </a:lnTo>
                      <a:lnTo>
                        <a:pt x="887" y="5429"/>
                      </a:lnTo>
                      <a:lnTo>
                        <a:pt x="826" y="5262"/>
                      </a:lnTo>
                      <a:lnTo>
                        <a:pt x="782" y="5095"/>
                      </a:lnTo>
                      <a:lnTo>
                        <a:pt x="738" y="4928"/>
                      </a:lnTo>
                      <a:lnTo>
                        <a:pt x="712" y="4752"/>
                      </a:lnTo>
                      <a:lnTo>
                        <a:pt x="685" y="4577"/>
                      </a:lnTo>
                      <a:lnTo>
                        <a:pt x="677" y="4392"/>
                      </a:lnTo>
                      <a:lnTo>
                        <a:pt x="668" y="4217"/>
                      </a:lnTo>
                      <a:lnTo>
                        <a:pt x="677" y="4032"/>
                      </a:lnTo>
                      <a:lnTo>
                        <a:pt x="685" y="3848"/>
                      </a:lnTo>
                      <a:lnTo>
                        <a:pt x="712" y="3672"/>
                      </a:lnTo>
                      <a:lnTo>
                        <a:pt x="738" y="3496"/>
                      </a:lnTo>
                      <a:lnTo>
                        <a:pt x="782" y="3329"/>
                      </a:lnTo>
                      <a:lnTo>
                        <a:pt x="826" y="3162"/>
                      </a:lnTo>
                      <a:lnTo>
                        <a:pt x="887" y="2996"/>
                      </a:lnTo>
                      <a:lnTo>
                        <a:pt x="949" y="2837"/>
                      </a:lnTo>
                      <a:lnTo>
                        <a:pt x="1019" y="2679"/>
                      </a:lnTo>
                      <a:lnTo>
                        <a:pt x="1098" y="2530"/>
                      </a:lnTo>
                      <a:lnTo>
                        <a:pt x="1186" y="2381"/>
                      </a:lnTo>
                      <a:lnTo>
                        <a:pt x="1274" y="2231"/>
                      </a:lnTo>
                      <a:lnTo>
                        <a:pt x="1379" y="2091"/>
                      </a:lnTo>
                      <a:lnTo>
                        <a:pt x="1485" y="1959"/>
                      </a:lnTo>
                      <a:lnTo>
                        <a:pt x="1590" y="1836"/>
                      </a:lnTo>
                      <a:lnTo>
                        <a:pt x="1713" y="1704"/>
                      </a:lnTo>
                      <a:lnTo>
                        <a:pt x="1836" y="1590"/>
                      </a:lnTo>
                      <a:lnTo>
                        <a:pt x="1959" y="1476"/>
                      </a:lnTo>
                      <a:lnTo>
                        <a:pt x="2100" y="1371"/>
                      </a:lnTo>
                      <a:lnTo>
                        <a:pt x="2240" y="1274"/>
                      </a:lnTo>
                      <a:lnTo>
                        <a:pt x="2381" y="1186"/>
                      </a:lnTo>
                      <a:lnTo>
                        <a:pt x="2530" y="1098"/>
                      </a:lnTo>
                      <a:lnTo>
                        <a:pt x="2679" y="1019"/>
                      </a:lnTo>
                      <a:lnTo>
                        <a:pt x="2837" y="949"/>
                      </a:lnTo>
                      <a:lnTo>
                        <a:pt x="2996" y="887"/>
                      </a:lnTo>
                      <a:lnTo>
                        <a:pt x="3162" y="826"/>
                      </a:lnTo>
                      <a:lnTo>
                        <a:pt x="3329" y="782"/>
                      </a:lnTo>
                      <a:lnTo>
                        <a:pt x="3505" y="738"/>
                      </a:lnTo>
                      <a:lnTo>
                        <a:pt x="3681" y="712"/>
                      </a:lnTo>
                      <a:lnTo>
                        <a:pt x="3856" y="685"/>
                      </a:lnTo>
                      <a:lnTo>
                        <a:pt x="4032" y="668"/>
                      </a:lnTo>
                      <a:close/>
                      <a:moveTo>
                        <a:pt x="4216" y="0"/>
                      </a:moveTo>
                      <a:lnTo>
                        <a:pt x="3997" y="9"/>
                      </a:lnTo>
                      <a:lnTo>
                        <a:pt x="3786" y="18"/>
                      </a:lnTo>
                      <a:lnTo>
                        <a:pt x="3575" y="44"/>
                      </a:lnTo>
                      <a:lnTo>
                        <a:pt x="3364" y="88"/>
                      </a:lnTo>
                      <a:lnTo>
                        <a:pt x="3162" y="132"/>
                      </a:lnTo>
                      <a:lnTo>
                        <a:pt x="2969" y="193"/>
                      </a:lnTo>
                      <a:lnTo>
                        <a:pt x="2767" y="255"/>
                      </a:lnTo>
                      <a:lnTo>
                        <a:pt x="2583" y="334"/>
                      </a:lnTo>
                      <a:lnTo>
                        <a:pt x="2389" y="413"/>
                      </a:lnTo>
                      <a:lnTo>
                        <a:pt x="2214" y="510"/>
                      </a:lnTo>
                      <a:lnTo>
                        <a:pt x="2038" y="615"/>
                      </a:lnTo>
                      <a:lnTo>
                        <a:pt x="1862" y="721"/>
                      </a:lnTo>
                      <a:lnTo>
                        <a:pt x="1696" y="843"/>
                      </a:lnTo>
                      <a:lnTo>
                        <a:pt x="1537" y="966"/>
                      </a:lnTo>
                      <a:lnTo>
                        <a:pt x="1388" y="1098"/>
                      </a:lnTo>
                      <a:lnTo>
                        <a:pt x="1239" y="1239"/>
                      </a:lnTo>
                      <a:lnTo>
                        <a:pt x="1098" y="1379"/>
                      </a:lnTo>
                      <a:lnTo>
                        <a:pt x="966" y="1537"/>
                      </a:lnTo>
                      <a:lnTo>
                        <a:pt x="843" y="1696"/>
                      </a:lnTo>
                      <a:lnTo>
                        <a:pt x="720" y="1862"/>
                      </a:lnTo>
                      <a:lnTo>
                        <a:pt x="615" y="2029"/>
                      </a:lnTo>
                      <a:lnTo>
                        <a:pt x="510" y="2205"/>
                      </a:lnTo>
                      <a:lnTo>
                        <a:pt x="422" y="2389"/>
                      </a:lnTo>
                      <a:lnTo>
                        <a:pt x="334" y="2574"/>
                      </a:lnTo>
                      <a:lnTo>
                        <a:pt x="255" y="2767"/>
                      </a:lnTo>
                      <a:lnTo>
                        <a:pt x="193" y="2960"/>
                      </a:lnTo>
                      <a:lnTo>
                        <a:pt x="132" y="3162"/>
                      </a:lnTo>
                      <a:lnTo>
                        <a:pt x="88" y="3364"/>
                      </a:lnTo>
                      <a:lnTo>
                        <a:pt x="53" y="3575"/>
                      </a:lnTo>
                      <a:lnTo>
                        <a:pt x="27" y="3786"/>
                      </a:lnTo>
                      <a:lnTo>
                        <a:pt x="9" y="3997"/>
                      </a:lnTo>
                      <a:lnTo>
                        <a:pt x="0" y="4217"/>
                      </a:lnTo>
                      <a:lnTo>
                        <a:pt x="9" y="4427"/>
                      </a:lnTo>
                      <a:lnTo>
                        <a:pt x="27" y="4638"/>
                      </a:lnTo>
                      <a:lnTo>
                        <a:pt x="53" y="4849"/>
                      </a:lnTo>
                      <a:lnTo>
                        <a:pt x="88" y="5060"/>
                      </a:lnTo>
                      <a:lnTo>
                        <a:pt x="132" y="5262"/>
                      </a:lnTo>
                      <a:lnTo>
                        <a:pt x="193" y="5464"/>
                      </a:lnTo>
                      <a:lnTo>
                        <a:pt x="255" y="5657"/>
                      </a:lnTo>
                      <a:lnTo>
                        <a:pt x="334" y="5850"/>
                      </a:lnTo>
                      <a:lnTo>
                        <a:pt x="422" y="6035"/>
                      </a:lnTo>
                      <a:lnTo>
                        <a:pt x="510" y="6219"/>
                      </a:lnTo>
                      <a:lnTo>
                        <a:pt x="615" y="6395"/>
                      </a:lnTo>
                      <a:lnTo>
                        <a:pt x="720" y="6562"/>
                      </a:lnTo>
                      <a:lnTo>
                        <a:pt x="843" y="6729"/>
                      </a:lnTo>
                      <a:lnTo>
                        <a:pt x="966" y="6887"/>
                      </a:lnTo>
                      <a:lnTo>
                        <a:pt x="1098" y="7045"/>
                      </a:lnTo>
                      <a:lnTo>
                        <a:pt x="1239" y="7186"/>
                      </a:lnTo>
                      <a:lnTo>
                        <a:pt x="1388" y="7326"/>
                      </a:lnTo>
                      <a:lnTo>
                        <a:pt x="1537" y="7458"/>
                      </a:lnTo>
                      <a:lnTo>
                        <a:pt x="1696" y="7590"/>
                      </a:lnTo>
                      <a:lnTo>
                        <a:pt x="1862" y="7704"/>
                      </a:lnTo>
                      <a:lnTo>
                        <a:pt x="2038" y="7818"/>
                      </a:lnTo>
                      <a:lnTo>
                        <a:pt x="2214" y="7915"/>
                      </a:lnTo>
                      <a:lnTo>
                        <a:pt x="2389" y="8011"/>
                      </a:lnTo>
                      <a:lnTo>
                        <a:pt x="2583" y="8090"/>
                      </a:lnTo>
                      <a:lnTo>
                        <a:pt x="2767" y="8169"/>
                      </a:lnTo>
                      <a:lnTo>
                        <a:pt x="2969" y="8240"/>
                      </a:lnTo>
                      <a:lnTo>
                        <a:pt x="3162" y="8292"/>
                      </a:lnTo>
                      <a:lnTo>
                        <a:pt x="3364" y="8345"/>
                      </a:lnTo>
                      <a:lnTo>
                        <a:pt x="3575" y="8380"/>
                      </a:lnTo>
                      <a:lnTo>
                        <a:pt x="3786" y="8406"/>
                      </a:lnTo>
                      <a:lnTo>
                        <a:pt x="3997" y="8424"/>
                      </a:lnTo>
                      <a:lnTo>
                        <a:pt x="4216" y="8424"/>
                      </a:lnTo>
                      <a:lnTo>
                        <a:pt x="4216" y="8433"/>
                      </a:lnTo>
                      <a:lnTo>
                        <a:pt x="46485" y="8433"/>
                      </a:lnTo>
                      <a:lnTo>
                        <a:pt x="46485" y="8424"/>
                      </a:lnTo>
                      <a:lnTo>
                        <a:pt x="46696" y="8424"/>
                      </a:lnTo>
                      <a:lnTo>
                        <a:pt x="46915" y="8406"/>
                      </a:lnTo>
                      <a:lnTo>
                        <a:pt x="47126" y="8380"/>
                      </a:lnTo>
                      <a:lnTo>
                        <a:pt x="47328" y="8345"/>
                      </a:lnTo>
                      <a:lnTo>
                        <a:pt x="47530" y="8292"/>
                      </a:lnTo>
                      <a:lnTo>
                        <a:pt x="47732" y="8240"/>
                      </a:lnTo>
                      <a:lnTo>
                        <a:pt x="47925" y="8169"/>
                      </a:lnTo>
                      <a:lnTo>
                        <a:pt x="48119" y="8090"/>
                      </a:lnTo>
                      <a:lnTo>
                        <a:pt x="48303" y="8011"/>
                      </a:lnTo>
                      <a:lnTo>
                        <a:pt x="48488" y="7915"/>
                      </a:lnTo>
                      <a:lnTo>
                        <a:pt x="48663" y="7818"/>
                      </a:lnTo>
                      <a:lnTo>
                        <a:pt x="48839" y="7704"/>
                      </a:lnTo>
                      <a:lnTo>
                        <a:pt x="48997" y="7590"/>
                      </a:lnTo>
                      <a:lnTo>
                        <a:pt x="49164" y="7458"/>
                      </a:lnTo>
                      <a:lnTo>
                        <a:pt x="49313" y="7326"/>
                      </a:lnTo>
                      <a:lnTo>
                        <a:pt x="49463" y="7186"/>
                      </a:lnTo>
                      <a:lnTo>
                        <a:pt x="49603" y="7045"/>
                      </a:lnTo>
                      <a:lnTo>
                        <a:pt x="49735" y="6887"/>
                      </a:lnTo>
                      <a:lnTo>
                        <a:pt x="49858" y="6729"/>
                      </a:lnTo>
                      <a:lnTo>
                        <a:pt x="49972" y="6562"/>
                      </a:lnTo>
                      <a:lnTo>
                        <a:pt x="50086" y="6395"/>
                      </a:lnTo>
                      <a:lnTo>
                        <a:pt x="50183" y="6219"/>
                      </a:lnTo>
                      <a:lnTo>
                        <a:pt x="50279" y="6035"/>
                      </a:lnTo>
                      <a:lnTo>
                        <a:pt x="50367" y="5850"/>
                      </a:lnTo>
                      <a:lnTo>
                        <a:pt x="50438" y="5657"/>
                      </a:lnTo>
                      <a:lnTo>
                        <a:pt x="50508" y="5464"/>
                      </a:lnTo>
                      <a:lnTo>
                        <a:pt x="50561" y="5262"/>
                      </a:lnTo>
                      <a:lnTo>
                        <a:pt x="50613" y="5060"/>
                      </a:lnTo>
                      <a:lnTo>
                        <a:pt x="50648" y="4849"/>
                      </a:lnTo>
                      <a:lnTo>
                        <a:pt x="50675" y="4638"/>
                      </a:lnTo>
                      <a:lnTo>
                        <a:pt x="50692" y="4427"/>
                      </a:lnTo>
                      <a:lnTo>
                        <a:pt x="50701" y="4217"/>
                      </a:lnTo>
                      <a:lnTo>
                        <a:pt x="50692" y="3997"/>
                      </a:lnTo>
                      <a:lnTo>
                        <a:pt x="50675" y="3786"/>
                      </a:lnTo>
                      <a:lnTo>
                        <a:pt x="50648" y="3575"/>
                      </a:lnTo>
                      <a:lnTo>
                        <a:pt x="50613" y="3364"/>
                      </a:lnTo>
                      <a:lnTo>
                        <a:pt x="50561" y="3162"/>
                      </a:lnTo>
                      <a:lnTo>
                        <a:pt x="50508" y="2960"/>
                      </a:lnTo>
                      <a:lnTo>
                        <a:pt x="50438" y="2767"/>
                      </a:lnTo>
                      <a:lnTo>
                        <a:pt x="50367" y="2574"/>
                      </a:lnTo>
                      <a:lnTo>
                        <a:pt x="50279" y="2389"/>
                      </a:lnTo>
                      <a:lnTo>
                        <a:pt x="50183" y="2205"/>
                      </a:lnTo>
                      <a:lnTo>
                        <a:pt x="50086" y="2029"/>
                      </a:lnTo>
                      <a:lnTo>
                        <a:pt x="49972" y="1862"/>
                      </a:lnTo>
                      <a:lnTo>
                        <a:pt x="49858" y="1696"/>
                      </a:lnTo>
                      <a:lnTo>
                        <a:pt x="49735" y="1537"/>
                      </a:lnTo>
                      <a:lnTo>
                        <a:pt x="49603" y="1379"/>
                      </a:lnTo>
                      <a:lnTo>
                        <a:pt x="49463" y="1239"/>
                      </a:lnTo>
                      <a:lnTo>
                        <a:pt x="49313" y="1098"/>
                      </a:lnTo>
                      <a:lnTo>
                        <a:pt x="49164" y="966"/>
                      </a:lnTo>
                      <a:lnTo>
                        <a:pt x="48997" y="843"/>
                      </a:lnTo>
                      <a:lnTo>
                        <a:pt x="48839" y="721"/>
                      </a:lnTo>
                      <a:lnTo>
                        <a:pt x="48663" y="615"/>
                      </a:lnTo>
                      <a:lnTo>
                        <a:pt x="48488" y="510"/>
                      </a:lnTo>
                      <a:lnTo>
                        <a:pt x="48303" y="413"/>
                      </a:lnTo>
                      <a:lnTo>
                        <a:pt x="48119" y="334"/>
                      </a:lnTo>
                      <a:lnTo>
                        <a:pt x="47925" y="255"/>
                      </a:lnTo>
                      <a:lnTo>
                        <a:pt x="47732" y="193"/>
                      </a:lnTo>
                      <a:lnTo>
                        <a:pt x="47530" y="132"/>
                      </a:lnTo>
                      <a:lnTo>
                        <a:pt x="47328" y="88"/>
                      </a:lnTo>
                      <a:lnTo>
                        <a:pt x="47126" y="44"/>
                      </a:lnTo>
                      <a:lnTo>
                        <a:pt x="46915" y="18"/>
                      </a:lnTo>
                      <a:lnTo>
                        <a:pt x="46696" y="9"/>
                      </a:lnTo>
                      <a:lnTo>
                        <a:pt x="46485" y="0"/>
                      </a:lnTo>
                      <a:close/>
                    </a:path>
                  </a:pathLst>
                </a:custGeom>
                <a:solidFill>
                  <a:srgbClr val="FAC7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2079;p34"/>
                <p:cNvSpPr/>
                <p:nvPr/>
              </p:nvSpPr>
              <p:spPr>
                <a:xfrm>
                  <a:off x="2573361" y="2801271"/>
                  <a:ext cx="540279" cy="540279"/>
                </a:xfrm>
                <a:custGeom>
                  <a:avLst/>
                  <a:gdLst/>
                  <a:ahLst/>
                  <a:cxnLst/>
                  <a:rect l="l" t="t" r="r" b="b"/>
                  <a:pathLst>
                    <a:path w="6554" h="6554" extrusionOk="0">
                      <a:moveTo>
                        <a:pt x="5693" y="4068"/>
                      </a:moveTo>
                      <a:lnTo>
                        <a:pt x="6211" y="4674"/>
                      </a:lnTo>
                      <a:lnTo>
                        <a:pt x="5737" y="5421"/>
                      </a:lnTo>
                      <a:lnTo>
                        <a:pt x="5025" y="5236"/>
                      </a:lnTo>
                      <a:lnTo>
                        <a:pt x="5157" y="5930"/>
                      </a:lnTo>
                      <a:lnTo>
                        <a:pt x="4367" y="6343"/>
                      </a:lnTo>
                      <a:lnTo>
                        <a:pt x="3787" y="5763"/>
                      </a:lnTo>
                      <a:lnTo>
                        <a:pt x="3515" y="6554"/>
                      </a:lnTo>
                      <a:lnTo>
                        <a:pt x="2627" y="6510"/>
                      </a:lnTo>
                      <a:lnTo>
                        <a:pt x="2425" y="5746"/>
                      </a:lnTo>
                      <a:lnTo>
                        <a:pt x="1881" y="6211"/>
                      </a:lnTo>
                      <a:lnTo>
                        <a:pt x="1134" y="5737"/>
                      </a:lnTo>
                      <a:lnTo>
                        <a:pt x="1327" y="5008"/>
                      </a:lnTo>
                      <a:lnTo>
                        <a:pt x="546" y="5157"/>
                      </a:lnTo>
                      <a:lnTo>
                        <a:pt x="133" y="4367"/>
                      </a:lnTo>
                      <a:lnTo>
                        <a:pt x="730" y="3769"/>
                      </a:lnTo>
                      <a:lnTo>
                        <a:pt x="1" y="3523"/>
                      </a:lnTo>
                      <a:lnTo>
                        <a:pt x="45" y="2627"/>
                      </a:lnTo>
                      <a:lnTo>
                        <a:pt x="748" y="2443"/>
                      </a:lnTo>
                      <a:lnTo>
                        <a:pt x="265" y="1881"/>
                      </a:lnTo>
                      <a:lnTo>
                        <a:pt x="739" y="1134"/>
                      </a:lnTo>
                      <a:lnTo>
                        <a:pt x="1556" y="1345"/>
                      </a:lnTo>
                      <a:lnTo>
                        <a:pt x="1398" y="546"/>
                      </a:lnTo>
                      <a:lnTo>
                        <a:pt x="2188" y="133"/>
                      </a:lnTo>
                      <a:lnTo>
                        <a:pt x="2724" y="669"/>
                      </a:lnTo>
                      <a:lnTo>
                        <a:pt x="2952" y="1"/>
                      </a:lnTo>
                      <a:lnTo>
                        <a:pt x="3848" y="36"/>
                      </a:lnTo>
                      <a:lnTo>
                        <a:pt x="4050" y="800"/>
                      </a:lnTo>
                      <a:lnTo>
                        <a:pt x="4674" y="265"/>
                      </a:lnTo>
                      <a:lnTo>
                        <a:pt x="5421" y="739"/>
                      </a:lnTo>
                      <a:lnTo>
                        <a:pt x="5210" y="1529"/>
                      </a:lnTo>
                      <a:lnTo>
                        <a:pt x="5930" y="1398"/>
                      </a:lnTo>
                      <a:lnTo>
                        <a:pt x="6343" y="2188"/>
                      </a:lnTo>
                      <a:lnTo>
                        <a:pt x="5825" y="2706"/>
                      </a:lnTo>
                      <a:lnTo>
                        <a:pt x="6554" y="2952"/>
                      </a:lnTo>
                      <a:lnTo>
                        <a:pt x="6519" y="3848"/>
                      </a:lnTo>
                      <a:lnTo>
                        <a:pt x="5693" y="4068"/>
                      </a:lnTo>
                      <a:lnTo>
                        <a:pt x="5693" y="4068"/>
                      </a:lnTo>
                      <a:close/>
                      <a:moveTo>
                        <a:pt x="3418" y="2996"/>
                      </a:moveTo>
                      <a:lnTo>
                        <a:pt x="3418" y="2996"/>
                      </a:lnTo>
                      <a:lnTo>
                        <a:pt x="3356" y="2970"/>
                      </a:lnTo>
                      <a:lnTo>
                        <a:pt x="3295" y="2952"/>
                      </a:lnTo>
                      <a:lnTo>
                        <a:pt x="3225" y="2944"/>
                      </a:lnTo>
                      <a:lnTo>
                        <a:pt x="3163" y="2952"/>
                      </a:lnTo>
                      <a:lnTo>
                        <a:pt x="3102" y="2970"/>
                      </a:lnTo>
                      <a:lnTo>
                        <a:pt x="3049" y="3005"/>
                      </a:lnTo>
                      <a:lnTo>
                        <a:pt x="2996" y="3049"/>
                      </a:lnTo>
                      <a:lnTo>
                        <a:pt x="2961" y="3102"/>
                      </a:lnTo>
                      <a:lnTo>
                        <a:pt x="2961" y="3102"/>
                      </a:lnTo>
                      <a:lnTo>
                        <a:pt x="2926" y="3154"/>
                      </a:lnTo>
                      <a:lnTo>
                        <a:pt x="2908" y="3225"/>
                      </a:lnTo>
                      <a:lnTo>
                        <a:pt x="2908" y="3286"/>
                      </a:lnTo>
                      <a:lnTo>
                        <a:pt x="2917" y="3348"/>
                      </a:lnTo>
                      <a:lnTo>
                        <a:pt x="2935" y="3409"/>
                      </a:lnTo>
                      <a:lnTo>
                        <a:pt x="2961" y="3462"/>
                      </a:lnTo>
                      <a:lnTo>
                        <a:pt x="3005" y="3515"/>
                      </a:lnTo>
                      <a:lnTo>
                        <a:pt x="3058" y="3558"/>
                      </a:lnTo>
                      <a:lnTo>
                        <a:pt x="3058" y="3558"/>
                      </a:lnTo>
                      <a:lnTo>
                        <a:pt x="3119" y="3585"/>
                      </a:lnTo>
                      <a:lnTo>
                        <a:pt x="3181" y="3602"/>
                      </a:lnTo>
                      <a:lnTo>
                        <a:pt x="3251" y="3611"/>
                      </a:lnTo>
                      <a:lnTo>
                        <a:pt x="3313" y="3602"/>
                      </a:lnTo>
                      <a:lnTo>
                        <a:pt x="3374" y="3576"/>
                      </a:lnTo>
                      <a:lnTo>
                        <a:pt x="3427" y="3550"/>
                      </a:lnTo>
                      <a:lnTo>
                        <a:pt x="3479" y="3506"/>
                      </a:lnTo>
                      <a:lnTo>
                        <a:pt x="3515" y="3453"/>
                      </a:lnTo>
                      <a:lnTo>
                        <a:pt x="3515" y="3453"/>
                      </a:lnTo>
                      <a:lnTo>
                        <a:pt x="3550" y="3392"/>
                      </a:lnTo>
                      <a:lnTo>
                        <a:pt x="3567" y="3330"/>
                      </a:lnTo>
                      <a:lnTo>
                        <a:pt x="3567" y="3269"/>
                      </a:lnTo>
                      <a:lnTo>
                        <a:pt x="3558" y="3207"/>
                      </a:lnTo>
                      <a:lnTo>
                        <a:pt x="3541" y="3146"/>
                      </a:lnTo>
                      <a:lnTo>
                        <a:pt x="3506" y="3084"/>
                      </a:lnTo>
                      <a:lnTo>
                        <a:pt x="3471" y="3040"/>
                      </a:lnTo>
                      <a:lnTo>
                        <a:pt x="3418" y="2996"/>
                      </a:lnTo>
                      <a:lnTo>
                        <a:pt x="3418" y="2996"/>
                      </a:lnTo>
                      <a:close/>
                    </a:path>
                  </a:pathLst>
                </a:custGeom>
                <a:solidFill>
                  <a:srgbClr val="D5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2080;p34"/>
                <p:cNvSpPr/>
                <p:nvPr/>
              </p:nvSpPr>
              <p:spPr>
                <a:xfrm>
                  <a:off x="2721826" y="2964987"/>
                  <a:ext cx="223811" cy="223811"/>
                </a:xfrm>
                <a:custGeom>
                  <a:avLst/>
                  <a:gdLst/>
                  <a:ahLst/>
                  <a:cxnLst/>
                  <a:rect l="l" t="t" r="r" b="b"/>
                  <a:pathLst>
                    <a:path w="2715" h="2715" extrusionOk="0">
                      <a:moveTo>
                        <a:pt x="1415" y="0"/>
                      </a:moveTo>
                      <a:lnTo>
                        <a:pt x="1415" y="0"/>
                      </a:lnTo>
                      <a:lnTo>
                        <a:pt x="1555" y="18"/>
                      </a:lnTo>
                      <a:lnTo>
                        <a:pt x="1687" y="44"/>
                      </a:lnTo>
                      <a:lnTo>
                        <a:pt x="1819" y="79"/>
                      </a:lnTo>
                      <a:lnTo>
                        <a:pt x="1942" y="132"/>
                      </a:lnTo>
                      <a:lnTo>
                        <a:pt x="2056" y="193"/>
                      </a:lnTo>
                      <a:lnTo>
                        <a:pt x="2162" y="264"/>
                      </a:lnTo>
                      <a:lnTo>
                        <a:pt x="2267" y="352"/>
                      </a:lnTo>
                      <a:lnTo>
                        <a:pt x="2355" y="439"/>
                      </a:lnTo>
                      <a:lnTo>
                        <a:pt x="2443" y="545"/>
                      </a:lnTo>
                      <a:lnTo>
                        <a:pt x="2513" y="650"/>
                      </a:lnTo>
                      <a:lnTo>
                        <a:pt x="2574" y="764"/>
                      </a:lnTo>
                      <a:lnTo>
                        <a:pt x="2627" y="887"/>
                      </a:lnTo>
                      <a:lnTo>
                        <a:pt x="2671" y="1010"/>
                      </a:lnTo>
                      <a:lnTo>
                        <a:pt x="2697" y="1142"/>
                      </a:lnTo>
                      <a:lnTo>
                        <a:pt x="2715" y="1274"/>
                      </a:lnTo>
                      <a:lnTo>
                        <a:pt x="2715" y="1414"/>
                      </a:lnTo>
                      <a:lnTo>
                        <a:pt x="2715" y="1414"/>
                      </a:lnTo>
                      <a:lnTo>
                        <a:pt x="2706" y="1555"/>
                      </a:lnTo>
                      <a:lnTo>
                        <a:pt x="2680" y="1687"/>
                      </a:lnTo>
                      <a:lnTo>
                        <a:pt x="2636" y="1818"/>
                      </a:lnTo>
                      <a:lnTo>
                        <a:pt x="2583" y="1941"/>
                      </a:lnTo>
                      <a:lnTo>
                        <a:pt x="2522" y="2056"/>
                      </a:lnTo>
                      <a:lnTo>
                        <a:pt x="2451" y="2170"/>
                      </a:lnTo>
                      <a:lnTo>
                        <a:pt x="2372" y="2266"/>
                      </a:lnTo>
                      <a:lnTo>
                        <a:pt x="2276" y="2363"/>
                      </a:lnTo>
                      <a:lnTo>
                        <a:pt x="2179" y="2442"/>
                      </a:lnTo>
                      <a:lnTo>
                        <a:pt x="2074" y="2512"/>
                      </a:lnTo>
                      <a:lnTo>
                        <a:pt x="1960" y="2583"/>
                      </a:lnTo>
                      <a:lnTo>
                        <a:pt x="1837" y="2635"/>
                      </a:lnTo>
                      <a:lnTo>
                        <a:pt x="1705" y="2670"/>
                      </a:lnTo>
                      <a:lnTo>
                        <a:pt x="1573" y="2697"/>
                      </a:lnTo>
                      <a:lnTo>
                        <a:pt x="1441" y="2714"/>
                      </a:lnTo>
                      <a:lnTo>
                        <a:pt x="1301" y="2714"/>
                      </a:lnTo>
                      <a:lnTo>
                        <a:pt x="1301" y="2714"/>
                      </a:lnTo>
                      <a:lnTo>
                        <a:pt x="1160" y="2706"/>
                      </a:lnTo>
                      <a:lnTo>
                        <a:pt x="1028" y="2679"/>
                      </a:lnTo>
                      <a:lnTo>
                        <a:pt x="905" y="2635"/>
                      </a:lnTo>
                      <a:lnTo>
                        <a:pt x="782" y="2591"/>
                      </a:lnTo>
                      <a:lnTo>
                        <a:pt x="659" y="2530"/>
                      </a:lnTo>
                      <a:lnTo>
                        <a:pt x="554" y="2451"/>
                      </a:lnTo>
                      <a:lnTo>
                        <a:pt x="449" y="2372"/>
                      </a:lnTo>
                      <a:lnTo>
                        <a:pt x="361" y="2275"/>
                      </a:lnTo>
                      <a:lnTo>
                        <a:pt x="273" y="2179"/>
                      </a:lnTo>
                      <a:lnTo>
                        <a:pt x="203" y="2073"/>
                      </a:lnTo>
                      <a:lnTo>
                        <a:pt x="141" y="1959"/>
                      </a:lnTo>
                      <a:lnTo>
                        <a:pt x="89" y="1836"/>
                      </a:lnTo>
                      <a:lnTo>
                        <a:pt x="45" y="1713"/>
                      </a:lnTo>
                      <a:lnTo>
                        <a:pt x="18" y="1581"/>
                      </a:lnTo>
                      <a:lnTo>
                        <a:pt x="1" y="1441"/>
                      </a:lnTo>
                      <a:lnTo>
                        <a:pt x="1" y="1300"/>
                      </a:lnTo>
                      <a:lnTo>
                        <a:pt x="1" y="1300"/>
                      </a:lnTo>
                      <a:lnTo>
                        <a:pt x="18" y="1168"/>
                      </a:lnTo>
                      <a:lnTo>
                        <a:pt x="45" y="1028"/>
                      </a:lnTo>
                      <a:lnTo>
                        <a:pt x="80" y="905"/>
                      </a:lnTo>
                      <a:lnTo>
                        <a:pt x="132" y="782"/>
                      </a:lnTo>
                      <a:lnTo>
                        <a:pt x="194" y="668"/>
                      </a:lnTo>
                      <a:lnTo>
                        <a:pt x="264" y="554"/>
                      </a:lnTo>
                      <a:lnTo>
                        <a:pt x="352" y="457"/>
                      </a:lnTo>
                      <a:lnTo>
                        <a:pt x="440" y="360"/>
                      </a:lnTo>
                      <a:lnTo>
                        <a:pt x="537" y="281"/>
                      </a:lnTo>
                      <a:lnTo>
                        <a:pt x="651" y="202"/>
                      </a:lnTo>
                      <a:lnTo>
                        <a:pt x="765" y="141"/>
                      </a:lnTo>
                      <a:lnTo>
                        <a:pt x="888" y="88"/>
                      </a:lnTo>
                      <a:lnTo>
                        <a:pt x="1011" y="44"/>
                      </a:lnTo>
                      <a:lnTo>
                        <a:pt x="1143" y="18"/>
                      </a:lnTo>
                      <a:lnTo>
                        <a:pt x="1274" y="9"/>
                      </a:lnTo>
                      <a:lnTo>
                        <a:pt x="1415" y="0"/>
                      </a:lnTo>
                      <a:lnTo>
                        <a:pt x="1415" y="0"/>
                      </a:lnTo>
                      <a:close/>
                    </a:path>
                  </a:pathLst>
                </a:custGeom>
                <a:solidFill>
                  <a:srgbClr val="C7DD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2081;p34"/>
                <p:cNvSpPr/>
                <p:nvPr/>
              </p:nvSpPr>
              <p:spPr>
                <a:xfrm>
                  <a:off x="2776151" y="3009832"/>
                  <a:ext cx="119531" cy="132638"/>
                </a:xfrm>
                <a:custGeom>
                  <a:avLst/>
                  <a:gdLst/>
                  <a:ahLst/>
                  <a:cxnLst/>
                  <a:rect l="l" t="t" r="r" b="b"/>
                  <a:pathLst>
                    <a:path w="1450" h="1609" extrusionOk="0">
                      <a:moveTo>
                        <a:pt x="396" y="1"/>
                      </a:moveTo>
                      <a:lnTo>
                        <a:pt x="1450" y="1292"/>
                      </a:lnTo>
                      <a:lnTo>
                        <a:pt x="1055" y="1608"/>
                      </a:lnTo>
                      <a:lnTo>
                        <a:pt x="0" y="317"/>
                      </a:lnTo>
                      <a:lnTo>
                        <a:pt x="396"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2082;p34"/>
                <p:cNvSpPr/>
                <p:nvPr/>
              </p:nvSpPr>
              <p:spPr>
                <a:xfrm>
                  <a:off x="6020136" y="2801271"/>
                  <a:ext cx="540279" cy="540279"/>
                </a:xfrm>
                <a:custGeom>
                  <a:avLst/>
                  <a:gdLst/>
                  <a:ahLst/>
                  <a:cxnLst/>
                  <a:rect l="l" t="t" r="r" b="b"/>
                  <a:pathLst>
                    <a:path w="6554" h="6554" extrusionOk="0">
                      <a:moveTo>
                        <a:pt x="5692" y="4068"/>
                      </a:moveTo>
                      <a:lnTo>
                        <a:pt x="6220" y="4674"/>
                      </a:lnTo>
                      <a:lnTo>
                        <a:pt x="5736" y="5421"/>
                      </a:lnTo>
                      <a:lnTo>
                        <a:pt x="5025" y="5236"/>
                      </a:lnTo>
                      <a:lnTo>
                        <a:pt x="5157" y="5930"/>
                      </a:lnTo>
                      <a:lnTo>
                        <a:pt x="4366" y="6343"/>
                      </a:lnTo>
                      <a:lnTo>
                        <a:pt x="3795" y="5763"/>
                      </a:lnTo>
                      <a:lnTo>
                        <a:pt x="3523" y="6554"/>
                      </a:lnTo>
                      <a:lnTo>
                        <a:pt x="2627" y="6510"/>
                      </a:lnTo>
                      <a:lnTo>
                        <a:pt x="2425" y="5746"/>
                      </a:lnTo>
                      <a:lnTo>
                        <a:pt x="1889" y="6211"/>
                      </a:lnTo>
                      <a:lnTo>
                        <a:pt x="1134" y="5737"/>
                      </a:lnTo>
                      <a:lnTo>
                        <a:pt x="1327" y="5008"/>
                      </a:lnTo>
                      <a:lnTo>
                        <a:pt x="545" y="5157"/>
                      </a:lnTo>
                      <a:lnTo>
                        <a:pt x="132" y="4367"/>
                      </a:lnTo>
                      <a:lnTo>
                        <a:pt x="730" y="3769"/>
                      </a:lnTo>
                      <a:lnTo>
                        <a:pt x="0" y="3523"/>
                      </a:lnTo>
                      <a:lnTo>
                        <a:pt x="44" y="2627"/>
                      </a:lnTo>
                      <a:lnTo>
                        <a:pt x="747" y="2443"/>
                      </a:lnTo>
                      <a:lnTo>
                        <a:pt x="264" y="1881"/>
                      </a:lnTo>
                      <a:lnTo>
                        <a:pt x="738" y="1134"/>
                      </a:lnTo>
                      <a:lnTo>
                        <a:pt x="1555" y="1345"/>
                      </a:lnTo>
                      <a:lnTo>
                        <a:pt x="1397" y="546"/>
                      </a:lnTo>
                      <a:lnTo>
                        <a:pt x="2188" y="133"/>
                      </a:lnTo>
                      <a:lnTo>
                        <a:pt x="2724" y="669"/>
                      </a:lnTo>
                      <a:lnTo>
                        <a:pt x="2961" y="1"/>
                      </a:lnTo>
                      <a:lnTo>
                        <a:pt x="3848" y="36"/>
                      </a:lnTo>
                      <a:lnTo>
                        <a:pt x="4050" y="800"/>
                      </a:lnTo>
                      <a:lnTo>
                        <a:pt x="4674" y="265"/>
                      </a:lnTo>
                      <a:lnTo>
                        <a:pt x="5429" y="739"/>
                      </a:lnTo>
                      <a:lnTo>
                        <a:pt x="5209" y="1529"/>
                      </a:lnTo>
                      <a:lnTo>
                        <a:pt x="5930" y="1398"/>
                      </a:lnTo>
                      <a:lnTo>
                        <a:pt x="6342" y="2188"/>
                      </a:lnTo>
                      <a:lnTo>
                        <a:pt x="5824" y="2706"/>
                      </a:lnTo>
                      <a:lnTo>
                        <a:pt x="6553" y="2952"/>
                      </a:lnTo>
                      <a:lnTo>
                        <a:pt x="6518" y="3848"/>
                      </a:lnTo>
                      <a:lnTo>
                        <a:pt x="5692" y="4068"/>
                      </a:lnTo>
                      <a:lnTo>
                        <a:pt x="5692" y="4068"/>
                      </a:lnTo>
                      <a:close/>
                      <a:moveTo>
                        <a:pt x="3417" y="2996"/>
                      </a:moveTo>
                      <a:lnTo>
                        <a:pt x="3417" y="2996"/>
                      </a:lnTo>
                      <a:lnTo>
                        <a:pt x="3356" y="2970"/>
                      </a:lnTo>
                      <a:lnTo>
                        <a:pt x="3294" y="2952"/>
                      </a:lnTo>
                      <a:lnTo>
                        <a:pt x="3233" y="2944"/>
                      </a:lnTo>
                      <a:lnTo>
                        <a:pt x="3163" y="2952"/>
                      </a:lnTo>
                      <a:lnTo>
                        <a:pt x="3110" y="2970"/>
                      </a:lnTo>
                      <a:lnTo>
                        <a:pt x="3049" y="3005"/>
                      </a:lnTo>
                      <a:lnTo>
                        <a:pt x="2996" y="3049"/>
                      </a:lnTo>
                      <a:lnTo>
                        <a:pt x="2961" y="3102"/>
                      </a:lnTo>
                      <a:lnTo>
                        <a:pt x="2961" y="3102"/>
                      </a:lnTo>
                      <a:lnTo>
                        <a:pt x="2926" y="3154"/>
                      </a:lnTo>
                      <a:lnTo>
                        <a:pt x="2908" y="3225"/>
                      </a:lnTo>
                      <a:lnTo>
                        <a:pt x="2908" y="3286"/>
                      </a:lnTo>
                      <a:lnTo>
                        <a:pt x="2917" y="3348"/>
                      </a:lnTo>
                      <a:lnTo>
                        <a:pt x="2934" y="3409"/>
                      </a:lnTo>
                      <a:lnTo>
                        <a:pt x="2969" y="3462"/>
                      </a:lnTo>
                      <a:lnTo>
                        <a:pt x="3005" y="3515"/>
                      </a:lnTo>
                      <a:lnTo>
                        <a:pt x="3057" y="3558"/>
                      </a:lnTo>
                      <a:lnTo>
                        <a:pt x="3057" y="3558"/>
                      </a:lnTo>
                      <a:lnTo>
                        <a:pt x="3119" y="3585"/>
                      </a:lnTo>
                      <a:lnTo>
                        <a:pt x="3180" y="3602"/>
                      </a:lnTo>
                      <a:lnTo>
                        <a:pt x="3251" y="3611"/>
                      </a:lnTo>
                      <a:lnTo>
                        <a:pt x="3312" y="3602"/>
                      </a:lnTo>
                      <a:lnTo>
                        <a:pt x="3374" y="3576"/>
                      </a:lnTo>
                      <a:lnTo>
                        <a:pt x="3426" y="3550"/>
                      </a:lnTo>
                      <a:lnTo>
                        <a:pt x="3479" y="3506"/>
                      </a:lnTo>
                      <a:lnTo>
                        <a:pt x="3514" y="3453"/>
                      </a:lnTo>
                      <a:lnTo>
                        <a:pt x="3514" y="3453"/>
                      </a:lnTo>
                      <a:lnTo>
                        <a:pt x="3549" y="3392"/>
                      </a:lnTo>
                      <a:lnTo>
                        <a:pt x="3567" y="3330"/>
                      </a:lnTo>
                      <a:lnTo>
                        <a:pt x="3567" y="3269"/>
                      </a:lnTo>
                      <a:lnTo>
                        <a:pt x="3558" y="3207"/>
                      </a:lnTo>
                      <a:lnTo>
                        <a:pt x="3540" y="3146"/>
                      </a:lnTo>
                      <a:lnTo>
                        <a:pt x="3514" y="3084"/>
                      </a:lnTo>
                      <a:lnTo>
                        <a:pt x="3470" y="3040"/>
                      </a:lnTo>
                      <a:lnTo>
                        <a:pt x="3417" y="2996"/>
                      </a:lnTo>
                      <a:lnTo>
                        <a:pt x="3417" y="2996"/>
                      </a:lnTo>
                      <a:close/>
                    </a:path>
                  </a:pathLst>
                </a:custGeom>
                <a:solidFill>
                  <a:srgbClr val="79A8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2083;p34"/>
                <p:cNvSpPr/>
                <p:nvPr/>
              </p:nvSpPr>
              <p:spPr>
                <a:xfrm>
                  <a:off x="6168602" y="2964987"/>
                  <a:ext cx="223811" cy="223811"/>
                </a:xfrm>
                <a:custGeom>
                  <a:avLst/>
                  <a:gdLst/>
                  <a:ahLst/>
                  <a:cxnLst/>
                  <a:rect l="l" t="t" r="r" b="b"/>
                  <a:pathLst>
                    <a:path w="2715" h="2715" extrusionOk="0">
                      <a:moveTo>
                        <a:pt x="1414" y="0"/>
                      </a:moveTo>
                      <a:lnTo>
                        <a:pt x="1414" y="0"/>
                      </a:lnTo>
                      <a:lnTo>
                        <a:pt x="1555" y="18"/>
                      </a:lnTo>
                      <a:lnTo>
                        <a:pt x="1687" y="44"/>
                      </a:lnTo>
                      <a:lnTo>
                        <a:pt x="1818" y="79"/>
                      </a:lnTo>
                      <a:lnTo>
                        <a:pt x="1941" y="132"/>
                      </a:lnTo>
                      <a:lnTo>
                        <a:pt x="2056" y="193"/>
                      </a:lnTo>
                      <a:lnTo>
                        <a:pt x="2170" y="264"/>
                      </a:lnTo>
                      <a:lnTo>
                        <a:pt x="2266" y="352"/>
                      </a:lnTo>
                      <a:lnTo>
                        <a:pt x="2363" y="439"/>
                      </a:lnTo>
                      <a:lnTo>
                        <a:pt x="2442" y="545"/>
                      </a:lnTo>
                      <a:lnTo>
                        <a:pt x="2512" y="650"/>
                      </a:lnTo>
                      <a:lnTo>
                        <a:pt x="2583" y="764"/>
                      </a:lnTo>
                      <a:lnTo>
                        <a:pt x="2635" y="887"/>
                      </a:lnTo>
                      <a:lnTo>
                        <a:pt x="2671" y="1010"/>
                      </a:lnTo>
                      <a:lnTo>
                        <a:pt x="2697" y="1142"/>
                      </a:lnTo>
                      <a:lnTo>
                        <a:pt x="2714" y="1274"/>
                      </a:lnTo>
                      <a:lnTo>
                        <a:pt x="2714" y="1414"/>
                      </a:lnTo>
                      <a:lnTo>
                        <a:pt x="2714" y="1414"/>
                      </a:lnTo>
                      <a:lnTo>
                        <a:pt x="2706" y="1555"/>
                      </a:lnTo>
                      <a:lnTo>
                        <a:pt x="2679" y="1687"/>
                      </a:lnTo>
                      <a:lnTo>
                        <a:pt x="2635" y="1818"/>
                      </a:lnTo>
                      <a:lnTo>
                        <a:pt x="2591" y="1941"/>
                      </a:lnTo>
                      <a:lnTo>
                        <a:pt x="2521" y="2056"/>
                      </a:lnTo>
                      <a:lnTo>
                        <a:pt x="2451" y="2170"/>
                      </a:lnTo>
                      <a:lnTo>
                        <a:pt x="2372" y="2266"/>
                      </a:lnTo>
                      <a:lnTo>
                        <a:pt x="2275" y="2363"/>
                      </a:lnTo>
                      <a:lnTo>
                        <a:pt x="2179" y="2442"/>
                      </a:lnTo>
                      <a:lnTo>
                        <a:pt x="2073" y="2512"/>
                      </a:lnTo>
                      <a:lnTo>
                        <a:pt x="1959" y="2583"/>
                      </a:lnTo>
                      <a:lnTo>
                        <a:pt x="1836" y="2635"/>
                      </a:lnTo>
                      <a:lnTo>
                        <a:pt x="1713" y="2670"/>
                      </a:lnTo>
                      <a:lnTo>
                        <a:pt x="1581" y="2697"/>
                      </a:lnTo>
                      <a:lnTo>
                        <a:pt x="1441" y="2714"/>
                      </a:lnTo>
                      <a:lnTo>
                        <a:pt x="1300" y="2714"/>
                      </a:lnTo>
                      <a:lnTo>
                        <a:pt x="1300" y="2714"/>
                      </a:lnTo>
                      <a:lnTo>
                        <a:pt x="1168" y="2706"/>
                      </a:lnTo>
                      <a:lnTo>
                        <a:pt x="1028" y="2679"/>
                      </a:lnTo>
                      <a:lnTo>
                        <a:pt x="905" y="2635"/>
                      </a:lnTo>
                      <a:lnTo>
                        <a:pt x="782" y="2591"/>
                      </a:lnTo>
                      <a:lnTo>
                        <a:pt x="668" y="2530"/>
                      </a:lnTo>
                      <a:lnTo>
                        <a:pt x="554" y="2451"/>
                      </a:lnTo>
                      <a:lnTo>
                        <a:pt x="457" y="2372"/>
                      </a:lnTo>
                      <a:lnTo>
                        <a:pt x="360" y="2275"/>
                      </a:lnTo>
                      <a:lnTo>
                        <a:pt x="281" y="2179"/>
                      </a:lnTo>
                      <a:lnTo>
                        <a:pt x="202" y="2073"/>
                      </a:lnTo>
                      <a:lnTo>
                        <a:pt x="141" y="1959"/>
                      </a:lnTo>
                      <a:lnTo>
                        <a:pt x="88" y="1836"/>
                      </a:lnTo>
                      <a:lnTo>
                        <a:pt x="44" y="1713"/>
                      </a:lnTo>
                      <a:lnTo>
                        <a:pt x="18" y="1581"/>
                      </a:lnTo>
                      <a:lnTo>
                        <a:pt x="9" y="1441"/>
                      </a:lnTo>
                      <a:lnTo>
                        <a:pt x="0" y="1300"/>
                      </a:lnTo>
                      <a:lnTo>
                        <a:pt x="0" y="1300"/>
                      </a:lnTo>
                      <a:lnTo>
                        <a:pt x="18" y="1168"/>
                      </a:lnTo>
                      <a:lnTo>
                        <a:pt x="44" y="1028"/>
                      </a:lnTo>
                      <a:lnTo>
                        <a:pt x="79" y="905"/>
                      </a:lnTo>
                      <a:lnTo>
                        <a:pt x="132" y="782"/>
                      </a:lnTo>
                      <a:lnTo>
                        <a:pt x="193" y="668"/>
                      </a:lnTo>
                      <a:lnTo>
                        <a:pt x="264" y="554"/>
                      </a:lnTo>
                      <a:lnTo>
                        <a:pt x="352" y="457"/>
                      </a:lnTo>
                      <a:lnTo>
                        <a:pt x="439" y="360"/>
                      </a:lnTo>
                      <a:lnTo>
                        <a:pt x="545" y="281"/>
                      </a:lnTo>
                      <a:lnTo>
                        <a:pt x="650" y="202"/>
                      </a:lnTo>
                      <a:lnTo>
                        <a:pt x="764" y="141"/>
                      </a:lnTo>
                      <a:lnTo>
                        <a:pt x="887" y="88"/>
                      </a:lnTo>
                      <a:lnTo>
                        <a:pt x="1010" y="44"/>
                      </a:lnTo>
                      <a:lnTo>
                        <a:pt x="1142" y="18"/>
                      </a:lnTo>
                      <a:lnTo>
                        <a:pt x="1274" y="9"/>
                      </a:lnTo>
                      <a:lnTo>
                        <a:pt x="1414" y="0"/>
                      </a:lnTo>
                      <a:lnTo>
                        <a:pt x="1414" y="0"/>
                      </a:lnTo>
                      <a:close/>
                    </a:path>
                  </a:pathLst>
                </a:custGeom>
                <a:solidFill>
                  <a:srgbClr val="C7DD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2084;p34"/>
                <p:cNvSpPr/>
                <p:nvPr/>
              </p:nvSpPr>
              <p:spPr>
                <a:xfrm>
                  <a:off x="6223586" y="3009832"/>
                  <a:ext cx="118871" cy="132638"/>
                </a:xfrm>
                <a:custGeom>
                  <a:avLst/>
                  <a:gdLst/>
                  <a:ahLst/>
                  <a:cxnLst/>
                  <a:rect l="l" t="t" r="r" b="b"/>
                  <a:pathLst>
                    <a:path w="1442" h="1609" extrusionOk="0">
                      <a:moveTo>
                        <a:pt x="387" y="1"/>
                      </a:moveTo>
                      <a:lnTo>
                        <a:pt x="1441" y="1292"/>
                      </a:lnTo>
                      <a:lnTo>
                        <a:pt x="1046" y="1608"/>
                      </a:lnTo>
                      <a:lnTo>
                        <a:pt x="1" y="317"/>
                      </a:lnTo>
                      <a:lnTo>
                        <a:pt x="387" y="1"/>
                      </a:lnTo>
                      <a:close/>
                    </a:path>
                  </a:pathLst>
                </a:custGeom>
                <a:solidFill>
                  <a:srgbClr val="5D5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0" name="Google Shape;2088;p34"/>
              <p:cNvSpPr/>
              <p:nvPr/>
            </p:nvSpPr>
            <p:spPr>
              <a:xfrm>
                <a:off x="2065650" y="2888575"/>
                <a:ext cx="371400" cy="3714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Google Shape;2089;p34"/>
              <p:cNvSpPr/>
              <p:nvPr/>
            </p:nvSpPr>
            <p:spPr>
              <a:xfrm>
                <a:off x="4383650" y="2888575"/>
                <a:ext cx="371400" cy="3714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2090;p34"/>
              <p:cNvSpPr/>
              <p:nvPr/>
            </p:nvSpPr>
            <p:spPr>
              <a:xfrm>
                <a:off x="6664875" y="2888575"/>
                <a:ext cx="371400" cy="3714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7" name="Rectangle 6"/>
            <p:cNvSpPr/>
            <p:nvPr/>
          </p:nvSpPr>
          <p:spPr>
            <a:xfrm>
              <a:off x="2550463" y="2118768"/>
              <a:ext cx="4125778" cy="400110"/>
            </a:xfrm>
            <a:prstGeom prst="rect">
              <a:avLst/>
            </a:prstGeom>
          </p:spPr>
          <p:txBody>
            <a:bodyPr wrap="square">
              <a:spAutoFit/>
            </a:bodyPr>
            <a:lstStyle/>
            <a:p>
              <a:pPr algn="ctr"/>
              <a:r>
                <a:rPr lang="vi-VN" sz="2000">
                  <a:solidFill>
                    <a:schemeClr val="tx2"/>
                  </a:solidFill>
                </a:rPr>
                <a:t>Một số cơ cấu truyền chuyển động </a:t>
              </a:r>
              <a:endParaRPr lang="en-US" sz="2000">
                <a:solidFill>
                  <a:schemeClr val="tx2"/>
                </a:solidFill>
              </a:endParaRPr>
            </a:p>
          </p:txBody>
        </p:sp>
      </p:grpSp>
      <p:sp>
        <p:nvSpPr>
          <p:cNvPr id="85" name="Rectangle 84"/>
          <p:cNvSpPr/>
          <p:nvPr/>
        </p:nvSpPr>
        <p:spPr>
          <a:xfrm>
            <a:off x="1686010" y="3403558"/>
            <a:ext cx="1713513" cy="111988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chemeClr val="tx2"/>
                </a:solidFill>
                <a:latin typeface="Arial" panose="020B0604020202020204" pitchFamily="34" charset="0"/>
                <a:cs typeface="Arial" panose="020B0604020202020204" pitchFamily="34" charset="0"/>
              </a:rPr>
              <a:t>Truyền động ma sát</a:t>
            </a:r>
            <a:endParaRPr lang="en-US" sz="2000">
              <a:solidFill>
                <a:schemeClr val="tx2"/>
              </a:solidFill>
              <a:latin typeface="Arial" panose="020B0604020202020204" pitchFamily="34" charset="0"/>
              <a:cs typeface="Arial" panose="020B0604020202020204" pitchFamily="34" charset="0"/>
            </a:endParaRPr>
          </a:p>
        </p:txBody>
      </p:sp>
      <p:sp>
        <p:nvSpPr>
          <p:cNvPr id="90" name="Rectangle 89"/>
          <p:cNvSpPr/>
          <p:nvPr/>
        </p:nvSpPr>
        <p:spPr>
          <a:xfrm>
            <a:off x="5796195" y="3403557"/>
            <a:ext cx="1713513" cy="111988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chemeClr val="tx2"/>
                </a:solidFill>
                <a:latin typeface="Arial" panose="020B0604020202020204" pitchFamily="34" charset="0"/>
                <a:cs typeface="Arial" panose="020B0604020202020204" pitchFamily="34" charset="0"/>
              </a:rPr>
              <a:t>Truyền động ăn khớp</a:t>
            </a:r>
            <a:endParaRPr lang="en-US" sz="2000">
              <a:solidFill>
                <a:schemeClr val="tx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wipe(right)">
                                      <p:cBhvr>
                                        <p:cTn id="19" dur="500"/>
                                        <p:tgtEl>
                                          <p:spTgt spid="88"/>
                                        </p:tgtEl>
                                      </p:cBhvr>
                                    </p:animEffect>
                                  </p:childTnLst>
                                </p:cTn>
                              </p:par>
                              <p:par>
                                <p:cTn id="20" presetID="22" presetClass="entr" presetSubtype="8" fill="hold"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wipe(left)">
                                      <p:cBhvr>
                                        <p:cTn id="22" dur="500"/>
                                        <p:tgtEl>
                                          <p:spTgt spid="9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fade">
                                      <p:cBhvr>
                                        <p:cTn id="2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5" grpId="0" animBg="1"/>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2" name="Title 1"/>
          <p:cNvSpPr>
            <a:spLocks noGrp="1"/>
          </p:cNvSpPr>
          <p:nvPr>
            <p:ph type="title" idx="4294967295"/>
          </p:nvPr>
        </p:nvSpPr>
        <p:spPr>
          <a:xfrm>
            <a:off x="811157" y="330338"/>
            <a:ext cx="7713663" cy="649287"/>
          </a:xfrm>
        </p:spPr>
        <p:txBody>
          <a:bodyPr/>
          <a:lstStyle/>
          <a:p>
            <a:pPr algn="ctr"/>
            <a:r>
              <a:rPr lang="vi-VN" sz="2400" b="1" smtClean="0">
                <a:latin typeface="Arial" panose="020B0604020202020204" pitchFamily="34" charset="0"/>
                <a:cs typeface="Arial" panose="020B0604020202020204" pitchFamily="34" charset="0"/>
              </a:rPr>
              <a:t>1. Truyền động ma sát</a:t>
            </a:r>
            <a:endParaRPr lang="en-US" sz="2400" b="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811157" y="1873004"/>
            <a:ext cx="1175216" cy="940172"/>
          </a:xfrm>
          <a:prstGeom prst="rect">
            <a:avLst/>
          </a:prstGeom>
        </p:spPr>
      </p:pic>
      <p:grpSp>
        <p:nvGrpSpPr>
          <p:cNvPr id="6" name="Group 5"/>
          <p:cNvGrpSpPr/>
          <p:nvPr/>
        </p:nvGrpSpPr>
        <p:grpSpPr>
          <a:xfrm>
            <a:off x="2247241" y="1155760"/>
            <a:ext cx="2989779" cy="1536069"/>
            <a:chOff x="2291138" y="1342637"/>
            <a:chExt cx="2989779" cy="1536069"/>
          </a:xfrm>
        </p:grpSpPr>
        <p:sp>
          <p:nvSpPr>
            <p:cNvPr id="3" name="Oval Callout 2"/>
            <p:cNvSpPr/>
            <p:nvPr/>
          </p:nvSpPr>
          <p:spPr>
            <a:xfrm>
              <a:off x="2291138" y="1342637"/>
              <a:ext cx="2989779" cy="1536069"/>
            </a:xfrm>
            <a:prstGeom prst="wedgeEllipseCallout">
              <a:avLst>
                <a:gd name="adj1" fmla="val -55318"/>
                <a:gd name="adj2" fmla="val 37549"/>
              </a:avLst>
            </a:prstGeom>
            <a:solidFill>
              <a:schemeClr val="bg1"/>
            </a:solidFill>
            <a:ln w="1905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67078" y="1668025"/>
              <a:ext cx="2815119" cy="1015663"/>
            </a:xfrm>
            <a:prstGeom prst="rect">
              <a:avLst/>
            </a:prstGeom>
            <a:noFill/>
          </p:spPr>
          <p:txBody>
            <a:bodyPr wrap="square" rtlCol="0">
              <a:spAutoFit/>
            </a:bodyPr>
            <a:lstStyle/>
            <a:p>
              <a:pPr algn="ctr">
                <a:lnSpc>
                  <a:spcPct val="150000"/>
                </a:lnSpc>
              </a:pPr>
              <a:r>
                <a:rPr lang="vi-VN" sz="2000" smtClean="0"/>
                <a:t>Thế nào là truyền động ma sát?</a:t>
              </a:r>
              <a:endParaRPr lang="en-US" sz="2000"/>
            </a:p>
          </p:txBody>
        </p:sp>
      </p:grpSp>
      <p:sp>
        <p:nvSpPr>
          <p:cNvPr id="7" name="Rectangle 6"/>
          <p:cNvSpPr/>
          <p:nvPr/>
        </p:nvSpPr>
        <p:spPr>
          <a:xfrm>
            <a:off x="670128" y="3022492"/>
            <a:ext cx="6014843" cy="1938992"/>
          </a:xfrm>
          <a:prstGeom prst="rect">
            <a:avLst/>
          </a:prstGeom>
        </p:spPr>
        <p:txBody>
          <a:bodyPr wrap="square">
            <a:spAutoFit/>
          </a:bodyPr>
          <a:lstStyle/>
          <a:p>
            <a:pPr algn="just">
              <a:lnSpc>
                <a:spcPct val="150000"/>
              </a:lnSpc>
            </a:pPr>
            <a:r>
              <a:rPr lang="vi-VN" sz="2000" b="1" smtClean="0"/>
              <a:t>Truyền động ma sát </a:t>
            </a:r>
            <a:r>
              <a:rPr lang="vi-VN" sz="2000" smtClean="0"/>
              <a:t>là </a:t>
            </a:r>
            <a:r>
              <a:rPr lang="vi-VN" sz="2000"/>
              <a:t>cơ cấu truyền chuyển động từ một vật (vật dẫn) tới một vật khác (vật bị dẫn) nhờ lực </a:t>
            </a:r>
            <a:r>
              <a:rPr lang="vi-VN" sz="2000"/>
              <a:t>ma </a:t>
            </a:r>
            <a:r>
              <a:rPr lang="vi-VN" sz="2000" smtClean="0"/>
              <a:t>sát. Trong </a:t>
            </a:r>
            <a:r>
              <a:rPr lang="vi-VN" sz="2000"/>
              <a:t>các bộ truyền động ma sát, phổ biến nhất là truyền động đai.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85565" flipV="1">
            <a:off x="4954444" y="2304698"/>
            <a:ext cx="914479" cy="774259"/>
          </a:xfrm>
          <a:prstGeom prst="rect">
            <a:avLst/>
          </a:prstGeom>
        </p:spPr>
      </p:pic>
      <p:grpSp>
        <p:nvGrpSpPr>
          <p:cNvPr id="17" name="Google Shape;779;p44"/>
          <p:cNvGrpSpPr/>
          <p:nvPr/>
        </p:nvGrpSpPr>
        <p:grpSpPr>
          <a:xfrm>
            <a:off x="6684971" y="-644076"/>
            <a:ext cx="2639795" cy="1853191"/>
            <a:chOff x="6684971" y="-644076"/>
            <a:chExt cx="2639795" cy="1853191"/>
          </a:xfrm>
        </p:grpSpPr>
        <p:grpSp>
          <p:nvGrpSpPr>
            <p:cNvPr id="18" name="Google Shape;780;p44"/>
            <p:cNvGrpSpPr/>
            <p:nvPr/>
          </p:nvGrpSpPr>
          <p:grpSpPr>
            <a:xfrm>
              <a:off x="8521968" y="406316"/>
              <a:ext cx="802799" cy="802799"/>
              <a:chOff x="353675" y="3417700"/>
              <a:chExt cx="527775" cy="527775"/>
            </a:xfrm>
          </p:grpSpPr>
          <p:sp>
            <p:nvSpPr>
              <p:cNvPr id="27" name="Google Shape;781;p44"/>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2;p44"/>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3;p44"/>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4;p44"/>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5;p44"/>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6;p44"/>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7;p44"/>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8;p44"/>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9;p44"/>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0;p44"/>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1;p44"/>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2;p44"/>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3;p44"/>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4;p44"/>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5;p44"/>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6;p44"/>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7;p44"/>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8;p44"/>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9;p44"/>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0;p44"/>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1;p44"/>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2;p44"/>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3;p44"/>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4;p44"/>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5;p44"/>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6;p44"/>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7;p44"/>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8;p44"/>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9;p44"/>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10;p44"/>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11;p44"/>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12;p44"/>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13;p44"/>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4;p44"/>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5;p44"/>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6;p44"/>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7;p44"/>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8;p44"/>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9;p44"/>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0;p44"/>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1;p44"/>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2;p44"/>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3;p44"/>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4;p44"/>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5;p44"/>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6;p44"/>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7;p44"/>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8;p44"/>
            <p:cNvSpPr/>
            <p:nvPr/>
          </p:nvSpPr>
          <p:spPr>
            <a:xfrm>
              <a:off x="8855269" y="739802"/>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9;p44"/>
            <p:cNvSpPr/>
            <p:nvPr/>
          </p:nvSpPr>
          <p:spPr>
            <a:xfrm>
              <a:off x="7398500" y="69603"/>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830;p44"/>
            <p:cNvGrpSpPr/>
            <p:nvPr/>
          </p:nvGrpSpPr>
          <p:grpSpPr>
            <a:xfrm>
              <a:off x="6684971" y="-644076"/>
              <a:ext cx="1511958" cy="1511958"/>
              <a:chOff x="4529425" y="1609825"/>
              <a:chExt cx="913625" cy="913625"/>
            </a:xfrm>
          </p:grpSpPr>
          <p:sp>
            <p:nvSpPr>
              <p:cNvPr id="24" name="Google Shape;831;p44"/>
              <p:cNvSpPr/>
              <p:nvPr/>
            </p:nvSpPr>
            <p:spPr>
              <a:xfrm>
                <a:off x="4529425" y="1609825"/>
                <a:ext cx="913625" cy="913625"/>
              </a:xfrm>
              <a:custGeom>
                <a:avLst/>
                <a:gdLst/>
                <a:ahLst/>
                <a:cxnLst/>
                <a:rect l="l" t="t" r="r" b="b"/>
                <a:pathLst>
                  <a:path w="36545" h="36545" extrusionOk="0">
                    <a:moveTo>
                      <a:pt x="18246" y="1"/>
                    </a:moveTo>
                    <a:lnTo>
                      <a:pt x="18246" y="377"/>
                    </a:lnTo>
                    <a:lnTo>
                      <a:pt x="18273" y="377"/>
                    </a:lnTo>
                    <a:cubicBezTo>
                      <a:pt x="18451" y="377"/>
                      <a:pt x="18629" y="381"/>
                      <a:pt x="18808" y="386"/>
                    </a:cubicBezTo>
                    <a:lnTo>
                      <a:pt x="18819" y="7"/>
                    </a:lnTo>
                    <a:cubicBezTo>
                      <a:pt x="18638" y="2"/>
                      <a:pt x="18456" y="1"/>
                      <a:pt x="18273" y="1"/>
                    </a:cubicBezTo>
                    <a:close/>
                    <a:moveTo>
                      <a:pt x="15956" y="146"/>
                    </a:moveTo>
                    <a:cubicBezTo>
                      <a:pt x="15766" y="169"/>
                      <a:pt x="15576" y="197"/>
                      <a:pt x="15388" y="227"/>
                    </a:cubicBezTo>
                    <a:lnTo>
                      <a:pt x="15447" y="600"/>
                    </a:lnTo>
                    <a:lnTo>
                      <a:pt x="15447" y="599"/>
                    </a:lnTo>
                    <a:cubicBezTo>
                      <a:pt x="15633" y="571"/>
                      <a:pt x="15818" y="544"/>
                      <a:pt x="16004" y="519"/>
                    </a:cubicBezTo>
                    <a:lnTo>
                      <a:pt x="15956" y="146"/>
                    </a:lnTo>
                    <a:close/>
                    <a:moveTo>
                      <a:pt x="21103" y="219"/>
                    </a:moveTo>
                    <a:lnTo>
                      <a:pt x="21045" y="592"/>
                    </a:lnTo>
                    <a:cubicBezTo>
                      <a:pt x="21231" y="620"/>
                      <a:pt x="21414" y="651"/>
                      <a:pt x="21598" y="686"/>
                    </a:cubicBezTo>
                    <a:lnTo>
                      <a:pt x="21598" y="686"/>
                    </a:lnTo>
                    <a:lnTo>
                      <a:pt x="21669" y="316"/>
                    </a:lnTo>
                    <a:cubicBezTo>
                      <a:pt x="21481" y="280"/>
                      <a:pt x="21293" y="248"/>
                      <a:pt x="21103" y="219"/>
                    </a:cubicBezTo>
                    <a:close/>
                    <a:moveTo>
                      <a:pt x="21598" y="686"/>
                    </a:moveTo>
                    <a:lnTo>
                      <a:pt x="21598" y="686"/>
                    </a:lnTo>
                    <a:lnTo>
                      <a:pt x="21600" y="686"/>
                    </a:lnTo>
                    <a:cubicBezTo>
                      <a:pt x="21599" y="686"/>
                      <a:pt x="21599" y="686"/>
                      <a:pt x="21598" y="686"/>
                    </a:cubicBezTo>
                    <a:close/>
                    <a:moveTo>
                      <a:pt x="13149" y="727"/>
                    </a:moveTo>
                    <a:cubicBezTo>
                      <a:pt x="12966" y="782"/>
                      <a:pt x="12783" y="838"/>
                      <a:pt x="12601" y="898"/>
                    </a:cubicBezTo>
                    <a:lnTo>
                      <a:pt x="12718" y="1256"/>
                    </a:lnTo>
                    <a:cubicBezTo>
                      <a:pt x="12897" y="1198"/>
                      <a:pt x="13075" y="1144"/>
                      <a:pt x="13255" y="1091"/>
                    </a:cubicBezTo>
                    <a:lnTo>
                      <a:pt x="13149" y="727"/>
                    </a:lnTo>
                    <a:close/>
                    <a:moveTo>
                      <a:pt x="23893" y="881"/>
                    </a:moveTo>
                    <a:lnTo>
                      <a:pt x="23776" y="1240"/>
                    </a:lnTo>
                    <a:cubicBezTo>
                      <a:pt x="23956" y="1297"/>
                      <a:pt x="24132" y="1359"/>
                      <a:pt x="24309" y="1421"/>
                    </a:cubicBezTo>
                    <a:lnTo>
                      <a:pt x="24309" y="1423"/>
                    </a:lnTo>
                    <a:lnTo>
                      <a:pt x="24438" y="1066"/>
                    </a:lnTo>
                    <a:cubicBezTo>
                      <a:pt x="24256" y="1002"/>
                      <a:pt x="24075" y="941"/>
                      <a:pt x="23893" y="881"/>
                    </a:cubicBezTo>
                    <a:close/>
                    <a:moveTo>
                      <a:pt x="10470" y="1745"/>
                    </a:moveTo>
                    <a:cubicBezTo>
                      <a:pt x="10296" y="1828"/>
                      <a:pt x="10124" y="1912"/>
                      <a:pt x="9956" y="1998"/>
                    </a:cubicBezTo>
                    <a:lnTo>
                      <a:pt x="10128" y="2335"/>
                    </a:lnTo>
                    <a:cubicBezTo>
                      <a:pt x="10295" y="2249"/>
                      <a:pt x="10462" y="2166"/>
                      <a:pt x="10632" y="2087"/>
                    </a:cubicBezTo>
                    <a:lnTo>
                      <a:pt x="10470" y="1745"/>
                    </a:lnTo>
                    <a:close/>
                    <a:moveTo>
                      <a:pt x="26544" y="1976"/>
                    </a:moveTo>
                    <a:lnTo>
                      <a:pt x="26373" y="2312"/>
                    </a:lnTo>
                    <a:cubicBezTo>
                      <a:pt x="26541" y="2398"/>
                      <a:pt x="26706" y="2485"/>
                      <a:pt x="26872" y="2576"/>
                    </a:cubicBezTo>
                    <a:lnTo>
                      <a:pt x="27053" y="2244"/>
                    </a:lnTo>
                    <a:cubicBezTo>
                      <a:pt x="26885" y="2153"/>
                      <a:pt x="26716" y="2062"/>
                      <a:pt x="26544" y="1976"/>
                    </a:cubicBezTo>
                    <a:close/>
                    <a:moveTo>
                      <a:pt x="7985" y="3169"/>
                    </a:moveTo>
                    <a:cubicBezTo>
                      <a:pt x="7826" y="3278"/>
                      <a:pt x="7669" y="3387"/>
                      <a:pt x="7516" y="3500"/>
                    </a:cubicBezTo>
                    <a:lnTo>
                      <a:pt x="7739" y="3805"/>
                    </a:lnTo>
                    <a:cubicBezTo>
                      <a:pt x="7889" y="3695"/>
                      <a:pt x="8043" y="3587"/>
                      <a:pt x="8197" y="3481"/>
                    </a:cubicBezTo>
                    <a:lnTo>
                      <a:pt x="7985" y="3169"/>
                    </a:lnTo>
                    <a:close/>
                    <a:moveTo>
                      <a:pt x="28991" y="3473"/>
                    </a:moveTo>
                    <a:lnTo>
                      <a:pt x="28770" y="3779"/>
                    </a:lnTo>
                    <a:cubicBezTo>
                      <a:pt x="28922" y="3890"/>
                      <a:pt x="29072" y="4002"/>
                      <a:pt x="29219" y="4116"/>
                    </a:cubicBezTo>
                    <a:lnTo>
                      <a:pt x="29450" y="3819"/>
                    </a:lnTo>
                    <a:cubicBezTo>
                      <a:pt x="29300" y="3701"/>
                      <a:pt x="29147" y="3586"/>
                      <a:pt x="28991" y="3473"/>
                    </a:cubicBezTo>
                    <a:close/>
                    <a:moveTo>
                      <a:pt x="5751" y="4965"/>
                    </a:moveTo>
                    <a:cubicBezTo>
                      <a:pt x="5611" y="5096"/>
                      <a:pt x="5474" y="5229"/>
                      <a:pt x="5340" y="5365"/>
                    </a:cubicBezTo>
                    <a:lnTo>
                      <a:pt x="5607" y="5632"/>
                    </a:lnTo>
                    <a:lnTo>
                      <a:pt x="5607" y="5632"/>
                    </a:lnTo>
                    <a:cubicBezTo>
                      <a:pt x="5740" y="5498"/>
                      <a:pt x="5874" y="5368"/>
                      <a:pt x="6009" y="5239"/>
                    </a:cubicBezTo>
                    <a:lnTo>
                      <a:pt x="5751" y="4965"/>
                    </a:lnTo>
                    <a:close/>
                    <a:moveTo>
                      <a:pt x="5607" y="5632"/>
                    </a:moveTo>
                    <a:lnTo>
                      <a:pt x="5607" y="5632"/>
                    </a:lnTo>
                    <a:cubicBezTo>
                      <a:pt x="5607" y="5632"/>
                      <a:pt x="5606" y="5632"/>
                      <a:pt x="5606" y="5633"/>
                    </a:cubicBezTo>
                    <a:lnTo>
                      <a:pt x="5608" y="5633"/>
                    </a:lnTo>
                    <a:lnTo>
                      <a:pt x="5607" y="5632"/>
                    </a:lnTo>
                    <a:close/>
                    <a:moveTo>
                      <a:pt x="31174" y="5333"/>
                    </a:moveTo>
                    <a:lnTo>
                      <a:pt x="30908" y="5601"/>
                    </a:lnTo>
                    <a:cubicBezTo>
                      <a:pt x="31040" y="5733"/>
                      <a:pt x="31170" y="5867"/>
                      <a:pt x="31299" y="6003"/>
                    </a:cubicBezTo>
                    <a:lnTo>
                      <a:pt x="31573" y="5745"/>
                    </a:lnTo>
                    <a:cubicBezTo>
                      <a:pt x="31443" y="5604"/>
                      <a:pt x="31309" y="5467"/>
                      <a:pt x="31174" y="5333"/>
                    </a:cubicBezTo>
                    <a:close/>
                    <a:moveTo>
                      <a:pt x="3823" y="7086"/>
                    </a:moveTo>
                    <a:cubicBezTo>
                      <a:pt x="3706" y="7238"/>
                      <a:pt x="3591" y="7390"/>
                      <a:pt x="3478" y="7546"/>
                    </a:cubicBezTo>
                    <a:lnTo>
                      <a:pt x="3784" y="7769"/>
                    </a:lnTo>
                    <a:cubicBezTo>
                      <a:pt x="3895" y="7617"/>
                      <a:pt x="4007" y="7466"/>
                      <a:pt x="4122" y="7318"/>
                    </a:cubicBezTo>
                    <a:lnTo>
                      <a:pt x="3823" y="7086"/>
                    </a:lnTo>
                    <a:close/>
                    <a:moveTo>
                      <a:pt x="33039" y="7509"/>
                    </a:moveTo>
                    <a:lnTo>
                      <a:pt x="32735" y="7732"/>
                    </a:lnTo>
                    <a:cubicBezTo>
                      <a:pt x="32844" y="7883"/>
                      <a:pt x="32953" y="8035"/>
                      <a:pt x="33059" y="8190"/>
                    </a:cubicBezTo>
                    <a:lnTo>
                      <a:pt x="33369" y="7977"/>
                    </a:lnTo>
                    <a:cubicBezTo>
                      <a:pt x="33262" y="7820"/>
                      <a:pt x="33153" y="7663"/>
                      <a:pt x="33039" y="7509"/>
                    </a:cubicBezTo>
                    <a:close/>
                    <a:moveTo>
                      <a:pt x="2249" y="9483"/>
                    </a:moveTo>
                    <a:cubicBezTo>
                      <a:pt x="2157" y="9652"/>
                      <a:pt x="2067" y="9821"/>
                      <a:pt x="1980" y="9992"/>
                    </a:cubicBezTo>
                    <a:lnTo>
                      <a:pt x="2317" y="10162"/>
                    </a:lnTo>
                    <a:cubicBezTo>
                      <a:pt x="2403" y="9996"/>
                      <a:pt x="2490" y="9830"/>
                      <a:pt x="2581" y="9665"/>
                    </a:cubicBezTo>
                    <a:lnTo>
                      <a:pt x="2249" y="9483"/>
                    </a:lnTo>
                    <a:close/>
                    <a:moveTo>
                      <a:pt x="34542" y="9948"/>
                    </a:moveTo>
                    <a:lnTo>
                      <a:pt x="34205" y="10120"/>
                    </a:lnTo>
                    <a:cubicBezTo>
                      <a:pt x="34291" y="10286"/>
                      <a:pt x="34374" y="10453"/>
                      <a:pt x="34453" y="10623"/>
                    </a:cubicBezTo>
                    <a:lnTo>
                      <a:pt x="34795" y="10462"/>
                    </a:lnTo>
                    <a:cubicBezTo>
                      <a:pt x="34714" y="10288"/>
                      <a:pt x="34630" y="10118"/>
                      <a:pt x="34542" y="9948"/>
                    </a:cubicBezTo>
                    <a:close/>
                    <a:moveTo>
                      <a:pt x="1069" y="12099"/>
                    </a:moveTo>
                    <a:cubicBezTo>
                      <a:pt x="1005" y="12279"/>
                      <a:pt x="942" y="12461"/>
                      <a:pt x="884" y="12644"/>
                    </a:cubicBezTo>
                    <a:lnTo>
                      <a:pt x="1243" y="12760"/>
                    </a:lnTo>
                    <a:cubicBezTo>
                      <a:pt x="1301" y="12581"/>
                      <a:pt x="1362" y="12403"/>
                      <a:pt x="1425" y="12226"/>
                    </a:cubicBezTo>
                    <a:lnTo>
                      <a:pt x="1069" y="12099"/>
                    </a:lnTo>
                    <a:close/>
                    <a:moveTo>
                      <a:pt x="35644" y="12593"/>
                    </a:moveTo>
                    <a:lnTo>
                      <a:pt x="35286" y="12710"/>
                    </a:lnTo>
                    <a:cubicBezTo>
                      <a:pt x="35343" y="12887"/>
                      <a:pt x="35398" y="13067"/>
                      <a:pt x="35451" y="13247"/>
                    </a:cubicBezTo>
                    <a:lnTo>
                      <a:pt x="35814" y="13141"/>
                    </a:lnTo>
                    <a:cubicBezTo>
                      <a:pt x="35760" y="12956"/>
                      <a:pt x="35704" y="12774"/>
                      <a:pt x="35644" y="12593"/>
                    </a:cubicBezTo>
                    <a:close/>
                    <a:moveTo>
                      <a:pt x="318" y="14868"/>
                    </a:moveTo>
                    <a:cubicBezTo>
                      <a:pt x="281" y="15054"/>
                      <a:pt x="248" y="15243"/>
                      <a:pt x="220" y="15433"/>
                    </a:cubicBezTo>
                    <a:lnTo>
                      <a:pt x="594" y="15490"/>
                    </a:lnTo>
                    <a:cubicBezTo>
                      <a:pt x="622" y="15305"/>
                      <a:pt x="653" y="15120"/>
                      <a:pt x="688" y="14937"/>
                    </a:cubicBezTo>
                    <a:lnTo>
                      <a:pt x="318" y="14868"/>
                    </a:lnTo>
                    <a:close/>
                    <a:moveTo>
                      <a:pt x="36317" y="15380"/>
                    </a:moveTo>
                    <a:lnTo>
                      <a:pt x="35943" y="15439"/>
                    </a:lnTo>
                    <a:cubicBezTo>
                      <a:pt x="35973" y="15623"/>
                      <a:pt x="35999" y="15809"/>
                      <a:pt x="36022" y="15994"/>
                    </a:cubicBezTo>
                    <a:lnTo>
                      <a:pt x="36397" y="15946"/>
                    </a:lnTo>
                    <a:cubicBezTo>
                      <a:pt x="36374" y="15756"/>
                      <a:pt x="36346" y="15568"/>
                      <a:pt x="36317" y="15380"/>
                    </a:cubicBezTo>
                    <a:close/>
                    <a:moveTo>
                      <a:pt x="9" y="17716"/>
                    </a:moveTo>
                    <a:cubicBezTo>
                      <a:pt x="2" y="17901"/>
                      <a:pt x="1" y="18086"/>
                      <a:pt x="1" y="18273"/>
                    </a:cubicBezTo>
                    <a:lnTo>
                      <a:pt x="1" y="18291"/>
                    </a:lnTo>
                    <a:lnTo>
                      <a:pt x="379" y="18273"/>
                    </a:lnTo>
                    <a:cubicBezTo>
                      <a:pt x="379" y="18091"/>
                      <a:pt x="381" y="17909"/>
                      <a:pt x="385" y="17727"/>
                    </a:cubicBezTo>
                    <a:lnTo>
                      <a:pt x="9" y="17716"/>
                    </a:lnTo>
                    <a:close/>
                    <a:moveTo>
                      <a:pt x="36166" y="18236"/>
                    </a:moveTo>
                    <a:lnTo>
                      <a:pt x="36166" y="18273"/>
                    </a:lnTo>
                    <a:cubicBezTo>
                      <a:pt x="36166" y="18461"/>
                      <a:pt x="36163" y="18648"/>
                      <a:pt x="36158" y="18834"/>
                    </a:cubicBezTo>
                    <a:lnTo>
                      <a:pt x="36536" y="18846"/>
                    </a:lnTo>
                    <a:cubicBezTo>
                      <a:pt x="36541" y="18656"/>
                      <a:pt x="36545" y="18464"/>
                      <a:pt x="36545" y="18271"/>
                    </a:cubicBezTo>
                    <a:lnTo>
                      <a:pt x="36545" y="18236"/>
                    </a:lnTo>
                    <a:close/>
                    <a:moveTo>
                      <a:pt x="519" y="20533"/>
                    </a:moveTo>
                    <a:lnTo>
                      <a:pt x="144" y="20579"/>
                    </a:lnTo>
                    <a:cubicBezTo>
                      <a:pt x="169" y="20770"/>
                      <a:pt x="195" y="20959"/>
                      <a:pt x="225" y="21147"/>
                    </a:cubicBezTo>
                    <a:lnTo>
                      <a:pt x="599" y="21089"/>
                    </a:lnTo>
                    <a:cubicBezTo>
                      <a:pt x="569" y="20904"/>
                      <a:pt x="542" y="20718"/>
                      <a:pt x="519" y="20533"/>
                    </a:cubicBezTo>
                    <a:close/>
                    <a:moveTo>
                      <a:pt x="35950" y="21071"/>
                    </a:moveTo>
                    <a:cubicBezTo>
                      <a:pt x="35920" y="21256"/>
                      <a:pt x="35889" y="21441"/>
                      <a:pt x="35852" y="21625"/>
                    </a:cubicBezTo>
                    <a:lnTo>
                      <a:pt x="36224" y="21696"/>
                    </a:lnTo>
                    <a:cubicBezTo>
                      <a:pt x="36260" y="21507"/>
                      <a:pt x="36292" y="21319"/>
                      <a:pt x="36321" y="21129"/>
                    </a:cubicBezTo>
                    <a:lnTo>
                      <a:pt x="35950" y="21071"/>
                    </a:lnTo>
                    <a:close/>
                    <a:moveTo>
                      <a:pt x="1089" y="23282"/>
                    </a:moveTo>
                    <a:lnTo>
                      <a:pt x="726" y="23386"/>
                    </a:lnTo>
                    <a:cubicBezTo>
                      <a:pt x="779" y="23571"/>
                      <a:pt x="837" y="23754"/>
                      <a:pt x="894" y="23934"/>
                    </a:cubicBezTo>
                    <a:lnTo>
                      <a:pt x="1254" y="23819"/>
                    </a:lnTo>
                    <a:cubicBezTo>
                      <a:pt x="1197" y="23640"/>
                      <a:pt x="1140" y="23462"/>
                      <a:pt x="1089" y="23282"/>
                    </a:cubicBezTo>
                    <a:close/>
                    <a:moveTo>
                      <a:pt x="35296" y="23800"/>
                    </a:moveTo>
                    <a:cubicBezTo>
                      <a:pt x="35238" y="23980"/>
                      <a:pt x="35177" y="24159"/>
                      <a:pt x="35114" y="24336"/>
                    </a:cubicBezTo>
                    <a:lnTo>
                      <a:pt x="35469" y="24463"/>
                    </a:lnTo>
                    <a:cubicBezTo>
                      <a:pt x="35533" y="24283"/>
                      <a:pt x="35596" y="24101"/>
                      <a:pt x="35656" y="23918"/>
                    </a:cubicBezTo>
                    <a:lnTo>
                      <a:pt x="35296" y="23800"/>
                    </a:lnTo>
                    <a:close/>
                    <a:moveTo>
                      <a:pt x="2084" y="25905"/>
                    </a:moveTo>
                    <a:lnTo>
                      <a:pt x="1742" y="26067"/>
                    </a:lnTo>
                    <a:cubicBezTo>
                      <a:pt x="1823" y="26241"/>
                      <a:pt x="1907" y="26411"/>
                      <a:pt x="1995" y="26581"/>
                    </a:cubicBezTo>
                    <a:lnTo>
                      <a:pt x="2332" y="26409"/>
                    </a:lnTo>
                    <a:cubicBezTo>
                      <a:pt x="2246" y="26242"/>
                      <a:pt x="2163" y="26075"/>
                      <a:pt x="2084" y="25905"/>
                    </a:cubicBezTo>
                    <a:close/>
                    <a:moveTo>
                      <a:pt x="34220" y="26397"/>
                    </a:moveTo>
                    <a:cubicBezTo>
                      <a:pt x="34134" y="26564"/>
                      <a:pt x="34047" y="26730"/>
                      <a:pt x="33956" y="26895"/>
                    </a:cubicBezTo>
                    <a:lnTo>
                      <a:pt x="34288" y="27076"/>
                    </a:lnTo>
                    <a:cubicBezTo>
                      <a:pt x="34380" y="26910"/>
                      <a:pt x="34470" y="26739"/>
                      <a:pt x="34557" y="26569"/>
                    </a:cubicBezTo>
                    <a:lnTo>
                      <a:pt x="34220" y="26397"/>
                    </a:lnTo>
                    <a:close/>
                    <a:moveTo>
                      <a:pt x="3477" y="28340"/>
                    </a:moveTo>
                    <a:lnTo>
                      <a:pt x="3164" y="28553"/>
                    </a:lnTo>
                    <a:cubicBezTo>
                      <a:pt x="3272" y="28710"/>
                      <a:pt x="3382" y="28867"/>
                      <a:pt x="3495" y="29021"/>
                    </a:cubicBezTo>
                    <a:lnTo>
                      <a:pt x="3800" y="28800"/>
                    </a:lnTo>
                    <a:cubicBezTo>
                      <a:pt x="3690" y="28648"/>
                      <a:pt x="3582" y="28494"/>
                      <a:pt x="3477" y="28340"/>
                    </a:cubicBezTo>
                    <a:close/>
                    <a:moveTo>
                      <a:pt x="32750" y="28791"/>
                    </a:moveTo>
                    <a:cubicBezTo>
                      <a:pt x="32639" y="28943"/>
                      <a:pt x="32527" y="29092"/>
                      <a:pt x="32413" y="29241"/>
                    </a:cubicBezTo>
                    <a:lnTo>
                      <a:pt x="32710" y="29472"/>
                    </a:lnTo>
                    <a:cubicBezTo>
                      <a:pt x="32827" y="29322"/>
                      <a:pt x="32943" y="29168"/>
                      <a:pt x="33055" y="29013"/>
                    </a:cubicBezTo>
                    <a:lnTo>
                      <a:pt x="32750" y="28791"/>
                    </a:lnTo>
                    <a:close/>
                    <a:moveTo>
                      <a:pt x="5234" y="30528"/>
                    </a:moveTo>
                    <a:lnTo>
                      <a:pt x="4958" y="30787"/>
                    </a:lnTo>
                    <a:cubicBezTo>
                      <a:pt x="5091" y="30926"/>
                      <a:pt x="5223" y="31065"/>
                      <a:pt x="5358" y="31198"/>
                    </a:cubicBezTo>
                    <a:lnTo>
                      <a:pt x="5626" y="30931"/>
                    </a:lnTo>
                    <a:cubicBezTo>
                      <a:pt x="5494" y="30799"/>
                      <a:pt x="5363" y="30665"/>
                      <a:pt x="5234" y="30528"/>
                    </a:cubicBezTo>
                    <a:close/>
                    <a:moveTo>
                      <a:pt x="30926" y="30926"/>
                    </a:moveTo>
                    <a:cubicBezTo>
                      <a:pt x="30794" y="31058"/>
                      <a:pt x="30658" y="31188"/>
                      <a:pt x="30523" y="31316"/>
                    </a:cubicBezTo>
                    <a:lnTo>
                      <a:pt x="30780" y="31592"/>
                    </a:lnTo>
                    <a:cubicBezTo>
                      <a:pt x="30921" y="31461"/>
                      <a:pt x="31058" y="31327"/>
                      <a:pt x="31193" y="31192"/>
                    </a:cubicBezTo>
                    <a:lnTo>
                      <a:pt x="30926" y="30926"/>
                    </a:lnTo>
                    <a:close/>
                    <a:moveTo>
                      <a:pt x="7311" y="32418"/>
                    </a:moveTo>
                    <a:lnTo>
                      <a:pt x="7080" y="32715"/>
                    </a:lnTo>
                    <a:cubicBezTo>
                      <a:pt x="7230" y="32834"/>
                      <a:pt x="7384" y="32948"/>
                      <a:pt x="7539" y="33060"/>
                    </a:cubicBezTo>
                    <a:lnTo>
                      <a:pt x="7760" y="32755"/>
                    </a:lnTo>
                    <a:cubicBezTo>
                      <a:pt x="7608" y="32644"/>
                      <a:pt x="7460" y="32532"/>
                      <a:pt x="7311" y="32418"/>
                    </a:cubicBezTo>
                    <a:close/>
                    <a:moveTo>
                      <a:pt x="28791" y="32750"/>
                    </a:moveTo>
                    <a:cubicBezTo>
                      <a:pt x="28641" y="32859"/>
                      <a:pt x="28487" y="32968"/>
                      <a:pt x="28332" y="33073"/>
                    </a:cubicBezTo>
                    <a:lnTo>
                      <a:pt x="28545" y="33384"/>
                    </a:lnTo>
                    <a:cubicBezTo>
                      <a:pt x="28704" y="33277"/>
                      <a:pt x="28861" y="33168"/>
                      <a:pt x="29014" y="33055"/>
                    </a:cubicBezTo>
                    <a:lnTo>
                      <a:pt x="28791" y="32750"/>
                    </a:lnTo>
                    <a:close/>
                    <a:moveTo>
                      <a:pt x="9659" y="33961"/>
                    </a:moveTo>
                    <a:lnTo>
                      <a:pt x="9475" y="34291"/>
                    </a:lnTo>
                    <a:cubicBezTo>
                      <a:pt x="9644" y="34384"/>
                      <a:pt x="9812" y="34473"/>
                      <a:pt x="9984" y="34560"/>
                    </a:cubicBezTo>
                    <a:lnTo>
                      <a:pt x="10156" y="34223"/>
                    </a:lnTo>
                    <a:cubicBezTo>
                      <a:pt x="9987" y="34139"/>
                      <a:pt x="9822" y="34052"/>
                      <a:pt x="9659" y="33961"/>
                    </a:cubicBezTo>
                    <a:close/>
                    <a:moveTo>
                      <a:pt x="26401" y="34218"/>
                    </a:moveTo>
                    <a:cubicBezTo>
                      <a:pt x="26236" y="34303"/>
                      <a:pt x="26067" y="34385"/>
                      <a:pt x="25899" y="34465"/>
                    </a:cubicBezTo>
                    <a:lnTo>
                      <a:pt x="26059" y="34807"/>
                    </a:lnTo>
                    <a:cubicBezTo>
                      <a:pt x="26232" y="34726"/>
                      <a:pt x="26404" y="34641"/>
                      <a:pt x="26573" y="34554"/>
                    </a:cubicBezTo>
                    <a:lnTo>
                      <a:pt x="26401" y="34218"/>
                    </a:lnTo>
                    <a:close/>
                    <a:moveTo>
                      <a:pt x="12219" y="35117"/>
                    </a:moveTo>
                    <a:lnTo>
                      <a:pt x="12090" y="35472"/>
                    </a:lnTo>
                    <a:cubicBezTo>
                      <a:pt x="12271" y="35537"/>
                      <a:pt x="12452" y="35600"/>
                      <a:pt x="12636" y="35659"/>
                    </a:cubicBezTo>
                    <a:lnTo>
                      <a:pt x="12753" y="35299"/>
                    </a:lnTo>
                    <a:cubicBezTo>
                      <a:pt x="12573" y="35241"/>
                      <a:pt x="12396" y="35180"/>
                      <a:pt x="12219" y="35117"/>
                    </a:cubicBezTo>
                    <a:close/>
                    <a:moveTo>
                      <a:pt x="23810" y="35294"/>
                    </a:moveTo>
                    <a:cubicBezTo>
                      <a:pt x="23632" y="35352"/>
                      <a:pt x="23453" y="35406"/>
                      <a:pt x="23273" y="35459"/>
                    </a:cubicBezTo>
                    <a:lnTo>
                      <a:pt x="23377" y="35823"/>
                    </a:lnTo>
                    <a:lnTo>
                      <a:pt x="23377" y="35821"/>
                    </a:lnTo>
                    <a:cubicBezTo>
                      <a:pt x="23562" y="35768"/>
                      <a:pt x="23744" y="35712"/>
                      <a:pt x="23926" y="35652"/>
                    </a:cubicBezTo>
                    <a:lnTo>
                      <a:pt x="23810" y="35294"/>
                    </a:lnTo>
                    <a:close/>
                    <a:moveTo>
                      <a:pt x="14929" y="35854"/>
                    </a:moveTo>
                    <a:lnTo>
                      <a:pt x="14859" y="36226"/>
                    </a:lnTo>
                    <a:cubicBezTo>
                      <a:pt x="15046" y="36262"/>
                      <a:pt x="15234" y="36293"/>
                      <a:pt x="15424" y="36323"/>
                    </a:cubicBezTo>
                    <a:lnTo>
                      <a:pt x="15482" y="35950"/>
                    </a:lnTo>
                    <a:cubicBezTo>
                      <a:pt x="15297" y="35922"/>
                      <a:pt x="15112" y="35889"/>
                      <a:pt x="14929" y="35854"/>
                    </a:cubicBezTo>
                    <a:close/>
                    <a:moveTo>
                      <a:pt x="21079" y="35948"/>
                    </a:moveTo>
                    <a:cubicBezTo>
                      <a:pt x="20896" y="35976"/>
                      <a:pt x="20709" y="36003"/>
                      <a:pt x="20523" y="36026"/>
                    </a:cubicBezTo>
                    <a:lnTo>
                      <a:pt x="20571" y="36401"/>
                    </a:lnTo>
                    <a:lnTo>
                      <a:pt x="20571" y="36402"/>
                    </a:lnTo>
                    <a:cubicBezTo>
                      <a:pt x="20761" y="36378"/>
                      <a:pt x="20951" y="36351"/>
                      <a:pt x="21139" y="36321"/>
                    </a:cubicBezTo>
                    <a:lnTo>
                      <a:pt x="21079" y="35948"/>
                    </a:lnTo>
                    <a:close/>
                    <a:moveTo>
                      <a:pt x="17719" y="36158"/>
                    </a:moveTo>
                    <a:lnTo>
                      <a:pt x="17708" y="36536"/>
                    </a:lnTo>
                    <a:cubicBezTo>
                      <a:pt x="17889" y="36541"/>
                      <a:pt x="18073" y="36545"/>
                      <a:pt x="18261" y="36545"/>
                    </a:cubicBezTo>
                    <a:lnTo>
                      <a:pt x="18279" y="36545"/>
                    </a:lnTo>
                    <a:lnTo>
                      <a:pt x="18281" y="36493"/>
                    </a:lnTo>
                    <a:lnTo>
                      <a:pt x="18273" y="36166"/>
                    </a:lnTo>
                    <a:cubicBezTo>
                      <a:pt x="18088" y="36166"/>
                      <a:pt x="17902" y="36165"/>
                      <a:pt x="17719" y="36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2;p44"/>
              <p:cNvSpPr/>
              <p:nvPr/>
            </p:nvSpPr>
            <p:spPr>
              <a:xfrm>
                <a:off x="4685875" y="1766275"/>
                <a:ext cx="600725" cy="600725"/>
              </a:xfrm>
              <a:custGeom>
                <a:avLst/>
                <a:gdLst/>
                <a:ahLst/>
                <a:cxnLst/>
                <a:rect l="l" t="t" r="r" b="b"/>
                <a:pathLst>
                  <a:path w="24029" h="24029" extrusionOk="0">
                    <a:moveTo>
                      <a:pt x="11985" y="1"/>
                    </a:moveTo>
                    <a:lnTo>
                      <a:pt x="11985" y="377"/>
                    </a:lnTo>
                    <a:lnTo>
                      <a:pt x="12015" y="377"/>
                    </a:lnTo>
                    <a:cubicBezTo>
                      <a:pt x="12492" y="377"/>
                      <a:pt x="12973" y="407"/>
                      <a:pt x="13444" y="465"/>
                    </a:cubicBezTo>
                    <a:lnTo>
                      <a:pt x="13488" y="90"/>
                    </a:lnTo>
                    <a:cubicBezTo>
                      <a:pt x="13004" y="30"/>
                      <a:pt x="12509" y="1"/>
                      <a:pt x="12013" y="1"/>
                    </a:cubicBezTo>
                    <a:close/>
                    <a:moveTo>
                      <a:pt x="9735" y="217"/>
                    </a:moveTo>
                    <a:cubicBezTo>
                      <a:pt x="9242" y="311"/>
                      <a:pt x="8750" y="438"/>
                      <a:pt x="8274" y="594"/>
                    </a:cubicBezTo>
                    <a:lnTo>
                      <a:pt x="8392" y="954"/>
                    </a:lnTo>
                    <a:cubicBezTo>
                      <a:pt x="8852" y="802"/>
                      <a:pt x="9328" y="680"/>
                      <a:pt x="9806" y="587"/>
                    </a:cubicBezTo>
                    <a:lnTo>
                      <a:pt x="9735" y="217"/>
                    </a:lnTo>
                    <a:close/>
                    <a:moveTo>
                      <a:pt x="15697" y="576"/>
                    </a:moveTo>
                    <a:lnTo>
                      <a:pt x="15581" y="934"/>
                    </a:lnTo>
                    <a:cubicBezTo>
                      <a:pt x="16042" y="1083"/>
                      <a:pt x="16500" y="1263"/>
                      <a:pt x="16941" y="1469"/>
                    </a:cubicBezTo>
                    <a:lnTo>
                      <a:pt x="17101" y="1127"/>
                    </a:lnTo>
                    <a:cubicBezTo>
                      <a:pt x="16647" y="914"/>
                      <a:pt x="16174" y="729"/>
                      <a:pt x="15697" y="576"/>
                    </a:cubicBezTo>
                    <a:close/>
                    <a:moveTo>
                      <a:pt x="6203" y="1497"/>
                    </a:moveTo>
                    <a:cubicBezTo>
                      <a:pt x="5763" y="1740"/>
                      <a:pt x="5337" y="2013"/>
                      <a:pt x="4932" y="2309"/>
                    </a:cubicBezTo>
                    <a:lnTo>
                      <a:pt x="5155" y="2614"/>
                    </a:lnTo>
                    <a:cubicBezTo>
                      <a:pt x="5547" y="2328"/>
                      <a:pt x="5960" y="2064"/>
                      <a:pt x="6384" y="1828"/>
                    </a:cubicBezTo>
                    <a:lnTo>
                      <a:pt x="6203" y="1497"/>
                    </a:lnTo>
                    <a:close/>
                    <a:moveTo>
                      <a:pt x="19049" y="2274"/>
                    </a:moveTo>
                    <a:lnTo>
                      <a:pt x="18828" y="2580"/>
                    </a:lnTo>
                    <a:cubicBezTo>
                      <a:pt x="19221" y="2864"/>
                      <a:pt x="19599" y="3178"/>
                      <a:pt x="19954" y="3508"/>
                    </a:cubicBezTo>
                    <a:lnTo>
                      <a:pt x="20212" y="3232"/>
                    </a:lnTo>
                    <a:cubicBezTo>
                      <a:pt x="19847" y="2890"/>
                      <a:pt x="19454" y="2568"/>
                      <a:pt x="19049" y="2274"/>
                    </a:cubicBezTo>
                    <a:close/>
                    <a:moveTo>
                      <a:pt x="3240" y="3809"/>
                    </a:moveTo>
                    <a:cubicBezTo>
                      <a:pt x="2897" y="4174"/>
                      <a:pt x="2575" y="4565"/>
                      <a:pt x="2280" y="4972"/>
                    </a:cubicBezTo>
                    <a:lnTo>
                      <a:pt x="2586" y="5193"/>
                    </a:lnTo>
                    <a:cubicBezTo>
                      <a:pt x="2872" y="4800"/>
                      <a:pt x="3184" y="4422"/>
                      <a:pt x="3516" y="4066"/>
                    </a:cubicBezTo>
                    <a:lnTo>
                      <a:pt x="3240" y="3809"/>
                    </a:lnTo>
                    <a:close/>
                    <a:moveTo>
                      <a:pt x="21714" y="4924"/>
                    </a:moveTo>
                    <a:lnTo>
                      <a:pt x="21408" y="5147"/>
                    </a:lnTo>
                    <a:cubicBezTo>
                      <a:pt x="21696" y="5538"/>
                      <a:pt x="21960" y="5951"/>
                      <a:pt x="22196" y="6376"/>
                    </a:cubicBezTo>
                    <a:lnTo>
                      <a:pt x="22527" y="6193"/>
                    </a:lnTo>
                    <a:cubicBezTo>
                      <a:pt x="22282" y="5755"/>
                      <a:pt x="22010" y="5327"/>
                      <a:pt x="21714" y="4924"/>
                    </a:cubicBezTo>
                    <a:close/>
                    <a:moveTo>
                      <a:pt x="1131" y="6918"/>
                    </a:moveTo>
                    <a:cubicBezTo>
                      <a:pt x="918" y="7374"/>
                      <a:pt x="732" y="7846"/>
                      <a:pt x="579" y="8322"/>
                    </a:cubicBezTo>
                    <a:lnTo>
                      <a:pt x="937" y="8438"/>
                    </a:lnTo>
                    <a:lnTo>
                      <a:pt x="937" y="8439"/>
                    </a:lnTo>
                    <a:cubicBezTo>
                      <a:pt x="1086" y="7977"/>
                      <a:pt x="1268" y="7519"/>
                      <a:pt x="1474" y="7078"/>
                    </a:cubicBezTo>
                    <a:lnTo>
                      <a:pt x="1131" y="6918"/>
                    </a:lnTo>
                    <a:close/>
                    <a:moveTo>
                      <a:pt x="23430" y="8264"/>
                    </a:moveTo>
                    <a:lnTo>
                      <a:pt x="23072" y="8382"/>
                    </a:lnTo>
                    <a:cubicBezTo>
                      <a:pt x="23224" y="8843"/>
                      <a:pt x="23348" y="9318"/>
                      <a:pt x="23439" y="9796"/>
                    </a:cubicBezTo>
                    <a:lnTo>
                      <a:pt x="23810" y="9723"/>
                    </a:lnTo>
                    <a:cubicBezTo>
                      <a:pt x="23715" y="9231"/>
                      <a:pt x="23587" y="8740"/>
                      <a:pt x="23430" y="8264"/>
                    </a:cubicBezTo>
                    <a:close/>
                    <a:moveTo>
                      <a:pt x="91" y="10529"/>
                    </a:moveTo>
                    <a:cubicBezTo>
                      <a:pt x="30" y="11018"/>
                      <a:pt x="1" y="11517"/>
                      <a:pt x="1" y="12015"/>
                    </a:cubicBezTo>
                    <a:lnTo>
                      <a:pt x="1" y="12034"/>
                    </a:lnTo>
                    <a:lnTo>
                      <a:pt x="379" y="12034"/>
                    </a:lnTo>
                    <a:lnTo>
                      <a:pt x="379" y="12015"/>
                    </a:lnTo>
                    <a:cubicBezTo>
                      <a:pt x="379" y="11534"/>
                      <a:pt x="407" y="11050"/>
                      <a:pt x="467" y="10576"/>
                    </a:cubicBezTo>
                    <a:lnTo>
                      <a:pt x="91" y="10529"/>
                    </a:lnTo>
                    <a:close/>
                    <a:moveTo>
                      <a:pt x="23650" y="11973"/>
                    </a:moveTo>
                    <a:lnTo>
                      <a:pt x="23650" y="12015"/>
                    </a:lnTo>
                    <a:cubicBezTo>
                      <a:pt x="23650" y="12502"/>
                      <a:pt x="23620" y="12991"/>
                      <a:pt x="23559" y="13472"/>
                    </a:cubicBezTo>
                    <a:lnTo>
                      <a:pt x="23934" y="13520"/>
                    </a:lnTo>
                    <a:cubicBezTo>
                      <a:pt x="23997" y="13022"/>
                      <a:pt x="24028" y="12517"/>
                      <a:pt x="24028" y="12015"/>
                    </a:cubicBezTo>
                    <a:lnTo>
                      <a:pt x="24028" y="11973"/>
                    </a:lnTo>
                    <a:close/>
                    <a:moveTo>
                      <a:pt x="585" y="14213"/>
                    </a:moveTo>
                    <a:lnTo>
                      <a:pt x="215" y="14284"/>
                    </a:lnTo>
                    <a:cubicBezTo>
                      <a:pt x="310" y="14777"/>
                      <a:pt x="435" y="15267"/>
                      <a:pt x="590" y="15745"/>
                    </a:cubicBezTo>
                    <a:lnTo>
                      <a:pt x="951" y="15628"/>
                    </a:lnTo>
                    <a:cubicBezTo>
                      <a:pt x="800" y="15167"/>
                      <a:pt x="676" y="14691"/>
                      <a:pt x="585" y="14213"/>
                    </a:cubicBezTo>
                    <a:close/>
                    <a:moveTo>
                      <a:pt x="23083" y="15608"/>
                    </a:moveTo>
                    <a:cubicBezTo>
                      <a:pt x="22935" y="16070"/>
                      <a:pt x="22753" y="16528"/>
                      <a:pt x="22547" y="16967"/>
                    </a:cubicBezTo>
                    <a:lnTo>
                      <a:pt x="22889" y="17128"/>
                    </a:lnTo>
                    <a:cubicBezTo>
                      <a:pt x="23102" y="16675"/>
                      <a:pt x="23288" y="16203"/>
                      <a:pt x="23444" y="15725"/>
                    </a:cubicBezTo>
                    <a:lnTo>
                      <a:pt x="23083" y="15608"/>
                    </a:lnTo>
                    <a:close/>
                    <a:moveTo>
                      <a:pt x="1823" y="17635"/>
                    </a:moveTo>
                    <a:lnTo>
                      <a:pt x="1492" y="17818"/>
                    </a:lnTo>
                    <a:cubicBezTo>
                      <a:pt x="1735" y="18256"/>
                      <a:pt x="2008" y="18684"/>
                      <a:pt x="2304" y="19089"/>
                    </a:cubicBezTo>
                    <a:lnTo>
                      <a:pt x="2609" y="18866"/>
                    </a:lnTo>
                    <a:cubicBezTo>
                      <a:pt x="2322" y="18474"/>
                      <a:pt x="2057" y="18059"/>
                      <a:pt x="1823" y="17635"/>
                    </a:cubicBezTo>
                    <a:close/>
                    <a:moveTo>
                      <a:pt x="21431" y="18851"/>
                    </a:moveTo>
                    <a:cubicBezTo>
                      <a:pt x="21146" y="19244"/>
                      <a:pt x="20832" y="19622"/>
                      <a:pt x="20500" y="19976"/>
                    </a:cubicBezTo>
                    <a:lnTo>
                      <a:pt x="20774" y="20235"/>
                    </a:lnTo>
                    <a:cubicBezTo>
                      <a:pt x="21117" y="19870"/>
                      <a:pt x="21441" y="19479"/>
                      <a:pt x="21737" y="19074"/>
                    </a:cubicBezTo>
                    <a:lnTo>
                      <a:pt x="21431" y="18851"/>
                    </a:lnTo>
                    <a:close/>
                    <a:moveTo>
                      <a:pt x="4060" y="20506"/>
                    </a:moveTo>
                    <a:lnTo>
                      <a:pt x="3800" y="20782"/>
                    </a:lnTo>
                    <a:cubicBezTo>
                      <a:pt x="4166" y="21124"/>
                      <a:pt x="4557" y="21448"/>
                      <a:pt x="4963" y="21742"/>
                    </a:cubicBezTo>
                    <a:lnTo>
                      <a:pt x="5185" y="21436"/>
                    </a:lnTo>
                    <a:cubicBezTo>
                      <a:pt x="4792" y="21151"/>
                      <a:pt x="4413" y="20838"/>
                      <a:pt x="4060" y="20506"/>
                    </a:cubicBezTo>
                    <a:close/>
                    <a:moveTo>
                      <a:pt x="18857" y="21426"/>
                    </a:moveTo>
                    <a:cubicBezTo>
                      <a:pt x="18464" y="21712"/>
                      <a:pt x="18051" y="21977"/>
                      <a:pt x="17627" y="22210"/>
                    </a:cubicBezTo>
                    <a:lnTo>
                      <a:pt x="17808" y="22542"/>
                    </a:lnTo>
                    <a:cubicBezTo>
                      <a:pt x="18246" y="22299"/>
                      <a:pt x="18674" y="22028"/>
                      <a:pt x="19080" y="21732"/>
                    </a:cubicBezTo>
                    <a:lnTo>
                      <a:pt x="18857" y="21426"/>
                    </a:lnTo>
                    <a:close/>
                    <a:moveTo>
                      <a:pt x="7070" y="22550"/>
                    </a:moveTo>
                    <a:lnTo>
                      <a:pt x="6910" y="22892"/>
                    </a:lnTo>
                    <a:cubicBezTo>
                      <a:pt x="7364" y="23107"/>
                      <a:pt x="7836" y="23293"/>
                      <a:pt x="8312" y="23447"/>
                    </a:cubicBezTo>
                    <a:lnTo>
                      <a:pt x="8430" y="23088"/>
                    </a:lnTo>
                    <a:cubicBezTo>
                      <a:pt x="7967" y="22938"/>
                      <a:pt x="7511" y="22758"/>
                      <a:pt x="7070" y="22550"/>
                    </a:cubicBezTo>
                    <a:close/>
                    <a:moveTo>
                      <a:pt x="15618" y="23082"/>
                    </a:moveTo>
                    <a:cubicBezTo>
                      <a:pt x="15157" y="23232"/>
                      <a:pt x="14681" y="23354"/>
                      <a:pt x="14204" y="23445"/>
                    </a:cubicBezTo>
                    <a:lnTo>
                      <a:pt x="14275" y="23815"/>
                    </a:lnTo>
                    <a:cubicBezTo>
                      <a:pt x="14767" y="23721"/>
                      <a:pt x="15258" y="23596"/>
                      <a:pt x="15735" y="23440"/>
                    </a:cubicBezTo>
                    <a:lnTo>
                      <a:pt x="15618" y="23082"/>
                    </a:lnTo>
                    <a:close/>
                    <a:moveTo>
                      <a:pt x="10566" y="23561"/>
                    </a:moveTo>
                    <a:lnTo>
                      <a:pt x="10519" y="23936"/>
                    </a:lnTo>
                    <a:cubicBezTo>
                      <a:pt x="11012" y="23997"/>
                      <a:pt x="11516" y="24028"/>
                      <a:pt x="12015" y="24028"/>
                    </a:cubicBezTo>
                    <a:lnTo>
                      <a:pt x="12024" y="24028"/>
                    </a:lnTo>
                    <a:lnTo>
                      <a:pt x="12015" y="23650"/>
                    </a:lnTo>
                    <a:cubicBezTo>
                      <a:pt x="11530" y="23650"/>
                      <a:pt x="11043" y="23620"/>
                      <a:pt x="10566" y="235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3;p44"/>
              <p:cNvSpPr/>
              <p:nvPr/>
            </p:nvSpPr>
            <p:spPr>
              <a:xfrm>
                <a:off x="4796700" y="1877050"/>
                <a:ext cx="379075" cy="379175"/>
              </a:xfrm>
              <a:custGeom>
                <a:avLst/>
                <a:gdLst/>
                <a:ahLst/>
                <a:cxnLst/>
                <a:rect l="l" t="t" r="r" b="b"/>
                <a:pathLst>
                  <a:path w="15163" h="15167" extrusionOk="0">
                    <a:moveTo>
                      <a:pt x="7582" y="567"/>
                    </a:moveTo>
                    <a:cubicBezTo>
                      <a:pt x="8495" y="567"/>
                      <a:pt x="9381" y="739"/>
                      <a:pt x="10218" y="1079"/>
                    </a:cubicBezTo>
                    <a:lnTo>
                      <a:pt x="9807" y="1985"/>
                    </a:lnTo>
                    <a:lnTo>
                      <a:pt x="10066" y="2102"/>
                    </a:lnTo>
                    <a:cubicBezTo>
                      <a:pt x="10512" y="2304"/>
                      <a:pt x="10934" y="2561"/>
                      <a:pt x="11319" y="2869"/>
                    </a:cubicBezTo>
                    <a:lnTo>
                      <a:pt x="11540" y="3044"/>
                    </a:lnTo>
                    <a:lnTo>
                      <a:pt x="12158" y="2266"/>
                    </a:lnTo>
                    <a:cubicBezTo>
                      <a:pt x="13174" y="3143"/>
                      <a:pt x="13927" y="4307"/>
                      <a:pt x="14307" y="5586"/>
                    </a:cubicBezTo>
                    <a:lnTo>
                      <a:pt x="13346" y="5829"/>
                    </a:lnTo>
                    <a:lnTo>
                      <a:pt x="13415" y="6105"/>
                    </a:lnTo>
                    <a:cubicBezTo>
                      <a:pt x="13534" y="6579"/>
                      <a:pt x="13597" y="7070"/>
                      <a:pt x="13598" y="7564"/>
                    </a:cubicBezTo>
                    <a:lnTo>
                      <a:pt x="13598" y="7846"/>
                    </a:lnTo>
                    <a:lnTo>
                      <a:pt x="14591" y="7846"/>
                    </a:lnTo>
                    <a:cubicBezTo>
                      <a:pt x="14540" y="9208"/>
                      <a:pt x="14106" y="10501"/>
                      <a:pt x="13323" y="11613"/>
                    </a:cubicBezTo>
                    <a:lnTo>
                      <a:pt x="12534" y="11008"/>
                    </a:lnTo>
                    <a:lnTo>
                      <a:pt x="12361" y="11235"/>
                    </a:lnTo>
                    <a:cubicBezTo>
                      <a:pt x="12064" y="11623"/>
                      <a:pt x="11718" y="11975"/>
                      <a:pt x="11333" y="12282"/>
                    </a:cubicBezTo>
                    <a:lnTo>
                      <a:pt x="11114" y="12460"/>
                    </a:lnTo>
                    <a:lnTo>
                      <a:pt x="11733" y="13235"/>
                    </a:lnTo>
                    <a:cubicBezTo>
                      <a:pt x="10643" y="14038"/>
                      <a:pt x="9366" y="14501"/>
                      <a:pt x="8013" y="14582"/>
                    </a:cubicBezTo>
                    <a:lnTo>
                      <a:pt x="7993" y="13587"/>
                    </a:lnTo>
                    <a:lnTo>
                      <a:pt x="7656" y="13597"/>
                    </a:lnTo>
                    <a:cubicBezTo>
                      <a:pt x="7631" y="13597"/>
                      <a:pt x="7606" y="13599"/>
                      <a:pt x="7582" y="13599"/>
                    </a:cubicBezTo>
                    <a:cubicBezTo>
                      <a:pt x="7137" y="13599"/>
                      <a:pt x="6689" y="13548"/>
                      <a:pt x="6250" y="13448"/>
                    </a:cubicBezTo>
                    <a:lnTo>
                      <a:pt x="5972" y="13386"/>
                    </a:lnTo>
                    <a:lnTo>
                      <a:pt x="5753" y="14354"/>
                    </a:lnTo>
                    <a:cubicBezTo>
                      <a:pt x="4464" y="14005"/>
                      <a:pt x="3281" y="13280"/>
                      <a:pt x="2381" y="12287"/>
                    </a:cubicBezTo>
                    <a:lnTo>
                      <a:pt x="3142" y="11651"/>
                    </a:lnTo>
                    <a:lnTo>
                      <a:pt x="2961" y="11433"/>
                    </a:lnTo>
                    <a:cubicBezTo>
                      <a:pt x="2645" y="11055"/>
                      <a:pt x="2376" y="10640"/>
                      <a:pt x="2163" y="10200"/>
                    </a:cubicBezTo>
                    <a:lnTo>
                      <a:pt x="2040" y="9946"/>
                    </a:lnTo>
                    <a:lnTo>
                      <a:pt x="1147" y="10377"/>
                    </a:lnTo>
                    <a:cubicBezTo>
                      <a:pt x="762" y="9495"/>
                      <a:pt x="567" y="8555"/>
                      <a:pt x="567" y="7582"/>
                    </a:cubicBezTo>
                    <a:cubicBezTo>
                      <a:pt x="567" y="7204"/>
                      <a:pt x="598" y="6825"/>
                      <a:pt x="658" y="6454"/>
                    </a:cubicBezTo>
                    <a:lnTo>
                      <a:pt x="1629" y="6652"/>
                    </a:lnTo>
                    <a:lnTo>
                      <a:pt x="1685" y="6374"/>
                    </a:lnTo>
                    <a:cubicBezTo>
                      <a:pt x="1784" y="5892"/>
                      <a:pt x="1941" y="5424"/>
                      <a:pt x="2154" y="4980"/>
                    </a:cubicBezTo>
                    <a:lnTo>
                      <a:pt x="2277" y="4725"/>
                    </a:lnTo>
                    <a:lnTo>
                      <a:pt x="1383" y="4296"/>
                    </a:lnTo>
                    <a:cubicBezTo>
                      <a:pt x="2011" y="3115"/>
                      <a:pt x="2979" y="2123"/>
                      <a:pt x="4144" y="1466"/>
                    </a:cubicBezTo>
                    <a:lnTo>
                      <a:pt x="4596" y="2350"/>
                    </a:lnTo>
                    <a:lnTo>
                      <a:pt x="4849" y="2221"/>
                    </a:lnTo>
                    <a:cubicBezTo>
                      <a:pt x="5287" y="1998"/>
                      <a:pt x="5751" y="1829"/>
                      <a:pt x="6228" y="1719"/>
                    </a:cubicBezTo>
                    <a:lnTo>
                      <a:pt x="6504" y="1656"/>
                    </a:lnTo>
                    <a:lnTo>
                      <a:pt x="6283" y="688"/>
                    </a:lnTo>
                    <a:cubicBezTo>
                      <a:pt x="6709" y="607"/>
                      <a:pt x="7145" y="567"/>
                      <a:pt x="7582" y="567"/>
                    </a:cubicBezTo>
                    <a:close/>
                    <a:moveTo>
                      <a:pt x="7582" y="1"/>
                    </a:moveTo>
                    <a:cubicBezTo>
                      <a:pt x="7007" y="1"/>
                      <a:pt x="6433" y="65"/>
                      <a:pt x="5877" y="192"/>
                    </a:cubicBezTo>
                    <a:lnTo>
                      <a:pt x="5602" y="257"/>
                    </a:lnTo>
                    <a:lnTo>
                      <a:pt x="5827" y="1236"/>
                    </a:lnTo>
                    <a:cubicBezTo>
                      <a:pt x="5492" y="1329"/>
                      <a:pt x="5163" y="1448"/>
                      <a:pt x="4846" y="1593"/>
                    </a:cubicBezTo>
                    <a:lnTo>
                      <a:pt x="4388" y="698"/>
                    </a:lnTo>
                    <a:lnTo>
                      <a:pt x="4135" y="827"/>
                    </a:lnTo>
                    <a:cubicBezTo>
                      <a:pt x="2663" y="1578"/>
                      <a:pt x="1459" y="2814"/>
                      <a:pt x="744" y="4304"/>
                    </a:cubicBezTo>
                    <a:lnTo>
                      <a:pt x="621" y="4559"/>
                    </a:lnTo>
                    <a:lnTo>
                      <a:pt x="1527" y="4993"/>
                    </a:lnTo>
                    <a:cubicBezTo>
                      <a:pt x="1390" y="5314"/>
                      <a:pt x="1277" y="5646"/>
                      <a:pt x="1193" y="5984"/>
                    </a:cubicBezTo>
                    <a:lnTo>
                      <a:pt x="210" y="5783"/>
                    </a:lnTo>
                    <a:lnTo>
                      <a:pt x="152" y="6060"/>
                    </a:lnTo>
                    <a:cubicBezTo>
                      <a:pt x="51" y="6559"/>
                      <a:pt x="0" y="7070"/>
                      <a:pt x="0" y="7580"/>
                    </a:cubicBezTo>
                    <a:cubicBezTo>
                      <a:pt x="0" y="8737"/>
                      <a:pt x="255" y="9849"/>
                      <a:pt x="755" y="10883"/>
                    </a:cubicBezTo>
                    <a:lnTo>
                      <a:pt x="879" y="11137"/>
                    </a:lnTo>
                    <a:lnTo>
                      <a:pt x="1783" y="10701"/>
                    </a:lnTo>
                    <a:cubicBezTo>
                      <a:pt x="1946" y="11005"/>
                      <a:pt x="2136" y="11299"/>
                      <a:pt x="2348" y="11575"/>
                    </a:cubicBezTo>
                    <a:lnTo>
                      <a:pt x="1576" y="12219"/>
                    </a:lnTo>
                    <a:lnTo>
                      <a:pt x="1758" y="12437"/>
                    </a:lnTo>
                    <a:cubicBezTo>
                      <a:pt x="2822" y="13709"/>
                      <a:pt x="4294" y="14611"/>
                      <a:pt x="5903" y="14977"/>
                    </a:cubicBezTo>
                    <a:lnTo>
                      <a:pt x="6181" y="15038"/>
                    </a:lnTo>
                    <a:lnTo>
                      <a:pt x="6402" y="14058"/>
                    </a:lnTo>
                    <a:cubicBezTo>
                      <a:pt x="6746" y="14121"/>
                      <a:pt x="7093" y="14156"/>
                      <a:pt x="7438" y="14164"/>
                    </a:cubicBezTo>
                    <a:lnTo>
                      <a:pt x="7458" y="15167"/>
                    </a:lnTo>
                    <a:lnTo>
                      <a:pt x="7742" y="15162"/>
                    </a:lnTo>
                    <a:cubicBezTo>
                      <a:pt x="9420" y="15125"/>
                      <a:pt x="11001" y="14554"/>
                      <a:pt x="12311" y="13506"/>
                    </a:cubicBezTo>
                    <a:lnTo>
                      <a:pt x="12533" y="13329"/>
                    </a:lnTo>
                    <a:lnTo>
                      <a:pt x="11907" y="12543"/>
                    </a:lnTo>
                    <a:cubicBezTo>
                      <a:pt x="12168" y="12315"/>
                      <a:pt x="12412" y="12066"/>
                      <a:pt x="12635" y="11800"/>
                    </a:cubicBezTo>
                    <a:lnTo>
                      <a:pt x="13433" y="12411"/>
                    </a:lnTo>
                    <a:lnTo>
                      <a:pt x="13605" y="12185"/>
                    </a:lnTo>
                    <a:cubicBezTo>
                      <a:pt x="14624" y="10853"/>
                      <a:pt x="15163" y="9260"/>
                      <a:pt x="15163" y="7582"/>
                    </a:cubicBezTo>
                    <a:lnTo>
                      <a:pt x="15163" y="7280"/>
                    </a:lnTo>
                    <a:lnTo>
                      <a:pt x="14158" y="7280"/>
                    </a:lnTo>
                    <a:cubicBezTo>
                      <a:pt x="14142" y="6931"/>
                      <a:pt x="14099" y="6582"/>
                      <a:pt x="14028" y="6242"/>
                    </a:cubicBezTo>
                    <a:lnTo>
                      <a:pt x="15001" y="5996"/>
                    </a:lnTo>
                    <a:lnTo>
                      <a:pt x="14932" y="5722"/>
                    </a:lnTo>
                    <a:cubicBezTo>
                      <a:pt x="14529" y="4121"/>
                      <a:pt x="13590" y="2672"/>
                      <a:pt x="12292" y="1641"/>
                    </a:cubicBezTo>
                    <a:lnTo>
                      <a:pt x="12070" y="1466"/>
                    </a:lnTo>
                    <a:lnTo>
                      <a:pt x="11446" y="2252"/>
                    </a:lnTo>
                    <a:cubicBezTo>
                      <a:pt x="11163" y="2047"/>
                      <a:pt x="10866" y="1866"/>
                      <a:pt x="10555" y="1709"/>
                    </a:cubicBezTo>
                    <a:lnTo>
                      <a:pt x="10972" y="794"/>
                    </a:lnTo>
                    <a:lnTo>
                      <a:pt x="10712" y="676"/>
                    </a:lnTo>
                    <a:cubicBezTo>
                      <a:pt x="9726" y="227"/>
                      <a:pt x="8672" y="1"/>
                      <a:pt x="7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2" name="Google Shape;834;p44"/>
            <p:cNvCxnSpPr>
              <a:stCxn id="20" idx="6"/>
              <a:endCxn id="19" idx="2"/>
            </p:cNvCxnSpPr>
            <p:nvPr/>
          </p:nvCxnSpPr>
          <p:spPr>
            <a:xfrm>
              <a:off x="7483400" y="111903"/>
              <a:ext cx="1371900" cy="6960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835;p44"/>
            <p:cNvCxnSpPr>
              <a:stCxn id="19" idx="0"/>
            </p:cNvCxnSpPr>
            <p:nvPr/>
          </p:nvCxnSpPr>
          <p:spPr>
            <a:xfrm rot="10800000">
              <a:off x="8344669" y="-340498"/>
              <a:ext cx="578700" cy="1080300"/>
            </a:xfrm>
            <a:prstGeom prst="straightConnector1">
              <a:avLst/>
            </a:prstGeom>
            <a:noFill/>
            <a:ln w="19050" cap="flat" cmpd="sng">
              <a:solidFill>
                <a:schemeClr val="dk1"/>
              </a:solidFill>
              <a:prstDash val="solid"/>
              <a:round/>
              <a:headEnd type="none" w="med" len="med"/>
              <a:tailEnd type="none" w="med" len="med"/>
            </a:ln>
          </p:spPr>
        </p:cxnSp>
      </p:grpSp>
      <p:pic>
        <p:nvPicPr>
          <p:cNvPr id="74"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5441" t="12038" r="24917" b="11111"/>
          <a:stretch/>
        </p:blipFill>
        <p:spPr>
          <a:xfrm>
            <a:off x="6767843" y="3059133"/>
            <a:ext cx="2344844" cy="20486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 presetClass="mediacall" presetSubtype="0" fill="hold" nodeType="withEffect">
                                  <p:stCondLst>
                                    <p:cond delay="0"/>
                                  </p:stCondLst>
                                  <p:childTnLst>
                                    <p:cmd type="call" cmd="playFrom(0.0)">
                                      <p:cBhvr>
                                        <p:cTn id="35" dur="5034"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6" fill="hold" display="0">
                  <p:stCondLst>
                    <p:cond delay="indefinite"/>
                  </p:stCondLst>
                </p:cTn>
                <p:tgtEl>
                  <p:spTgt spid="74"/>
                </p:tgtEl>
              </p:cMediaNode>
            </p:video>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6" name="Group 5"/>
          <p:cNvGrpSpPr/>
          <p:nvPr/>
        </p:nvGrpSpPr>
        <p:grpSpPr>
          <a:xfrm>
            <a:off x="2455524" y="-2"/>
            <a:ext cx="4140485" cy="667821"/>
            <a:chOff x="2455524" y="-2"/>
            <a:chExt cx="4140485" cy="667821"/>
          </a:xfrm>
          <a:effectLst>
            <a:outerShdw blurRad="50800" dist="38100" dir="5400000" algn="t" rotWithShape="0">
              <a:prstClr val="black">
                <a:alpha val="40000"/>
              </a:prstClr>
            </a:outerShdw>
          </a:effectLst>
        </p:grpSpPr>
        <p:sp>
          <p:nvSpPr>
            <p:cNvPr id="4" name="Round Same Side Corner Rectangle 3"/>
            <p:cNvSpPr/>
            <p:nvPr/>
          </p:nvSpPr>
          <p:spPr>
            <a:xfrm flipV="1">
              <a:off x="2455524" y="-2"/>
              <a:ext cx="4140485" cy="667821"/>
            </a:xfrm>
            <a:prstGeom prst="round2SameRect">
              <a:avLst>
                <a:gd name="adj1" fmla="val 27436"/>
                <a:gd name="adj2" fmla="val 0"/>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45594" y="133855"/>
              <a:ext cx="3791164" cy="400110"/>
            </a:xfrm>
            <a:prstGeom prst="rect">
              <a:avLst/>
            </a:prstGeom>
            <a:noFill/>
          </p:spPr>
          <p:txBody>
            <a:bodyPr wrap="square" rtlCol="0">
              <a:spAutoFit/>
            </a:bodyPr>
            <a:lstStyle/>
            <a:p>
              <a:r>
                <a:rPr lang="vi-VN" sz="2000" b="1" smtClean="0">
                  <a:solidFill>
                    <a:schemeClr val="tx2"/>
                  </a:solidFill>
                </a:rPr>
                <a:t>a) Cấu tạo bộ truyền động đai</a:t>
              </a:r>
              <a:endParaRPr lang="en-US" sz="2000" b="1">
                <a:solidFill>
                  <a:schemeClr val="tx2"/>
                </a:solidFill>
              </a:endParaRPr>
            </a:p>
          </p:txBody>
        </p:sp>
      </p:grpSp>
      <p:grpSp>
        <p:nvGrpSpPr>
          <p:cNvPr id="9" name="Group 8"/>
          <p:cNvGrpSpPr/>
          <p:nvPr/>
        </p:nvGrpSpPr>
        <p:grpSpPr>
          <a:xfrm>
            <a:off x="538914" y="759293"/>
            <a:ext cx="7783152" cy="1420325"/>
            <a:chOff x="538914" y="759293"/>
            <a:chExt cx="7783152" cy="1420325"/>
          </a:xfrm>
        </p:grpSpPr>
        <p:sp>
          <p:nvSpPr>
            <p:cNvPr id="7" name="Rectangle 6"/>
            <p:cNvSpPr/>
            <p:nvPr/>
          </p:nvSpPr>
          <p:spPr>
            <a:xfrm>
              <a:off x="1330503" y="759293"/>
              <a:ext cx="6991563" cy="1420325"/>
            </a:xfrm>
            <a:prstGeom prst="rect">
              <a:avLst/>
            </a:prstGeom>
          </p:spPr>
          <p:txBody>
            <a:bodyPr wrap="square">
              <a:spAutoFit/>
            </a:bodyPr>
            <a:lstStyle/>
            <a:p>
              <a:pPr algn="just">
                <a:lnSpc>
                  <a:spcPct val="150000"/>
                </a:lnSpc>
              </a:pPr>
              <a:r>
                <a:rPr lang="vi-VN" sz="2000" i="1"/>
                <a:t>Quan sát Hình 7.2 và so sánh chiều quay của bánh dẫn và bánh bị dẫn trong hai trường hợp truyền động dây đai và truyền động dây đai chéo.</a:t>
              </a:r>
              <a:endParaRPr lang="en-US" sz="2000" i="1"/>
            </a:p>
          </p:txBody>
        </p:sp>
        <p:pic>
          <p:nvPicPr>
            <p:cNvPr id="8" name="Picture 7"/>
            <p:cNvPicPr>
              <a:picLocks noChangeAspect="1"/>
            </p:cNvPicPr>
            <p:nvPr/>
          </p:nvPicPr>
          <p:blipFill>
            <a:blip r:embed="rId3"/>
            <a:stretch>
              <a:fillRect/>
            </a:stretch>
          </p:blipFill>
          <p:spPr>
            <a:xfrm>
              <a:off x="538914" y="863321"/>
              <a:ext cx="714533" cy="999793"/>
            </a:xfrm>
            <a:prstGeom prst="rect">
              <a:avLst/>
            </a:prstGeom>
          </p:spPr>
        </p:pic>
      </p:grpSp>
      <p:pic>
        <p:nvPicPr>
          <p:cNvPr id="11" name="Picture 10"/>
          <p:cNvPicPr>
            <a:picLocks noChangeAspect="1"/>
          </p:cNvPicPr>
          <p:nvPr/>
        </p:nvPicPr>
        <p:blipFill>
          <a:blip r:embed="rId4"/>
          <a:stretch>
            <a:fillRect/>
          </a:stretch>
        </p:blipFill>
        <p:spPr>
          <a:xfrm>
            <a:off x="1346595" y="2272035"/>
            <a:ext cx="6389162" cy="287146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dustrial Engineering Thesis Defense by Slidesgo">
  <a:themeElements>
    <a:clrScheme name="Simple Light">
      <a:dk1>
        <a:srgbClr val="263165"/>
      </a:dk1>
      <a:lt1>
        <a:srgbClr val="F4EEF4"/>
      </a:lt1>
      <a:dk2>
        <a:srgbClr val="F3F4EE"/>
      </a:dk2>
      <a:lt2>
        <a:srgbClr val="FFFFFF"/>
      </a:lt2>
      <a:accent1>
        <a:srgbClr val="FFFFFF"/>
      </a:accent1>
      <a:accent2>
        <a:srgbClr val="FFFFFF"/>
      </a:accent2>
      <a:accent3>
        <a:srgbClr val="FFFFFF"/>
      </a:accent3>
      <a:accent4>
        <a:srgbClr val="FFFFFF"/>
      </a:accent4>
      <a:accent5>
        <a:srgbClr val="FFFFFF"/>
      </a:accent5>
      <a:accent6>
        <a:srgbClr val="FFFFFF"/>
      </a:accent6>
      <a:hlink>
        <a:srgbClr val="2631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ndustrial Engineering Thesis Defense by Slidesgo">
  <a:themeElements>
    <a:clrScheme name="Simple Light">
      <a:dk1>
        <a:srgbClr val="263165"/>
      </a:dk1>
      <a:lt1>
        <a:srgbClr val="F4EEF4"/>
      </a:lt1>
      <a:dk2>
        <a:srgbClr val="F3F4EE"/>
      </a:dk2>
      <a:lt2>
        <a:srgbClr val="FFFFFF"/>
      </a:lt2>
      <a:accent1>
        <a:srgbClr val="FFFFFF"/>
      </a:accent1>
      <a:accent2>
        <a:srgbClr val="FFFFFF"/>
      </a:accent2>
      <a:accent3>
        <a:srgbClr val="FFFFFF"/>
      </a:accent3>
      <a:accent4>
        <a:srgbClr val="FFFFFF"/>
      </a:accent4>
      <a:accent5>
        <a:srgbClr val="FFFFFF"/>
      </a:accent5>
      <a:accent6>
        <a:srgbClr val="FFFFFF"/>
      </a:accent6>
      <a:hlink>
        <a:srgbClr val="2631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1790</Words>
  <Application>Microsoft Office PowerPoint</Application>
  <PresentationFormat>On-screen Show (16:9)</PresentationFormat>
  <Paragraphs>205</Paragraphs>
  <Slides>52</Slides>
  <Notes>30</Notes>
  <HiddenSlides>0</HiddenSlides>
  <MMClips>19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Kantumruy Pro Medium</vt:lpstr>
      <vt:lpstr>Arial</vt:lpstr>
      <vt:lpstr>Kantumruy Pro</vt:lpstr>
      <vt:lpstr>Fira Sans Extra Condensed</vt:lpstr>
      <vt:lpstr>Kantumruy Pro SemiBold</vt:lpstr>
      <vt:lpstr>Wingdings</vt:lpstr>
      <vt:lpstr>Industrial Engineering Thesis Defense by Slidesgo</vt:lpstr>
      <vt:lpstr>1_Industrial Engineering Thesis Defense by Slidesgo</vt:lpstr>
      <vt:lpstr>PowerPoint Presentation</vt:lpstr>
      <vt:lpstr>KHỞI ĐỘNG</vt:lpstr>
      <vt:lpstr>KHỞI ĐỘNG</vt:lpstr>
      <vt:lpstr>BÀI 7: TRUYỀN VÀ BIẾN ĐỔI CHUYỂN ĐỘNG</vt:lpstr>
      <vt:lpstr>NỘI DUNG BÀI HỌC</vt:lpstr>
      <vt:lpstr>I.</vt:lpstr>
      <vt:lpstr>PowerPoint Presentation</vt:lpstr>
      <vt:lpstr>1. Truyền động ma sát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Truyền động ăn khớp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1. Cơ cấu tay quay thanh trượt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Cơ cấu tay quay thanh lắc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Nội dung và trình tự thực hành</vt:lpstr>
      <vt:lpstr>PowerPoint Presentation</vt:lpstr>
      <vt:lpstr>PowerPoint Presentation</vt:lpstr>
      <vt:lpstr>PowerPoint Presentation</vt:lpstr>
      <vt:lpstr>PowerPoint Presentation</vt:lpstr>
      <vt:lpstr>PowerPoint Presentation</vt:lpstr>
      <vt:lpstr>VẬN DỤNG</vt:lpstr>
      <vt:lpstr>HƯỚNG DẪN VỀ NHÀ</vt:lpstr>
      <vt:lpstr>BÀI HỌC KẾT THÚC,  TẠM BIỆT VÀ HẸN GẶP LẠI!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Microsoft account</cp:lastModifiedBy>
  <cp:revision>43</cp:revision>
  <dcterms:modified xsi:type="dcterms:W3CDTF">2023-10-09T09:10:28Z</dcterms:modified>
</cp:coreProperties>
</file>