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20"/>
  </p:notesMasterIdLst>
  <p:sldIdLst>
    <p:sldId id="270" r:id="rId2"/>
    <p:sldId id="256" r:id="rId3"/>
    <p:sldId id="257" r:id="rId4"/>
    <p:sldId id="258" r:id="rId5"/>
    <p:sldId id="259" r:id="rId6"/>
    <p:sldId id="302" r:id="rId7"/>
    <p:sldId id="303" r:id="rId8"/>
    <p:sldId id="362" r:id="rId9"/>
    <p:sldId id="363" r:id="rId10"/>
    <p:sldId id="357" r:id="rId11"/>
    <p:sldId id="349" r:id="rId12"/>
    <p:sldId id="358" r:id="rId13"/>
    <p:sldId id="360" r:id="rId14"/>
    <p:sldId id="350" r:id="rId15"/>
    <p:sldId id="351" r:id="rId16"/>
    <p:sldId id="346" r:id="rId17"/>
    <p:sldId id="344" r:id="rId18"/>
    <p:sldId id="271" r:id="rId19"/>
  </p:sldIdLst>
  <p:sldSz cx="9144000" cy="5143500" type="screen16x9"/>
  <p:notesSz cx="6858000" cy="9144000"/>
  <p:embeddedFontLst>
    <p:embeddedFont>
      <p:font typeface="Barlow Medium" panose="00000600000000000000" pitchFamily="2" charset="0"/>
      <p:regular r:id="rId21"/>
      <p:bold r:id="rId22"/>
      <p:italic r:id="rId23"/>
      <p:boldItalic r:id="rId24"/>
    </p:embeddedFont>
    <p:embeddedFont>
      <p:font typeface="Didact Gothic" panose="00000500000000000000" pitchFamily="2" charset="0"/>
      <p:regular r:id="rId25"/>
    </p:embeddedFont>
    <p:embeddedFont>
      <p:font typeface="Nunito Light" pitchFamily="2" charset="0"/>
      <p:regular r:id="rId26"/>
      <p:italic r:id="rId27"/>
    </p:embeddedFont>
    <p:embeddedFont>
      <p:font typeface="Roboto Condensed Light" panose="02000000000000000000" pitchFamily="2" charset="0"/>
      <p:regular r:id="rId28"/>
      <p: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657386-7EE4-42B4-8D9A-448478B1B71B}">
  <a:tblStyle styleId="{3D657386-7EE4-42B4-8D9A-448478B1B71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D60CB4D-1BDA-4422-A69D-5CFE1C5E3C1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1"/>
  </p:normalViewPr>
  <p:slideViewPr>
    <p:cSldViewPr snapToGrid="0" snapToObjects="1">
      <p:cViewPr varScale="1">
        <p:scale>
          <a:sx n="103" d="100"/>
          <a:sy n="103" d="100"/>
        </p:scale>
        <p:origin x="8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6" name="Google Shape;146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7" name="Google Shape;146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2" name="Google Shape;2922;g10a4cfa67d4_0_3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3" name="Google Shape;2923;g10a4cfa67d4_0_3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Google Shape;1649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0" name="Google Shape;1650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8" name="Google Shape;1678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9" name="Google Shape;1679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g10a4cfa67d4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4" name="Google Shape;1724;g10a4cfa67d4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g6c678194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" name="Google Shape;738;g6c678194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094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g6c678194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" name="Google Shape;738;g6c678194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1507071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534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36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" name="Google Shape;26;p2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27" name="Google Shape;27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941825" y="1297925"/>
            <a:ext cx="5648100" cy="25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941825" y="4027196"/>
            <a:ext cx="35976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2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277" name="Google Shape;1277;p2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278" name="Google Shape;1278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9" name="Google Shape;1279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0" name="Google Shape;1280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1" name="Google Shape;1281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2" name="Google Shape;1282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3" name="Google Shape;1283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4" name="Google Shape;1284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5" name="Google Shape;1285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6" name="Google Shape;1286;p2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7" name="Google Shape;1287;p2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8" name="Google Shape;1288;p2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9" name="Google Shape;1289;p2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0" name="Google Shape;1290;p2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1" name="Google Shape;1291;p2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2" name="Google Shape;1292;p2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293" name="Google Shape;1293;p2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294" name="Google Shape;1294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5" name="Google Shape;1295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6" name="Google Shape;1296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7" name="Google Shape;1297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8" name="Google Shape;1298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9" name="Google Shape;1299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0" name="Google Shape;1300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1" name="Google Shape;1301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02" name="Google Shape;1302;p25"/>
          <p:cNvGrpSpPr/>
          <p:nvPr/>
        </p:nvGrpSpPr>
        <p:grpSpPr>
          <a:xfrm>
            <a:off x="43050" y="85400"/>
            <a:ext cx="1102825" cy="1470925"/>
            <a:chOff x="8269775" y="3716750"/>
            <a:chExt cx="1102825" cy="1470925"/>
          </a:xfrm>
        </p:grpSpPr>
        <p:sp>
          <p:nvSpPr>
            <p:cNvPr id="1303" name="Google Shape;1303;p2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2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2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2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2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2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2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2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1" name="Google Shape;1311;p2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1312" name="Google Shape;1312;p2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1313" name="Google Shape;1313;p2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2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15" name="Google Shape;1315;p2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6" name="Google Shape;1316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8" name="Google Shape;1318;p2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9" name="Google Shape;1319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0" name="Google Shape;1320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321" name="Google Shape;1321;p2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1322" name="Google Shape;1322;p2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2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24" name="Google Shape;1324;p25"/>
          <p:cNvGrpSpPr/>
          <p:nvPr/>
        </p:nvGrpSpPr>
        <p:grpSpPr>
          <a:xfrm>
            <a:off x="7511052" y="3659459"/>
            <a:ext cx="919723" cy="908168"/>
            <a:chOff x="1756600" y="-1013525"/>
            <a:chExt cx="1158050" cy="1143500"/>
          </a:xfrm>
        </p:grpSpPr>
        <p:sp>
          <p:nvSpPr>
            <p:cNvPr id="1325" name="Google Shape;1325;p25"/>
            <p:cNvSpPr/>
            <p:nvPr/>
          </p:nvSpPr>
          <p:spPr>
            <a:xfrm>
              <a:off x="1933875" y="-950250"/>
              <a:ext cx="945125" cy="1072175"/>
            </a:xfrm>
            <a:custGeom>
              <a:avLst/>
              <a:gdLst/>
              <a:ahLst/>
              <a:cxnLst/>
              <a:rect l="l" t="t" r="r" b="b"/>
              <a:pathLst>
                <a:path w="37805" h="42887" extrusionOk="0">
                  <a:moveTo>
                    <a:pt x="36117" y="1"/>
                  </a:moveTo>
                  <a:lnTo>
                    <a:pt x="35957" y="21"/>
                  </a:lnTo>
                  <a:lnTo>
                    <a:pt x="35816" y="41"/>
                  </a:lnTo>
                  <a:lnTo>
                    <a:pt x="35675" y="101"/>
                  </a:lnTo>
                  <a:lnTo>
                    <a:pt x="35535" y="141"/>
                  </a:lnTo>
                  <a:lnTo>
                    <a:pt x="35394" y="221"/>
                  </a:lnTo>
                  <a:lnTo>
                    <a:pt x="35253" y="302"/>
                  </a:lnTo>
                  <a:lnTo>
                    <a:pt x="35133" y="402"/>
                  </a:lnTo>
                  <a:lnTo>
                    <a:pt x="35033" y="523"/>
                  </a:lnTo>
                  <a:lnTo>
                    <a:pt x="34932" y="643"/>
                  </a:lnTo>
                  <a:lnTo>
                    <a:pt x="34832" y="784"/>
                  </a:lnTo>
                  <a:lnTo>
                    <a:pt x="23402" y="19967"/>
                  </a:lnTo>
                  <a:lnTo>
                    <a:pt x="18320" y="11410"/>
                  </a:lnTo>
                  <a:lnTo>
                    <a:pt x="18199" y="11229"/>
                  </a:lnTo>
                  <a:lnTo>
                    <a:pt x="18059" y="11069"/>
                  </a:lnTo>
                  <a:lnTo>
                    <a:pt x="17898" y="10948"/>
                  </a:lnTo>
                  <a:lnTo>
                    <a:pt x="17717" y="10828"/>
                  </a:lnTo>
                  <a:lnTo>
                    <a:pt x="17537" y="10747"/>
                  </a:lnTo>
                  <a:lnTo>
                    <a:pt x="17336" y="10667"/>
                  </a:lnTo>
                  <a:lnTo>
                    <a:pt x="17115" y="10647"/>
                  </a:lnTo>
                  <a:lnTo>
                    <a:pt x="16914" y="10627"/>
                  </a:lnTo>
                  <a:lnTo>
                    <a:pt x="16693" y="10647"/>
                  </a:lnTo>
                  <a:lnTo>
                    <a:pt x="16492" y="10687"/>
                  </a:lnTo>
                  <a:lnTo>
                    <a:pt x="16291" y="10767"/>
                  </a:lnTo>
                  <a:lnTo>
                    <a:pt x="16110" y="10868"/>
                  </a:lnTo>
                  <a:lnTo>
                    <a:pt x="15930" y="10988"/>
                  </a:lnTo>
                  <a:lnTo>
                    <a:pt x="15789" y="11129"/>
                  </a:lnTo>
                  <a:lnTo>
                    <a:pt x="15648" y="11290"/>
                  </a:lnTo>
                  <a:lnTo>
                    <a:pt x="15528" y="11470"/>
                  </a:lnTo>
                  <a:lnTo>
                    <a:pt x="181" y="40537"/>
                  </a:lnTo>
                  <a:lnTo>
                    <a:pt x="121" y="40697"/>
                  </a:lnTo>
                  <a:lnTo>
                    <a:pt x="61" y="40838"/>
                  </a:lnTo>
                  <a:lnTo>
                    <a:pt x="21" y="40999"/>
                  </a:lnTo>
                  <a:lnTo>
                    <a:pt x="0" y="41159"/>
                  </a:lnTo>
                  <a:lnTo>
                    <a:pt x="0" y="41300"/>
                  </a:lnTo>
                  <a:lnTo>
                    <a:pt x="21" y="41461"/>
                  </a:lnTo>
                  <a:lnTo>
                    <a:pt x="41" y="41601"/>
                  </a:lnTo>
                  <a:lnTo>
                    <a:pt x="81" y="41762"/>
                  </a:lnTo>
                  <a:lnTo>
                    <a:pt x="121" y="41902"/>
                  </a:lnTo>
                  <a:lnTo>
                    <a:pt x="201" y="42043"/>
                  </a:lnTo>
                  <a:lnTo>
                    <a:pt x="282" y="42184"/>
                  </a:lnTo>
                  <a:lnTo>
                    <a:pt x="362" y="42304"/>
                  </a:lnTo>
                  <a:lnTo>
                    <a:pt x="462" y="42425"/>
                  </a:lnTo>
                  <a:lnTo>
                    <a:pt x="583" y="42525"/>
                  </a:lnTo>
                  <a:lnTo>
                    <a:pt x="724" y="42626"/>
                  </a:lnTo>
                  <a:lnTo>
                    <a:pt x="864" y="42706"/>
                  </a:lnTo>
                  <a:lnTo>
                    <a:pt x="1045" y="42786"/>
                  </a:lnTo>
                  <a:lnTo>
                    <a:pt x="1226" y="42847"/>
                  </a:lnTo>
                  <a:lnTo>
                    <a:pt x="1407" y="42867"/>
                  </a:lnTo>
                  <a:lnTo>
                    <a:pt x="1607" y="42887"/>
                  </a:lnTo>
                  <a:lnTo>
                    <a:pt x="1808" y="42867"/>
                  </a:lnTo>
                  <a:lnTo>
                    <a:pt x="2029" y="42826"/>
                  </a:lnTo>
                  <a:lnTo>
                    <a:pt x="2230" y="42766"/>
                  </a:lnTo>
                  <a:lnTo>
                    <a:pt x="2411" y="42666"/>
                  </a:lnTo>
                  <a:lnTo>
                    <a:pt x="2592" y="42545"/>
                  </a:lnTo>
                  <a:lnTo>
                    <a:pt x="2752" y="42405"/>
                  </a:lnTo>
                  <a:lnTo>
                    <a:pt x="2893" y="42224"/>
                  </a:lnTo>
                  <a:lnTo>
                    <a:pt x="3014" y="42043"/>
                  </a:lnTo>
                  <a:lnTo>
                    <a:pt x="17034" y="15488"/>
                  </a:lnTo>
                  <a:lnTo>
                    <a:pt x="22036" y="23924"/>
                  </a:lnTo>
                  <a:lnTo>
                    <a:pt x="22157" y="24085"/>
                  </a:lnTo>
                  <a:lnTo>
                    <a:pt x="22277" y="24246"/>
                  </a:lnTo>
                  <a:lnTo>
                    <a:pt x="22438" y="24386"/>
                  </a:lnTo>
                  <a:lnTo>
                    <a:pt x="22619" y="24487"/>
                  </a:lnTo>
                  <a:lnTo>
                    <a:pt x="22799" y="24587"/>
                  </a:lnTo>
                  <a:lnTo>
                    <a:pt x="23000" y="24648"/>
                  </a:lnTo>
                  <a:lnTo>
                    <a:pt x="23201" y="24688"/>
                  </a:lnTo>
                  <a:lnTo>
                    <a:pt x="23402" y="24708"/>
                  </a:lnTo>
                  <a:lnTo>
                    <a:pt x="23603" y="24688"/>
                  </a:lnTo>
                  <a:lnTo>
                    <a:pt x="23824" y="24648"/>
                  </a:lnTo>
                  <a:lnTo>
                    <a:pt x="24005" y="24587"/>
                  </a:lnTo>
                  <a:lnTo>
                    <a:pt x="24185" y="24487"/>
                  </a:lnTo>
                  <a:lnTo>
                    <a:pt x="24366" y="24386"/>
                  </a:lnTo>
                  <a:lnTo>
                    <a:pt x="24527" y="24246"/>
                  </a:lnTo>
                  <a:lnTo>
                    <a:pt x="24668" y="24085"/>
                  </a:lnTo>
                  <a:lnTo>
                    <a:pt x="24768" y="23924"/>
                  </a:lnTo>
                  <a:lnTo>
                    <a:pt x="37584" y="2411"/>
                  </a:lnTo>
                  <a:lnTo>
                    <a:pt x="37664" y="2270"/>
                  </a:lnTo>
                  <a:lnTo>
                    <a:pt x="37724" y="2130"/>
                  </a:lnTo>
                  <a:lnTo>
                    <a:pt x="37764" y="1969"/>
                  </a:lnTo>
                  <a:lnTo>
                    <a:pt x="37784" y="1808"/>
                  </a:lnTo>
                  <a:lnTo>
                    <a:pt x="37805" y="1668"/>
                  </a:lnTo>
                  <a:lnTo>
                    <a:pt x="37805" y="1507"/>
                  </a:lnTo>
                  <a:lnTo>
                    <a:pt x="37784" y="1346"/>
                  </a:lnTo>
                  <a:lnTo>
                    <a:pt x="37764" y="1206"/>
                  </a:lnTo>
                  <a:lnTo>
                    <a:pt x="37704" y="1065"/>
                  </a:lnTo>
                  <a:lnTo>
                    <a:pt x="37644" y="925"/>
                  </a:lnTo>
                  <a:lnTo>
                    <a:pt x="37584" y="784"/>
                  </a:lnTo>
                  <a:lnTo>
                    <a:pt x="37503" y="643"/>
                  </a:lnTo>
                  <a:lnTo>
                    <a:pt x="37403" y="523"/>
                  </a:lnTo>
                  <a:lnTo>
                    <a:pt x="37282" y="422"/>
                  </a:lnTo>
                  <a:lnTo>
                    <a:pt x="37162" y="322"/>
                  </a:lnTo>
                  <a:lnTo>
                    <a:pt x="37021" y="221"/>
                  </a:lnTo>
                  <a:lnTo>
                    <a:pt x="36881" y="141"/>
                  </a:lnTo>
                  <a:lnTo>
                    <a:pt x="36740" y="81"/>
                  </a:lnTo>
                  <a:lnTo>
                    <a:pt x="36579" y="41"/>
                  </a:lnTo>
                  <a:lnTo>
                    <a:pt x="36419" y="21"/>
                  </a:lnTo>
                  <a:lnTo>
                    <a:pt x="3627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25"/>
            <p:cNvSpPr/>
            <p:nvPr/>
          </p:nvSpPr>
          <p:spPr>
            <a:xfrm>
              <a:off x="2754950" y="-1013525"/>
              <a:ext cx="159700" cy="152700"/>
            </a:xfrm>
            <a:custGeom>
              <a:avLst/>
              <a:gdLst/>
              <a:ahLst/>
              <a:cxnLst/>
              <a:rect l="l" t="t" r="r" b="b"/>
              <a:pathLst>
                <a:path w="6388" h="6108" extrusionOk="0">
                  <a:moveTo>
                    <a:pt x="5022" y="1"/>
                  </a:moveTo>
                  <a:lnTo>
                    <a:pt x="4861" y="21"/>
                  </a:lnTo>
                  <a:lnTo>
                    <a:pt x="4721" y="81"/>
                  </a:lnTo>
                  <a:lnTo>
                    <a:pt x="362" y="2250"/>
                  </a:lnTo>
                  <a:lnTo>
                    <a:pt x="261" y="2311"/>
                  </a:lnTo>
                  <a:lnTo>
                    <a:pt x="201" y="2371"/>
                  </a:lnTo>
                  <a:lnTo>
                    <a:pt x="141" y="2431"/>
                  </a:lnTo>
                  <a:lnTo>
                    <a:pt x="80" y="2491"/>
                  </a:lnTo>
                  <a:lnTo>
                    <a:pt x="20" y="2652"/>
                  </a:lnTo>
                  <a:lnTo>
                    <a:pt x="0" y="2833"/>
                  </a:lnTo>
                  <a:lnTo>
                    <a:pt x="20" y="2994"/>
                  </a:lnTo>
                  <a:lnTo>
                    <a:pt x="80" y="3154"/>
                  </a:lnTo>
                  <a:lnTo>
                    <a:pt x="141" y="3214"/>
                  </a:lnTo>
                  <a:lnTo>
                    <a:pt x="201" y="3295"/>
                  </a:lnTo>
                  <a:lnTo>
                    <a:pt x="261" y="3355"/>
                  </a:lnTo>
                  <a:lnTo>
                    <a:pt x="342" y="3395"/>
                  </a:lnTo>
                  <a:lnTo>
                    <a:pt x="2893" y="4721"/>
                  </a:lnTo>
                  <a:lnTo>
                    <a:pt x="5444" y="6047"/>
                  </a:lnTo>
                  <a:lnTo>
                    <a:pt x="5544" y="6067"/>
                  </a:lnTo>
                  <a:lnTo>
                    <a:pt x="5624" y="6107"/>
                  </a:lnTo>
                  <a:lnTo>
                    <a:pt x="5805" y="6107"/>
                  </a:lnTo>
                  <a:lnTo>
                    <a:pt x="5966" y="6067"/>
                  </a:lnTo>
                  <a:lnTo>
                    <a:pt x="6107" y="5987"/>
                  </a:lnTo>
                  <a:lnTo>
                    <a:pt x="6247" y="5866"/>
                  </a:lnTo>
                  <a:lnTo>
                    <a:pt x="6327" y="5725"/>
                  </a:lnTo>
                  <a:lnTo>
                    <a:pt x="6368" y="5645"/>
                  </a:lnTo>
                  <a:lnTo>
                    <a:pt x="6368" y="5565"/>
                  </a:lnTo>
                  <a:lnTo>
                    <a:pt x="6388" y="5464"/>
                  </a:lnTo>
                  <a:lnTo>
                    <a:pt x="6368" y="5384"/>
                  </a:lnTo>
                  <a:lnTo>
                    <a:pt x="5645" y="543"/>
                  </a:lnTo>
                  <a:lnTo>
                    <a:pt x="5584" y="402"/>
                  </a:lnTo>
                  <a:lnTo>
                    <a:pt x="5524" y="262"/>
                  </a:lnTo>
                  <a:lnTo>
                    <a:pt x="5424" y="161"/>
                  </a:lnTo>
                  <a:lnTo>
                    <a:pt x="5303" y="81"/>
                  </a:lnTo>
                  <a:lnTo>
                    <a:pt x="5162" y="21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25"/>
            <p:cNvSpPr/>
            <p:nvPr/>
          </p:nvSpPr>
          <p:spPr>
            <a:xfrm>
              <a:off x="1756600" y="-478700"/>
              <a:ext cx="1022475" cy="608675"/>
            </a:xfrm>
            <a:custGeom>
              <a:avLst/>
              <a:gdLst/>
              <a:ahLst/>
              <a:cxnLst/>
              <a:rect l="l" t="t" r="r" b="b"/>
              <a:pathLst>
                <a:path w="40899" h="24347" extrusionOk="0">
                  <a:moveTo>
                    <a:pt x="35796" y="0"/>
                  </a:moveTo>
                  <a:lnTo>
                    <a:pt x="35615" y="21"/>
                  </a:lnTo>
                  <a:lnTo>
                    <a:pt x="35414" y="41"/>
                  </a:lnTo>
                  <a:lnTo>
                    <a:pt x="35234" y="101"/>
                  </a:lnTo>
                  <a:lnTo>
                    <a:pt x="35073" y="161"/>
                  </a:lnTo>
                  <a:lnTo>
                    <a:pt x="34912" y="262"/>
                  </a:lnTo>
                  <a:lnTo>
                    <a:pt x="34752" y="382"/>
                  </a:lnTo>
                  <a:lnTo>
                    <a:pt x="34631" y="503"/>
                  </a:lnTo>
                  <a:lnTo>
                    <a:pt x="34510" y="643"/>
                  </a:lnTo>
                  <a:lnTo>
                    <a:pt x="34390" y="804"/>
                  </a:lnTo>
                  <a:lnTo>
                    <a:pt x="23623" y="19405"/>
                  </a:lnTo>
                  <a:lnTo>
                    <a:pt x="13339" y="3998"/>
                  </a:lnTo>
                  <a:lnTo>
                    <a:pt x="13218" y="3837"/>
                  </a:lnTo>
                  <a:lnTo>
                    <a:pt x="13077" y="3696"/>
                  </a:lnTo>
                  <a:lnTo>
                    <a:pt x="12917" y="3556"/>
                  </a:lnTo>
                  <a:lnTo>
                    <a:pt x="12736" y="3455"/>
                  </a:lnTo>
                  <a:lnTo>
                    <a:pt x="12555" y="3375"/>
                  </a:lnTo>
                  <a:lnTo>
                    <a:pt x="12374" y="3335"/>
                  </a:lnTo>
                  <a:lnTo>
                    <a:pt x="12174" y="3295"/>
                  </a:lnTo>
                  <a:lnTo>
                    <a:pt x="11953" y="3295"/>
                  </a:lnTo>
                  <a:lnTo>
                    <a:pt x="11752" y="3315"/>
                  </a:lnTo>
                  <a:lnTo>
                    <a:pt x="11571" y="3355"/>
                  </a:lnTo>
                  <a:lnTo>
                    <a:pt x="11370" y="3415"/>
                  </a:lnTo>
                  <a:lnTo>
                    <a:pt x="11189" y="3516"/>
                  </a:lnTo>
                  <a:lnTo>
                    <a:pt x="11029" y="3616"/>
                  </a:lnTo>
                  <a:lnTo>
                    <a:pt x="10888" y="3757"/>
                  </a:lnTo>
                  <a:lnTo>
                    <a:pt x="10747" y="3917"/>
                  </a:lnTo>
                  <a:lnTo>
                    <a:pt x="10627" y="4078"/>
                  </a:lnTo>
                  <a:lnTo>
                    <a:pt x="222" y="21936"/>
                  </a:lnTo>
                  <a:lnTo>
                    <a:pt x="141" y="22076"/>
                  </a:lnTo>
                  <a:lnTo>
                    <a:pt x="81" y="22237"/>
                  </a:lnTo>
                  <a:lnTo>
                    <a:pt x="41" y="22378"/>
                  </a:lnTo>
                  <a:lnTo>
                    <a:pt x="1" y="22538"/>
                  </a:lnTo>
                  <a:lnTo>
                    <a:pt x="1" y="22699"/>
                  </a:lnTo>
                  <a:lnTo>
                    <a:pt x="1" y="22840"/>
                  </a:lnTo>
                  <a:lnTo>
                    <a:pt x="21" y="23000"/>
                  </a:lnTo>
                  <a:lnTo>
                    <a:pt x="41" y="23141"/>
                  </a:lnTo>
                  <a:lnTo>
                    <a:pt x="101" y="23302"/>
                  </a:lnTo>
                  <a:lnTo>
                    <a:pt x="161" y="23442"/>
                  </a:lnTo>
                  <a:lnTo>
                    <a:pt x="222" y="23563"/>
                  </a:lnTo>
                  <a:lnTo>
                    <a:pt x="322" y="23703"/>
                  </a:lnTo>
                  <a:lnTo>
                    <a:pt x="423" y="23824"/>
                  </a:lnTo>
                  <a:lnTo>
                    <a:pt x="523" y="23924"/>
                  </a:lnTo>
                  <a:lnTo>
                    <a:pt x="643" y="24025"/>
                  </a:lnTo>
                  <a:lnTo>
                    <a:pt x="784" y="24125"/>
                  </a:lnTo>
                  <a:lnTo>
                    <a:pt x="985" y="24226"/>
                  </a:lnTo>
                  <a:lnTo>
                    <a:pt x="1186" y="24286"/>
                  </a:lnTo>
                  <a:lnTo>
                    <a:pt x="1387" y="24326"/>
                  </a:lnTo>
                  <a:lnTo>
                    <a:pt x="1588" y="24346"/>
                  </a:lnTo>
                  <a:lnTo>
                    <a:pt x="1788" y="24326"/>
                  </a:lnTo>
                  <a:lnTo>
                    <a:pt x="1989" y="24286"/>
                  </a:lnTo>
                  <a:lnTo>
                    <a:pt x="2190" y="24226"/>
                  </a:lnTo>
                  <a:lnTo>
                    <a:pt x="2371" y="24125"/>
                  </a:lnTo>
                  <a:lnTo>
                    <a:pt x="2552" y="24025"/>
                  </a:lnTo>
                  <a:lnTo>
                    <a:pt x="2712" y="23884"/>
                  </a:lnTo>
                  <a:lnTo>
                    <a:pt x="2853" y="23723"/>
                  </a:lnTo>
                  <a:lnTo>
                    <a:pt x="2974" y="23543"/>
                  </a:lnTo>
                  <a:lnTo>
                    <a:pt x="12093" y="7895"/>
                  </a:lnTo>
                  <a:lnTo>
                    <a:pt x="22398" y="23322"/>
                  </a:lnTo>
                  <a:lnTo>
                    <a:pt x="22518" y="23482"/>
                  </a:lnTo>
                  <a:lnTo>
                    <a:pt x="22659" y="23623"/>
                  </a:lnTo>
                  <a:lnTo>
                    <a:pt x="22820" y="23744"/>
                  </a:lnTo>
                  <a:lnTo>
                    <a:pt x="23001" y="23844"/>
                  </a:lnTo>
                  <a:lnTo>
                    <a:pt x="23181" y="23924"/>
                  </a:lnTo>
                  <a:lnTo>
                    <a:pt x="23382" y="23985"/>
                  </a:lnTo>
                  <a:lnTo>
                    <a:pt x="23583" y="24025"/>
                  </a:lnTo>
                  <a:lnTo>
                    <a:pt x="23784" y="24025"/>
                  </a:lnTo>
                  <a:lnTo>
                    <a:pt x="23985" y="24005"/>
                  </a:lnTo>
                  <a:lnTo>
                    <a:pt x="24186" y="23964"/>
                  </a:lnTo>
                  <a:lnTo>
                    <a:pt x="24366" y="23884"/>
                  </a:lnTo>
                  <a:lnTo>
                    <a:pt x="24547" y="23804"/>
                  </a:lnTo>
                  <a:lnTo>
                    <a:pt x="24708" y="23683"/>
                  </a:lnTo>
                  <a:lnTo>
                    <a:pt x="24869" y="23543"/>
                  </a:lnTo>
                  <a:lnTo>
                    <a:pt x="24989" y="23402"/>
                  </a:lnTo>
                  <a:lnTo>
                    <a:pt x="25110" y="23221"/>
                  </a:lnTo>
                  <a:lnTo>
                    <a:pt x="36077" y="4299"/>
                  </a:lnTo>
                  <a:lnTo>
                    <a:pt x="38126" y="6549"/>
                  </a:lnTo>
                  <a:lnTo>
                    <a:pt x="38247" y="6669"/>
                  </a:lnTo>
                  <a:lnTo>
                    <a:pt x="38367" y="6770"/>
                  </a:lnTo>
                  <a:lnTo>
                    <a:pt x="38488" y="6850"/>
                  </a:lnTo>
                  <a:lnTo>
                    <a:pt x="38628" y="6931"/>
                  </a:lnTo>
                  <a:lnTo>
                    <a:pt x="38769" y="6991"/>
                  </a:lnTo>
                  <a:lnTo>
                    <a:pt x="38930" y="7031"/>
                  </a:lnTo>
                  <a:lnTo>
                    <a:pt x="39070" y="7051"/>
                  </a:lnTo>
                  <a:lnTo>
                    <a:pt x="39231" y="7071"/>
                  </a:lnTo>
                  <a:lnTo>
                    <a:pt x="39392" y="7071"/>
                  </a:lnTo>
                  <a:lnTo>
                    <a:pt x="39532" y="7051"/>
                  </a:lnTo>
                  <a:lnTo>
                    <a:pt x="39693" y="7031"/>
                  </a:lnTo>
                  <a:lnTo>
                    <a:pt x="39834" y="6991"/>
                  </a:lnTo>
                  <a:lnTo>
                    <a:pt x="39974" y="6931"/>
                  </a:lnTo>
                  <a:lnTo>
                    <a:pt x="40115" y="6850"/>
                  </a:lnTo>
                  <a:lnTo>
                    <a:pt x="40255" y="6750"/>
                  </a:lnTo>
                  <a:lnTo>
                    <a:pt x="40376" y="6649"/>
                  </a:lnTo>
                  <a:lnTo>
                    <a:pt x="40496" y="6549"/>
                  </a:lnTo>
                  <a:lnTo>
                    <a:pt x="40597" y="6408"/>
                  </a:lnTo>
                  <a:lnTo>
                    <a:pt x="40677" y="6288"/>
                  </a:lnTo>
                  <a:lnTo>
                    <a:pt x="40758" y="6147"/>
                  </a:lnTo>
                  <a:lnTo>
                    <a:pt x="40818" y="6006"/>
                  </a:lnTo>
                  <a:lnTo>
                    <a:pt x="40858" y="5846"/>
                  </a:lnTo>
                  <a:lnTo>
                    <a:pt x="40878" y="5705"/>
                  </a:lnTo>
                  <a:lnTo>
                    <a:pt x="40898" y="5544"/>
                  </a:lnTo>
                  <a:lnTo>
                    <a:pt x="40898" y="5404"/>
                  </a:lnTo>
                  <a:lnTo>
                    <a:pt x="40878" y="5243"/>
                  </a:lnTo>
                  <a:lnTo>
                    <a:pt x="40858" y="5082"/>
                  </a:lnTo>
                  <a:lnTo>
                    <a:pt x="40818" y="4942"/>
                  </a:lnTo>
                  <a:lnTo>
                    <a:pt x="40758" y="4801"/>
                  </a:lnTo>
                  <a:lnTo>
                    <a:pt x="40677" y="4661"/>
                  </a:lnTo>
                  <a:lnTo>
                    <a:pt x="40597" y="4520"/>
                  </a:lnTo>
                  <a:lnTo>
                    <a:pt x="40476" y="4400"/>
                  </a:lnTo>
                  <a:lnTo>
                    <a:pt x="36961" y="523"/>
                  </a:lnTo>
                  <a:lnTo>
                    <a:pt x="36821" y="402"/>
                  </a:lnTo>
                  <a:lnTo>
                    <a:pt x="36680" y="282"/>
                  </a:lnTo>
                  <a:lnTo>
                    <a:pt x="36519" y="181"/>
                  </a:lnTo>
                  <a:lnTo>
                    <a:pt x="36338" y="101"/>
                  </a:lnTo>
                  <a:lnTo>
                    <a:pt x="36178" y="61"/>
                  </a:lnTo>
                  <a:lnTo>
                    <a:pt x="35977" y="21"/>
                  </a:lnTo>
                  <a:lnTo>
                    <a:pt x="35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25"/>
            <p:cNvSpPr/>
            <p:nvPr/>
          </p:nvSpPr>
          <p:spPr>
            <a:xfrm>
              <a:off x="2672575" y="-393825"/>
              <a:ext cx="149675" cy="153675"/>
            </a:xfrm>
            <a:custGeom>
              <a:avLst/>
              <a:gdLst/>
              <a:ahLst/>
              <a:cxnLst/>
              <a:rect l="l" t="t" r="r" b="b"/>
              <a:pathLst>
                <a:path w="5987" h="6147" extrusionOk="0">
                  <a:moveTo>
                    <a:pt x="5063" y="0"/>
                  </a:moveTo>
                  <a:lnTo>
                    <a:pt x="4982" y="20"/>
                  </a:lnTo>
                  <a:lnTo>
                    <a:pt x="4902" y="40"/>
                  </a:lnTo>
                  <a:lnTo>
                    <a:pt x="4822" y="81"/>
                  </a:lnTo>
                  <a:lnTo>
                    <a:pt x="4741" y="141"/>
                  </a:lnTo>
                  <a:lnTo>
                    <a:pt x="2492" y="1929"/>
                  </a:lnTo>
                  <a:lnTo>
                    <a:pt x="242" y="3716"/>
                  </a:lnTo>
                  <a:lnTo>
                    <a:pt x="182" y="3777"/>
                  </a:lnTo>
                  <a:lnTo>
                    <a:pt x="121" y="3857"/>
                  </a:lnTo>
                  <a:lnTo>
                    <a:pt x="61" y="3937"/>
                  </a:lnTo>
                  <a:lnTo>
                    <a:pt x="41" y="4018"/>
                  </a:lnTo>
                  <a:lnTo>
                    <a:pt x="1" y="4178"/>
                  </a:lnTo>
                  <a:lnTo>
                    <a:pt x="21" y="4339"/>
                  </a:lnTo>
                  <a:lnTo>
                    <a:pt x="61" y="4500"/>
                  </a:lnTo>
                  <a:lnTo>
                    <a:pt x="161" y="4640"/>
                  </a:lnTo>
                  <a:lnTo>
                    <a:pt x="222" y="4701"/>
                  </a:lnTo>
                  <a:lnTo>
                    <a:pt x="302" y="4761"/>
                  </a:lnTo>
                  <a:lnTo>
                    <a:pt x="382" y="4801"/>
                  </a:lnTo>
                  <a:lnTo>
                    <a:pt x="463" y="4841"/>
                  </a:lnTo>
                  <a:lnTo>
                    <a:pt x="5183" y="6127"/>
                  </a:lnTo>
                  <a:lnTo>
                    <a:pt x="5324" y="6147"/>
                  </a:lnTo>
                  <a:lnTo>
                    <a:pt x="5485" y="6147"/>
                  </a:lnTo>
                  <a:lnTo>
                    <a:pt x="5625" y="6087"/>
                  </a:lnTo>
                  <a:lnTo>
                    <a:pt x="5746" y="6006"/>
                  </a:lnTo>
                  <a:lnTo>
                    <a:pt x="5846" y="5906"/>
                  </a:lnTo>
                  <a:lnTo>
                    <a:pt x="5926" y="5785"/>
                  </a:lnTo>
                  <a:lnTo>
                    <a:pt x="5967" y="5645"/>
                  </a:lnTo>
                  <a:lnTo>
                    <a:pt x="5987" y="5484"/>
                  </a:lnTo>
                  <a:lnTo>
                    <a:pt x="5786" y="603"/>
                  </a:lnTo>
                  <a:lnTo>
                    <a:pt x="5766" y="522"/>
                  </a:lnTo>
                  <a:lnTo>
                    <a:pt x="5746" y="422"/>
                  </a:lnTo>
                  <a:lnTo>
                    <a:pt x="5705" y="342"/>
                  </a:lnTo>
                  <a:lnTo>
                    <a:pt x="5665" y="261"/>
                  </a:lnTo>
                  <a:lnTo>
                    <a:pt x="5545" y="141"/>
                  </a:lnTo>
                  <a:lnTo>
                    <a:pt x="5404" y="60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9" name="Google Shape;1329;p25"/>
          <p:cNvGrpSpPr/>
          <p:nvPr/>
        </p:nvGrpSpPr>
        <p:grpSpPr>
          <a:xfrm>
            <a:off x="782500" y="539500"/>
            <a:ext cx="1141975" cy="1020450"/>
            <a:chOff x="2851325" y="4297250"/>
            <a:chExt cx="1141975" cy="1020450"/>
          </a:xfrm>
        </p:grpSpPr>
        <p:sp>
          <p:nvSpPr>
            <p:cNvPr id="1330" name="Google Shape;1330;p25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25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25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25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25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25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7" name="Google Shape;1337;p2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338" name="Google Shape;1338;p2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339" name="Google Shape;1339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0" name="Google Shape;1340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1" name="Google Shape;1341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2" name="Google Shape;1342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3" name="Google Shape;1343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4" name="Google Shape;1344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5" name="Google Shape;1345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6" name="Google Shape;1346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7" name="Google Shape;1347;p2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8" name="Google Shape;1348;p2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9" name="Google Shape;1349;p2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0" name="Google Shape;1350;p2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1" name="Google Shape;1351;p2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2" name="Google Shape;1352;p2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3" name="Google Shape;1353;p2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354" name="Google Shape;1354;p2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355" name="Google Shape;1355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6" name="Google Shape;1356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7" name="Google Shape;1357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8" name="Google Shape;1358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9" name="Google Shape;1359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63" name="Google Shape;1363;p26"/>
          <p:cNvGrpSpPr/>
          <p:nvPr/>
        </p:nvGrpSpPr>
        <p:grpSpPr>
          <a:xfrm>
            <a:off x="159382" y="236346"/>
            <a:ext cx="969437" cy="969860"/>
            <a:chOff x="769800" y="2509975"/>
            <a:chExt cx="1145500" cy="1146000"/>
          </a:xfrm>
        </p:grpSpPr>
        <p:sp>
          <p:nvSpPr>
            <p:cNvPr id="1364" name="Google Shape;1364;p26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6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6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6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6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6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6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6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6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6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6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6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6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6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6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1" name="Google Shape;1381;p26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382" name="Google Shape;1382;p26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3" name="Google Shape;1383;p26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384" name="Google Shape;1384;p26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26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86" name="Google Shape;1386;p26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7" name="Google Shape;138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8" name="Google Shape;138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89" name="Google Shape;1389;p26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0" name="Google Shape;139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1" name="Google Shape;139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2" name="Google Shape;1392;p26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3" name="Google Shape;139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4" name="Google Shape;139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5" name="Google Shape;1395;p26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6" name="Google Shape;1396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7" name="Google Shape;1397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8" name="Google Shape;1398;p26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9" name="Google Shape;1399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0" name="Google Shape;1400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1" name="Google Shape;1401;p26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2" name="Google Shape;1402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3" name="Google Shape;1403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4" name="Google Shape;1404;p26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5" name="Google Shape;1405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6" name="Google Shape;1406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7" name="Google Shape;1407;p26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8" name="Google Shape;1408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9" name="Google Shape;1409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0" name="Google Shape;1410;p26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1" name="Google Shape;1411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2" name="Google Shape;1412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3" name="Google Shape;1413;p26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4" name="Google Shape;1414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5" name="Google Shape;1415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6" name="Google Shape;1416;p26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7" name="Google Shape;141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8" name="Google Shape;141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9" name="Google Shape;1419;p26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0" name="Google Shape;142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1" name="Google Shape;142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22" name="Google Shape;1422;p26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3" name="Google Shape;142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4" name="Google Shape;142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425" name="Google Shape;1425;p26"/>
          <p:cNvGrpSpPr/>
          <p:nvPr/>
        </p:nvGrpSpPr>
        <p:grpSpPr>
          <a:xfrm>
            <a:off x="7784950" y="452284"/>
            <a:ext cx="701095" cy="1079022"/>
            <a:chOff x="5120675" y="1937000"/>
            <a:chExt cx="925050" cy="1423700"/>
          </a:xfrm>
        </p:grpSpPr>
        <p:sp>
          <p:nvSpPr>
            <p:cNvPr id="1426" name="Google Shape;1426;p26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6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26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26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26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3" name="Google Shape;1433;p26"/>
          <p:cNvGrpSpPr/>
          <p:nvPr/>
        </p:nvGrpSpPr>
        <p:grpSpPr>
          <a:xfrm>
            <a:off x="7701134" y="3351386"/>
            <a:ext cx="1034082" cy="1553342"/>
            <a:chOff x="4112038" y="3686550"/>
            <a:chExt cx="919920" cy="1381854"/>
          </a:xfrm>
        </p:grpSpPr>
        <p:sp>
          <p:nvSpPr>
            <p:cNvPr id="1434" name="Google Shape;1434;p26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26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26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26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26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6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26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26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6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6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4" name="Google Shape;1444;p26"/>
          <p:cNvGrpSpPr/>
          <p:nvPr/>
        </p:nvGrpSpPr>
        <p:grpSpPr>
          <a:xfrm>
            <a:off x="226675" y="3034725"/>
            <a:ext cx="1027975" cy="1851078"/>
            <a:chOff x="8046725" y="2806125"/>
            <a:chExt cx="1027975" cy="1851078"/>
          </a:xfrm>
        </p:grpSpPr>
        <p:sp>
          <p:nvSpPr>
            <p:cNvPr id="1445" name="Google Shape;1445;p26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6" name="Google Shape;1446;p26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447" name="Google Shape;1447;p26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26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26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26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26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26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26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26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26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26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26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26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871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D4125E-2725-C448-A878-721F07237F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EC6C88-37E1-6046-BAA1-96C2AE1522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750EBB-878F-BF40-B8E1-061E8B791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51246-CBD5-1A46-BEA1-CC32B71AC3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54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3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9" name="Google Shape;39;p3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40" name="Google Shape;40;p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3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3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3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3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3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" name="Google Shape;53;p3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" name="Google Shape;54;p3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5" name="Google Shape;55;p3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56" name="Google Shape;56;p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" name="Google Shape;57;p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" name="Google Shape;58;p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" name="Google Shape;59;p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" name="Google Shape;60;p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" name="Google Shape;61;p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" name="Google Shape;62;p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" name="Google Shape;63;p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4" name="Google Shape;64;p3"/>
          <p:cNvGrpSpPr/>
          <p:nvPr/>
        </p:nvGrpSpPr>
        <p:grpSpPr>
          <a:xfrm flipH="1">
            <a:off x="7148667" y="2474906"/>
            <a:ext cx="799791" cy="1768646"/>
            <a:chOff x="10554050" y="3035751"/>
            <a:chExt cx="778688" cy="1721980"/>
          </a:xfrm>
        </p:grpSpPr>
        <p:sp>
          <p:nvSpPr>
            <p:cNvPr id="65" name="Google Shape;65;p3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3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90" name="Google Shape;90;p3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3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15" name="Google Shape;115;p3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" name="Google Shape;116;p3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17" name="Google Shape;117;p3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19" name="Google Shape;119;p3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0" name="Google Shape;120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" name="Google Shape;121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2" name="Google Shape;122;p3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3" name="Google Shape;123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" name="Google Shape;124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5" name="Google Shape;125;p3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6" name="Google Shape;126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" name="Google Shape;127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8" name="Google Shape;128;p3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9" name="Google Shape;129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30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" name="Google Shape;131;p3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2" name="Google Shape;132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33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4" name="Google Shape;134;p3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5" name="Google Shape;135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136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7" name="Google Shape;137;p3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" name="Google Shape;138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139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" name="Google Shape;140;p3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" name="Google Shape;141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" name="Google Shape;142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3" name="Google Shape;143;p3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4" name="Google Shape;144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5" name="Google Shape;145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6" name="Google Shape;146;p3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7" name="Google Shape;147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" name="Google Shape;148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9" name="Google Shape;149;p3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0" name="Google Shape;150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2" name="Google Shape;152;p3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3" name="Google Shape;153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" name="Google Shape;154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5" name="Google Shape;155;p3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6" name="Google Shape;156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7" name="Google Shape;157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158" name="Google Shape;158;p3"/>
          <p:cNvSpPr txBox="1">
            <a:spLocks noGrp="1"/>
          </p:cNvSpPr>
          <p:nvPr>
            <p:ph type="title"/>
          </p:nvPr>
        </p:nvSpPr>
        <p:spPr>
          <a:xfrm>
            <a:off x="2633400" y="2474901"/>
            <a:ext cx="387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9" name="Google Shape;159;p3"/>
          <p:cNvSpPr txBox="1">
            <a:spLocks noGrp="1"/>
          </p:cNvSpPr>
          <p:nvPr>
            <p:ph type="title" idx="2" hasCustomPrompt="1"/>
          </p:nvPr>
        </p:nvSpPr>
        <p:spPr>
          <a:xfrm>
            <a:off x="4114800" y="1493121"/>
            <a:ext cx="914400" cy="9144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60" name="Google Shape;160;p3"/>
          <p:cNvSpPr txBox="1">
            <a:spLocks noGrp="1"/>
          </p:cNvSpPr>
          <p:nvPr>
            <p:ph type="subTitle" idx="1"/>
          </p:nvPr>
        </p:nvSpPr>
        <p:spPr>
          <a:xfrm>
            <a:off x="2633400" y="3284679"/>
            <a:ext cx="3877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grpSp>
        <p:nvGrpSpPr>
          <p:cNvPr id="161" name="Google Shape;161;p3"/>
          <p:cNvGrpSpPr/>
          <p:nvPr/>
        </p:nvGrpSpPr>
        <p:grpSpPr>
          <a:xfrm>
            <a:off x="407032" y="598296"/>
            <a:ext cx="969437" cy="969860"/>
            <a:chOff x="769800" y="2509975"/>
            <a:chExt cx="1145500" cy="1146000"/>
          </a:xfrm>
        </p:grpSpPr>
        <p:sp>
          <p:nvSpPr>
            <p:cNvPr id="162" name="Google Shape;162;p3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4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81" name="Google Shape;181;p4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82" name="Google Shape;182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3" name="Google Shape;183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4" name="Google Shape;184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6" name="Google Shape;186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7" name="Google Shape;187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9" name="Google Shape;189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" name="Google Shape;190;p4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1" name="Google Shape;191;p4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2" name="Google Shape;192;p4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3" name="Google Shape;193;p4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4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4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4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7" name="Google Shape;197;p4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98" name="Google Shape;198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06" name="Google Shape;206;p4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207" name="Google Shape;207;p4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208" name="Google Shape;208;p4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0" name="Google Shape;210;p4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1" name="Google Shape;211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12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13" name="Google Shape;213;p4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4" name="Google Shape;214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16" name="Google Shape;216;p4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217" name="Google Shape;217;p4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4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19" name="Google Shape;219;p4"/>
          <p:cNvSpPr txBox="1">
            <a:spLocks noGrp="1"/>
          </p:cNvSpPr>
          <p:nvPr>
            <p:ph type="title"/>
          </p:nvPr>
        </p:nvSpPr>
        <p:spPr>
          <a:xfrm>
            <a:off x="720000" y="615696"/>
            <a:ext cx="7704000" cy="4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4"/>
          <p:cNvSpPr txBox="1">
            <a:spLocks noGrp="1"/>
          </p:cNvSpPr>
          <p:nvPr>
            <p:ph type="body" idx="1"/>
          </p:nvPr>
        </p:nvSpPr>
        <p:spPr>
          <a:xfrm>
            <a:off x="716900" y="1119725"/>
            <a:ext cx="7704000" cy="3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AutoNum type="arabicPeriod"/>
              <a:defRPr sz="1200"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7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18" name="Google Shape;318;p7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319" name="Google Shape;319;p7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0" name="Google Shape;320;p7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1" name="Google Shape;321;p7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7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7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7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7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7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7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8" name="Google Shape;328;p7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9" name="Google Shape;329;p7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0" name="Google Shape;330;p7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1" name="Google Shape;331;p7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2" name="Google Shape;332;p7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3" name="Google Shape;333;p7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34" name="Google Shape;334;p7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335" name="Google Shape;335;p7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6" name="Google Shape;336;p7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7" name="Google Shape;337;p7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8" name="Google Shape;338;p7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9" name="Google Shape;339;p7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0" name="Google Shape;340;p7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1" name="Google Shape;341;p7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2" name="Google Shape;342;p7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43" name="Google Shape;343;p7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344" name="Google Shape;344;p7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345" name="Google Shape;345;p7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7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47" name="Google Shape;347;p7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48" name="Google Shape;348;p7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9" name="Google Shape;349;p7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50" name="Google Shape;350;p7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51" name="Google Shape;351;p7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2" name="Google Shape;352;p7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53" name="Google Shape;353;p7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354" name="Google Shape;354;p7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7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6" name="Google Shape;356;p7"/>
          <p:cNvSpPr txBox="1">
            <a:spLocks noGrp="1"/>
          </p:cNvSpPr>
          <p:nvPr>
            <p:ph type="body" idx="1"/>
          </p:nvPr>
        </p:nvSpPr>
        <p:spPr>
          <a:xfrm>
            <a:off x="1183158" y="1578547"/>
            <a:ext cx="4536600" cy="257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  <a:defRPr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○"/>
              <a:defRPr/>
            </a:lvl5pPr>
            <a:lvl6pPr marL="2743200" lvl="5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6pPr>
            <a:lvl7pPr marL="3200400" lvl="6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2385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5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357" name="Google Shape;357;p7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oogle Shape;359;p8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60" name="Google Shape;360;p8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361" name="Google Shape;361;p8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2" name="Google Shape;362;p8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3" name="Google Shape;363;p8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4" name="Google Shape;364;p8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5" name="Google Shape;365;p8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6" name="Google Shape;366;p8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7" name="Google Shape;367;p8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8" name="Google Shape;368;p8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8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8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8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8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8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8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8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76" name="Google Shape;376;p8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377" name="Google Shape;377;p8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8" name="Google Shape;378;p8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9" name="Google Shape;379;p8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0" name="Google Shape;380;p8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1" name="Google Shape;381;p8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2" name="Google Shape;382;p8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3" name="Google Shape;383;p8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4" name="Google Shape;384;p8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85" name="Google Shape;385;p8"/>
          <p:cNvSpPr txBox="1">
            <a:spLocks noGrp="1"/>
          </p:cNvSpPr>
          <p:nvPr>
            <p:ph type="title"/>
          </p:nvPr>
        </p:nvSpPr>
        <p:spPr>
          <a:xfrm>
            <a:off x="1999350" y="1389600"/>
            <a:ext cx="5145300" cy="23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86" name="Google Shape;386;p8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387" name="Google Shape;387;p8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0" name="Google Shape;560;p13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561" name="Google Shape;561;p13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562" name="Google Shape;562;p1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3" name="Google Shape;563;p1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4" name="Google Shape;564;p1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5" name="Google Shape;565;p1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6" name="Google Shape;566;p1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7" name="Google Shape;567;p1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8" name="Google Shape;568;p1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9" name="Google Shape;569;p1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0" name="Google Shape;570;p13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1" name="Google Shape;571;p13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2" name="Google Shape;572;p13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3" name="Google Shape;573;p13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4" name="Google Shape;574;p13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5" name="Google Shape;575;p13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6" name="Google Shape;576;p13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77" name="Google Shape;577;p13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578" name="Google Shape;578;p1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9" name="Google Shape;579;p1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0" name="Google Shape;580;p1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1" name="Google Shape;581;p1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2" name="Google Shape;582;p1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3" name="Google Shape;583;p1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4" name="Google Shape;584;p1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5" name="Google Shape;585;p1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86" name="Google Shape;586;p13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587" name="Google Shape;587;p13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588" name="Google Shape;588;p13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13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90" name="Google Shape;590;p13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591" name="Google Shape;591;p13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2" name="Google Shape;592;p13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93" name="Google Shape;593;p13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594" name="Google Shape;594;p13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5" name="Google Shape;595;p13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96" name="Google Shape;596;p13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597" name="Google Shape;597;p13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13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99" name="Google Shape;599;p13"/>
          <p:cNvSpPr txBox="1">
            <a:spLocks noGrp="1"/>
          </p:cNvSpPr>
          <p:nvPr>
            <p:ph type="title"/>
          </p:nvPr>
        </p:nvSpPr>
        <p:spPr>
          <a:xfrm>
            <a:off x="1910659" y="1597411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0" name="Google Shape;600;p13"/>
          <p:cNvSpPr txBox="1">
            <a:spLocks noGrp="1"/>
          </p:cNvSpPr>
          <p:nvPr>
            <p:ph type="subTitle" idx="1"/>
          </p:nvPr>
        </p:nvSpPr>
        <p:spPr>
          <a:xfrm>
            <a:off x="1910659" y="1989599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1" name="Google Shape;601;p13"/>
          <p:cNvSpPr txBox="1">
            <a:spLocks noGrp="1"/>
          </p:cNvSpPr>
          <p:nvPr>
            <p:ph type="title" idx="2"/>
          </p:nvPr>
        </p:nvSpPr>
        <p:spPr>
          <a:xfrm>
            <a:off x="5921437" y="1597400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2" name="Google Shape;602;p13"/>
          <p:cNvSpPr txBox="1">
            <a:spLocks noGrp="1"/>
          </p:cNvSpPr>
          <p:nvPr>
            <p:ph type="subTitle" idx="3"/>
          </p:nvPr>
        </p:nvSpPr>
        <p:spPr>
          <a:xfrm>
            <a:off x="5921437" y="1989588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13"/>
          <p:cNvSpPr txBox="1">
            <a:spLocks noGrp="1"/>
          </p:cNvSpPr>
          <p:nvPr>
            <p:ph type="title" idx="4"/>
          </p:nvPr>
        </p:nvSpPr>
        <p:spPr>
          <a:xfrm>
            <a:off x="1910648" y="3234995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4" name="Google Shape;604;p13"/>
          <p:cNvSpPr txBox="1">
            <a:spLocks noGrp="1"/>
          </p:cNvSpPr>
          <p:nvPr>
            <p:ph type="subTitle" idx="5"/>
          </p:nvPr>
        </p:nvSpPr>
        <p:spPr>
          <a:xfrm>
            <a:off x="1910648" y="3628521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5" name="Google Shape;605;p13"/>
          <p:cNvSpPr txBox="1">
            <a:spLocks noGrp="1"/>
          </p:cNvSpPr>
          <p:nvPr>
            <p:ph type="title" idx="6"/>
          </p:nvPr>
        </p:nvSpPr>
        <p:spPr>
          <a:xfrm>
            <a:off x="5921452" y="3237998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6" name="Google Shape;606;p13"/>
          <p:cNvSpPr txBox="1">
            <a:spLocks noGrp="1"/>
          </p:cNvSpPr>
          <p:nvPr>
            <p:ph type="subTitle" idx="7"/>
          </p:nvPr>
        </p:nvSpPr>
        <p:spPr>
          <a:xfrm>
            <a:off x="5921452" y="363152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7" name="Google Shape;607;p13"/>
          <p:cNvSpPr txBox="1">
            <a:spLocks noGrp="1"/>
          </p:cNvSpPr>
          <p:nvPr>
            <p:ph type="title" idx="8" hasCustomPrompt="1"/>
          </p:nvPr>
        </p:nvSpPr>
        <p:spPr>
          <a:xfrm>
            <a:off x="917048" y="1615308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08" name="Google Shape;608;p13"/>
          <p:cNvSpPr txBox="1">
            <a:spLocks noGrp="1"/>
          </p:cNvSpPr>
          <p:nvPr>
            <p:ph type="title" idx="9" hasCustomPrompt="1"/>
          </p:nvPr>
        </p:nvSpPr>
        <p:spPr>
          <a:xfrm>
            <a:off x="917059" y="3259686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09" name="Google Shape;609;p13"/>
          <p:cNvSpPr txBox="1">
            <a:spLocks noGrp="1"/>
          </p:cNvSpPr>
          <p:nvPr>
            <p:ph type="title" idx="13" hasCustomPrompt="1"/>
          </p:nvPr>
        </p:nvSpPr>
        <p:spPr>
          <a:xfrm>
            <a:off x="4932293" y="1615308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10" name="Google Shape;610;p13"/>
          <p:cNvSpPr txBox="1">
            <a:spLocks noGrp="1"/>
          </p:cNvSpPr>
          <p:nvPr>
            <p:ph type="title" idx="14" hasCustomPrompt="1"/>
          </p:nvPr>
        </p:nvSpPr>
        <p:spPr>
          <a:xfrm>
            <a:off x="4936823" y="3259686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11" name="Google Shape;611;p13"/>
          <p:cNvSpPr txBox="1">
            <a:spLocks noGrp="1"/>
          </p:cNvSpPr>
          <p:nvPr>
            <p:ph type="title" idx="15"/>
          </p:nvPr>
        </p:nvSpPr>
        <p:spPr>
          <a:xfrm>
            <a:off x="720000" y="615696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2"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0" name="Google Shape;660;p1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661" name="Google Shape;661;p1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662" name="Google Shape;662;p1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3" name="Google Shape;663;p1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4" name="Google Shape;664;p1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5" name="Google Shape;665;p1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1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1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1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1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1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1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1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1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1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5" name="Google Shape;675;p1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6" name="Google Shape;676;p1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77" name="Google Shape;677;p1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678" name="Google Shape;678;p1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9" name="Google Shape;679;p1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0" name="Google Shape;680;p1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1" name="Google Shape;681;p1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2" name="Google Shape;682;p1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3" name="Google Shape;683;p1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4" name="Google Shape;684;p1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5" name="Google Shape;685;p1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86" name="Google Shape;686;p1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687" name="Google Shape;687;p1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688" name="Google Shape;688;p1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1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90" name="Google Shape;690;p1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691" name="Google Shape;691;p1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2" name="Google Shape;692;p1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93" name="Google Shape;693;p1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694" name="Google Shape;694;p1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5" name="Google Shape;695;p1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96" name="Google Shape;696;p1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697" name="Google Shape;697;p1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1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9" name="Google Shape;699;p15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grpSp>
        <p:nvGrpSpPr>
          <p:cNvPr id="700" name="Google Shape;700;p15"/>
          <p:cNvGrpSpPr/>
          <p:nvPr/>
        </p:nvGrpSpPr>
        <p:grpSpPr>
          <a:xfrm flipH="1">
            <a:off x="-212075" y="3788075"/>
            <a:ext cx="1102825" cy="1470925"/>
            <a:chOff x="8269775" y="3716750"/>
            <a:chExt cx="1102825" cy="1470925"/>
          </a:xfrm>
        </p:grpSpPr>
        <p:sp>
          <p:nvSpPr>
            <p:cNvPr id="701" name="Google Shape;701;p1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0" name="Google Shape;710;p1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711" name="Google Shape;711;p1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712" name="Google Shape;712;p1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3" name="Google Shape;713;p1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4" name="Google Shape;714;p1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5" name="Google Shape;715;p1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6" name="Google Shape;716;p1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7" name="Google Shape;717;p1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8" name="Google Shape;718;p1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9" name="Google Shape;719;p1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0" name="Google Shape;720;p1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1" name="Google Shape;721;p1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2" name="Google Shape;722;p1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3" name="Google Shape;723;p1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4" name="Google Shape;724;p1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5" name="Google Shape;725;p1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6" name="Google Shape;726;p1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727" name="Google Shape;727;p1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728" name="Google Shape;728;p1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9" name="Google Shape;729;p1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0" name="Google Shape;730;p1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1" name="Google Shape;731;p1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2" name="Google Shape;732;p1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3" name="Google Shape;733;p1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4" name="Google Shape;734;p1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5" name="Google Shape;735;p1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736" name="Google Shape;736;p16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737" name="Google Shape;737;p16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738" name="Google Shape;738;p16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16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40" name="Google Shape;740;p16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741" name="Google Shape;741;p1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2" name="Google Shape;742;p1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743" name="Google Shape;743;p16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744" name="Google Shape;744;p1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5" name="Google Shape;745;p1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746" name="Google Shape;746;p16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747" name="Google Shape;747;p16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16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49" name="Google Shape;749;p16"/>
          <p:cNvSpPr txBox="1">
            <a:spLocks noGrp="1"/>
          </p:cNvSpPr>
          <p:nvPr>
            <p:ph type="title"/>
          </p:nvPr>
        </p:nvSpPr>
        <p:spPr>
          <a:xfrm>
            <a:off x="4323887" y="1288950"/>
            <a:ext cx="3966900" cy="183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800"/>
              <a:buNone/>
              <a:defRPr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50" name="Google Shape;750;p16"/>
          <p:cNvSpPr txBox="1">
            <a:spLocks noGrp="1"/>
          </p:cNvSpPr>
          <p:nvPr>
            <p:ph type="subTitle" idx="1"/>
          </p:nvPr>
        </p:nvSpPr>
        <p:spPr>
          <a:xfrm>
            <a:off x="4323887" y="3198450"/>
            <a:ext cx="39702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7750" y="612648"/>
            <a:ext cx="7708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2700" y="1351875"/>
            <a:ext cx="77118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8" r:id="rId6"/>
    <p:sldLayoutId id="2147483659" r:id="rId7"/>
    <p:sldLayoutId id="2147483661" r:id="rId8"/>
    <p:sldLayoutId id="2147483662" r:id="rId9"/>
    <p:sldLayoutId id="2147483671" r:id="rId10"/>
    <p:sldLayoutId id="2147483672" r:id="rId11"/>
    <p:sldLayoutId id="2147483677" r:id="rId12"/>
    <p:sldLayoutId id="2147483678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710794753692946399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0D1893C-5653-FA47-4059-FDB11B557B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9800" b="17182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837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E1D8EB6-418B-B542-A1F3-940950A361B2}"/>
              </a:ext>
            </a:extLst>
          </p:cNvPr>
          <p:cNvSpPr/>
          <p:nvPr/>
        </p:nvSpPr>
        <p:spPr>
          <a:xfrm>
            <a:off x="2241224" y="207846"/>
            <a:ext cx="6444853" cy="10838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 + V</a:t>
            </a:r>
          </a:p>
          <a:p>
            <a:pPr>
              <a:defRPr/>
            </a:pP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 + V(s/es)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782BDB5-84B2-2C44-AD02-EFC73FABC1FD}"/>
              </a:ext>
            </a:extLst>
          </p:cNvPr>
          <p:cNvSpPr/>
          <p:nvPr/>
        </p:nvSpPr>
        <p:spPr>
          <a:xfrm>
            <a:off x="2241223" y="2947296"/>
            <a:ext cx="6545767" cy="205829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+ I/you/we/they + V? 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Yes, I do / No, I don’t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 he/she/it + V?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→ 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Yes,  she/he/it does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→ </a:t>
            </a:r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No, she/ he/it doesn’t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007B6DB-91D6-8C41-9370-CB55C7013D4C}"/>
              </a:ext>
            </a:extLst>
          </p:cNvPr>
          <p:cNvSpPr/>
          <p:nvPr/>
        </p:nvSpPr>
        <p:spPr>
          <a:xfrm>
            <a:off x="2241224" y="1577571"/>
            <a:ext cx="6545767" cy="10838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 + don’t + V</a:t>
            </a:r>
          </a:p>
          <a:p>
            <a:r>
              <a:rPr lang="en-US" sz="2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 + doesn’t + V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8F4E00-6E25-3B49-81ED-572EAAF27051}"/>
              </a:ext>
            </a:extLst>
          </p:cNvPr>
          <p:cNvSpPr txBox="1"/>
          <p:nvPr/>
        </p:nvSpPr>
        <p:spPr>
          <a:xfrm>
            <a:off x="238945" y="1857875"/>
            <a:ext cx="1704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28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DE9FB7-FC61-E448-B6AC-1E88CFBC9F96}"/>
              </a:ext>
            </a:extLst>
          </p:cNvPr>
          <p:cNvSpPr txBox="1"/>
          <p:nvPr/>
        </p:nvSpPr>
        <p:spPr>
          <a:xfrm>
            <a:off x="238945" y="515963"/>
            <a:ext cx="154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2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19E6A-E790-144C-A4DE-50962DE5A915}"/>
              </a:ext>
            </a:extLst>
          </p:cNvPr>
          <p:cNvSpPr txBox="1"/>
          <p:nvPr/>
        </p:nvSpPr>
        <p:spPr>
          <a:xfrm>
            <a:off x="238945" y="3639174"/>
            <a:ext cx="1933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28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80298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9EC1B42-E74B-4017-82EA-FFB9842D768B}"/>
              </a:ext>
            </a:extLst>
          </p:cNvPr>
          <p:cNvSpPr txBox="1"/>
          <p:nvPr/>
        </p:nvSpPr>
        <p:spPr>
          <a:xfrm>
            <a:off x="1115430" y="1059799"/>
            <a:ext cx="4521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A94A44-33CB-4F49-8788-B8A9205E6C72}"/>
              </a:ext>
            </a:extLst>
          </p:cNvPr>
          <p:cNvSpPr txBox="1"/>
          <p:nvPr/>
        </p:nvSpPr>
        <p:spPr>
          <a:xfrm>
            <a:off x="1115430" y="1713555"/>
            <a:ext cx="4521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0562D8-33A1-4E41-B6D5-69DBEB2EE30C}"/>
              </a:ext>
            </a:extLst>
          </p:cNvPr>
          <p:cNvSpPr txBox="1"/>
          <p:nvPr/>
        </p:nvSpPr>
        <p:spPr>
          <a:xfrm>
            <a:off x="1115430" y="2426404"/>
            <a:ext cx="1658692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6604EA-9FAC-9A4A-826C-B0C4BF418D81}"/>
              </a:ext>
            </a:extLst>
          </p:cNvPr>
          <p:cNvSpPr txBox="1"/>
          <p:nvPr/>
        </p:nvSpPr>
        <p:spPr>
          <a:xfrm>
            <a:off x="5529087" y="3111281"/>
            <a:ext cx="230446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E6A63A-9579-8746-9C67-35873DDF95D4}"/>
              </a:ext>
            </a:extLst>
          </p:cNvPr>
          <p:cNvSpPr txBox="1"/>
          <p:nvPr/>
        </p:nvSpPr>
        <p:spPr>
          <a:xfrm>
            <a:off x="3863463" y="3788323"/>
            <a:ext cx="4521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en-US" sz="2000" b="1" dirty="0">
              <a:solidFill>
                <a:schemeClr val="accent5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1D402B-7FED-493E-AFEB-0B5D1BC419E8}"/>
              </a:ext>
            </a:extLst>
          </p:cNvPr>
          <p:cNvSpPr txBox="1"/>
          <p:nvPr/>
        </p:nvSpPr>
        <p:spPr>
          <a:xfrm>
            <a:off x="816932" y="1046663"/>
            <a:ext cx="8885207" cy="3535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1. We   ___________ new subjects for this school year.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</a:t>
            </a:r>
            <a:r>
              <a:rPr lang="en-US" altLang="en-V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kumimoji="0" lang="en-US" altLang="en-V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ave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		B. has			C. having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2. </a:t>
            </a:r>
            <a:r>
              <a:rPr kumimoji="0" lang="en-US" altLang="en-V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Duy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  ___________ to school every day.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cycling		B. cycle</a:t>
            </a:r>
            <a:r>
              <a:rPr lang="en-US" altLang="en-V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C. cycles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3. My new school   ____________ in the </a:t>
            </a:r>
            <a:r>
              <a:rPr kumimoji="0" lang="en-US" altLang="en-V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centre</a:t>
            </a: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of the village.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not			B. isn’t		C. doesn't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4. I live near here. Where ____________ live?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do you		B. you			C. are you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5. My friend has a sister, but she   ____________ a brother.</a:t>
            </a:r>
          </a:p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VN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A. not has		B. don't have		C. doesn't have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1899191" y="978593"/>
            <a:ext cx="874931" cy="579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V inf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1663967" y="1713555"/>
            <a:ext cx="1523518" cy="485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s/</a:t>
            </a:r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3187485" y="2383562"/>
            <a:ext cx="904927" cy="485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AA5E10-CA62-D24E-B647-D6C05EF5AA88}"/>
              </a:ext>
            </a:extLst>
          </p:cNvPr>
          <p:cNvSpPr/>
          <p:nvPr/>
        </p:nvSpPr>
        <p:spPr>
          <a:xfrm>
            <a:off x="4315577" y="3745481"/>
            <a:ext cx="1887916" cy="485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doesn’t V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7FF9DE-254A-E849-8834-D2D9B7FAA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8774" y="447520"/>
            <a:ext cx="7704000" cy="457200"/>
          </a:xfrm>
        </p:spPr>
        <p:txBody>
          <a:bodyPr/>
          <a:lstStyle/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 1. (p 9) Underline the subject, then circle your answer.</a:t>
            </a:r>
            <a:endParaRPr lang="en-V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DA491F44-869E-8841-BCC5-2DF5DC0B0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06" y="131191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60879A75-007B-5D48-B55F-D7C348BFB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535" y="2029133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809EBB21-67BC-FC44-94C5-1866E5953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574" y="2721358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3F60DCE8-E632-F646-A447-AF7BA1A0A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05" y="3408495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7627E132-1E89-FC40-87B0-5BC979B72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235" y="4096837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1973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  <p:bldP spid="23" grpId="0" animBg="1"/>
      <p:bldP spid="24" grpId="0" animBg="1"/>
      <p:bldP spid="25" grpId="0" animBg="1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4A02DBC3-531D-7645-8668-E0BDD66AB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7744" y="1394278"/>
            <a:ext cx="295175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C6F11D3-0DBA-4C47-9704-6CE3F5A73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0028" y="2127740"/>
            <a:ext cx="458305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08C073-7ABD-D04B-B27C-2599A902C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676" y="2474461"/>
            <a:ext cx="258222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E06086-0646-CA45-9FA4-DAEC803E3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227" y="2813171"/>
            <a:ext cx="258222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3F5687-69C3-934B-8B96-561BA50F6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1451" y="3577239"/>
            <a:ext cx="458304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6E4D061-2E52-6F49-9037-495AFA3E3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700" y="3939717"/>
            <a:ext cx="258222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A8CF89-C10D-C541-A011-1B8903B79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069" y="4338792"/>
            <a:ext cx="467081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VN" altLang="en-VN" sz="22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Google Shape;740;p24">
            <a:extLst>
              <a:ext uri="{FF2B5EF4-FFF2-40B4-BE49-F238E27FC236}">
                <a16:creationId xmlns:a16="http://schemas.microsoft.com/office/drawing/2014/main" id="{24BAC9E5-BA2A-8A40-863D-8477DA9CC121}"/>
              </a:ext>
            </a:extLst>
          </p:cNvPr>
          <p:cNvSpPr txBox="1">
            <a:spLocks/>
          </p:cNvSpPr>
          <p:nvPr/>
        </p:nvSpPr>
        <p:spPr>
          <a:xfrm>
            <a:off x="10827" y="43006"/>
            <a:ext cx="6459080" cy="573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 2. (p 9) Write the correct forms of verb.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Box 1">
            <a:extLst>
              <a:ext uri="{FF2B5EF4-FFF2-40B4-BE49-F238E27FC236}">
                <a16:creationId xmlns:a16="http://schemas.microsoft.com/office/drawing/2014/main" id="{6042BEB1-8B24-6C40-98F8-6299ED764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92" y="620772"/>
            <a:ext cx="5852449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 Nguyet: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Tell us about yourself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Sure! I live near here now. This is my new school. Wow! It (1. have) _____ a large playground.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 Nguyet: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______ you _______ (2. have) any new friends?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Yes. I ______ (3. love) my new school and my new friends,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Phong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 Nguyet: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______ </a:t>
            </a:r>
            <a:r>
              <a:rPr lang="en-US" altLang="en-V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______ (4. walk) to school with you?</a:t>
            </a:r>
          </a:p>
          <a:p>
            <a:pPr>
              <a:spcBef>
                <a:spcPct val="0"/>
              </a:spcBef>
              <a:buNone/>
            </a:pPr>
            <a:r>
              <a:rPr lang="en-US" altLang="en-VN" sz="24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Duy</a:t>
            </a:r>
            <a:r>
              <a:rPr lang="en-US" altLang="en-VN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Well,  we often _________ (5. ride) our bicycles  to school.</a:t>
            </a:r>
            <a:endParaRPr lang="en-US" altLang="en-VN" sz="24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B21F490-5E2C-3343-AF93-0B3C2D287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683" y="1317334"/>
            <a:ext cx="71936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has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CB844F4-B642-3548-93F6-659E044A5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0600" y="2053921"/>
            <a:ext cx="71936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Do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8E8619A-0D6C-E549-BEBA-D87B16039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5075" y="2066043"/>
            <a:ext cx="95036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have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23C353-E603-7E41-87C0-1C5AC3AFC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069" y="2774700"/>
            <a:ext cx="112056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love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E7D7B1-F3E0-A944-84C9-8BE521306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003" y="3519177"/>
            <a:ext cx="112055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Does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B4CA5A8-A4BC-3F41-98C5-47C4C706C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8333" y="3519176"/>
            <a:ext cx="107366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700" b="1" dirty="0">
                <a:solidFill>
                  <a:srgbClr val="FF0000"/>
                </a:solidFill>
                <a:latin typeface="Calibri" panose="020F0502020204030204" pitchFamily="34" charset="0"/>
              </a:rPr>
              <a:t>walk</a:t>
            </a:r>
            <a:endParaRPr lang="en-VN" altLang="en-VN" sz="27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D32726E-5792-A045-9A06-FB570904F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8387" y="1394278"/>
            <a:ext cx="2610823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(+)</a:t>
            </a: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 He/ She It + V(s/es)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27737F-0A37-984F-B6D7-7968AAC94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572" y="2076328"/>
            <a:ext cx="3026989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(?) Do + you/we/they + V?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A442036-7349-F042-B8C5-EF37FB0BA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3303" y="2877491"/>
            <a:ext cx="3026989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(+)</a:t>
            </a: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 I/ You/ We/ They + V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2FE8E0F-D5DC-6C43-B1E6-ED9327987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447" y="3573036"/>
            <a:ext cx="3003238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VN" sz="2000" b="1" dirty="0">
                <a:solidFill>
                  <a:schemeClr val="accent1"/>
                </a:solidFill>
                <a:latin typeface="Calibri" panose="020F0502020204030204" pitchFamily="34" charset="0"/>
                <a:sym typeface="Wingdings" pitchFamily="2" charset="2"/>
              </a:rPr>
              <a:t>(?) Does + he/she/it + V?</a:t>
            </a:r>
            <a:endParaRPr lang="en-VN" altLang="en-VN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82EFF1-EE2E-4D4E-B846-065E201DF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367" y="4259971"/>
            <a:ext cx="9798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VN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ride</a:t>
            </a:r>
            <a:endParaRPr lang="en-VN" altLang="en-VN" sz="24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934835-5493-D34D-A1A3-D440895D8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572" y="4326187"/>
            <a:ext cx="288462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defTabSz="685800" eaLnBrk="1" hangingPunct="1">
              <a:spcBef>
                <a:spcPct val="0"/>
              </a:spcBef>
              <a:buFontTx/>
              <a:buNone/>
              <a:defRPr sz="22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VN" sz="2000" dirty="0">
                <a:sym typeface="Wingdings" pitchFamily="2" charset="2"/>
              </a:rPr>
              <a:t>(+) I/You/ We/ They + V</a:t>
            </a:r>
            <a:endParaRPr lang="en-VN" altLang="en-VN" sz="2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49" grpId="0"/>
      <p:bldP spid="50" grpId="0"/>
      <p:bldP spid="51" grpId="0"/>
      <p:bldP spid="52" grpId="0"/>
      <p:bldP spid="53" grpId="0"/>
      <p:bldP spid="54" grpId="0"/>
      <p:bldP spid="56" grpId="0" animBg="1"/>
      <p:bldP spid="57" grpId="0" animBg="1"/>
      <p:bldP spid="58" grpId="0" animBg="1"/>
      <p:bldP spid="59" grpId="0" animBg="1"/>
      <p:bldP spid="20" grpId="0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89608F-BE4D-5945-B833-5CC71F6E4564}"/>
              </a:ext>
            </a:extLst>
          </p:cNvPr>
          <p:cNvSpPr/>
          <p:nvPr/>
        </p:nvSpPr>
        <p:spPr>
          <a:xfrm>
            <a:off x="1368612" y="1045845"/>
            <a:ext cx="6173485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 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go to the cinema on Sunday.</a:t>
            </a:r>
            <a:endParaRPr lang="en-US" sz="2800" kern="1200" dirty="0">
              <a:solidFill>
                <a:schemeClr val="bg1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F0A716C-DF73-E747-9000-12F0EC4D985E}"/>
              </a:ext>
            </a:extLst>
          </p:cNvPr>
          <p:cNvSpPr/>
          <p:nvPr/>
        </p:nvSpPr>
        <p:spPr>
          <a:xfrm>
            <a:off x="2667741" y="2291118"/>
            <a:ext cx="4172445" cy="71324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Calibri" panose="020F0502020204030204" pitchFamily="34" charset="0"/>
                <a:cs typeface="Calibri" panose="020F0502020204030204" pitchFamily="34" charset="0"/>
              </a:rPr>
              <a:t>Adverb of frequency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24F3FF-7616-DE4B-AD27-45EC84E5036B}"/>
              </a:ext>
            </a:extLst>
          </p:cNvPr>
          <p:cNvSpPr/>
          <p:nvPr/>
        </p:nvSpPr>
        <p:spPr>
          <a:xfrm>
            <a:off x="1368612" y="3209001"/>
            <a:ext cx="6598281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To show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OFTEN 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something happens.</a:t>
            </a:r>
            <a:endParaRPr lang="en-US" sz="2800" kern="1200" dirty="0">
              <a:solidFill>
                <a:schemeClr val="bg1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575A849-96D6-C145-B728-66054BF441A0}"/>
              </a:ext>
            </a:extLst>
          </p:cNvPr>
          <p:cNvSpPr/>
          <p:nvPr/>
        </p:nvSpPr>
        <p:spPr>
          <a:xfrm>
            <a:off x="1368612" y="3770262"/>
            <a:ext cx="3744936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n-US" sz="28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main verb.</a:t>
            </a:r>
            <a:endParaRPr lang="en-US" sz="2800" kern="1200" dirty="0">
              <a:solidFill>
                <a:schemeClr val="bg1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0C87C95-B175-3F48-830D-3B605CC8CFBA}"/>
              </a:ext>
            </a:extLst>
          </p:cNvPr>
          <p:cNvSpPr/>
          <p:nvPr/>
        </p:nvSpPr>
        <p:spPr>
          <a:xfrm>
            <a:off x="2153262" y="1320964"/>
            <a:ext cx="1528088" cy="55831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B54651A6-00FE-C646-AB0E-AE2B41A51774}"/>
              </a:ext>
            </a:extLst>
          </p:cNvPr>
          <p:cNvSpPr txBox="1">
            <a:spLocks/>
          </p:cNvSpPr>
          <p:nvPr/>
        </p:nvSpPr>
        <p:spPr>
          <a:xfrm>
            <a:off x="1" y="148118"/>
            <a:ext cx="3443844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EAF587-93C8-C947-B661-4D69651B096C}"/>
              </a:ext>
            </a:extLst>
          </p:cNvPr>
          <p:cNvSpPr/>
          <p:nvPr/>
        </p:nvSpPr>
        <p:spPr>
          <a:xfrm>
            <a:off x="1368612" y="3209001"/>
            <a:ext cx="2230098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What to do?</a:t>
            </a:r>
            <a:endParaRPr lang="en-US" sz="28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26A1A4-2F5A-2443-978A-329919501794}"/>
              </a:ext>
            </a:extLst>
          </p:cNvPr>
          <p:cNvSpPr/>
          <p:nvPr/>
        </p:nvSpPr>
        <p:spPr>
          <a:xfrm>
            <a:off x="1368612" y="3770261"/>
            <a:ext cx="2159566" cy="83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is it?</a:t>
            </a:r>
            <a:endParaRPr lang="en-US" sz="28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1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0" grpId="0"/>
      <p:bldP spid="21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35B29D26-16EB-2E41-AF94-2A24F5396477}"/>
              </a:ext>
            </a:extLst>
          </p:cNvPr>
          <p:cNvSpPr txBox="1"/>
          <p:nvPr/>
        </p:nvSpPr>
        <p:spPr>
          <a:xfrm>
            <a:off x="7540831" y="3016332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VN" dirty="0"/>
          </a:p>
        </p:txBody>
      </p:sp>
      <p:grpSp>
        <p:nvGrpSpPr>
          <p:cNvPr id="3" name="Group 2"/>
          <p:cNvGrpSpPr/>
          <p:nvPr/>
        </p:nvGrpSpPr>
        <p:grpSpPr>
          <a:xfrm>
            <a:off x="2131524" y="689242"/>
            <a:ext cx="5066709" cy="4223588"/>
            <a:chOff x="2131524" y="570489"/>
            <a:chExt cx="5066709" cy="4223588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C6662B7F-8CD3-4142-B8E3-95AD3E7B4F9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6059"/>
            <a:stretch/>
          </p:blipFill>
          <p:spPr bwMode="auto">
            <a:xfrm>
              <a:off x="2131524" y="570489"/>
              <a:ext cx="5066709" cy="4223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6183720-82F1-0D49-BCAF-D3B64EE12DCD}"/>
                </a:ext>
              </a:extLst>
            </p:cNvPr>
            <p:cNvSpPr txBox="1"/>
            <p:nvPr/>
          </p:nvSpPr>
          <p:spPr>
            <a:xfrm>
              <a:off x="3530695" y="1029054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1. always</a:t>
              </a:r>
              <a:endParaRPr lang="en-US" sz="2000" b="1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9D86597-1FCF-5049-AAB4-89377A8F7E73}"/>
                </a:ext>
              </a:extLst>
            </p:cNvPr>
            <p:cNvSpPr txBox="1"/>
            <p:nvPr/>
          </p:nvSpPr>
          <p:spPr>
            <a:xfrm>
              <a:off x="3530694" y="1644865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2. ______</a:t>
              </a:r>
              <a:endParaRPr lang="en-US" sz="2000" b="1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C5CEFC7-F446-E049-A23D-8F6544ED6DE5}"/>
                </a:ext>
              </a:extLst>
            </p:cNvPr>
            <p:cNvSpPr txBox="1"/>
            <p:nvPr/>
          </p:nvSpPr>
          <p:spPr>
            <a:xfrm>
              <a:off x="3530694" y="2246616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3. ______</a:t>
              </a:r>
              <a:endParaRPr lang="en-US" sz="2000" b="1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8E9EFC6-0BB0-CA4B-9A92-18E54D2F676E}"/>
                </a:ext>
              </a:extLst>
            </p:cNvPr>
            <p:cNvSpPr txBox="1"/>
            <p:nvPr/>
          </p:nvSpPr>
          <p:spPr>
            <a:xfrm>
              <a:off x="3530694" y="2872596"/>
              <a:ext cx="22683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4. rarely</a:t>
              </a:r>
              <a:endParaRPr lang="en-US" sz="2000" b="1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10EB41A-9D66-B848-A0C1-F3BF54279DFF}"/>
                </a:ext>
              </a:extLst>
            </p:cNvPr>
            <p:cNvSpPr txBox="1"/>
            <p:nvPr/>
          </p:nvSpPr>
          <p:spPr>
            <a:xfrm>
              <a:off x="3754346" y="3526900"/>
              <a:ext cx="1674463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333333"/>
                  </a:solidFill>
                  <a:latin typeface="Helvetica Neue"/>
                </a:rPr>
                <a:t>5. ____</a:t>
              </a:r>
              <a:endParaRPr lang="en-US" sz="2000" b="1" dirty="0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A2140512-8116-B642-A9CE-056996FD69C1}"/>
              </a:ext>
            </a:extLst>
          </p:cNvPr>
          <p:cNvSpPr txBox="1"/>
          <p:nvPr/>
        </p:nvSpPr>
        <p:spPr>
          <a:xfrm>
            <a:off x="3669449" y="1748571"/>
            <a:ext cx="22683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elvetica Neue"/>
              </a:rPr>
              <a:t>usually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6A8153C-2550-E840-BFA2-2534826F0D9E}"/>
              </a:ext>
            </a:extLst>
          </p:cNvPr>
          <p:cNvSpPr txBox="1"/>
          <p:nvPr/>
        </p:nvSpPr>
        <p:spPr>
          <a:xfrm>
            <a:off x="3885413" y="2331245"/>
            <a:ext cx="22683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elvetica Neue"/>
              </a:rPr>
              <a:t>sometimes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A4F0BBB-663C-9548-A9E6-5F40E8A8398B}"/>
              </a:ext>
            </a:extLst>
          </p:cNvPr>
          <p:cNvSpPr txBox="1"/>
          <p:nvPr/>
        </p:nvSpPr>
        <p:spPr>
          <a:xfrm>
            <a:off x="3872808" y="3613731"/>
            <a:ext cx="18419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elvetica Neue"/>
              </a:rPr>
              <a:t>never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1" name="Google Shape;740;p24">
            <a:extLst>
              <a:ext uri="{FF2B5EF4-FFF2-40B4-BE49-F238E27FC236}">
                <a16:creationId xmlns:a16="http://schemas.microsoft.com/office/drawing/2014/main" id="{B226490F-4F3F-B54E-88F2-F11700AFDCF6}"/>
              </a:ext>
            </a:extLst>
          </p:cNvPr>
          <p:cNvSpPr txBox="1">
            <a:spLocks/>
          </p:cNvSpPr>
          <p:nvPr/>
        </p:nvSpPr>
        <p:spPr>
          <a:xfrm>
            <a:off x="610716" y="396999"/>
            <a:ext cx="9020172" cy="102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 3. (p 10) Fill in the blank with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usually, sometimes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never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4C82CA-89BC-054F-AAC2-B07C3D9A1419}"/>
              </a:ext>
            </a:extLst>
          </p:cNvPr>
          <p:cNvSpPr txBox="1"/>
          <p:nvPr/>
        </p:nvSpPr>
        <p:spPr>
          <a:xfrm>
            <a:off x="2686050" y="196660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VN" dirty="0"/>
          </a:p>
        </p:txBody>
      </p:sp>
      <p:sp>
        <p:nvSpPr>
          <p:cNvPr id="2" name="TextBox 1"/>
          <p:cNvSpPr txBox="1"/>
          <p:nvPr/>
        </p:nvSpPr>
        <p:spPr>
          <a:xfrm>
            <a:off x="1609585" y="1147807"/>
            <a:ext cx="104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100%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04910" y="1811353"/>
            <a:ext cx="104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90%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09173" y="2458716"/>
            <a:ext cx="1043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50%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39190" y="3057527"/>
            <a:ext cx="708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5%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76685" y="3729166"/>
            <a:ext cx="708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0%</a:t>
            </a:r>
          </a:p>
        </p:txBody>
      </p:sp>
      <p:sp>
        <p:nvSpPr>
          <p:cNvPr id="22" name="Google Shape;740;p24">
            <a:extLst>
              <a:ext uri="{FF2B5EF4-FFF2-40B4-BE49-F238E27FC236}">
                <a16:creationId xmlns:a16="http://schemas.microsoft.com/office/drawing/2014/main" id="{4F4A5C96-4350-FB40-80C2-D59DE78BA778}"/>
              </a:ext>
            </a:extLst>
          </p:cNvPr>
          <p:cNvSpPr txBox="1">
            <a:spLocks/>
          </p:cNvSpPr>
          <p:nvPr/>
        </p:nvSpPr>
        <p:spPr>
          <a:xfrm>
            <a:off x="610716" y="395637"/>
            <a:ext cx="9020172" cy="102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Deca"/>
              <a:buNone/>
              <a:defRPr sz="28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 3. (p 10) Write a sentence with one of these adverbs.</a:t>
            </a:r>
          </a:p>
        </p:txBody>
      </p:sp>
    </p:spTree>
    <p:extLst>
      <p:ext uri="{BB962C8B-B14F-4D97-AF65-F5344CB8AC3E}">
        <p14:creationId xmlns:p14="http://schemas.microsoft.com/office/powerpoint/2010/main" val="357769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2" grpId="0"/>
      <p:bldP spid="17" grpId="0"/>
      <p:bldP spid="18" grpId="0"/>
      <p:bldP spid="19" grpId="0"/>
      <p:bldP spid="20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9">
            <a:extLst>
              <a:ext uri="{FF2B5EF4-FFF2-40B4-BE49-F238E27FC236}">
                <a16:creationId xmlns:a16="http://schemas.microsoft.com/office/drawing/2014/main" id="{34363554-8DA0-CF46-8890-8B0BD9FCEC2C}"/>
              </a:ext>
            </a:extLst>
          </p:cNvPr>
          <p:cNvSpPr txBox="1">
            <a:spLocks/>
          </p:cNvSpPr>
          <p:nvPr/>
        </p:nvSpPr>
        <p:spPr>
          <a:xfrm>
            <a:off x="5660136" y="1298761"/>
            <a:ext cx="144130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itle 9">
            <a:extLst>
              <a:ext uri="{FF2B5EF4-FFF2-40B4-BE49-F238E27FC236}">
                <a16:creationId xmlns:a16="http://schemas.microsoft.com/office/drawing/2014/main" id="{A0298C46-B744-234E-A521-5E24A35A822A}"/>
              </a:ext>
            </a:extLst>
          </p:cNvPr>
          <p:cNvSpPr txBox="1">
            <a:spLocks/>
          </p:cNvSpPr>
          <p:nvPr/>
        </p:nvSpPr>
        <p:spPr>
          <a:xfrm>
            <a:off x="1121783" y="2114550"/>
            <a:ext cx="144130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itle 9">
            <a:extLst>
              <a:ext uri="{FF2B5EF4-FFF2-40B4-BE49-F238E27FC236}">
                <a16:creationId xmlns:a16="http://schemas.microsoft.com/office/drawing/2014/main" id="{DEDA4CD1-F5D2-9446-A028-A1301FD23307}"/>
              </a:ext>
            </a:extLst>
          </p:cNvPr>
          <p:cNvSpPr txBox="1">
            <a:spLocks/>
          </p:cNvSpPr>
          <p:nvPr/>
        </p:nvSpPr>
        <p:spPr>
          <a:xfrm>
            <a:off x="2095559" y="2803371"/>
            <a:ext cx="144130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itle 9">
            <a:extLst>
              <a:ext uri="{FF2B5EF4-FFF2-40B4-BE49-F238E27FC236}">
                <a16:creationId xmlns:a16="http://schemas.microsoft.com/office/drawing/2014/main" id="{417B7BB9-B05E-E949-9439-E9574C16237F}"/>
              </a:ext>
            </a:extLst>
          </p:cNvPr>
          <p:cNvSpPr txBox="1">
            <a:spLocks/>
          </p:cNvSpPr>
          <p:nvPr/>
        </p:nvSpPr>
        <p:spPr>
          <a:xfrm>
            <a:off x="6546826" y="3513912"/>
            <a:ext cx="164714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itle 9">
            <a:extLst>
              <a:ext uri="{FF2B5EF4-FFF2-40B4-BE49-F238E27FC236}">
                <a16:creationId xmlns:a16="http://schemas.microsoft.com/office/drawing/2014/main" id="{531C7F3A-2BDD-834A-B402-A6EFAAB8FCAD}"/>
              </a:ext>
            </a:extLst>
          </p:cNvPr>
          <p:cNvSpPr txBox="1">
            <a:spLocks/>
          </p:cNvSpPr>
          <p:nvPr/>
        </p:nvSpPr>
        <p:spPr>
          <a:xfrm>
            <a:off x="1121783" y="4264335"/>
            <a:ext cx="457635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9B4175-7582-4BCD-B647-6AE4FDA8F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764" y="935883"/>
            <a:ext cx="914477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I __________ late on Saturdays.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get up usually			B. usually get up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My mum __________ to work late.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rarely goes			B. goes rarely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__________ at weekends?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Do you often travel		B. Often do you travel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What kind of music __________?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usually does Susan listen to    B. does Susan usually listen to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When __________ go on holiday each year?</a:t>
            </a:r>
          </a:p>
          <a:p>
            <a:pPr>
              <a:lnSpc>
                <a:spcPts val="2880"/>
              </a:lnSpc>
              <a:spcBef>
                <a:spcPct val="0"/>
              </a:spcBef>
              <a:buFontTx/>
              <a:buNone/>
            </a:pPr>
            <a:r>
              <a:rPr lang="en-US" altLang="en-V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 do you usually			B. you usually</a:t>
            </a:r>
            <a:endParaRPr lang="en-VN" altLang="en-V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C11C569-17D2-544F-BBF4-A6E5FDEBD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082" y="421965"/>
            <a:ext cx="7704000" cy="457200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 4. (p 10) Choose the correct answer.</a:t>
            </a:r>
          </a:p>
        </p:txBody>
      </p:sp>
      <p:pic>
        <p:nvPicPr>
          <p:cNvPr id="23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6F6943A2-7078-2A4B-961D-BAB046FCF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389" y="1237419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F45E65F4-D5A1-F544-AAC1-22DA1FB4A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00" y="199028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B9A8CCC5-4A12-C849-B758-801A539C6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56" y="2742029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D10758FC-A2C7-5F4A-A19D-F86602936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082" y="345257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Red Circle Hand Drawn Chalk On: Hình minh họa có sẵn 591848420 |  Shutterstock">
            <a:extLst>
              <a:ext uri="{FF2B5EF4-FFF2-40B4-BE49-F238E27FC236}">
                <a16:creationId xmlns:a16="http://schemas.microsoft.com/office/drawing/2014/main" id="{90F015A1-9B21-CE4E-B1D7-BB3835EB3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99" y="4198370"/>
            <a:ext cx="546747" cy="57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27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5628078-B4EC-9044-9A5C-CDC512CD2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8" y="450072"/>
            <a:ext cx="7700354" cy="39770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1. you/ often/ ride your bicycle/ to school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2. you/ sometimes/ study/ in the school library 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3. you/ like/ your new school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4. your friends/ always /go to school/ with you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vi-VN" sz="2600" dirty="0">
                <a:latin typeface="Calibri" panose="020F0502020204030204" pitchFamily="34" charset="0"/>
                <a:cs typeface="Calibri" panose="020F0502020204030204" pitchFamily="34" charset="0"/>
              </a:rPr>
              <a:t>5. you/ usually/ do homework/ after school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6BCB70-EB92-5A4A-AC4C-6E4EE27D3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Ex 5. (p 10) Write full questions in your notebook.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808161-6FDA-3541-B5B2-645541A9D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128265"/>
            <a:ext cx="57919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often ride your bicycle to school?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B082BA-4E86-DF4F-B898-FDF45B6CE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1976933"/>
            <a:ext cx="64780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sometimes study in the school library?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C4AC41-D6D0-E04B-81ED-0D5F1F059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2777694"/>
            <a:ext cx="43845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you like your new school?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4E0861-1161-8541-9E5F-3AE67325C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3553570"/>
            <a:ext cx="65181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your friends always go to school with you?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85394E-9180-2849-B37F-3C5B7AE9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365839"/>
            <a:ext cx="6691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→ </a:t>
            </a:r>
            <a:r>
              <a:rPr lang="en-US" altLang="vi-V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usually do your homework after school?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393CF2-403F-4B14-BE85-DD9FE2AEC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Ex 5. (p 10) In group of 6, ask and answer these questions.</a:t>
            </a:r>
          </a:p>
        </p:txBody>
      </p:sp>
    </p:spTree>
    <p:extLst>
      <p:ext uri="{BB962C8B-B14F-4D97-AF65-F5344CB8AC3E}">
        <p14:creationId xmlns:p14="http://schemas.microsoft.com/office/powerpoint/2010/main" val="247575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utoUpdateAnimBg="0"/>
      <p:bldP spid="7" grpId="0" autoUpdateAnimBg="0"/>
      <p:bldP spid="8" grpId="0" autoUpdateAnimBg="0"/>
      <p:bldP spid="9" grpId="0" autoUpdateAnimBg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>
            <a:extLst>
              <a:ext uri="{FF2B5EF4-FFF2-40B4-BE49-F238E27FC236}">
                <a16:creationId xmlns:a16="http://schemas.microsoft.com/office/drawing/2014/main" id="{371EB8E7-07D4-DB44-8E4C-8E49161B84F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021278" y="1197343"/>
            <a:ext cx="6198920" cy="7207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n-US" alt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1. What tense do you learn today?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56FBB9B-7017-BB4D-A4CA-4D7C9270B129}"/>
              </a:ext>
            </a:extLst>
          </p:cNvPr>
          <p:cNvSpPr/>
          <p:nvPr/>
        </p:nvSpPr>
        <p:spPr>
          <a:xfrm>
            <a:off x="2447925" y="176213"/>
            <a:ext cx="4248150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RECAP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E03BB-A1D9-4E37-AC29-63172EB45689}"/>
              </a:ext>
            </a:extLst>
          </p:cNvPr>
          <p:cNvSpPr txBox="1"/>
          <p:nvPr/>
        </p:nvSpPr>
        <p:spPr>
          <a:xfrm>
            <a:off x="2268187" y="2048530"/>
            <a:ext cx="67371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51E3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THE PRESENT SIMPLE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F29C682-0D75-4F3F-BDB6-68896BC08F38}"/>
              </a:ext>
            </a:extLst>
          </p:cNvPr>
          <p:cNvSpPr txBox="1">
            <a:spLocks noChangeArrowheads="1"/>
          </p:cNvSpPr>
          <p:nvPr/>
        </p:nvSpPr>
        <p:spPr>
          <a:xfrm>
            <a:off x="1021278" y="2784311"/>
            <a:ext cx="7552705" cy="72072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tamaran"/>
              <a:buChar char="●"/>
              <a:defRPr sz="18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Char char="■"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en-US" alt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2. List 5 adverbs of frequency in this lesson.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95AAE7-6951-4950-A123-0048437F06BF}"/>
              </a:ext>
            </a:extLst>
          </p:cNvPr>
          <p:cNvSpPr txBox="1"/>
          <p:nvPr/>
        </p:nvSpPr>
        <p:spPr>
          <a:xfrm>
            <a:off x="1494341" y="3600039"/>
            <a:ext cx="87598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51E3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always, usually, sometimes, rarely, never</a:t>
            </a:r>
          </a:p>
        </p:txBody>
      </p:sp>
    </p:spTree>
    <p:extLst>
      <p:ext uri="{BB962C8B-B14F-4D97-AF65-F5344CB8AC3E}">
        <p14:creationId xmlns:p14="http://schemas.microsoft.com/office/powerpoint/2010/main" val="410471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nimBg="1"/>
      <p:bldP spid="8" grpId="0"/>
      <p:bldP spid="9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5" name="Google Shape;2925;p45"/>
          <p:cNvGrpSpPr/>
          <p:nvPr/>
        </p:nvGrpSpPr>
        <p:grpSpPr>
          <a:xfrm>
            <a:off x="6348326" y="883634"/>
            <a:ext cx="1839617" cy="3715715"/>
            <a:chOff x="3566925" y="2950700"/>
            <a:chExt cx="1246775" cy="2518275"/>
          </a:xfrm>
        </p:grpSpPr>
        <p:sp>
          <p:nvSpPr>
            <p:cNvPr id="2926" name="Google Shape;2926;p45"/>
            <p:cNvSpPr/>
            <p:nvPr/>
          </p:nvSpPr>
          <p:spPr>
            <a:xfrm>
              <a:off x="4501875" y="5382250"/>
              <a:ext cx="311825" cy="86725"/>
            </a:xfrm>
            <a:custGeom>
              <a:avLst/>
              <a:gdLst/>
              <a:ahLst/>
              <a:cxnLst/>
              <a:rect l="l" t="t" r="r" b="b"/>
              <a:pathLst>
                <a:path w="12473" h="3469" extrusionOk="0">
                  <a:moveTo>
                    <a:pt x="5649" y="0"/>
                  </a:moveTo>
                  <a:lnTo>
                    <a:pt x="0" y="690"/>
                  </a:lnTo>
                  <a:lnTo>
                    <a:pt x="243" y="3468"/>
                  </a:lnTo>
                  <a:lnTo>
                    <a:pt x="1529" y="3468"/>
                  </a:lnTo>
                  <a:lnTo>
                    <a:pt x="1529" y="2816"/>
                  </a:lnTo>
                  <a:lnTo>
                    <a:pt x="4903" y="3468"/>
                  </a:lnTo>
                  <a:lnTo>
                    <a:pt x="12473" y="3468"/>
                  </a:lnTo>
                  <a:lnTo>
                    <a:pt x="56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45"/>
            <p:cNvSpPr/>
            <p:nvPr/>
          </p:nvSpPr>
          <p:spPr>
            <a:xfrm>
              <a:off x="4364850" y="3463850"/>
              <a:ext cx="207900" cy="178075"/>
            </a:xfrm>
            <a:custGeom>
              <a:avLst/>
              <a:gdLst/>
              <a:ahLst/>
              <a:cxnLst/>
              <a:rect l="l" t="t" r="r" b="b"/>
              <a:pathLst>
                <a:path w="8316" h="7123" extrusionOk="0">
                  <a:moveTo>
                    <a:pt x="1659" y="1"/>
                  </a:moveTo>
                  <a:lnTo>
                    <a:pt x="0" y="4979"/>
                  </a:lnTo>
                  <a:lnTo>
                    <a:pt x="6749" y="7123"/>
                  </a:lnTo>
                  <a:lnTo>
                    <a:pt x="8315" y="2853"/>
                  </a:lnTo>
                  <a:lnTo>
                    <a:pt x="16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45"/>
            <p:cNvSpPr/>
            <p:nvPr/>
          </p:nvSpPr>
          <p:spPr>
            <a:xfrm>
              <a:off x="4362525" y="3461075"/>
              <a:ext cx="212550" cy="183175"/>
            </a:xfrm>
            <a:custGeom>
              <a:avLst/>
              <a:gdLst/>
              <a:ahLst/>
              <a:cxnLst/>
              <a:rect l="l" t="t" r="r" b="b"/>
              <a:pathLst>
                <a:path w="8502" h="7327" extrusionOk="0">
                  <a:moveTo>
                    <a:pt x="1808" y="242"/>
                  </a:moveTo>
                  <a:lnTo>
                    <a:pt x="8278" y="3020"/>
                  </a:lnTo>
                  <a:lnTo>
                    <a:pt x="6767" y="7122"/>
                  </a:lnTo>
                  <a:lnTo>
                    <a:pt x="224" y="5034"/>
                  </a:lnTo>
                  <a:lnTo>
                    <a:pt x="1808" y="242"/>
                  </a:lnTo>
                  <a:close/>
                  <a:moveTo>
                    <a:pt x="1752" y="0"/>
                  </a:moveTo>
                  <a:lnTo>
                    <a:pt x="1715" y="19"/>
                  </a:lnTo>
                  <a:lnTo>
                    <a:pt x="1678" y="37"/>
                  </a:lnTo>
                  <a:lnTo>
                    <a:pt x="1659" y="75"/>
                  </a:lnTo>
                  <a:lnTo>
                    <a:pt x="0" y="5071"/>
                  </a:lnTo>
                  <a:lnTo>
                    <a:pt x="0" y="5108"/>
                  </a:lnTo>
                  <a:lnTo>
                    <a:pt x="0" y="5146"/>
                  </a:lnTo>
                  <a:lnTo>
                    <a:pt x="37" y="5164"/>
                  </a:lnTo>
                  <a:lnTo>
                    <a:pt x="56" y="5183"/>
                  </a:lnTo>
                  <a:lnTo>
                    <a:pt x="6805" y="7327"/>
                  </a:lnTo>
                  <a:lnTo>
                    <a:pt x="6842" y="7327"/>
                  </a:lnTo>
                  <a:lnTo>
                    <a:pt x="6898" y="7308"/>
                  </a:lnTo>
                  <a:lnTo>
                    <a:pt x="6917" y="7271"/>
                  </a:lnTo>
                  <a:lnTo>
                    <a:pt x="8501" y="3002"/>
                  </a:lnTo>
                  <a:lnTo>
                    <a:pt x="8501" y="2964"/>
                  </a:lnTo>
                  <a:lnTo>
                    <a:pt x="8501" y="2927"/>
                  </a:lnTo>
                  <a:lnTo>
                    <a:pt x="8464" y="2890"/>
                  </a:lnTo>
                  <a:lnTo>
                    <a:pt x="8445" y="2871"/>
                  </a:lnTo>
                  <a:lnTo>
                    <a:pt x="1790" y="19"/>
                  </a:lnTo>
                  <a:lnTo>
                    <a:pt x="175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45"/>
            <p:cNvSpPr/>
            <p:nvPr/>
          </p:nvSpPr>
          <p:spPr>
            <a:xfrm>
              <a:off x="4342475" y="3002900"/>
              <a:ext cx="441400" cy="535550"/>
            </a:xfrm>
            <a:custGeom>
              <a:avLst/>
              <a:gdLst/>
              <a:ahLst/>
              <a:cxnLst/>
              <a:rect l="l" t="t" r="r" b="b"/>
              <a:pathLst>
                <a:path w="17656" h="21422" extrusionOk="0">
                  <a:moveTo>
                    <a:pt x="7961" y="1"/>
                  </a:moveTo>
                  <a:lnTo>
                    <a:pt x="7644" y="19"/>
                  </a:lnTo>
                  <a:lnTo>
                    <a:pt x="7327" y="38"/>
                  </a:lnTo>
                  <a:lnTo>
                    <a:pt x="6749" y="131"/>
                  </a:lnTo>
                  <a:lnTo>
                    <a:pt x="6190" y="262"/>
                  </a:lnTo>
                  <a:lnTo>
                    <a:pt x="5668" y="411"/>
                  </a:lnTo>
                  <a:lnTo>
                    <a:pt x="5165" y="597"/>
                  </a:lnTo>
                  <a:lnTo>
                    <a:pt x="4698" y="821"/>
                  </a:lnTo>
                  <a:lnTo>
                    <a:pt x="4270" y="1063"/>
                  </a:lnTo>
                  <a:lnTo>
                    <a:pt x="3860" y="1343"/>
                  </a:lnTo>
                  <a:lnTo>
                    <a:pt x="3468" y="1623"/>
                  </a:lnTo>
                  <a:lnTo>
                    <a:pt x="3114" y="1940"/>
                  </a:lnTo>
                  <a:lnTo>
                    <a:pt x="2778" y="2257"/>
                  </a:lnTo>
                  <a:lnTo>
                    <a:pt x="2461" y="2592"/>
                  </a:lnTo>
                  <a:lnTo>
                    <a:pt x="2182" y="2946"/>
                  </a:lnTo>
                  <a:lnTo>
                    <a:pt x="1921" y="3301"/>
                  </a:lnTo>
                  <a:lnTo>
                    <a:pt x="1678" y="3655"/>
                  </a:lnTo>
                  <a:lnTo>
                    <a:pt x="1455" y="4009"/>
                  </a:lnTo>
                  <a:lnTo>
                    <a:pt x="1249" y="4363"/>
                  </a:lnTo>
                  <a:lnTo>
                    <a:pt x="1082" y="4717"/>
                  </a:lnTo>
                  <a:lnTo>
                    <a:pt x="914" y="5053"/>
                  </a:lnTo>
                  <a:lnTo>
                    <a:pt x="765" y="5389"/>
                  </a:lnTo>
                  <a:lnTo>
                    <a:pt x="541" y="6022"/>
                  </a:lnTo>
                  <a:lnTo>
                    <a:pt x="355" y="6563"/>
                  </a:lnTo>
                  <a:lnTo>
                    <a:pt x="243" y="7011"/>
                  </a:lnTo>
                  <a:lnTo>
                    <a:pt x="168" y="7327"/>
                  </a:lnTo>
                  <a:lnTo>
                    <a:pt x="131" y="7626"/>
                  </a:lnTo>
                  <a:lnTo>
                    <a:pt x="75" y="8017"/>
                  </a:lnTo>
                  <a:lnTo>
                    <a:pt x="56" y="8465"/>
                  </a:lnTo>
                  <a:lnTo>
                    <a:pt x="19" y="8987"/>
                  </a:lnTo>
                  <a:lnTo>
                    <a:pt x="0" y="9546"/>
                  </a:lnTo>
                  <a:lnTo>
                    <a:pt x="0" y="10161"/>
                  </a:lnTo>
                  <a:lnTo>
                    <a:pt x="0" y="10795"/>
                  </a:lnTo>
                  <a:lnTo>
                    <a:pt x="19" y="11466"/>
                  </a:lnTo>
                  <a:lnTo>
                    <a:pt x="56" y="12137"/>
                  </a:lnTo>
                  <a:lnTo>
                    <a:pt x="131" y="12809"/>
                  </a:lnTo>
                  <a:lnTo>
                    <a:pt x="205" y="13480"/>
                  </a:lnTo>
                  <a:lnTo>
                    <a:pt x="317" y="14132"/>
                  </a:lnTo>
                  <a:lnTo>
                    <a:pt x="448" y="14766"/>
                  </a:lnTo>
                  <a:lnTo>
                    <a:pt x="616" y="15344"/>
                  </a:lnTo>
                  <a:lnTo>
                    <a:pt x="709" y="15624"/>
                  </a:lnTo>
                  <a:lnTo>
                    <a:pt x="802" y="15885"/>
                  </a:lnTo>
                  <a:lnTo>
                    <a:pt x="914" y="16127"/>
                  </a:lnTo>
                  <a:lnTo>
                    <a:pt x="1026" y="16351"/>
                  </a:lnTo>
                  <a:lnTo>
                    <a:pt x="1287" y="16798"/>
                  </a:lnTo>
                  <a:lnTo>
                    <a:pt x="1566" y="17246"/>
                  </a:lnTo>
                  <a:lnTo>
                    <a:pt x="1883" y="17656"/>
                  </a:lnTo>
                  <a:lnTo>
                    <a:pt x="2238" y="18066"/>
                  </a:lnTo>
                  <a:lnTo>
                    <a:pt x="2592" y="18476"/>
                  </a:lnTo>
                  <a:lnTo>
                    <a:pt x="2965" y="18849"/>
                  </a:lnTo>
                  <a:lnTo>
                    <a:pt x="3337" y="19222"/>
                  </a:lnTo>
                  <a:lnTo>
                    <a:pt x="3729" y="19557"/>
                  </a:lnTo>
                  <a:lnTo>
                    <a:pt x="4102" y="19874"/>
                  </a:lnTo>
                  <a:lnTo>
                    <a:pt x="4475" y="20173"/>
                  </a:lnTo>
                  <a:lnTo>
                    <a:pt x="4829" y="20434"/>
                  </a:lnTo>
                  <a:lnTo>
                    <a:pt x="5183" y="20676"/>
                  </a:lnTo>
                  <a:lnTo>
                    <a:pt x="5481" y="20862"/>
                  </a:lnTo>
                  <a:lnTo>
                    <a:pt x="5780" y="21030"/>
                  </a:lnTo>
                  <a:lnTo>
                    <a:pt x="6022" y="21161"/>
                  </a:lnTo>
                  <a:lnTo>
                    <a:pt x="6227" y="21254"/>
                  </a:lnTo>
                  <a:lnTo>
                    <a:pt x="6470" y="21329"/>
                  </a:lnTo>
                  <a:lnTo>
                    <a:pt x="6768" y="21384"/>
                  </a:lnTo>
                  <a:lnTo>
                    <a:pt x="7122" y="21422"/>
                  </a:lnTo>
                  <a:lnTo>
                    <a:pt x="8036" y="21422"/>
                  </a:lnTo>
                  <a:lnTo>
                    <a:pt x="8558" y="21384"/>
                  </a:lnTo>
                  <a:lnTo>
                    <a:pt x="9117" y="21310"/>
                  </a:lnTo>
                  <a:lnTo>
                    <a:pt x="9713" y="21179"/>
                  </a:lnTo>
                  <a:lnTo>
                    <a:pt x="10329" y="21030"/>
                  </a:lnTo>
                  <a:lnTo>
                    <a:pt x="10646" y="20918"/>
                  </a:lnTo>
                  <a:lnTo>
                    <a:pt x="10963" y="20807"/>
                  </a:lnTo>
                  <a:lnTo>
                    <a:pt x="11279" y="20695"/>
                  </a:lnTo>
                  <a:lnTo>
                    <a:pt x="11596" y="20546"/>
                  </a:lnTo>
                  <a:lnTo>
                    <a:pt x="11932" y="20396"/>
                  </a:lnTo>
                  <a:lnTo>
                    <a:pt x="12249" y="20229"/>
                  </a:lnTo>
                  <a:lnTo>
                    <a:pt x="12566" y="20042"/>
                  </a:lnTo>
                  <a:lnTo>
                    <a:pt x="12901" y="19837"/>
                  </a:lnTo>
                  <a:lnTo>
                    <a:pt x="13218" y="19613"/>
                  </a:lnTo>
                  <a:lnTo>
                    <a:pt x="13535" y="19371"/>
                  </a:lnTo>
                  <a:lnTo>
                    <a:pt x="13834" y="19129"/>
                  </a:lnTo>
                  <a:lnTo>
                    <a:pt x="14151" y="18849"/>
                  </a:lnTo>
                  <a:lnTo>
                    <a:pt x="14449" y="18551"/>
                  </a:lnTo>
                  <a:lnTo>
                    <a:pt x="14747" y="18234"/>
                  </a:lnTo>
                  <a:lnTo>
                    <a:pt x="14934" y="17954"/>
                  </a:lnTo>
                  <a:lnTo>
                    <a:pt x="15120" y="17674"/>
                  </a:lnTo>
                  <a:lnTo>
                    <a:pt x="15269" y="17376"/>
                  </a:lnTo>
                  <a:lnTo>
                    <a:pt x="15400" y="17059"/>
                  </a:lnTo>
                  <a:lnTo>
                    <a:pt x="15530" y="16761"/>
                  </a:lnTo>
                  <a:lnTo>
                    <a:pt x="15623" y="16444"/>
                  </a:lnTo>
                  <a:lnTo>
                    <a:pt x="15698" y="16127"/>
                  </a:lnTo>
                  <a:lnTo>
                    <a:pt x="15773" y="15829"/>
                  </a:lnTo>
                  <a:lnTo>
                    <a:pt x="15884" y="15251"/>
                  </a:lnTo>
                  <a:lnTo>
                    <a:pt x="15940" y="14729"/>
                  </a:lnTo>
                  <a:lnTo>
                    <a:pt x="15996" y="14300"/>
                  </a:lnTo>
                  <a:lnTo>
                    <a:pt x="16034" y="13983"/>
                  </a:lnTo>
                  <a:lnTo>
                    <a:pt x="16108" y="13685"/>
                  </a:lnTo>
                  <a:lnTo>
                    <a:pt x="16239" y="13331"/>
                  </a:lnTo>
                  <a:lnTo>
                    <a:pt x="16388" y="12939"/>
                  </a:lnTo>
                  <a:lnTo>
                    <a:pt x="16574" y="12510"/>
                  </a:lnTo>
                  <a:lnTo>
                    <a:pt x="16928" y="11671"/>
                  </a:lnTo>
                  <a:lnTo>
                    <a:pt x="17096" y="11261"/>
                  </a:lnTo>
                  <a:lnTo>
                    <a:pt x="17227" y="10888"/>
                  </a:lnTo>
                  <a:lnTo>
                    <a:pt x="17339" y="10534"/>
                  </a:lnTo>
                  <a:lnTo>
                    <a:pt x="17450" y="10068"/>
                  </a:lnTo>
                  <a:lnTo>
                    <a:pt x="17544" y="9490"/>
                  </a:lnTo>
                  <a:lnTo>
                    <a:pt x="17600" y="9173"/>
                  </a:lnTo>
                  <a:lnTo>
                    <a:pt x="17618" y="8838"/>
                  </a:lnTo>
                  <a:lnTo>
                    <a:pt x="17637" y="8483"/>
                  </a:lnTo>
                  <a:lnTo>
                    <a:pt x="17655" y="8111"/>
                  </a:lnTo>
                  <a:lnTo>
                    <a:pt x="17637" y="7738"/>
                  </a:lnTo>
                  <a:lnTo>
                    <a:pt x="17618" y="7346"/>
                  </a:lnTo>
                  <a:lnTo>
                    <a:pt x="17581" y="6936"/>
                  </a:lnTo>
                  <a:lnTo>
                    <a:pt x="17506" y="6526"/>
                  </a:lnTo>
                  <a:lnTo>
                    <a:pt x="17432" y="6116"/>
                  </a:lnTo>
                  <a:lnTo>
                    <a:pt x="17320" y="5706"/>
                  </a:lnTo>
                  <a:lnTo>
                    <a:pt x="17189" y="5277"/>
                  </a:lnTo>
                  <a:lnTo>
                    <a:pt x="17022" y="4867"/>
                  </a:lnTo>
                  <a:lnTo>
                    <a:pt x="16835" y="4456"/>
                  </a:lnTo>
                  <a:lnTo>
                    <a:pt x="16611" y="4046"/>
                  </a:lnTo>
                  <a:lnTo>
                    <a:pt x="16350" y="3655"/>
                  </a:lnTo>
                  <a:lnTo>
                    <a:pt x="16052" y="3263"/>
                  </a:lnTo>
                  <a:lnTo>
                    <a:pt x="15717" y="2872"/>
                  </a:lnTo>
                  <a:lnTo>
                    <a:pt x="15344" y="2518"/>
                  </a:lnTo>
                  <a:lnTo>
                    <a:pt x="14934" y="2163"/>
                  </a:lnTo>
                  <a:lnTo>
                    <a:pt x="14486" y="1828"/>
                  </a:lnTo>
                  <a:lnTo>
                    <a:pt x="13983" y="1511"/>
                  </a:lnTo>
                  <a:lnTo>
                    <a:pt x="13442" y="1213"/>
                  </a:lnTo>
                  <a:lnTo>
                    <a:pt x="12864" y="951"/>
                  </a:lnTo>
                  <a:lnTo>
                    <a:pt x="12212" y="690"/>
                  </a:lnTo>
                  <a:lnTo>
                    <a:pt x="11522" y="485"/>
                  </a:lnTo>
                  <a:lnTo>
                    <a:pt x="10776" y="280"/>
                  </a:lnTo>
                  <a:lnTo>
                    <a:pt x="10385" y="206"/>
                  </a:lnTo>
                  <a:lnTo>
                    <a:pt x="10012" y="150"/>
                  </a:lnTo>
                  <a:lnTo>
                    <a:pt x="9658" y="94"/>
                  </a:lnTo>
                  <a:lnTo>
                    <a:pt x="9303" y="38"/>
                  </a:lnTo>
                  <a:lnTo>
                    <a:pt x="8949" y="19"/>
                  </a:lnTo>
                  <a:lnTo>
                    <a:pt x="8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45"/>
            <p:cNvSpPr/>
            <p:nvPr/>
          </p:nvSpPr>
          <p:spPr>
            <a:xfrm>
              <a:off x="4342475" y="3002900"/>
              <a:ext cx="441400" cy="535550"/>
            </a:xfrm>
            <a:custGeom>
              <a:avLst/>
              <a:gdLst/>
              <a:ahLst/>
              <a:cxnLst/>
              <a:rect l="l" t="t" r="r" b="b"/>
              <a:pathLst>
                <a:path w="17656" h="21422" fill="none" extrusionOk="0">
                  <a:moveTo>
                    <a:pt x="6227" y="21254"/>
                  </a:moveTo>
                  <a:lnTo>
                    <a:pt x="6227" y="21254"/>
                  </a:lnTo>
                  <a:lnTo>
                    <a:pt x="6022" y="21161"/>
                  </a:lnTo>
                  <a:lnTo>
                    <a:pt x="5780" y="21030"/>
                  </a:lnTo>
                  <a:lnTo>
                    <a:pt x="5481" y="20862"/>
                  </a:lnTo>
                  <a:lnTo>
                    <a:pt x="5183" y="20676"/>
                  </a:lnTo>
                  <a:lnTo>
                    <a:pt x="4829" y="20434"/>
                  </a:lnTo>
                  <a:lnTo>
                    <a:pt x="4475" y="20173"/>
                  </a:lnTo>
                  <a:lnTo>
                    <a:pt x="4102" y="19874"/>
                  </a:lnTo>
                  <a:lnTo>
                    <a:pt x="3729" y="19557"/>
                  </a:lnTo>
                  <a:lnTo>
                    <a:pt x="3337" y="19222"/>
                  </a:lnTo>
                  <a:lnTo>
                    <a:pt x="2965" y="18849"/>
                  </a:lnTo>
                  <a:lnTo>
                    <a:pt x="2592" y="18476"/>
                  </a:lnTo>
                  <a:lnTo>
                    <a:pt x="2238" y="18066"/>
                  </a:lnTo>
                  <a:lnTo>
                    <a:pt x="1883" y="17656"/>
                  </a:lnTo>
                  <a:lnTo>
                    <a:pt x="1566" y="17246"/>
                  </a:lnTo>
                  <a:lnTo>
                    <a:pt x="1287" y="16798"/>
                  </a:lnTo>
                  <a:lnTo>
                    <a:pt x="1026" y="16351"/>
                  </a:lnTo>
                  <a:lnTo>
                    <a:pt x="1026" y="16351"/>
                  </a:lnTo>
                  <a:lnTo>
                    <a:pt x="914" y="16127"/>
                  </a:lnTo>
                  <a:lnTo>
                    <a:pt x="802" y="15885"/>
                  </a:lnTo>
                  <a:lnTo>
                    <a:pt x="709" y="15624"/>
                  </a:lnTo>
                  <a:lnTo>
                    <a:pt x="616" y="15344"/>
                  </a:lnTo>
                  <a:lnTo>
                    <a:pt x="448" y="14766"/>
                  </a:lnTo>
                  <a:lnTo>
                    <a:pt x="317" y="14132"/>
                  </a:lnTo>
                  <a:lnTo>
                    <a:pt x="205" y="13480"/>
                  </a:lnTo>
                  <a:lnTo>
                    <a:pt x="131" y="12809"/>
                  </a:lnTo>
                  <a:lnTo>
                    <a:pt x="56" y="12137"/>
                  </a:lnTo>
                  <a:lnTo>
                    <a:pt x="19" y="11466"/>
                  </a:lnTo>
                  <a:lnTo>
                    <a:pt x="0" y="10795"/>
                  </a:lnTo>
                  <a:lnTo>
                    <a:pt x="0" y="10161"/>
                  </a:lnTo>
                  <a:lnTo>
                    <a:pt x="0" y="9546"/>
                  </a:lnTo>
                  <a:lnTo>
                    <a:pt x="19" y="8987"/>
                  </a:lnTo>
                  <a:lnTo>
                    <a:pt x="56" y="8465"/>
                  </a:lnTo>
                  <a:lnTo>
                    <a:pt x="75" y="8017"/>
                  </a:lnTo>
                  <a:lnTo>
                    <a:pt x="131" y="7626"/>
                  </a:lnTo>
                  <a:lnTo>
                    <a:pt x="168" y="7327"/>
                  </a:lnTo>
                  <a:lnTo>
                    <a:pt x="168" y="7327"/>
                  </a:lnTo>
                  <a:lnTo>
                    <a:pt x="243" y="7011"/>
                  </a:lnTo>
                  <a:lnTo>
                    <a:pt x="355" y="6563"/>
                  </a:lnTo>
                  <a:lnTo>
                    <a:pt x="541" y="6022"/>
                  </a:lnTo>
                  <a:lnTo>
                    <a:pt x="765" y="5389"/>
                  </a:lnTo>
                  <a:lnTo>
                    <a:pt x="914" y="5053"/>
                  </a:lnTo>
                  <a:lnTo>
                    <a:pt x="1082" y="4717"/>
                  </a:lnTo>
                  <a:lnTo>
                    <a:pt x="1249" y="4363"/>
                  </a:lnTo>
                  <a:lnTo>
                    <a:pt x="1455" y="4009"/>
                  </a:lnTo>
                  <a:lnTo>
                    <a:pt x="1678" y="3655"/>
                  </a:lnTo>
                  <a:lnTo>
                    <a:pt x="1921" y="3301"/>
                  </a:lnTo>
                  <a:lnTo>
                    <a:pt x="2182" y="2946"/>
                  </a:lnTo>
                  <a:lnTo>
                    <a:pt x="2461" y="2592"/>
                  </a:lnTo>
                  <a:lnTo>
                    <a:pt x="2778" y="2257"/>
                  </a:lnTo>
                  <a:lnTo>
                    <a:pt x="3114" y="1940"/>
                  </a:lnTo>
                  <a:lnTo>
                    <a:pt x="3468" y="1623"/>
                  </a:lnTo>
                  <a:lnTo>
                    <a:pt x="3860" y="1343"/>
                  </a:lnTo>
                  <a:lnTo>
                    <a:pt x="4270" y="1063"/>
                  </a:lnTo>
                  <a:lnTo>
                    <a:pt x="4698" y="821"/>
                  </a:lnTo>
                  <a:lnTo>
                    <a:pt x="5165" y="597"/>
                  </a:lnTo>
                  <a:lnTo>
                    <a:pt x="5668" y="411"/>
                  </a:lnTo>
                  <a:lnTo>
                    <a:pt x="6190" y="262"/>
                  </a:lnTo>
                  <a:lnTo>
                    <a:pt x="6749" y="131"/>
                  </a:lnTo>
                  <a:lnTo>
                    <a:pt x="7327" y="38"/>
                  </a:lnTo>
                  <a:lnTo>
                    <a:pt x="7644" y="19"/>
                  </a:lnTo>
                  <a:lnTo>
                    <a:pt x="7961" y="1"/>
                  </a:lnTo>
                  <a:lnTo>
                    <a:pt x="8278" y="1"/>
                  </a:lnTo>
                  <a:lnTo>
                    <a:pt x="8614" y="1"/>
                  </a:lnTo>
                  <a:lnTo>
                    <a:pt x="8949" y="19"/>
                  </a:lnTo>
                  <a:lnTo>
                    <a:pt x="9303" y="38"/>
                  </a:lnTo>
                  <a:lnTo>
                    <a:pt x="9658" y="94"/>
                  </a:lnTo>
                  <a:lnTo>
                    <a:pt x="10012" y="150"/>
                  </a:lnTo>
                  <a:lnTo>
                    <a:pt x="10385" y="206"/>
                  </a:lnTo>
                  <a:lnTo>
                    <a:pt x="10776" y="280"/>
                  </a:lnTo>
                  <a:lnTo>
                    <a:pt x="10776" y="280"/>
                  </a:lnTo>
                  <a:lnTo>
                    <a:pt x="11522" y="485"/>
                  </a:lnTo>
                  <a:lnTo>
                    <a:pt x="12212" y="690"/>
                  </a:lnTo>
                  <a:lnTo>
                    <a:pt x="12864" y="951"/>
                  </a:lnTo>
                  <a:lnTo>
                    <a:pt x="13442" y="1213"/>
                  </a:lnTo>
                  <a:lnTo>
                    <a:pt x="13983" y="1511"/>
                  </a:lnTo>
                  <a:lnTo>
                    <a:pt x="14486" y="1828"/>
                  </a:lnTo>
                  <a:lnTo>
                    <a:pt x="14934" y="2163"/>
                  </a:lnTo>
                  <a:lnTo>
                    <a:pt x="15344" y="2518"/>
                  </a:lnTo>
                  <a:lnTo>
                    <a:pt x="15717" y="2872"/>
                  </a:lnTo>
                  <a:lnTo>
                    <a:pt x="16052" y="3263"/>
                  </a:lnTo>
                  <a:lnTo>
                    <a:pt x="16350" y="3655"/>
                  </a:lnTo>
                  <a:lnTo>
                    <a:pt x="16611" y="4046"/>
                  </a:lnTo>
                  <a:lnTo>
                    <a:pt x="16835" y="4456"/>
                  </a:lnTo>
                  <a:lnTo>
                    <a:pt x="17022" y="4867"/>
                  </a:lnTo>
                  <a:lnTo>
                    <a:pt x="17189" y="5277"/>
                  </a:lnTo>
                  <a:lnTo>
                    <a:pt x="17320" y="5706"/>
                  </a:lnTo>
                  <a:lnTo>
                    <a:pt x="17432" y="6116"/>
                  </a:lnTo>
                  <a:lnTo>
                    <a:pt x="17506" y="6526"/>
                  </a:lnTo>
                  <a:lnTo>
                    <a:pt x="17581" y="6936"/>
                  </a:lnTo>
                  <a:lnTo>
                    <a:pt x="17618" y="7346"/>
                  </a:lnTo>
                  <a:lnTo>
                    <a:pt x="17637" y="7738"/>
                  </a:lnTo>
                  <a:lnTo>
                    <a:pt x="17655" y="8111"/>
                  </a:lnTo>
                  <a:lnTo>
                    <a:pt x="17637" y="8483"/>
                  </a:lnTo>
                  <a:lnTo>
                    <a:pt x="17618" y="8838"/>
                  </a:lnTo>
                  <a:lnTo>
                    <a:pt x="17600" y="9173"/>
                  </a:lnTo>
                  <a:lnTo>
                    <a:pt x="17544" y="9490"/>
                  </a:lnTo>
                  <a:lnTo>
                    <a:pt x="17450" y="10068"/>
                  </a:lnTo>
                  <a:lnTo>
                    <a:pt x="17339" y="10534"/>
                  </a:lnTo>
                  <a:lnTo>
                    <a:pt x="17227" y="10888"/>
                  </a:lnTo>
                  <a:lnTo>
                    <a:pt x="17227" y="10888"/>
                  </a:lnTo>
                  <a:lnTo>
                    <a:pt x="17096" y="11261"/>
                  </a:lnTo>
                  <a:lnTo>
                    <a:pt x="16928" y="11671"/>
                  </a:lnTo>
                  <a:lnTo>
                    <a:pt x="16574" y="12510"/>
                  </a:lnTo>
                  <a:lnTo>
                    <a:pt x="16388" y="12939"/>
                  </a:lnTo>
                  <a:lnTo>
                    <a:pt x="16239" y="13331"/>
                  </a:lnTo>
                  <a:lnTo>
                    <a:pt x="16108" y="13685"/>
                  </a:lnTo>
                  <a:lnTo>
                    <a:pt x="16034" y="13983"/>
                  </a:lnTo>
                  <a:lnTo>
                    <a:pt x="16034" y="13983"/>
                  </a:lnTo>
                  <a:lnTo>
                    <a:pt x="15996" y="14300"/>
                  </a:lnTo>
                  <a:lnTo>
                    <a:pt x="15940" y="14729"/>
                  </a:lnTo>
                  <a:lnTo>
                    <a:pt x="15884" y="15251"/>
                  </a:lnTo>
                  <a:lnTo>
                    <a:pt x="15773" y="15829"/>
                  </a:lnTo>
                  <a:lnTo>
                    <a:pt x="15698" y="16127"/>
                  </a:lnTo>
                  <a:lnTo>
                    <a:pt x="15623" y="16444"/>
                  </a:lnTo>
                  <a:lnTo>
                    <a:pt x="15530" y="16761"/>
                  </a:lnTo>
                  <a:lnTo>
                    <a:pt x="15400" y="17059"/>
                  </a:lnTo>
                  <a:lnTo>
                    <a:pt x="15269" y="17376"/>
                  </a:lnTo>
                  <a:lnTo>
                    <a:pt x="15120" y="17674"/>
                  </a:lnTo>
                  <a:lnTo>
                    <a:pt x="14934" y="17954"/>
                  </a:lnTo>
                  <a:lnTo>
                    <a:pt x="14747" y="18234"/>
                  </a:lnTo>
                  <a:lnTo>
                    <a:pt x="14747" y="18234"/>
                  </a:lnTo>
                  <a:lnTo>
                    <a:pt x="14449" y="18551"/>
                  </a:lnTo>
                  <a:lnTo>
                    <a:pt x="14151" y="18849"/>
                  </a:lnTo>
                  <a:lnTo>
                    <a:pt x="13834" y="19129"/>
                  </a:lnTo>
                  <a:lnTo>
                    <a:pt x="13535" y="19371"/>
                  </a:lnTo>
                  <a:lnTo>
                    <a:pt x="13218" y="19613"/>
                  </a:lnTo>
                  <a:lnTo>
                    <a:pt x="12901" y="19837"/>
                  </a:lnTo>
                  <a:lnTo>
                    <a:pt x="12566" y="20042"/>
                  </a:lnTo>
                  <a:lnTo>
                    <a:pt x="12249" y="20229"/>
                  </a:lnTo>
                  <a:lnTo>
                    <a:pt x="11932" y="20396"/>
                  </a:lnTo>
                  <a:lnTo>
                    <a:pt x="11596" y="20546"/>
                  </a:lnTo>
                  <a:lnTo>
                    <a:pt x="11279" y="20695"/>
                  </a:lnTo>
                  <a:lnTo>
                    <a:pt x="10963" y="20807"/>
                  </a:lnTo>
                  <a:lnTo>
                    <a:pt x="10646" y="20918"/>
                  </a:lnTo>
                  <a:lnTo>
                    <a:pt x="10329" y="21030"/>
                  </a:lnTo>
                  <a:lnTo>
                    <a:pt x="9713" y="21179"/>
                  </a:lnTo>
                  <a:lnTo>
                    <a:pt x="9117" y="21310"/>
                  </a:lnTo>
                  <a:lnTo>
                    <a:pt x="8558" y="21384"/>
                  </a:lnTo>
                  <a:lnTo>
                    <a:pt x="8036" y="21422"/>
                  </a:lnTo>
                  <a:lnTo>
                    <a:pt x="7551" y="21422"/>
                  </a:lnTo>
                  <a:lnTo>
                    <a:pt x="7122" y="21422"/>
                  </a:lnTo>
                  <a:lnTo>
                    <a:pt x="6768" y="21384"/>
                  </a:lnTo>
                  <a:lnTo>
                    <a:pt x="6470" y="21329"/>
                  </a:lnTo>
                  <a:lnTo>
                    <a:pt x="6227" y="2125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45"/>
            <p:cNvSpPr/>
            <p:nvPr/>
          </p:nvSpPr>
          <p:spPr>
            <a:xfrm>
              <a:off x="4340150" y="3000575"/>
              <a:ext cx="445600" cy="540200"/>
            </a:xfrm>
            <a:custGeom>
              <a:avLst/>
              <a:gdLst/>
              <a:ahLst/>
              <a:cxnLst/>
              <a:rect l="l" t="t" r="r" b="b"/>
              <a:pathLst>
                <a:path w="17824" h="21608" extrusionOk="0">
                  <a:moveTo>
                    <a:pt x="8520" y="168"/>
                  </a:moveTo>
                  <a:lnTo>
                    <a:pt x="8968" y="187"/>
                  </a:lnTo>
                  <a:lnTo>
                    <a:pt x="9415" y="224"/>
                  </a:lnTo>
                  <a:lnTo>
                    <a:pt x="9881" y="280"/>
                  </a:lnTo>
                  <a:lnTo>
                    <a:pt x="10366" y="355"/>
                  </a:lnTo>
                  <a:lnTo>
                    <a:pt x="10850" y="467"/>
                  </a:lnTo>
                  <a:lnTo>
                    <a:pt x="11372" y="597"/>
                  </a:lnTo>
                  <a:lnTo>
                    <a:pt x="11876" y="728"/>
                  </a:lnTo>
                  <a:lnTo>
                    <a:pt x="12361" y="895"/>
                  </a:lnTo>
                  <a:lnTo>
                    <a:pt x="12827" y="1082"/>
                  </a:lnTo>
                  <a:lnTo>
                    <a:pt x="13274" y="1268"/>
                  </a:lnTo>
                  <a:lnTo>
                    <a:pt x="13703" y="1473"/>
                  </a:lnTo>
                  <a:lnTo>
                    <a:pt x="14094" y="1697"/>
                  </a:lnTo>
                  <a:lnTo>
                    <a:pt x="14486" y="1939"/>
                  </a:lnTo>
                  <a:lnTo>
                    <a:pt x="14840" y="2200"/>
                  </a:lnTo>
                  <a:lnTo>
                    <a:pt x="15176" y="2480"/>
                  </a:lnTo>
                  <a:lnTo>
                    <a:pt x="15493" y="2760"/>
                  </a:lnTo>
                  <a:lnTo>
                    <a:pt x="15791" y="3077"/>
                  </a:lnTo>
                  <a:lnTo>
                    <a:pt x="16071" y="3394"/>
                  </a:lnTo>
                  <a:lnTo>
                    <a:pt x="16332" y="3729"/>
                  </a:lnTo>
                  <a:lnTo>
                    <a:pt x="16555" y="4083"/>
                  </a:lnTo>
                  <a:lnTo>
                    <a:pt x="16779" y="4438"/>
                  </a:lnTo>
                  <a:lnTo>
                    <a:pt x="17021" y="4941"/>
                  </a:lnTo>
                  <a:lnTo>
                    <a:pt x="17208" y="5444"/>
                  </a:lnTo>
                  <a:lnTo>
                    <a:pt x="17376" y="5948"/>
                  </a:lnTo>
                  <a:lnTo>
                    <a:pt x="17487" y="6432"/>
                  </a:lnTo>
                  <a:lnTo>
                    <a:pt x="17581" y="6936"/>
                  </a:lnTo>
                  <a:lnTo>
                    <a:pt x="17637" y="7420"/>
                  </a:lnTo>
                  <a:lnTo>
                    <a:pt x="17655" y="7887"/>
                  </a:lnTo>
                  <a:lnTo>
                    <a:pt x="17655" y="8334"/>
                  </a:lnTo>
                  <a:lnTo>
                    <a:pt x="17655" y="8763"/>
                  </a:lnTo>
                  <a:lnTo>
                    <a:pt x="17618" y="9173"/>
                  </a:lnTo>
                  <a:lnTo>
                    <a:pt x="17562" y="9564"/>
                  </a:lnTo>
                  <a:lnTo>
                    <a:pt x="17506" y="9919"/>
                  </a:lnTo>
                  <a:lnTo>
                    <a:pt x="17450" y="10236"/>
                  </a:lnTo>
                  <a:lnTo>
                    <a:pt x="17376" y="10515"/>
                  </a:lnTo>
                  <a:lnTo>
                    <a:pt x="17301" y="10758"/>
                  </a:lnTo>
                  <a:lnTo>
                    <a:pt x="17226" y="10963"/>
                  </a:lnTo>
                  <a:lnTo>
                    <a:pt x="17115" y="11280"/>
                  </a:lnTo>
                  <a:lnTo>
                    <a:pt x="16984" y="11634"/>
                  </a:lnTo>
                  <a:lnTo>
                    <a:pt x="16667" y="12380"/>
                  </a:lnTo>
                  <a:lnTo>
                    <a:pt x="16462" y="12864"/>
                  </a:lnTo>
                  <a:lnTo>
                    <a:pt x="16294" y="13312"/>
                  </a:lnTo>
                  <a:lnTo>
                    <a:pt x="16145" y="13722"/>
                  </a:lnTo>
                  <a:lnTo>
                    <a:pt x="16089" y="13890"/>
                  </a:lnTo>
                  <a:lnTo>
                    <a:pt x="16052" y="14057"/>
                  </a:lnTo>
                  <a:lnTo>
                    <a:pt x="15996" y="14561"/>
                  </a:lnTo>
                  <a:lnTo>
                    <a:pt x="15940" y="14952"/>
                  </a:lnTo>
                  <a:lnTo>
                    <a:pt x="15884" y="15381"/>
                  </a:lnTo>
                  <a:lnTo>
                    <a:pt x="15791" y="15847"/>
                  </a:lnTo>
                  <a:lnTo>
                    <a:pt x="15679" y="16351"/>
                  </a:lnTo>
                  <a:lnTo>
                    <a:pt x="15530" y="16854"/>
                  </a:lnTo>
                  <a:lnTo>
                    <a:pt x="15437" y="17096"/>
                  </a:lnTo>
                  <a:lnTo>
                    <a:pt x="15325" y="17339"/>
                  </a:lnTo>
                  <a:lnTo>
                    <a:pt x="15213" y="17581"/>
                  </a:lnTo>
                  <a:lnTo>
                    <a:pt x="15082" y="17823"/>
                  </a:lnTo>
                  <a:lnTo>
                    <a:pt x="14933" y="18047"/>
                  </a:lnTo>
                  <a:lnTo>
                    <a:pt x="14766" y="18271"/>
                  </a:lnTo>
                  <a:lnTo>
                    <a:pt x="14467" y="18588"/>
                  </a:lnTo>
                  <a:lnTo>
                    <a:pt x="14169" y="18886"/>
                  </a:lnTo>
                  <a:lnTo>
                    <a:pt x="13871" y="19166"/>
                  </a:lnTo>
                  <a:lnTo>
                    <a:pt x="13554" y="19427"/>
                  </a:lnTo>
                  <a:lnTo>
                    <a:pt x="13237" y="19650"/>
                  </a:lnTo>
                  <a:lnTo>
                    <a:pt x="12920" y="19874"/>
                  </a:lnTo>
                  <a:lnTo>
                    <a:pt x="12603" y="20079"/>
                  </a:lnTo>
                  <a:lnTo>
                    <a:pt x="12286" y="20266"/>
                  </a:lnTo>
                  <a:lnTo>
                    <a:pt x="11950" y="20433"/>
                  </a:lnTo>
                  <a:lnTo>
                    <a:pt x="11633" y="20583"/>
                  </a:lnTo>
                  <a:lnTo>
                    <a:pt x="11317" y="20732"/>
                  </a:lnTo>
                  <a:lnTo>
                    <a:pt x="11000" y="20844"/>
                  </a:lnTo>
                  <a:lnTo>
                    <a:pt x="10683" y="20955"/>
                  </a:lnTo>
                  <a:lnTo>
                    <a:pt x="10366" y="21067"/>
                  </a:lnTo>
                  <a:lnTo>
                    <a:pt x="9751" y="21216"/>
                  </a:lnTo>
                  <a:lnTo>
                    <a:pt x="9173" y="21328"/>
                  </a:lnTo>
                  <a:lnTo>
                    <a:pt x="8613" y="21403"/>
                  </a:lnTo>
                  <a:lnTo>
                    <a:pt x="8110" y="21440"/>
                  </a:lnTo>
                  <a:lnTo>
                    <a:pt x="7644" y="21440"/>
                  </a:lnTo>
                  <a:lnTo>
                    <a:pt x="7215" y="21422"/>
                  </a:lnTo>
                  <a:lnTo>
                    <a:pt x="6861" y="21384"/>
                  </a:lnTo>
                  <a:lnTo>
                    <a:pt x="6581" y="21328"/>
                  </a:lnTo>
                  <a:lnTo>
                    <a:pt x="6357" y="21272"/>
                  </a:lnTo>
                  <a:lnTo>
                    <a:pt x="6152" y="21198"/>
                  </a:lnTo>
                  <a:lnTo>
                    <a:pt x="5929" y="21067"/>
                  </a:lnTo>
                  <a:lnTo>
                    <a:pt x="5649" y="20900"/>
                  </a:lnTo>
                  <a:lnTo>
                    <a:pt x="5332" y="20713"/>
                  </a:lnTo>
                  <a:lnTo>
                    <a:pt x="4997" y="20471"/>
                  </a:lnTo>
                  <a:lnTo>
                    <a:pt x="4642" y="20210"/>
                  </a:lnTo>
                  <a:lnTo>
                    <a:pt x="4288" y="19930"/>
                  </a:lnTo>
                  <a:lnTo>
                    <a:pt x="3897" y="19613"/>
                  </a:lnTo>
                  <a:lnTo>
                    <a:pt x="3524" y="19278"/>
                  </a:lnTo>
                  <a:lnTo>
                    <a:pt x="3132" y="18905"/>
                  </a:lnTo>
                  <a:lnTo>
                    <a:pt x="2759" y="18532"/>
                  </a:lnTo>
                  <a:lnTo>
                    <a:pt x="2405" y="18140"/>
                  </a:lnTo>
                  <a:lnTo>
                    <a:pt x="2051" y="17730"/>
                  </a:lnTo>
                  <a:lnTo>
                    <a:pt x="1734" y="17301"/>
                  </a:lnTo>
                  <a:lnTo>
                    <a:pt x="1436" y="16854"/>
                  </a:lnTo>
                  <a:lnTo>
                    <a:pt x="1193" y="16407"/>
                  </a:lnTo>
                  <a:lnTo>
                    <a:pt x="1063" y="16183"/>
                  </a:lnTo>
                  <a:lnTo>
                    <a:pt x="970" y="15940"/>
                  </a:lnTo>
                  <a:lnTo>
                    <a:pt x="858" y="15661"/>
                  </a:lnTo>
                  <a:lnTo>
                    <a:pt x="765" y="15400"/>
                  </a:lnTo>
                  <a:lnTo>
                    <a:pt x="615" y="14803"/>
                  </a:lnTo>
                  <a:lnTo>
                    <a:pt x="485" y="14169"/>
                  </a:lnTo>
                  <a:lnTo>
                    <a:pt x="373" y="13517"/>
                  </a:lnTo>
                  <a:lnTo>
                    <a:pt x="298" y="12864"/>
                  </a:lnTo>
                  <a:lnTo>
                    <a:pt x="224" y="12175"/>
                  </a:lnTo>
                  <a:lnTo>
                    <a:pt x="187" y="11503"/>
                  </a:lnTo>
                  <a:lnTo>
                    <a:pt x="168" y="10851"/>
                  </a:lnTo>
                  <a:lnTo>
                    <a:pt x="168" y="10198"/>
                  </a:lnTo>
                  <a:lnTo>
                    <a:pt x="168" y="9602"/>
                  </a:lnTo>
                  <a:lnTo>
                    <a:pt x="187" y="9042"/>
                  </a:lnTo>
                  <a:lnTo>
                    <a:pt x="224" y="8539"/>
                  </a:lnTo>
                  <a:lnTo>
                    <a:pt x="261" y="8092"/>
                  </a:lnTo>
                  <a:lnTo>
                    <a:pt x="298" y="7719"/>
                  </a:lnTo>
                  <a:lnTo>
                    <a:pt x="354" y="7439"/>
                  </a:lnTo>
                  <a:lnTo>
                    <a:pt x="392" y="7215"/>
                  </a:lnTo>
                  <a:lnTo>
                    <a:pt x="522" y="6693"/>
                  </a:lnTo>
                  <a:lnTo>
                    <a:pt x="634" y="6358"/>
                  </a:lnTo>
                  <a:lnTo>
                    <a:pt x="765" y="5966"/>
                  </a:lnTo>
                  <a:lnTo>
                    <a:pt x="932" y="5538"/>
                  </a:lnTo>
                  <a:lnTo>
                    <a:pt x="1137" y="5090"/>
                  </a:lnTo>
                  <a:lnTo>
                    <a:pt x="1361" y="4605"/>
                  </a:lnTo>
                  <a:lnTo>
                    <a:pt x="1641" y="4121"/>
                  </a:lnTo>
                  <a:lnTo>
                    <a:pt x="1958" y="3636"/>
                  </a:lnTo>
                  <a:lnTo>
                    <a:pt x="2312" y="3133"/>
                  </a:lnTo>
                  <a:lnTo>
                    <a:pt x="2498" y="2890"/>
                  </a:lnTo>
                  <a:lnTo>
                    <a:pt x="2703" y="2648"/>
                  </a:lnTo>
                  <a:lnTo>
                    <a:pt x="2927" y="2424"/>
                  </a:lnTo>
                  <a:lnTo>
                    <a:pt x="3151" y="2200"/>
                  </a:lnTo>
                  <a:lnTo>
                    <a:pt x="3393" y="1977"/>
                  </a:lnTo>
                  <a:lnTo>
                    <a:pt x="3654" y="1753"/>
                  </a:lnTo>
                  <a:lnTo>
                    <a:pt x="3915" y="1548"/>
                  </a:lnTo>
                  <a:lnTo>
                    <a:pt x="4195" y="1361"/>
                  </a:lnTo>
                  <a:lnTo>
                    <a:pt x="4530" y="1156"/>
                  </a:lnTo>
                  <a:lnTo>
                    <a:pt x="4885" y="951"/>
                  </a:lnTo>
                  <a:lnTo>
                    <a:pt x="5258" y="783"/>
                  </a:lnTo>
                  <a:lnTo>
                    <a:pt x="5630" y="634"/>
                  </a:lnTo>
                  <a:lnTo>
                    <a:pt x="6003" y="504"/>
                  </a:lnTo>
                  <a:lnTo>
                    <a:pt x="6395" y="392"/>
                  </a:lnTo>
                  <a:lnTo>
                    <a:pt x="6805" y="317"/>
                  </a:lnTo>
                  <a:lnTo>
                    <a:pt x="7215" y="243"/>
                  </a:lnTo>
                  <a:lnTo>
                    <a:pt x="7644" y="206"/>
                  </a:lnTo>
                  <a:lnTo>
                    <a:pt x="8073" y="168"/>
                  </a:lnTo>
                  <a:close/>
                  <a:moveTo>
                    <a:pt x="8501" y="0"/>
                  </a:moveTo>
                  <a:lnTo>
                    <a:pt x="8054" y="19"/>
                  </a:lnTo>
                  <a:lnTo>
                    <a:pt x="7625" y="38"/>
                  </a:lnTo>
                  <a:lnTo>
                    <a:pt x="7196" y="94"/>
                  </a:lnTo>
                  <a:lnTo>
                    <a:pt x="6768" y="150"/>
                  </a:lnTo>
                  <a:lnTo>
                    <a:pt x="6357" y="243"/>
                  </a:lnTo>
                  <a:lnTo>
                    <a:pt x="5966" y="355"/>
                  </a:lnTo>
                  <a:lnTo>
                    <a:pt x="5574" y="485"/>
                  </a:lnTo>
                  <a:lnTo>
                    <a:pt x="5183" y="634"/>
                  </a:lnTo>
                  <a:lnTo>
                    <a:pt x="4810" y="821"/>
                  </a:lnTo>
                  <a:lnTo>
                    <a:pt x="4456" y="1007"/>
                  </a:lnTo>
                  <a:lnTo>
                    <a:pt x="4102" y="1231"/>
                  </a:lnTo>
                  <a:lnTo>
                    <a:pt x="3822" y="1417"/>
                  </a:lnTo>
                  <a:lnTo>
                    <a:pt x="3561" y="1622"/>
                  </a:lnTo>
                  <a:lnTo>
                    <a:pt x="3300" y="1828"/>
                  </a:lnTo>
                  <a:lnTo>
                    <a:pt x="3058" y="2051"/>
                  </a:lnTo>
                  <a:lnTo>
                    <a:pt x="2834" y="2275"/>
                  </a:lnTo>
                  <a:lnTo>
                    <a:pt x="2610" y="2499"/>
                  </a:lnTo>
                  <a:lnTo>
                    <a:pt x="2405" y="2741"/>
                  </a:lnTo>
                  <a:lnTo>
                    <a:pt x="2219" y="2983"/>
                  </a:lnTo>
                  <a:lnTo>
                    <a:pt x="1864" y="3468"/>
                  </a:lnTo>
                  <a:lnTo>
                    <a:pt x="1548" y="3953"/>
                  </a:lnTo>
                  <a:lnTo>
                    <a:pt x="1268" y="4438"/>
                  </a:lnTo>
                  <a:lnTo>
                    <a:pt x="1026" y="4904"/>
                  </a:lnTo>
                  <a:lnTo>
                    <a:pt x="820" y="5370"/>
                  </a:lnTo>
                  <a:lnTo>
                    <a:pt x="653" y="5799"/>
                  </a:lnTo>
                  <a:lnTo>
                    <a:pt x="522" y="6190"/>
                  </a:lnTo>
                  <a:lnTo>
                    <a:pt x="410" y="6544"/>
                  </a:lnTo>
                  <a:lnTo>
                    <a:pt x="243" y="7104"/>
                  </a:lnTo>
                  <a:lnTo>
                    <a:pt x="187" y="7402"/>
                  </a:lnTo>
                  <a:lnTo>
                    <a:pt x="149" y="7700"/>
                  </a:lnTo>
                  <a:lnTo>
                    <a:pt x="93" y="8073"/>
                  </a:lnTo>
                  <a:lnTo>
                    <a:pt x="56" y="8520"/>
                  </a:lnTo>
                  <a:lnTo>
                    <a:pt x="37" y="9024"/>
                  </a:lnTo>
                  <a:lnTo>
                    <a:pt x="19" y="9602"/>
                  </a:lnTo>
                  <a:lnTo>
                    <a:pt x="0" y="10198"/>
                  </a:lnTo>
                  <a:lnTo>
                    <a:pt x="19" y="10851"/>
                  </a:lnTo>
                  <a:lnTo>
                    <a:pt x="37" y="11522"/>
                  </a:lnTo>
                  <a:lnTo>
                    <a:pt x="75" y="12193"/>
                  </a:lnTo>
                  <a:lnTo>
                    <a:pt x="131" y="12883"/>
                  </a:lnTo>
                  <a:lnTo>
                    <a:pt x="224" y="13573"/>
                  </a:lnTo>
                  <a:lnTo>
                    <a:pt x="317" y="14225"/>
                  </a:lnTo>
                  <a:lnTo>
                    <a:pt x="466" y="14859"/>
                  </a:lnTo>
                  <a:lnTo>
                    <a:pt x="615" y="15456"/>
                  </a:lnTo>
                  <a:lnTo>
                    <a:pt x="709" y="15735"/>
                  </a:lnTo>
                  <a:lnTo>
                    <a:pt x="820" y="15996"/>
                  </a:lnTo>
                  <a:lnTo>
                    <a:pt x="932" y="16257"/>
                  </a:lnTo>
                  <a:lnTo>
                    <a:pt x="1044" y="16500"/>
                  </a:lnTo>
                  <a:lnTo>
                    <a:pt x="1305" y="16947"/>
                  </a:lnTo>
                  <a:lnTo>
                    <a:pt x="1603" y="17395"/>
                  </a:lnTo>
                  <a:lnTo>
                    <a:pt x="1939" y="17823"/>
                  </a:lnTo>
                  <a:lnTo>
                    <a:pt x="2275" y="18252"/>
                  </a:lnTo>
                  <a:lnTo>
                    <a:pt x="2647" y="18662"/>
                  </a:lnTo>
                  <a:lnTo>
                    <a:pt x="3020" y="19035"/>
                  </a:lnTo>
                  <a:lnTo>
                    <a:pt x="3412" y="19408"/>
                  </a:lnTo>
                  <a:lnTo>
                    <a:pt x="3803" y="19744"/>
                  </a:lnTo>
                  <a:lnTo>
                    <a:pt x="4176" y="20061"/>
                  </a:lnTo>
                  <a:lnTo>
                    <a:pt x="4549" y="20359"/>
                  </a:lnTo>
                  <a:lnTo>
                    <a:pt x="4922" y="20620"/>
                  </a:lnTo>
                  <a:lnTo>
                    <a:pt x="5258" y="20844"/>
                  </a:lnTo>
                  <a:lnTo>
                    <a:pt x="5574" y="21049"/>
                  </a:lnTo>
                  <a:lnTo>
                    <a:pt x="5854" y="21216"/>
                  </a:lnTo>
                  <a:lnTo>
                    <a:pt x="6096" y="21347"/>
                  </a:lnTo>
                  <a:lnTo>
                    <a:pt x="6302" y="21422"/>
                  </a:lnTo>
                  <a:lnTo>
                    <a:pt x="6544" y="21496"/>
                  </a:lnTo>
                  <a:lnTo>
                    <a:pt x="6861" y="21552"/>
                  </a:lnTo>
                  <a:lnTo>
                    <a:pt x="7271" y="21589"/>
                  </a:lnTo>
                  <a:lnTo>
                    <a:pt x="7737" y="21608"/>
                  </a:lnTo>
                  <a:lnTo>
                    <a:pt x="8091" y="21589"/>
                  </a:lnTo>
                  <a:lnTo>
                    <a:pt x="8464" y="21571"/>
                  </a:lnTo>
                  <a:lnTo>
                    <a:pt x="8874" y="21533"/>
                  </a:lnTo>
                  <a:lnTo>
                    <a:pt x="9303" y="21459"/>
                  </a:lnTo>
                  <a:lnTo>
                    <a:pt x="9732" y="21384"/>
                  </a:lnTo>
                  <a:lnTo>
                    <a:pt x="10198" y="21272"/>
                  </a:lnTo>
                  <a:lnTo>
                    <a:pt x="10645" y="21142"/>
                  </a:lnTo>
                  <a:lnTo>
                    <a:pt x="11130" y="20974"/>
                  </a:lnTo>
                  <a:lnTo>
                    <a:pt x="11615" y="20769"/>
                  </a:lnTo>
                  <a:lnTo>
                    <a:pt x="12081" y="20545"/>
                  </a:lnTo>
                  <a:lnTo>
                    <a:pt x="12566" y="20284"/>
                  </a:lnTo>
                  <a:lnTo>
                    <a:pt x="13050" y="19986"/>
                  </a:lnTo>
                  <a:lnTo>
                    <a:pt x="13535" y="19650"/>
                  </a:lnTo>
                  <a:lnTo>
                    <a:pt x="14001" y="19259"/>
                  </a:lnTo>
                  <a:lnTo>
                    <a:pt x="14449" y="18849"/>
                  </a:lnTo>
                  <a:lnTo>
                    <a:pt x="14896" y="18383"/>
                  </a:lnTo>
                  <a:lnTo>
                    <a:pt x="15064" y="18159"/>
                  </a:lnTo>
                  <a:lnTo>
                    <a:pt x="15213" y="17917"/>
                  </a:lnTo>
                  <a:lnTo>
                    <a:pt x="15362" y="17674"/>
                  </a:lnTo>
                  <a:lnTo>
                    <a:pt x="15474" y="17413"/>
                  </a:lnTo>
                  <a:lnTo>
                    <a:pt x="15586" y="17171"/>
                  </a:lnTo>
                  <a:lnTo>
                    <a:pt x="15679" y="16910"/>
                  </a:lnTo>
                  <a:lnTo>
                    <a:pt x="15847" y="16407"/>
                  </a:lnTo>
                  <a:lnTo>
                    <a:pt x="15959" y="15903"/>
                  </a:lnTo>
                  <a:lnTo>
                    <a:pt x="16033" y="15418"/>
                  </a:lnTo>
                  <a:lnTo>
                    <a:pt x="16108" y="14971"/>
                  </a:lnTo>
                  <a:lnTo>
                    <a:pt x="16145" y="14579"/>
                  </a:lnTo>
                  <a:lnTo>
                    <a:pt x="16220" y="14076"/>
                  </a:lnTo>
                  <a:lnTo>
                    <a:pt x="16257" y="13927"/>
                  </a:lnTo>
                  <a:lnTo>
                    <a:pt x="16294" y="13759"/>
                  </a:lnTo>
                  <a:lnTo>
                    <a:pt x="16443" y="13349"/>
                  </a:lnTo>
                  <a:lnTo>
                    <a:pt x="16816" y="12436"/>
                  </a:lnTo>
                  <a:lnTo>
                    <a:pt x="17133" y="11690"/>
                  </a:lnTo>
                  <a:lnTo>
                    <a:pt x="17282" y="11336"/>
                  </a:lnTo>
                  <a:lnTo>
                    <a:pt x="17394" y="11019"/>
                  </a:lnTo>
                  <a:lnTo>
                    <a:pt x="17450" y="10814"/>
                  </a:lnTo>
                  <a:lnTo>
                    <a:pt x="17525" y="10571"/>
                  </a:lnTo>
                  <a:lnTo>
                    <a:pt x="17599" y="10273"/>
                  </a:lnTo>
                  <a:lnTo>
                    <a:pt x="17674" y="9956"/>
                  </a:lnTo>
                  <a:lnTo>
                    <a:pt x="17730" y="9583"/>
                  </a:lnTo>
                  <a:lnTo>
                    <a:pt x="17767" y="9192"/>
                  </a:lnTo>
                  <a:lnTo>
                    <a:pt x="17804" y="8781"/>
                  </a:lnTo>
                  <a:lnTo>
                    <a:pt x="17823" y="8334"/>
                  </a:lnTo>
                  <a:lnTo>
                    <a:pt x="17823" y="7868"/>
                  </a:lnTo>
                  <a:lnTo>
                    <a:pt x="17786" y="7402"/>
                  </a:lnTo>
                  <a:lnTo>
                    <a:pt x="17730" y="6898"/>
                  </a:lnTo>
                  <a:lnTo>
                    <a:pt x="17655" y="6395"/>
                  </a:lnTo>
                  <a:lnTo>
                    <a:pt x="17525" y="5892"/>
                  </a:lnTo>
                  <a:lnTo>
                    <a:pt x="17357" y="5388"/>
                  </a:lnTo>
                  <a:lnTo>
                    <a:pt x="17171" y="4866"/>
                  </a:lnTo>
                  <a:lnTo>
                    <a:pt x="17040" y="4624"/>
                  </a:lnTo>
                  <a:lnTo>
                    <a:pt x="16910" y="4363"/>
                  </a:lnTo>
                  <a:lnTo>
                    <a:pt x="16704" y="3990"/>
                  </a:lnTo>
                  <a:lnTo>
                    <a:pt x="16462" y="3636"/>
                  </a:lnTo>
                  <a:lnTo>
                    <a:pt x="16201" y="3300"/>
                  </a:lnTo>
                  <a:lnTo>
                    <a:pt x="15921" y="2965"/>
                  </a:lnTo>
                  <a:lnTo>
                    <a:pt x="15623" y="2648"/>
                  </a:lnTo>
                  <a:lnTo>
                    <a:pt x="15288" y="2350"/>
                  </a:lnTo>
                  <a:lnTo>
                    <a:pt x="14952" y="2070"/>
                  </a:lnTo>
                  <a:lnTo>
                    <a:pt x="14579" y="1809"/>
                  </a:lnTo>
                  <a:lnTo>
                    <a:pt x="14188" y="1567"/>
                  </a:lnTo>
                  <a:lnTo>
                    <a:pt x="13777" y="1343"/>
                  </a:lnTo>
                  <a:lnTo>
                    <a:pt x="13349" y="1119"/>
                  </a:lnTo>
                  <a:lnTo>
                    <a:pt x="12901" y="933"/>
                  </a:lnTo>
                  <a:lnTo>
                    <a:pt x="12417" y="746"/>
                  </a:lnTo>
                  <a:lnTo>
                    <a:pt x="11932" y="578"/>
                  </a:lnTo>
                  <a:lnTo>
                    <a:pt x="11410" y="429"/>
                  </a:lnTo>
                  <a:lnTo>
                    <a:pt x="10888" y="299"/>
                  </a:lnTo>
                  <a:lnTo>
                    <a:pt x="10384" y="206"/>
                  </a:lnTo>
                  <a:lnTo>
                    <a:pt x="9900" y="112"/>
                  </a:lnTo>
                  <a:lnTo>
                    <a:pt x="9434" y="56"/>
                  </a:lnTo>
                  <a:lnTo>
                    <a:pt x="8968" y="19"/>
                  </a:lnTo>
                  <a:lnTo>
                    <a:pt x="850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45"/>
            <p:cNvSpPr/>
            <p:nvPr/>
          </p:nvSpPr>
          <p:spPr>
            <a:xfrm>
              <a:off x="4340150" y="3000575"/>
              <a:ext cx="445600" cy="540200"/>
            </a:xfrm>
            <a:custGeom>
              <a:avLst/>
              <a:gdLst/>
              <a:ahLst/>
              <a:cxnLst/>
              <a:rect l="l" t="t" r="r" b="b"/>
              <a:pathLst>
                <a:path w="17824" h="21608" fill="none" extrusionOk="0">
                  <a:moveTo>
                    <a:pt x="7737" y="21608"/>
                  </a:moveTo>
                  <a:lnTo>
                    <a:pt x="7737" y="21608"/>
                  </a:lnTo>
                  <a:lnTo>
                    <a:pt x="7271" y="21589"/>
                  </a:lnTo>
                  <a:lnTo>
                    <a:pt x="6861" y="21552"/>
                  </a:lnTo>
                  <a:lnTo>
                    <a:pt x="6544" y="21496"/>
                  </a:lnTo>
                  <a:lnTo>
                    <a:pt x="6302" y="21422"/>
                  </a:lnTo>
                  <a:lnTo>
                    <a:pt x="6302" y="21422"/>
                  </a:lnTo>
                  <a:lnTo>
                    <a:pt x="6096" y="21347"/>
                  </a:lnTo>
                  <a:lnTo>
                    <a:pt x="5854" y="21216"/>
                  </a:lnTo>
                  <a:lnTo>
                    <a:pt x="5574" y="21049"/>
                  </a:lnTo>
                  <a:lnTo>
                    <a:pt x="5258" y="20844"/>
                  </a:lnTo>
                  <a:lnTo>
                    <a:pt x="4922" y="20620"/>
                  </a:lnTo>
                  <a:lnTo>
                    <a:pt x="4549" y="20359"/>
                  </a:lnTo>
                  <a:lnTo>
                    <a:pt x="4176" y="20061"/>
                  </a:lnTo>
                  <a:lnTo>
                    <a:pt x="3803" y="19744"/>
                  </a:lnTo>
                  <a:lnTo>
                    <a:pt x="3412" y="19408"/>
                  </a:lnTo>
                  <a:lnTo>
                    <a:pt x="3020" y="19035"/>
                  </a:lnTo>
                  <a:lnTo>
                    <a:pt x="2647" y="18662"/>
                  </a:lnTo>
                  <a:lnTo>
                    <a:pt x="2275" y="18252"/>
                  </a:lnTo>
                  <a:lnTo>
                    <a:pt x="1939" y="17823"/>
                  </a:lnTo>
                  <a:lnTo>
                    <a:pt x="1603" y="17395"/>
                  </a:lnTo>
                  <a:lnTo>
                    <a:pt x="1305" y="16947"/>
                  </a:lnTo>
                  <a:lnTo>
                    <a:pt x="1044" y="16500"/>
                  </a:lnTo>
                  <a:lnTo>
                    <a:pt x="1044" y="16500"/>
                  </a:lnTo>
                  <a:lnTo>
                    <a:pt x="932" y="16257"/>
                  </a:lnTo>
                  <a:lnTo>
                    <a:pt x="820" y="15996"/>
                  </a:lnTo>
                  <a:lnTo>
                    <a:pt x="709" y="15735"/>
                  </a:lnTo>
                  <a:lnTo>
                    <a:pt x="615" y="15456"/>
                  </a:lnTo>
                  <a:lnTo>
                    <a:pt x="466" y="14859"/>
                  </a:lnTo>
                  <a:lnTo>
                    <a:pt x="317" y="14225"/>
                  </a:lnTo>
                  <a:lnTo>
                    <a:pt x="224" y="13573"/>
                  </a:lnTo>
                  <a:lnTo>
                    <a:pt x="131" y="12883"/>
                  </a:lnTo>
                  <a:lnTo>
                    <a:pt x="75" y="12193"/>
                  </a:lnTo>
                  <a:lnTo>
                    <a:pt x="37" y="11522"/>
                  </a:lnTo>
                  <a:lnTo>
                    <a:pt x="19" y="10851"/>
                  </a:lnTo>
                  <a:lnTo>
                    <a:pt x="0" y="10198"/>
                  </a:lnTo>
                  <a:lnTo>
                    <a:pt x="19" y="9602"/>
                  </a:lnTo>
                  <a:lnTo>
                    <a:pt x="37" y="9024"/>
                  </a:lnTo>
                  <a:lnTo>
                    <a:pt x="56" y="8520"/>
                  </a:lnTo>
                  <a:lnTo>
                    <a:pt x="93" y="8073"/>
                  </a:lnTo>
                  <a:lnTo>
                    <a:pt x="149" y="7700"/>
                  </a:lnTo>
                  <a:lnTo>
                    <a:pt x="187" y="7402"/>
                  </a:lnTo>
                  <a:lnTo>
                    <a:pt x="187" y="7402"/>
                  </a:lnTo>
                  <a:lnTo>
                    <a:pt x="243" y="7104"/>
                  </a:lnTo>
                  <a:lnTo>
                    <a:pt x="410" y="6544"/>
                  </a:lnTo>
                  <a:lnTo>
                    <a:pt x="522" y="6190"/>
                  </a:lnTo>
                  <a:lnTo>
                    <a:pt x="653" y="5799"/>
                  </a:lnTo>
                  <a:lnTo>
                    <a:pt x="820" y="5370"/>
                  </a:lnTo>
                  <a:lnTo>
                    <a:pt x="1026" y="4904"/>
                  </a:lnTo>
                  <a:lnTo>
                    <a:pt x="1268" y="4438"/>
                  </a:lnTo>
                  <a:lnTo>
                    <a:pt x="1548" y="3953"/>
                  </a:lnTo>
                  <a:lnTo>
                    <a:pt x="1864" y="3468"/>
                  </a:lnTo>
                  <a:lnTo>
                    <a:pt x="2219" y="2983"/>
                  </a:lnTo>
                  <a:lnTo>
                    <a:pt x="2405" y="2741"/>
                  </a:lnTo>
                  <a:lnTo>
                    <a:pt x="2610" y="2499"/>
                  </a:lnTo>
                  <a:lnTo>
                    <a:pt x="2834" y="2275"/>
                  </a:lnTo>
                  <a:lnTo>
                    <a:pt x="3058" y="2051"/>
                  </a:lnTo>
                  <a:lnTo>
                    <a:pt x="3300" y="1828"/>
                  </a:lnTo>
                  <a:lnTo>
                    <a:pt x="3561" y="1622"/>
                  </a:lnTo>
                  <a:lnTo>
                    <a:pt x="3822" y="1417"/>
                  </a:lnTo>
                  <a:lnTo>
                    <a:pt x="4102" y="1231"/>
                  </a:lnTo>
                  <a:lnTo>
                    <a:pt x="4102" y="1231"/>
                  </a:lnTo>
                  <a:lnTo>
                    <a:pt x="4456" y="1007"/>
                  </a:lnTo>
                  <a:lnTo>
                    <a:pt x="4810" y="821"/>
                  </a:lnTo>
                  <a:lnTo>
                    <a:pt x="5183" y="634"/>
                  </a:lnTo>
                  <a:lnTo>
                    <a:pt x="5574" y="485"/>
                  </a:lnTo>
                  <a:lnTo>
                    <a:pt x="5966" y="355"/>
                  </a:lnTo>
                  <a:lnTo>
                    <a:pt x="6357" y="243"/>
                  </a:lnTo>
                  <a:lnTo>
                    <a:pt x="6768" y="150"/>
                  </a:lnTo>
                  <a:lnTo>
                    <a:pt x="7196" y="94"/>
                  </a:lnTo>
                  <a:lnTo>
                    <a:pt x="7625" y="38"/>
                  </a:lnTo>
                  <a:lnTo>
                    <a:pt x="8054" y="19"/>
                  </a:lnTo>
                  <a:lnTo>
                    <a:pt x="8501" y="0"/>
                  </a:lnTo>
                  <a:lnTo>
                    <a:pt x="8968" y="19"/>
                  </a:lnTo>
                  <a:lnTo>
                    <a:pt x="9434" y="56"/>
                  </a:lnTo>
                  <a:lnTo>
                    <a:pt x="9900" y="112"/>
                  </a:lnTo>
                  <a:lnTo>
                    <a:pt x="10384" y="206"/>
                  </a:lnTo>
                  <a:lnTo>
                    <a:pt x="10888" y="299"/>
                  </a:lnTo>
                  <a:lnTo>
                    <a:pt x="10888" y="299"/>
                  </a:lnTo>
                  <a:lnTo>
                    <a:pt x="11410" y="429"/>
                  </a:lnTo>
                  <a:lnTo>
                    <a:pt x="11932" y="578"/>
                  </a:lnTo>
                  <a:lnTo>
                    <a:pt x="12417" y="746"/>
                  </a:lnTo>
                  <a:lnTo>
                    <a:pt x="12901" y="933"/>
                  </a:lnTo>
                  <a:lnTo>
                    <a:pt x="13349" y="1119"/>
                  </a:lnTo>
                  <a:lnTo>
                    <a:pt x="13777" y="1343"/>
                  </a:lnTo>
                  <a:lnTo>
                    <a:pt x="14188" y="1567"/>
                  </a:lnTo>
                  <a:lnTo>
                    <a:pt x="14579" y="1809"/>
                  </a:lnTo>
                  <a:lnTo>
                    <a:pt x="14952" y="2070"/>
                  </a:lnTo>
                  <a:lnTo>
                    <a:pt x="15288" y="2350"/>
                  </a:lnTo>
                  <a:lnTo>
                    <a:pt x="15623" y="2648"/>
                  </a:lnTo>
                  <a:lnTo>
                    <a:pt x="15921" y="2965"/>
                  </a:lnTo>
                  <a:lnTo>
                    <a:pt x="16201" y="3300"/>
                  </a:lnTo>
                  <a:lnTo>
                    <a:pt x="16462" y="3636"/>
                  </a:lnTo>
                  <a:lnTo>
                    <a:pt x="16704" y="3990"/>
                  </a:lnTo>
                  <a:lnTo>
                    <a:pt x="16910" y="4363"/>
                  </a:lnTo>
                  <a:lnTo>
                    <a:pt x="16910" y="4363"/>
                  </a:lnTo>
                  <a:lnTo>
                    <a:pt x="17040" y="4624"/>
                  </a:lnTo>
                  <a:lnTo>
                    <a:pt x="17171" y="4866"/>
                  </a:lnTo>
                  <a:lnTo>
                    <a:pt x="17357" y="5388"/>
                  </a:lnTo>
                  <a:lnTo>
                    <a:pt x="17525" y="5892"/>
                  </a:lnTo>
                  <a:lnTo>
                    <a:pt x="17655" y="6395"/>
                  </a:lnTo>
                  <a:lnTo>
                    <a:pt x="17730" y="6898"/>
                  </a:lnTo>
                  <a:lnTo>
                    <a:pt x="17786" y="7402"/>
                  </a:lnTo>
                  <a:lnTo>
                    <a:pt x="17823" y="7868"/>
                  </a:lnTo>
                  <a:lnTo>
                    <a:pt x="17823" y="8334"/>
                  </a:lnTo>
                  <a:lnTo>
                    <a:pt x="17804" y="8781"/>
                  </a:lnTo>
                  <a:lnTo>
                    <a:pt x="17767" y="9192"/>
                  </a:lnTo>
                  <a:lnTo>
                    <a:pt x="17730" y="9583"/>
                  </a:lnTo>
                  <a:lnTo>
                    <a:pt x="17674" y="9956"/>
                  </a:lnTo>
                  <a:lnTo>
                    <a:pt x="17599" y="10273"/>
                  </a:lnTo>
                  <a:lnTo>
                    <a:pt x="17525" y="10571"/>
                  </a:lnTo>
                  <a:lnTo>
                    <a:pt x="17450" y="10814"/>
                  </a:lnTo>
                  <a:lnTo>
                    <a:pt x="17394" y="11019"/>
                  </a:lnTo>
                  <a:lnTo>
                    <a:pt x="17394" y="11019"/>
                  </a:lnTo>
                  <a:lnTo>
                    <a:pt x="17282" y="11336"/>
                  </a:lnTo>
                  <a:lnTo>
                    <a:pt x="17133" y="11690"/>
                  </a:lnTo>
                  <a:lnTo>
                    <a:pt x="16816" y="12436"/>
                  </a:lnTo>
                  <a:lnTo>
                    <a:pt x="16816" y="12436"/>
                  </a:lnTo>
                  <a:lnTo>
                    <a:pt x="16443" y="13349"/>
                  </a:lnTo>
                  <a:lnTo>
                    <a:pt x="16294" y="13759"/>
                  </a:lnTo>
                  <a:lnTo>
                    <a:pt x="16257" y="13927"/>
                  </a:lnTo>
                  <a:lnTo>
                    <a:pt x="16220" y="14076"/>
                  </a:lnTo>
                  <a:lnTo>
                    <a:pt x="16220" y="14076"/>
                  </a:lnTo>
                  <a:lnTo>
                    <a:pt x="16145" y="14579"/>
                  </a:lnTo>
                  <a:lnTo>
                    <a:pt x="16145" y="14579"/>
                  </a:lnTo>
                  <a:lnTo>
                    <a:pt x="16108" y="14971"/>
                  </a:lnTo>
                  <a:lnTo>
                    <a:pt x="16033" y="15418"/>
                  </a:lnTo>
                  <a:lnTo>
                    <a:pt x="15959" y="15903"/>
                  </a:lnTo>
                  <a:lnTo>
                    <a:pt x="15847" y="16407"/>
                  </a:lnTo>
                  <a:lnTo>
                    <a:pt x="15679" y="16910"/>
                  </a:lnTo>
                  <a:lnTo>
                    <a:pt x="15586" y="17171"/>
                  </a:lnTo>
                  <a:lnTo>
                    <a:pt x="15474" y="17413"/>
                  </a:lnTo>
                  <a:lnTo>
                    <a:pt x="15362" y="17674"/>
                  </a:lnTo>
                  <a:lnTo>
                    <a:pt x="15213" y="17917"/>
                  </a:lnTo>
                  <a:lnTo>
                    <a:pt x="15064" y="18159"/>
                  </a:lnTo>
                  <a:lnTo>
                    <a:pt x="14896" y="18383"/>
                  </a:lnTo>
                  <a:lnTo>
                    <a:pt x="14896" y="18383"/>
                  </a:lnTo>
                  <a:lnTo>
                    <a:pt x="14449" y="18849"/>
                  </a:lnTo>
                  <a:lnTo>
                    <a:pt x="14001" y="19259"/>
                  </a:lnTo>
                  <a:lnTo>
                    <a:pt x="13535" y="19650"/>
                  </a:lnTo>
                  <a:lnTo>
                    <a:pt x="13050" y="19986"/>
                  </a:lnTo>
                  <a:lnTo>
                    <a:pt x="12566" y="20284"/>
                  </a:lnTo>
                  <a:lnTo>
                    <a:pt x="12081" y="20545"/>
                  </a:lnTo>
                  <a:lnTo>
                    <a:pt x="11615" y="20769"/>
                  </a:lnTo>
                  <a:lnTo>
                    <a:pt x="11130" y="20974"/>
                  </a:lnTo>
                  <a:lnTo>
                    <a:pt x="10645" y="21142"/>
                  </a:lnTo>
                  <a:lnTo>
                    <a:pt x="10198" y="21272"/>
                  </a:lnTo>
                  <a:lnTo>
                    <a:pt x="9732" y="21384"/>
                  </a:lnTo>
                  <a:lnTo>
                    <a:pt x="9303" y="21459"/>
                  </a:lnTo>
                  <a:lnTo>
                    <a:pt x="8874" y="21533"/>
                  </a:lnTo>
                  <a:lnTo>
                    <a:pt x="8464" y="21571"/>
                  </a:lnTo>
                  <a:lnTo>
                    <a:pt x="8091" y="21589"/>
                  </a:lnTo>
                  <a:lnTo>
                    <a:pt x="7737" y="2160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45"/>
            <p:cNvSpPr/>
            <p:nvPr/>
          </p:nvSpPr>
          <p:spPr>
            <a:xfrm>
              <a:off x="4344325" y="3004775"/>
              <a:ext cx="437225" cy="531825"/>
            </a:xfrm>
            <a:custGeom>
              <a:avLst/>
              <a:gdLst/>
              <a:ahLst/>
              <a:cxnLst/>
              <a:rect l="l" t="t" r="r" b="b"/>
              <a:pathLst>
                <a:path w="17489" h="21273" fill="none" extrusionOk="0">
                  <a:moveTo>
                    <a:pt x="6190" y="21104"/>
                  </a:moveTo>
                  <a:lnTo>
                    <a:pt x="6190" y="21104"/>
                  </a:lnTo>
                  <a:lnTo>
                    <a:pt x="6414" y="21160"/>
                  </a:lnTo>
                  <a:lnTo>
                    <a:pt x="6694" y="21216"/>
                  </a:lnTo>
                  <a:lnTo>
                    <a:pt x="7048" y="21254"/>
                  </a:lnTo>
                  <a:lnTo>
                    <a:pt x="7477" y="21272"/>
                  </a:lnTo>
                  <a:lnTo>
                    <a:pt x="7943" y="21272"/>
                  </a:lnTo>
                  <a:lnTo>
                    <a:pt x="8446" y="21235"/>
                  </a:lnTo>
                  <a:lnTo>
                    <a:pt x="9006" y="21160"/>
                  </a:lnTo>
                  <a:lnTo>
                    <a:pt x="9584" y="21048"/>
                  </a:lnTo>
                  <a:lnTo>
                    <a:pt x="10199" y="20899"/>
                  </a:lnTo>
                  <a:lnTo>
                    <a:pt x="10516" y="20787"/>
                  </a:lnTo>
                  <a:lnTo>
                    <a:pt x="10833" y="20676"/>
                  </a:lnTo>
                  <a:lnTo>
                    <a:pt x="11150" y="20564"/>
                  </a:lnTo>
                  <a:lnTo>
                    <a:pt x="11466" y="20415"/>
                  </a:lnTo>
                  <a:lnTo>
                    <a:pt x="11783" y="20265"/>
                  </a:lnTo>
                  <a:lnTo>
                    <a:pt x="12119" y="20098"/>
                  </a:lnTo>
                  <a:lnTo>
                    <a:pt x="12436" y="19911"/>
                  </a:lnTo>
                  <a:lnTo>
                    <a:pt x="12753" y="19706"/>
                  </a:lnTo>
                  <a:lnTo>
                    <a:pt x="13070" y="19482"/>
                  </a:lnTo>
                  <a:lnTo>
                    <a:pt x="13387" y="19259"/>
                  </a:lnTo>
                  <a:lnTo>
                    <a:pt x="13704" y="18998"/>
                  </a:lnTo>
                  <a:lnTo>
                    <a:pt x="14002" y="18718"/>
                  </a:lnTo>
                  <a:lnTo>
                    <a:pt x="14300" y="18420"/>
                  </a:lnTo>
                  <a:lnTo>
                    <a:pt x="14599" y="18103"/>
                  </a:lnTo>
                  <a:lnTo>
                    <a:pt x="14599" y="18103"/>
                  </a:lnTo>
                  <a:lnTo>
                    <a:pt x="14766" y="17879"/>
                  </a:lnTo>
                  <a:lnTo>
                    <a:pt x="14915" y="17655"/>
                  </a:lnTo>
                  <a:lnTo>
                    <a:pt x="15046" y="17413"/>
                  </a:lnTo>
                  <a:lnTo>
                    <a:pt x="15158" y="17171"/>
                  </a:lnTo>
                  <a:lnTo>
                    <a:pt x="15270" y="16928"/>
                  </a:lnTo>
                  <a:lnTo>
                    <a:pt x="15363" y="16686"/>
                  </a:lnTo>
                  <a:lnTo>
                    <a:pt x="15512" y="16183"/>
                  </a:lnTo>
                  <a:lnTo>
                    <a:pt x="15624" y="15679"/>
                  </a:lnTo>
                  <a:lnTo>
                    <a:pt x="15717" y="15213"/>
                  </a:lnTo>
                  <a:lnTo>
                    <a:pt x="15773" y="14784"/>
                  </a:lnTo>
                  <a:lnTo>
                    <a:pt x="15829" y="14393"/>
                  </a:lnTo>
                  <a:lnTo>
                    <a:pt x="15829" y="14393"/>
                  </a:lnTo>
                  <a:lnTo>
                    <a:pt x="15885" y="13889"/>
                  </a:lnTo>
                  <a:lnTo>
                    <a:pt x="15885" y="13889"/>
                  </a:lnTo>
                  <a:lnTo>
                    <a:pt x="15922" y="13722"/>
                  </a:lnTo>
                  <a:lnTo>
                    <a:pt x="15978" y="13554"/>
                  </a:lnTo>
                  <a:lnTo>
                    <a:pt x="16127" y="13144"/>
                  </a:lnTo>
                  <a:lnTo>
                    <a:pt x="16295" y="12696"/>
                  </a:lnTo>
                  <a:lnTo>
                    <a:pt x="16500" y="12212"/>
                  </a:lnTo>
                  <a:lnTo>
                    <a:pt x="16500" y="12212"/>
                  </a:lnTo>
                  <a:lnTo>
                    <a:pt x="16817" y="11466"/>
                  </a:lnTo>
                  <a:lnTo>
                    <a:pt x="16948" y="11112"/>
                  </a:lnTo>
                  <a:lnTo>
                    <a:pt x="17059" y="10795"/>
                  </a:lnTo>
                  <a:lnTo>
                    <a:pt x="17059" y="10795"/>
                  </a:lnTo>
                  <a:lnTo>
                    <a:pt x="17134" y="10590"/>
                  </a:lnTo>
                  <a:lnTo>
                    <a:pt x="17209" y="10347"/>
                  </a:lnTo>
                  <a:lnTo>
                    <a:pt x="17283" y="10068"/>
                  </a:lnTo>
                  <a:lnTo>
                    <a:pt x="17339" y="9751"/>
                  </a:lnTo>
                  <a:lnTo>
                    <a:pt x="17395" y="9396"/>
                  </a:lnTo>
                  <a:lnTo>
                    <a:pt x="17451" y="9005"/>
                  </a:lnTo>
                  <a:lnTo>
                    <a:pt x="17488" y="8595"/>
                  </a:lnTo>
                  <a:lnTo>
                    <a:pt x="17488" y="8166"/>
                  </a:lnTo>
                  <a:lnTo>
                    <a:pt x="17488" y="7719"/>
                  </a:lnTo>
                  <a:lnTo>
                    <a:pt x="17470" y="7252"/>
                  </a:lnTo>
                  <a:lnTo>
                    <a:pt x="17414" y="6768"/>
                  </a:lnTo>
                  <a:lnTo>
                    <a:pt x="17320" y="6264"/>
                  </a:lnTo>
                  <a:lnTo>
                    <a:pt x="17209" y="5780"/>
                  </a:lnTo>
                  <a:lnTo>
                    <a:pt x="17041" y="5276"/>
                  </a:lnTo>
                  <a:lnTo>
                    <a:pt x="16854" y="4773"/>
                  </a:lnTo>
                  <a:lnTo>
                    <a:pt x="16612" y="4270"/>
                  </a:lnTo>
                  <a:lnTo>
                    <a:pt x="16612" y="4270"/>
                  </a:lnTo>
                  <a:lnTo>
                    <a:pt x="16388" y="3915"/>
                  </a:lnTo>
                  <a:lnTo>
                    <a:pt x="16165" y="3561"/>
                  </a:lnTo>
                  <a:lnTo>
                    <a:pt x="15904" y="3226"/>
                  </a:lnTo>
                  <a:lnTo>
                    <a:pt x="15624" y="2909"/>
                  </a:lnTo>
                  <a:lnTo>
                    <a:pt x="15326" y="2592"/>
                  </a:lnTo>
                  <a:lnTo>
                    <a:pt x="15009" y="2312"/>
                  </a:lnTo>
                  <a:lnTo>
                    <a:pt x="14673" y="2032"/>
                  </a:lnTo>
                  <a:lnTo>
                    <a:pt x="14319" y="1771"/>
                  </a:lnTo>
                  <a:lnTo>
                    <a:pt x="13927" y="1529"/>
                  </a:lnTo>
                  <a:lnTo>
                    <a:pt x="13536" y="1305"/>
                  </a:lnTo>
                  <a:lnTo>
                    <a:pt x="13107" y="1100"/>
                  </a:lnTo>
                  <a:lnTo>
                    <a:pt x="12660" y="914"/>
                  </a:lnTo>
                  <a:lnTo>
                    <a:pt x="12194" y="727"/>
                  </a:lnTo>
                  <a:lnTo>
                    <a:pt x="11709" y="560"/>
                  </a:lnTo>
                  <a:lnTo>
                    <a:pt x="11205" y="429"/>
                  </a:lnTo>
                  <a:lnTo>
                    <a:pt x="10683" y="299"/>
                  </a:lnTo>
                  <a:lnTo>
                    <a:pt x="10683" y="299"/>
                  </a:lnTo>
                  <a:lnTo>
                    <a:pt x="10199" y="187"/>
                  </a:lnTo>
                  <a:lnTo>
                    <a:pt x="9714" y="112"/>
                  </a:lnTo>
                  <a:lnTo>
                    <a:pt x="9248" y="56"/>
                  </a:lnTo>
                  <a:lnTo>
                    <a:pt x="8801" y="19"/>
                  </a:lnTo>
                  <a:lnTo>
                    <a:pt x="8353" y="0"/>
                  </a:lnTo>
                  <a:lnTo>
                    <a:pt x="7906" y="0"/>
                  </a:lnTo>
                  <a:lnTo>
                    <a:pt x="7477" y="38"/>
                  </a:lnTo>
                  <a:lnTo>
                    <a:pt x="7048" y="75"/>
                  </a:lnTo>
                  <a:lnTo>
                    <a:pt x="6638" y="149"/>
                  </a:lnTo>
                  <a:lnTo>
                    <a:pt x="6228" y="224"/>
                  </a:lnTo>
                  <a:lnTo>
                    <a:pt x="5836" y="336"/>
                  </a:lnTo>
                  <a:lnTo>
                    <a:pt x="5463" y="466"/>
                  </a:lnTo>
                  <a:lnTo>
                    <a:pt x="5091" y="615"/>
                  </a:lnTo>
                  <a:lnTo>
                    <a:pt x="4718" y="783"/>
                  </a:lnTo>
                  <a:lnTo>
                    <a:pt x="4363" y="988"/>
                  </a:lnTo>
                  <a:lnTo>
                    <a:pt x="4028" y="1193"/>
                  </a:lnTo>
                  <a:lnTo>
                    <a:pt x="4028" y="1193"/>
                  </a:lnTo>
                  <a:lnTo>
                    <a:pt x="3748" y="1380"/>
                  </a:lnTo>
                  <a:lnTo>
                    <a:pt x="3487" y="1585"/>
                  </a:lnTo>
                  <a:lnTo>
                    <a:pt x="3226" y="1809"/>
                  </a:lnTo>
                  <a:lnTo>
                    <a:pt x="2984" y="2032"/>
                  </a:lnTo>
                  <a:lnTo>
                    <a:pt x="2760" y="2256"/>
                  </a:lnTo>
                  <a:lnTo>
                    <a:pt x="2536" y="2480"/>
                  </a:lnTo>
                  <a:lnTo>
                    <a:pt x="2331" y="2722"/>
                  </a:lnTo>
                  <a:lnTo>
                    <a:pt x="2145" y="2965"/>
                  </a:lnTo>
                  <a:lnTo>
                    <a:pt x="1791" y="3468"/>
                  </a:lnTo>
                  <a:lnTo>
                    <a:pt x="1474" y="3953"/>
                  </a:lnTo>
                  <a:lnTo>
                    <a:pt x="1194" y="4437"/>
                  </a:lnTo>
                  <a:lnTo>
                    <a:pt x="970" y="4922"/>
                  </a:lnTo>
                  <a:lnTo>
                    <a:pt x="765" y="5370"/>
                  </a:lnTo>
                  <a:lnTo>
                    <a:pt x="598" y="5798"/>
                  </a:lnTo>
                  <a:lnTo>
                    <a:pt x="467" y="6190"/>
                  </a:lnTo>
                  <a:lnTo>
                    <a:pt x="355" y="6525"/>
                  </a:lnTo>
                  <a:lnTo>
                    <a:pt x="225" y="7047"/>
                  </a:lnTo>
                  <a:lnTo>
                    <a:pt x="187" y="7271"/>
                  </a:lnTo>
                  <a:lnTo>
                    <a:pt x="187" y="7271"/>
                  </a:lnTo>
                  <a:lnTo>
                    <a:pt x="131" y="7551"/>
                  </a:lnTo>
                  <a:lnTo>
                    <a:pt x="94" y="7924"/>
                  </a:lnTo>
                  <a:lnTo>
                    <a:pt x="57" y="8371"/>
                  </a:lnTo>
                  <a:lnTo>
                    <a:pt x="20" y="8874"/>
                  </a:lnTo>
                  <a:lnTo>
                    <a:pt x="1" y="9434"/>
                  </a:lnTo>
                  <a:lnTo>
                    <a:pt x="1" y="10030"/>
                  </a:lnTo>
                  <a:lnTo>
                    <a:pt x="1" y="10683"/>
                  </a:lnTo>
                  <a:lnTo>
                    <a:pt x="20" y="11335"/>
                  </a:lnTo>
                  <a:lnTo>
                    <a:pt x="57" y="12007"/>
                  </a:lnTo>
                  <a:lnTo>
                    <a:pt x="131" y="12696"/>
                  </a:lnTo>
                  <a:lnTo>
                    <a:pt x="206" y="13349"/>
                  </a:lnTo>
                  <a:lnTo>
                    <a:pt x="318" y="14001"/>
                  </a:lnTo>
                  <a:lnTo>
                    <a:pt x="448" y="14635"/>
                  </a:lnTo>
                  <a:lnTo>
                    <a:pt x="598" y="15232"/>
                  </a:lnTo>
                  <a:lnTo>
                    <a:pt x="691" y="15493"/>
                  </a:lnTo>
                  <a:lnTo>
                    <a:pt x="803" y="15772"/>
                  </a:lnTo>
                  <a:lnTo>
                    <a:pt x="896" y="16015"/>
                  </a:lnTo>
                  <a:lnTo>
                    <a:pt x="1026" y="16239"/>
                  </a:lnTo>
                  <a:lnTo>
                    <a:pt x="1026" y="16239"/>
                  </a:lnTo>
                  <a:lnTo>
                    <a:pt x="1269" y="16686"/>
                  </a:lnTo>
                  <a:lnTo>
                    <a:pt x="1567" y="17133"/>
                  </a:lnTo>
                  <a:lnTo>
                    <a:pt x="1884" y="17562"/>
                  </a:lnTo>
                  <a:lnTo>
                    <a:pt x="2238" y="17972"/>
                  </a:lnTo>
                  <a:lnTo>
                    <a:pt x="2592" y="18364"/>
                  </a:lnTo>
                  <a:lnTo>
                    <a:pt x="2965" y="18737"/>
                  </a:lnTo>
                  <a:lnTo>
                    <a:pt x="3357" y="19110"/>
                  </a:lnTo>
                  <a:lnTo>
                    <a:pt x="3730" y="19445"/>
                  </a:lnTo>
                  <a:lnTo>
                    <a:pt x="4121" y="19762"/>
                  </a:lnTo>
                  <a:lnTo>
                    <a:pt x="4475" y="20042"/>
                  </a:lnTo>
                  <a:lnTo>
                    <a:pt x="4830" y="20303"/>
                  </a:lnTo>
                  <a:lnTo>
                    <a:pt x="5165" y="20545"/>
                  </a:lnTo>
                  <a:lnTo>
                    <a:pt x="5482" y="20732"/>
                  </a:lnTo>
                  <a:lnTo>
                    <a:pt x="5762" y="20899"/>
                  </a:lnTo>
                  <a:lnTo>
                    <a:pt x="5985" y="21030"/>
                  </a:lnTo>
                  <a:lnTo>
                    <a:pt x="6190" y="2110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45"/>
            <p:cNvSpPr/>
            <p:nvPr/>
          </p:nvSpPr>
          <p:spPr>
            <a:xfrm>
              <a:off x="4501875" y="3205650"/>
              <a:ext cx="48950" cy="48975"/>
            </a:xfrm>
            <a:custGeom>
              <a:avLst/>
              <a:gdLst/>
              <a:ahLst/>
              <a:cxnLst/>
              <a:rect l="l" t="t" r="r" b="b"/>
              <a:pathLst>
                <a:path w="1958" h="1959" extrusionOk="0">
                  <a:moveTo>
                    <a:pt x="858" y="1"/>
                  </a:moveTo>
                  <a:lnTo>
                    <a:pt x="671" y="56"/>
                  </a:lnTo>
                  <a:lnTo>
                    <a:pt x="485" y="131"/>
                  </a:lnTo>
                  <a:lnTo>
                    <a:pt x="336" y="243"/>
                  </a:lnTo>
                  <a:lnTo>
                    <a:pt x="205" y="373"/>
                  </a:lnTo>
                  <a:lnTo>
                    <a:pt x="112" y="541"/>
                  </a:lnTo>
                  <a:lnTo>
                    <a:pt x="38" y="728"/>
                  </a:lnTo>
                  <a:lnTo>
                    <a:pt x="0" y="914"/>
                  </a:lnTo>
                  <a:lnTo>
                    <a:pt x="19" y="1119"/>
                  </a:lnTo>
                  <a:lnTo>
                    <a:pt x="56" y="1306"/>
                  </a:lnTo>
                  <a:lnTo>
                    <a:pt x="131" y="1473"/>
                  </a:lnTo>
                  <a:lnTo>
                    <a:pt x="243" y="1622"/>
                  </a:lnTo>
                  <a:lnTo>
                    <a:pt x="373" y="1753"/>
                  </a:lnTo>
                  <a:lnTo>
                    <a:pt x="541" y="1865"/>
                  </a:lnTo>
                  <a:lnTo>
                    <a:pt x="727" y="1939"/>
                  </a:lnTo>
                  <a:lnTo>
                    <a:pt x="932" y="1958"/>
                  </a:lnTo>
                  <a:lnTo>
                    <a:pt x="1119" y="1958"/>
                  </a:lnTo>
                  <a:lnTo>
                    <a:pt x="1305" y="1902"/>
                  </a:lnTo>
                  <a:lnTo>
                    <a:pt x="1473" y="1828"/>
                  </a:lnTo>
                  <a:lnTo>
                    <a:pt x="1622" y="1716"/>
                  </a:lnTo>
                  <a:lnTo>
                    <a:pt x="1753" y="1585"/>
                  </a:lnTo>
                  <a:lnTo>
                    <a:pt x="1865" y="1417"/>
                  </a:lnTo>
                  <a:lnTo>
                    <a:pt x="1939" y="1231"/>
                  </a:lnTo>
                  <a:lnTo>
                    <a:pt x="1958" y="1045"/>
                  </a:lnTo>
                  <a:lnTo>
                    <a:pt x="1958" y="839"/>
                  </a:lnTo>
                  <a:lnTo>
                    <a:pt x="1921" y="653"/>
                  </a:lnTo>
                  <a:lnTo>
                    <a:pt x="1827" y="485"/>
                  </a:lnTo>
                  <a:lnTo>
                    <a:pt x="1734" y="336"/>
                  </a:lnTo>
                  <a:lnTo>
                    <a:pt x="1585" y="206"/>
                  </a:lnTo>
                  <a:lnTo>
                    <a:pt x="1417" y="94"/>
                  </a:lnTo>
                  <a:lnTo>
                    <a:pt x="1231" y="38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45"/>
            <p:cNvSpPr/>
            <p:nvPr/>
          </p:nvSpPr>
          <p:spPr>
            <a:xfrm>
              <a:off x="4660350" y="32480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44" y="0"/>
                  </a:moveTo>
                  <a:lnTo>
                    <a:pt x="858" y="19"/>
                  </a:lnTo>
                  <a:lnTo>
                    <a:pt x="671" y="56"/>
                  </a:lnTo>
                  <a:lnTo>
                    <a:pt x="503" y="131"/>
                  </a:lnTo>
                  <a:lnTo>
                    <a:pt x="336" y="242"/>
                  </a:lnTo>
                  <a:lnTo>
                    <a:pt x="205" y="392"/>
                  </a:lnTo>
                  <a:lnTo>
                    <a:pt x="112" y="541"/>
                  </a:lnTo>
                  <a:lnTo>
                    <a:pt x="37" y="727"/>
                  </a:lnTo>
                  <a:lnTo>
                    <a:pt x="0" y="932"/>
                  </a:lnTo>
                  <a:lnTo>
                    <a:pt x="19" y="1119"/>
                  </a:lnTo>
                  <a:lnTo>
                    <a:pt x="56" y="1305"/>
                  </a:lnTo>
                  <a:lnTo>
                    <a:pt x="131" y="1473"/>
                  </a:lnTo>
                  <a:lnTo>
                    <a:pt x="242" y="1641"/>
                  </a:lnTo>
                  <a:lnTo>
                    <a:pt x="392" y="1771"/>
                  </a:lnTo>
                  <a:lnTo>
                    <a:pt x="541" y="1864"/>
                  </a:lnTo>
                  <a:lnTo>
                    <a:pt x="727" y="1939"/>
                  </a:lnTo>
                  <a:lnTo>
                    <a:pt x="932" y="1976"/>
                  </a:lnTo>
                  <a:lnTo>
                    <a:pt x="1119" y="1958"/>
                  </a:lnTo>
                  <a:lnTo>
                    <a:pt x="1305" y="1920"/>
                  </a:lnTo>
                  <a:lnTo>
                    <a:pt x="1473" y="1846"/>
                  </a:lnTo>
                  <a:lnTo>
                    <a:pt x="1641" y="1734"/>
                  </a:lnTo>
                  <a:lnTo>
                    <a:pt x="1771" y="1603"/>
                  </a:lnTo>
                  <a:lnTo>
                    <a:pt x="1864" y="1436"/>
                  </a:lnTo>
                  <a:lnTo>
                    <a:pt x="1939" y="1249"/>
                  </a:lnTo>
                  <a:lnTo>
                    <a:pt x="1976" y="1044"/>
                  </a:lnTo>
                  <a:lnTo>
                    <a:pt x="1958" y="858"/>
                  </a:lnTo>
                  <a:lnTo>
                    <a:pt x="1920" y="671"/>
                  </a:lnTo>
                  <a:lnTo>
                    <a:pt x="1846" y="503"/>
                  </a:lnTo>
                  <a:lnTo>
                    <a:pt x="1734" y="354"/>
                  </a:lnTo>
                  <a:lnTo>
                    <a:pt x="1585" y="224"/>
                  </a:lnTo>
                  <a:lnTo>
                    <a:pt x="1436" y="112"/>
                  </a:lnTo>
                  <a:lnTo>
                    <a:pt x="1249" y="37"/>
                  </a:lnTo>
                  <a:lnTo>
                    <a:pt x="104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45"/>
            <p:cNvSpPr/>
            <p:nvPr/>
          </p:nvSpPr>
          <p:spPr>
            <a:xfrm>
              <a:off x="4500475" y="3142275"/>
              <a:ext cx="77850" cy="20525"/>
            </a:xfrm>
            <a:custGeom>
              <a:avLst/>
              <a:gdLst/>
              <a:ahLst/>
              <a:cxnLst/>
              <a:rect l="l" t="t" r="r" b="b"/>
              <a:pathLst>
                <a:path w="3114" h="821" extrusionOk="0">
                  <a:moveTo>
                    <a:pt x="1268" y="0"/>
                  </a:moveTo>
                  <a:lnTo>
                    <a:pt x="1044" y="37"/>
                  </a:lnTo>
                  <a:lnTo>
                    <a:pt x="839" y="75"/>
                  </a:lnTo>
                  <a:lnTo>
                    <a:pt x="653" y="112"/>
                  </a:lnTo>
                  <a:lnTo>
                    <a:pt x="336" y="224"/>
                  </a:lnTo>
                  <a:lnTo>
                    <a:pt x="131" y="317"/>
                  </a:lnTo>
                  <a:lnTo>
                    <a:pt x="56" y="354"/>
                  </a:lnTo>
                  <a:lnTo>
                    <a:pt x="19" y="373"/>
                  </a:lnTo>
                  <a:lnTo>
                    <a:pt x="0" y="410"/>
                  </a:lnTo>
                  <a:lnTo>
                    <a:pt x="0" y="447"/>
                  </a:lnTo>
                  <a:lnTo>
                    <a:pt x="19" y="485"/>
                  </a:lnTo>
                  <a:lnTo>
                    <a:pt x="38" y="522"/>
                  </a:lnTo>
                  <a:lnTo>
                    <a:pt x="75" y="541"/>
                  </a:lnTo>
                  <a:lnTo>
                    <a:pt x="112" y="541"/>
                  </a:lnTo>
                  <a:lnTo>
                    <a:pt x="150" y="522"/>
                  </a:lnTo>
                  <a:lnTo>
                    <a:pt x="243" y="466"/>
                  </a:lnTo>
                  <a:lnTo>
                    <a:pt x="429" y="392"/>
                  </a:lnTo>
                  <a:lnTo>
                    <a:pt x="727" y="280"/>
                  </a:lnTo>
                  <a:lnTo>
                    <a:pt x="895" y="242"/>
                  </a:lnTo>
                  <a:lnTo>
                    <a:pt x="1082" y="205"/>
                  </a:lnTo>
                  <a:lnTo>
                    <a:pt x="1305" y="186"/>
                  </a:lnTo>
                  <a:lnTo>
                    <a:pt x="1511" y="186"/>
                  </a:lnTo>
                  <a:lnTo>
                    <a:pt x="1753" y="205"/>
                  </a:lnTo>
                  <a:lnTo>
                    <a:pt x="1977" y="261"/>
                  </a:lnTo>
                  <a:lnTo>
                    <a:pt x="2219" y="336"/>
                  </a:lnTo>
                  <a:lnTo>
                    <a:pt x="2461" y="447"/>
                  </a:lnTo>
                  <a:lnTo>
                    <a:pt x="2704" y="597"/>
                  </a:lnTo>
                  <a:lnTo>
                    <a:pt x="2946" y="802"/>
                  </a:lnTo>
                  <a:lnTo>
                    <a:pt x="2983" y="820"/>
                  </a:lnTo>
                  <a:lnTo>
                    <a:pt x="3058" y="820"/>
                  </a:lnTo>
                  <a:lnTo>
                    <a:pt x="3095" y="783"/>
                  </a:lnTo>
                  <a:lnTo>
                    <a:pt x="3114" y="764"/>
                  </a:lnTo>
                  <a:lnTo>
                    <a:pt x="3114" y="727"/>
                  </a:lnTo>
                  <a:lnTo>
                    <a:pt x="3114" y="690"/>
                  </a:lnTo>
                  <a:lnTo>
                    <a:pt x="3077" y="653"/>
                  </a:lnTo>
                  <a:lnTo>
                    <a:pt x="2816" y="447"/>
                  </a:lnTo>
                  <a:lnTo>
                    <a:pt x="2555" y="280"/>
                  </a:lnTo>
                  <a:lnTo>
                    <a:pt x="2294" y="149"/>
                  </a:lnTo>
                  <a:lnTo>
                    <a:pt x="2014" y="75"/>
                  </a:lnTo>
                  <a:lnTo>
                    <a:pt x="1772" y="19"/>
                  </a:lnTo>
                  <a:lnTo>
                    <a:pt x="151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45"/>
            <p:cNvSpPr/>
            <p:nvPr/>
          </p:nvSpPr>
          <p:spPr>
            <a:xfrm>
              <a:off x="4668725" y="3182350"/>
              <a:ext cx="71325" cy="36375"/>
            </a:xfrm>
            <a:custGeom>
              <a:avLst/>
              <a:gdLst/>
              <a:ahLst/>
              <a:cxnLst/>
              <a:rect l="l" t="t" r="r" b="b"/>
              <a:pathLst>
                <a:path w="2853" h="1455" extrusionOk="0">
                  <a:moveTo>
                    <a:pt x="411" y="0"/>
                  </a:moveTo>
                  <a:lnTo>
                    <a:pt x="75" y="56"/>
                  </a:lnTo>
                  <a:lnTo>
                    <a:pt x="38" y="56"/>
                  </a:lnTo>
                  <a:lnTo>
                    <a:pt x="1" y="94"/>
                  </a:lnTo>
                  <a:lnTo>
                    <a:pt x="1" y="131"/>
                  </a:lnTo>
                  <a:lnTo>
                    <a:pt x="1" y="168"/>
                  </a:lnTo>
                  <a:lnTo>
                    <a:pt x="1" y="205"/>
                  </a:lnTo>
                  <a:lnTo>
                    <a:pt x="38" y="224"/>
                  </a:lnTo>
                  <a:lnTo>
                    <a:pt x="75" y="243"/>
                  </a:lnTo>
                  <a:lnTo>
                    <a:pt x="112" y="243"/>
                  </a:lnTo>
                  <a:lnTo>
                    <a:pt x="411" y="187"/>
                  </a:lnTo>
                  <a:lnTo>
                    <a:pt x="709" y="187"/>
                  </a:lnTo>
                  <a:lnTo>
                    <a:pt x="970" y="205"/>
                  </a:lnTo>
                  <a:lnTo>
                    <a:pt x="1212" y="261"/>
                  </a:lnTo>
                  <a:lnTo>
                    <a:pt x="1455" y="336"/>
                  </a:lnTo>
                  <a:lnTo>
                    <a:pt x="1660" y="429"/>
                  </a:lnTo>
                  <a:lnTo>
                    <a:pt x="1846" y="541"/>
                  </a:lnTo>
                  <a:lnTo>
                    <a:pt x="2014" y="671"/>
                  </a:lnTo>
                  <a:lnTo>
                    <a:pt x="2163" y="783"/>
                  </a:lnTo>
                  <a:lnTo>
                    <a:pt x="2294" y="914"/>
                  </a:lnTo>
                  <a:lnTo>
                    <a:pt x="2499" y="1156"/>
                  </a:lnTo>
                  <a:lnTo>
                    <a:pt x="2629" y="1324"/>
                  </a:lnTo>
                  <a:lnTo>
                    <a:pt x="2667" y="1399"/>
                  </a:lnTo>
                  <a:lnTo>
                    <a:pt x="2704" y="1436"/>
                  </a:lnTo>
                  <a:lnTo>
                    <a:pt x="2760" y="1455"/>
                  </a:lnTo>
                  <a:lnTo>
                    <a:pt x="2797" y="1436"/>
                  </a:lnTo>
                  <a:lnTo>
                    <a:pt x="2834" y="1417"/>
                  </a:lnTo>
                  <a:lnTo>
                    <a:pt x="2853" y="1380"/>
                  </a:lnTo>
                  <a:lnTo>
                    <a:pt x="2853" y="1343"/>
                  </a:lnTo>
                  <a:lnTo>
                    <a:pt x="2853" y="1305"/>
                  </a:lnTo>
                  <a:lnTo>
                    <a:pt x="2797" y="1231"/>
                  </a:lnTo>
                  <a:lnTo>
                    <a:pt x="2667" y="1044"/>
                  </a:lnTo>
                  <a:lnTo>
                    <a:pt x="2443" y="802"/>
                  </a:lnTo>
                  <a:lnTo>
                    <a:pt x="2312" y="671"/>
                  </a:lnTo>
                  <a:lnTo>
                    <a:pt x="2145" y="522"/>
                  </a:lnTo>
                  <a:lnTo>
                    <a:pt x="1958" y="392"/>
                  </a:lnTo>
                  <a:lnTo>
                    <a:pt x="1753" y="280"/>
                  </a:lnTo>
                  <a:lnTo>
                    <a:pt x="1529" y="168"/>
                  </a:lnTo>
                  <a:lnTo>
                    <a:pt x="1268" y="75"/>
                  </a:lnTo>
                  <a:lnTo>
                    <a:pt x="1007" y="19"/>
                  </a:lnTo>
                  <a:lnTo>
                    <a:pt x="70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45"/>
            <p:cNvSpPr/>
            <p:nvPr/>
          </p:nvSpPr>
          <p:spPr>
            <a:xfrm>
              <a:off x="4592300" y="3227550"/>
              <a:ext cx="66200" cy="147775"/>
            </a:xfrm>
            <a:custGeom>
              <a:avLst/>
              <a:gdLst/>
              <a:ahLst/>
              <a:cxnLst/>
              <a:rect l="l" t="t" r="r" b="b"/>
              <a:pathLst>
                <a:path w="2648" h="5911" extrusionOk="0">
                  <a:moveTo>
                    <a:pt x="1939" y="1"/>
                  </a:moveTo>
                  <a:lnTo>
                    <a:pt x="1902" y="19"/>
                  </a:lnTo>
                  <a:lnTo>
                    <a:pt x="1864" y="38"/>
                  </a:lnTo>
                  <a:lnTo>
                    <a:pt x="1846" y="75"/>
                  </a:lnTo>
                  <a:lnTo>
                    <a:pt x="1305" y="1790"/>
                  </a:lnTo>
                  <a:lnTo>
                    <a:pt x="1305" y="1809"/>
                  </a:lnTo>
                  <a:lnTo>
                    <a:pt x="1324" y="1846"/>
                  </a:lnTo>
                  <a:lnTo>
                    <a:pt x="2386" y="4401"/>
                  </a:lnTo>
                  <a:lnTo>
                    <a:pt x="634" y="4028"/>
                  </a:lnTo>
                  <a:lnTo>
                    <a:pt x="597" y="4028"/>
                  </a:lnTo>
                  <a:lnTo>
                    <a:pt x="559" y="4046"/>
                  </a:lnTo>
                  <a:lnTo>
                    <a:pt x="541" y="4065"/>
                  </a:lnTo>
                  <a:lnTo>
                    <a:pt x="522" y="4102"/>
                  </a:lnTo>
                  <a:lnTo>
                    <a:pt x="0" y="5799"/>
                  </a:lnTo>
                  <a:lnTo>
                    <a:pt x="0" y="5836"/>
                  </a:lnTo>
                  <a:lnTo>
                    <a:pt x="19" y="5873"/>
                  </a:lnTo>
                  <a:lnTo>
                    <a:pt x="37" y="5892"/>
                  </a:lnTo>
                  <a:lnTo>
                    <a:pt x="75" y="5911"/>
                  </a:lnTo>
                  <a:lnTo>
                    <a:pt x="93" y="5911"/>
                  </a:lnTo>
                  <a:lnTo>
                    <a:pt x="168" y="5892"/>
                  </a:lnTo>
                  <a:lnTo>
                    <a:pt x="187" y="5855"/>
                  </a:lnTo>
                  <a:lnTo>
                    <a:pt x="671" y="4233"/>
                  </a:lnTo>
                  <a:lnTo>
                    <a:pt x="2536" y="4624"/>
                  </a:lnTo>
                  <a:lnTo>
                    <a:pt x="2592" y="4624"/>
                  </a:lnTo>
                  <a:lnTo>
                    <a:pt x="2629" y="4587"/>
                  </a:lnTo>
                  <a:lnTo>
                    <a:pt x="2647" y="4531"/>
                  </a:lnTo>
                  <a:lnTo>
                    <a:pt x="2647" y="4494"/>
                  </a:lnTo>
                  <a:lnTo>
                    <a:pt x="1510" y="1809"/>
                  </a:lnTo>
                  <a:lnTo>
                    <a:pt x="2032" y="131"/>
                  </a:lnTo>
                  <a:lnTo>
                    <a:pt x="2051" y="94"/>
                  </a:lnTo>
                  <a:lnTo>
                    <a:pt x="2032" y="57"/>
                  </a:lnTo>
                  <a:lnTo>
                    <a:pt x="2014" y="38"/>
                  </a:lnTo>
                  <a:lnTo>
                    <a:pt x="1976" y="19"/>
                  </a:lnTo>
                  <a:lnTo>
                    <a:pt x="193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45"/>
            <p:cNvSpPr/>
            <p:nvPr/>
          </p:nvSpPr>
          <p:spPr>
            <a:xfrm>
              <a:off x="4498600" y="3340825"/>
              <a:ext cx="128200" cy="103475"/>
            </a:xfrm>
            <a:custGeom>
              <a:avLst/>
              <a:gdLst/>
              <a:ahLst/>
              <a:cxnLst/>
              <a:rect l="l" t="t" r="r" b="b"/>
              <a:pathLst>
                <a:path w="5128" h="4139" extrusionOk="0">
                  <a:moveTo>
                    <a:pt x="243" y="242"/>
                  </a:moveTo>
                  <a:lnTo>
                    <a:pt x="4885" y="2498"/>
                  </a:lnTo>
                  <a:lnTo>
                    <a:pt x="4736" y="2703"/>
                  </a:lnTo>
                  <a:lnTo>
                    <a:pt x="4512" y="2964"/>
                  </a:lnTo>
                  <a:lnTo>
                    <a:pt x="4363" y="3113"/>
                  </a:lnTo>
                  <a:lnTo>
                    <a:pt x="4214" y="3263"/>
                  </a:lnTo>
                  <a:lnTo>
                    <a:pt x="4028" y="3412"/>
                  </a:lnTo>
                  <a:lnTo>
                    <a:pt x="3823" y="3561"/>
                  </a:lnTo>
                  <a:lnTo>
                    <a:pt x="3618" y="3673"/>
                  </a:lnTo>
                  <a:lnTo>
                    <a:pt x="3375" y="3785"/>
                  </a:lnTo>
                  <a:lnTo>
                    <a:pt x="3133" y="3878"/>
                  </a:lnTo>
                  <a:lnTo>
                    <a:pt x="2872" y="3934"/>
                  </a:lnTo>
                  <a:lnTo>
                    <a:pt x="2592" y="3952"/>
                  </a:lnTo>
                  <a:lnTo>
                    <a:pt x="2294" y="3934"/>
                  </a:lnTo>
                  <a:lnTo>
                    <a:pt x="1996" y="3878"/>
                  </a:lnTo>
                  <a:lnTo>
                    <a:pt x="1828" y="3822"/>
                  </a:lnTo>
                  <a:lnTo>
                    <a:pt x="1679" y="3766"/>
                  </a:lnTo>
                  <a:lnTo>
                    <a:pt x="1511" y="3691"/>
                  </a:lnTo>
                  <a:lnTo>
                    <a:pt x="1362" y="3617"/>
                  </a:lnTo>
                  <a:lnTo>
                    <a:pt x="1231" y="3542"/>
                  </a:lnTo>
                  <a:lnTo>
                    <a:pt x="1119" y="3449"/>
                  </a:lnTo>
                  <a:lnTo>
                    <a:pt x="1008" y="3337"/>
                  </a:lnTo>
                  <a:lnTo>
                    <a:pt x="896" y="3225"/>
                  </a:lnTo>
                  <a:lnTo>
                    <a:pt x="709" y="3002"/>
                  </a:lnTo>
                  <a:lnTo>
                    <a:pt x="560" y="2759"/>
                  </a:lnTo>
                  <a:lnTo>
                    <a:pt x="448" y="2498"/>
                  </a:lnTo>
                  <a:lnTo>
                    <a:pt x="355" y="2219"/>
                  </a:lnTo>
                  <a:lnTo>
                    <a:pt x="280" y="1958"/>
                  </a:lnTo>
                  <a:lnTo>
                    <a:pt x="243" y="1678"/>
                  </a:lnTo>
                  <a:lnTo>
                    <a:pt x="206" y="1417"/>
                  </a:lnTo>
                  <a:lnTo>
                    <a:pt x="206" y="1156"/>
                  </a:lnTo>
                  <a:lnTo>
                    <a:pt x="206" y="932"/>
                  </a:lnTo>
                  <a:lnTo>
                    <a:pt x="225" y="522"/>
                  </a:lnTo>
                  <a:lnTo>
                    <a:pt x="243" y="242"/>
                  </a:lnTo>
                  <a:close/>
                  <a:moveTo>
                    <a:pt x="131" y="0"/>
                  </a:moveTo>
                  <a:lnTo>
                    <a:pt x="94" y="37"/>
                  </a:lnTo>
                  <a:lnTo>
                    <a:pt x="75" y="75"/>
                  </a:lnTo>
                  <a:lnTo>
                    <a:pt x="57" y="205"/>
                  </a:lnTo>
                  <a:lnTo>
                    <a:pt x="19" y="578"/>
                  </a:lnTo>
                  <a:lnTo>
                    <a:pt x="1" y="820"/>
                  </a:lnTo>
                  <a:lnTo>
                    <a:pt x="1" y="1081"/>
                  </a:lnTo>
                  <a:lnTo>
                    <a:pt x="19" y="1380"/>
                  </a:lnTo>
                  <a:lnTo>
                    <a:pt x="38" y="1697"/>
                  </a:lnTo>
                  <a:lnTo>
                    <a:pt x="94" y="2032"/>
                  </a:lnTo>
                  <a:lnTo>
                    <a:pt x="187" y="2349"/>
                  </a:lnTo>
                  <a:lnTo>
                    <a:pt x="318" y="2685"/>
                  </a:lnTo>
                  <a:lnTo>
                    <a:pt x="392" y="2834"/>
                  </a:lnTo>
                  <a:lnTo>
                    <a:pt x="467" y="2983"/>
                  </a:lnTo>
                  <a:lnTo>
                    <a:pt x="560" y="3132"/>
                  </a:lnTo>
                  <a:lnTo>
                    <a:pt x="672" y="3281"/>
                  </a:lnTo>
                  <a:lnTo>
                    <a:pt x="802" y="3412"/>
                  </a:lnTo>
                  <a:lnTo>
                    <a:pt x="933" y="3542"/>
                  </a:lnTo>
                  <a:lnTo>
                    <a:pt x="1063" y="3654"/>
                  </a:lnTo>
                  <a:lnTo>
                    <a:pt x="1231" y="3766"/>
                  </a:lnTo>
                  <a:lnTo>
                    <a:pt x="1399" y="3859"/>
                  </a:lnTo>
                  <a:lnTo>
                    <a:pt x="1604" y="3952"/>
                  </a:lnTo>
                  <a:lnTo>
                    <a:pt x="1847" y="4046"/>
                  </a:lnTo>
                  <a:lnTo>
                    <a:pt x="2089" y="4102"/>
                  </a:lnTo>
                  <a:lnTo>
                    <a:pt x="2313" y="4139"/>
                  </a:lnTo>
                  <a:lnTo>
                    <a:pt x="2536" y="4139"/>
                  </a:lnTo>
                  <a:lnTo>
                    <a:pt x="2835" y="4120"/>
                  </a:lnTo>
                  <a:lnTo>
                    <a:pt x="3096" y="4064"/>
                  </a:lnTo>
                  <a:lnTo>
                    <a:pt x="3357" y="3990"/>
                  </a:lnTo>
                  <a:lnTo>
                    <a:pt x="3599" y="3896"/>
                  </a:lnTo>
                  <a:lnTo>
                    <a:pt x="3823" y="3766"/>
                  </a:lnTo>
                  <a:lnTo>
                    <a:pt x="4046" y="3635"/>
                  </a:lnTo>
                  <a:lnTo>
                    <a:pt x="4233" y="3486"/>
                  </a:lnTo>
                  <a:lnTo>
                    <a:pt x="4401" y="3337"/>
                  </a:lnTo>
                  <a:lnTo>
                    <a:pt x="4568" y="3188"/>
                  </a:lnTo>
                  <a:lnTo>
                    <a:pt x="4699" y="3039"/>
                  </a:lnTo>
                  <a:lnTo>
                    <a:pt x="4923" y="2778"/>
                  </a:lnTo>
                  <a:lnTo>
                    <a:pt x="5053" y="2591"/>
                  </a:lnTo>
                  <a:lnTo>
                    <a:pt x="5109" y="2517"/>
                  </a:lnTo>
                  <a:lnTo>
                    <a:pt x="5128" y="2480"/>
                  </a:lnTo>
                  <a:lnTo>
                    <a:pt x="5109" y="2424"/>
                  </a:lnTo>
                  <a:lnTo>
                    <a:pt x="5090" y="2386"/>
                  </a:lnTo>
                  <a:lnTo>
                    <a:pt x="5072" y="2368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45"/>
            <p:cNvSpPr/>
            <p:nvPr/>
          </p:nvSpPr>
          <p:spPr>
            <a:xfrm>
              <a:off x="4334550" y="2950700"/>
              <a:ext cx="478225" cy="303925"/>
            </a:xfrm>
            <a:custGeom>
              <a:avLst/>
              <a:gdLst/>
              <a:ahLst/>
              <a:cxnLst/>
              <a:rect l="l" t="t" r="r" b="b"/>
              <a:pathLst>
                <a:path w="19129" h="12157" extrusionOk="0">
                  <a:moveTo>
                    <a:pt x="12137" y="1"/>
                  </a:moveTo>
                  <a:lnTo>
                    <a:pt x="11522" y="38"/>
                  </a:lnTo>
                  <a:lnTo>
                    <a:pt x="10888" y="94"/>
                  </a:lnTo>
                  <a:lnTo>
                    <a:pt x="10552" y="150"/>
                  </a:lnTo>
                  <a:lnTo>
                    <a:pt x="10217" y="206"/>
                  </a:lnTo>
                  <a:lnTo>
                    <a:pt x="9863" y="280"/>
                  </a:lnTo>
                  <a:lnTo>
                    <a:pt x="9508" y="374"/>
                  </a:lnTo>
                  <a:lnTo>
                    <a:pt x="9154" y="485"/>
                  </a:lnTo>
                  <a:lnTo>
                    <a:pt x="8800" y="616"/>
                  </a:lnTo>
                  <a:lnTo>
                    <a:pt x="8446" y="765"/>
                  </a:lnTo>
                  <a:lnTo>
                    <a:pt x="8092" y="914"/>
                  </a:lnTo>
                  <a:lnTo>
                    <a:pt x="7719" y="1101"/>
                  </a:lnTo>
                  <a:lnTo>
                    <a:pt x="7364" y="1306"/>
                  </a:lnTo>
                  <a:lnTo>
                    <a:pt x="7010" y="1529"/>
                  </a:lnTo>
                  <a:lnTo>
                    <a:pt x="6656" y="1790"/>
                  </a:lnTo>
                  <a:lnTo>
                    <a:pt x="6395" y="1828"/>
                  </a:lnTo>
                  <a:lnTo>
                    <a:pt x="6078" y="1902"/>
                  </a:lnTo>
                  <a:lnTo>
                    <a:pt x="5668" y="2014"/>
                  </a:lnTo>
                  <a:lnTo>
                    <a:pt x="5183" y="2182"/>
                  </a:lnTo>
                  <a:lnTo>
                    <a:pt x="4922" y="2294"/>
                  </a:lnTo>
                  <a:lnTo>
                    <a:pt x="4643" y="2424"/>
                  </a:lnTo>
                  <a:lnTo>
                    <a:pt x="4363" y="2573"/>
                  </a:lnTo>
                  <a:lnTo>
                    <a:pt x="4065" y="2723"/>
                  </a:lnTo>
                  <a:lnTo>
                    <a:pt x="3766" y="2909"/>
                  </a:lnTo>
                  <a:lnTo>
                    <a:pt x="3468" y="3133"/>
                  </a:lnTo>
                  <a:lnTo>
                    <a:pt x="3151" y="3356"/>
                  </a:lnTo>
                  <a:lnTo>
                    <a:pt x="2853" y="3617"/>
                  </a:lnTo>
                  <a:lnTo>
                    <a:pt x="2555" y="3897"/>
                  </a:lnTo>
                  <a:lnTo>
                    <a:pt x="2256" y="4195"/>
                  </a:lnTo>
                  <a:lnTo>
                    <a:pt x="1977" y="4531"/>
                  </a:lnTo>
                  <a:lnTo>
                    <a:pt x="1697" y="4904"/>
                  </a:lnTo>
                  <a:lnTo>
                    <a:pt x="1436" y="5295"/>
                  </a:lnTo>
                  <a:lnTo>
                    <a:pt x="1194" y="5724"/>
                  </a:lnTo>
                  <a:lnTo>
                    <a:pt x="970" y="6190"/>
                  </a:lnTo>
                  <a:lnTo>
                    <a:pt x="746" y="6675"/>
                  </a:lnTo>
                  <a:lnTo>
                    <a:pt x="560" y="7216"/>
                  </a:lnTo>
                  <a:lnTo>
                    <a:pt x="392" y="7775"/>
                  </a:lnTo>
                  <a:lnTo>
                    <a:pt x="261" y="8371"/>
                  </a:lnTo>
                  <a:lnTo>
                    <a:pt x="150" y="9024"/>
                  </a:lnTo>
                  <a:lnTo>
                    <a:pt x="56" y="9714"/>
                  </a:lnTo>
                  <a:lnTo>
                    <a:pt x="0" y="10422"/>
                  </a:lnTo>
                  <a:lnTo>
                    <a:pt x="1604" y="11988"/>
                  </a:lnTo>
                  <a:lnTo>
                    <a:pt x="1734" y="11895"/>
                  </a:lnTo>
                  <a:lnTo>
                    <a:pt x="2126" y="11578"/>
                  </a:lnTo>
                  <a:lnTo>
                    <a:pt x="2387" y="11336"/>
                  </a:lnTo>
                  <a:lnTo>
                    <a:pt x="2685" y="11056"/>
                  </a:lnTo>
                  <a:lnTo>
                    <a:pt x="3002" y="10721"/>
                  </a:lnTo>
                  <a:lnTo>
                    <a:pt x="3375" y="10329"/>
                  </a:lnTo>
                  <a:lnTo>
                    <a:pt x="3748" y="9900"/>
                  </a:lnTo>
                  <a:lnTo>
                    <a:pt x="4121" y="9415"/>
                  </a:lnTo>
                  <a:lnTo>
                    <a:pt x="4512" y="8875"/>
                  </a:lnTo>
                  <a:lnTo>
                    <a:pt x="4904" y="8297"/>
                  </a:lnTo>
                  <a:lnTo>
                    <a:pt x="5276" y="7663"/>
                  </a:lnTo>
                  <a:lnTo>
                    <a:pt x="5631" y="6973"/>
                  </a:lnTo>
                  <a:lnTo>
                    <a:pt x="5817" y="6619"/>
                  </a:lnTo>
                  <a:lnTo>
                    <a:pt x="5966" y="6246"/>
                  </a:lnTo>
                  <a:lnTo>
                    <a:pt x="6134" y="5873"/>
                  </a:lnTo>
                  <a:lnTo>
                    <a:pt x="6283" y="5482"/>
                  </a:lnTo>
                  <a:lnTo>
                    <a:pt x="9061" y="6768"/>
                  </a:lnTo>
                  <a:lnTo>
                    <a:pt x="11019" y="7663"/>
                  </a:lnTo>
                  <a:lnTo>
                    <a:pt x="11708" y="7961"/>
                  </a:lnTo>
                  <a:lnTo>
                    <a:pt x="11913" y="8036"/>
                  </a:lnTo>
                  <a:lnTo>
                    <a:pt x="12007" y="8073"/>
                  </a:lnTo>
                  <a:lnTo>
                    <a:pt x="12025" y="8055"/>
                  </a:lnTo>
                  <a:lnTo>
                    <a:pt x="12063" y="7980"/>
                  </a:lnTo>
                  <a:lnTo>
                    <a:pt x="12081" y="7719"/>
                  </a:lnTo>
                  <a:lnTo>
                    <a:pt x="12081" y="7365"/>
                  </a:lnTo>
                  <a:lnTo>
                    <a:pt x="12081" y="6973"/>
                  </a:lnTo>
                  <a:lnTo>
                    <a:pt x="12025" y="6209"/>
                  </a:lnTo>
                  <a:lnTo>
                    <a:pt x="12007" y="5855"/>
                  </a:lnTo>
                  <a:lnTo>
                    <a:pt x="14169" y="8073"/>
                  </a:lnTo>
                  <a:lnTo>
                    <a:pt x="15698" y="9602"/>
                  </a:lnTo>
                  <a:lnTo>
                    <a:pt x="16220" y="10105"/>
                  </a:lnTo>
                  <a:lnTo>
                    <a:pt x="16369" y="10236"/>
                  </a:lnTo>
                  <a:lnTo>
                    <a:pt x="16462" y="10292"/>
                  </a:lnTo>
                  <a:lnTo>
                    <a:pt x="16481" y="10273"/>
                  </a:lnTo>
                  <a:lnTo>
                    <a:pt x="16481" y="10199"/>
                  </a:lnTo>
                  <a:lnTo>
                    <a:pt x="16462" y="9993"/>
                  </a:lnTo>
                  <a:lnTo>
                    <a:pt x="16425" y="9695"/>
                  </a:lnTo>
                  <a:lnTo>
                    <a:pt x="16351" y="9341"/>
                  </a:lnTo>
                  <a:lnTo>
                    <a:pt x="16201" y="8688"/>
                  </a:lnTo>
                  <a:lnTo>
                    <a:pt x="16127" y="8390"/>
                  </a:lnTo>
                  <a:lnTo>
                    <a:pt x="16127" y="8390"/>
                  </a:lnTo>
                  <a:lnTo>
                    <a:pt x="16518" y="8987"/>
                  </a:lnTo>
                  <a:lnTo>
                    <a:pt x="17376" y="10292"/>
                  </a:lnTo>
                  <a:lnTo>
                    <a:pt x="17861" y="11000"/>
                  </a:lnTo>
                  <a:lnTo>
                    <a:pt x="18289" y="11597"/>
                  </a:lnTo>
                  <a:lnTo>
                    <a:pt x="18476" y="11839"/>
                  </a:lnTo>
                  <a:lnTo>
                    <a:pt x="18625" y="12026"/>
                  </a:lnTo>
                  <a:lnTo>
                    <a:pt x="18737" y="12137"/>
                  </a:lnTo>
                  <a:lnTo>
                    <a:pt x="18774" y="12156"/>
                  </a:lnTo>
                  <a:lnTo>
                    <a:pt x="18811" y="12156"/>
                  </a:lnTo>
                  <a:lnTo>
                    <a:pt x="18830" y="12137"/>
                  </a:lnTo>
                  <a:lnTo>
                    <a:pt x="18849" y="12100"/>
                  </a:lnTo>
                  <a:lnTo>
                    <a:pt x="18923" y="11951"/>
                  </a:lnTo>
                  <a:lnTo>
                    <a:pt x="18979" y="11709"/>
                  </a:lnTo>
                  <a:lnTo>
                    <a:pt x="19035" y="11373"/>
                  </a:lnTo>
                  <a:lnTo>
                    <a:pt x="19091" y="10982"/>
                  </a:lnTo>
                  <a:lnTo>
                    <a:pt x="19128" y="10515"/>
                  </a:lnTo>
                  <a:lnTo>
                    <a:pt x="19110" y="10012"/>
                  </a:lnTo>
                  <a:lnTo>
                    <a:pt x="19072" y="9453"/>
                  </a:lnTo>
                  <a:lnTo>
                    <a:pt x="18998" y="8838"/>
                  </a:lnTo>
                  <a:lnTo>
                    <a:pt x="18942" y="8539"/>
                  </a:lnTo>
                  <a:lnTo>
                    <a:pt x="18867" y="8222"/>
                  </a:lnTo>
                  <a:lnTo>
                    <a:pt x="18774" y="7887"/>
                  </a:lnTo>
                  <a:lnTo>
                    <a:pt x="18662" y="7551"/>
                  </a:lnTo>
                  <a:lnTo>
                    <a:pt x="18550" y="7216"/>
                  </a:lnTo>
                  <a:lnTo>
                    <a:pt x="18401" y="6880"/>
                  </a:lnTo>
                  <a:lnTo>
                    <a:pt x="18252" y="6544"/>
                  </a:lnTo>
                  <a:lnTo>
                    <a:pt x="18066" y="6209"/>
                  </a:lnTo>
                  <a:lnTo>
                    <a:pt x="17879" y="5873"/>
                  </a:lnTo>
                  <a:lnTo>
                    <a:pt x="17656" y="5519"/>
                  </a:lnTo>
                  <a:lnTo>
                    <a:pt x="17395" y="5183"/>
                  </a:lnTo>
                  <a:lnTo>
                    <a:pt x="17134" y="4848"/>
                  </a:lnTo>
                  <a:lnTo>
                    <a:pt x="16835" y="4531"/>
                  </a:lnTo>
                  <a:lnTo>
                    <a:pt x="16518" y="4195"/>
                  </a:lnTo>
                  <a:lnTo>
                    <a:pt x="16835" y="4214"/>
                  </a:lnTo>
                  <a:lnTo>
                    <a:pt x="17544" y="4251"/>
                  </a:lnTo>
                  <a:lnTo>
                    <a:pt x="18252" y="4251"/>
                  </a:lnTo>
                  <a:lnTo>
                    <a:pt x="18494" y="4233"/>
                  </a:lnTo>
                  <a:lnTo>
                    <a:pt x="18588" y="4214"/>
                  </a:lnTo>
                  <a:lnTo>
                    <a:pt x="18625" y="4195"/>
                  </a:lnTo>
                  <a:lnTo>
                    <a:pt x="18606" y="4158"/>
                  </a:lnTo>
                  <a:lnTo>
                    <a:pt x="18532" y="4065"/>
                  </a:lnTo>
                  <a:lnTo>
                    <a:pt x="18401" y="3934"/>
                  </a:lnTo>
                  <a:lnTo>
                    <a:pt x="18215" y="3767"/>
                  </a:lnTo>
                  <a:lnTo>
                    <a:pt x="17972" y="3580"/>
                  </a:lnTo>
                  <a:lnTo>
                    <a:pt x="17674" y="3375"/>
                  </a:lnTo>
                  <a:lnTo>
                    <a:pt x="17339" y="3170"/>
                  </a:lnTo>
                  <a:lnTo>
                    <a:pt x="16947" y="2946"/>
                  </a:lnTo>
                  <a:lnTo>
                    <a:pt x="16518" y="2723"/>
                  </a:lnTo>
                  <a:lnTo>
                    <a:pt x="16052" y="2517"/>
                  </a:lnTo>
                  <a:lnTo>
                    <a:pt x="15549" y="2312"/>
                  </a:lnTo>
                  <a:lnTo>
                    <a:pt x="15008" y="2145"/>
                  </a:lnTo>
                  <a:lnTo>
                    <a:pt x="14430" y="1995"/>
                  </a:lnTo>
                  <a:lnTo>
                    <a:pt x="13815" y="1884"/>
                  </a:lnTo>
                  <a:lnTo>
                    <a:pt x="13498" y="1846"/>
                  </a:lnTo>
                  <a:lnTo>
                    <a:pt x="13181" y="1809"/>
                  </a:lnTo>
                  <a:lnTo>
                    <a:pt x="12846" y="1790"/>
                  </a:lnTo>
                  <a:lnTo>
                    <a:pt x="12510" y="1790"/>
                  </a:lnTo>
                  <a:lnTo>
                    <a:pt x="12864" y="1604"/>
                  </a:lnTo>
                  <a:lnTo>
                    <a:pt x="13647" y="1175"/>
                  </a:lnTo>
                  <a:lnTo>
                    <a:pt x="14076" y="951"/>
                  </a:lnTo>
                  <a:lnTo>
                    <a:pt x="14430" y="728"/>
                  </a:lnTo>
                  <a:lnTo>
                    <a:pt x="14691" y="560"/>
                  </a:lnTo>
                  <a:lnTo>
                    <a:pt x="14766" y="485"/>
                  </a:lnTo>
                  <a:lnTo>
                    <a:pt x="14784" y="448"/>
                  </a:lnTo>
                  <a:lnTo>
                    <a:pt x="14784" y="429"/>
                  </a:lnTo>
                  <a:lnTo>
                    <a:pt x="14747" y="411"/>
                  </a:lnTo>
                  <a:lnTo>
                    <a:pt x="14598" y="336"/>
                  </a:lnTo>
                  <a:lnTo>
                    <a:pt x="14356" y="262"/>
                  </a:lnTo>
                  <a:lnTo>
                    <a:pt x="14057" y="187"/>
                  </a:lnTo>
                  <a:lnTo>
                    <a:pt x="13666" y="113"/>
                  </a:lnTo>
                  <a:lnTo>
                    <a:pt x="13200" y="57"/>
                  </a:lnTo>
                  <a:lnTo>
                    <a:pt x="12696" y="19"/>
                  </a:lnTo>
                  <a:lnTo>
                    <a:pt x="1213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45"/>
            <p:cNvSpPr/>
            <p:nvPr/>
          </p:nvSpPr>
          <p:spPr>
            <a:xfrm>
              <a:off x="4302400" y="3501150"/>
              <a:ext cx="279650" cy="556525"/>
            </a:xfrm>
            <a:custGeom>
              <a:avLst/>
              <a:gdLst/>
              <a:ahLst/>
              <a:cxnLst/>
              <a:rect l="l" t="t" r="r" b="b"/>
              <a:pathLst>
                <a:path w="11186" h="22261" extrusionOk="0">
                  <a:moveTo>
                    <a:pt x="3654" y="0"/>
                  </a:moveTo>
                  <a:lnTo>
                    <a:pt x="0" y="3021"/>
                  </a:lnTo>
                  <a:lnTo>
                    <a:pt x="503" y="22260"/>
                  </a:lnTo>
                  <a:lnTo>
                    <a:pt x="11186" y="6153"/>
                  </a:lnTo>
                  <a:lnTo>
                    <a:pt x="10403" y="2443"/>
                  </a:lnTo>
                  <a:lnTo>
                    <a:pt x="6395" y="3244"/>
                  </a:lnTo>
                  <a:lnTo>
                    <a:pt x="365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45"/>
            <p:cNvSpPr/>
            <p:nvPr/>
          </p:nvSpPr>
          <p:spPr>
            <a:xfrm>
              <a:off x="4309850" y="3570125"/>
              <a:ext cx="181800" cy="487550"/>
            </a:xfrm>
            <a:custGeom>
              <a:avLst/>
              <a:gdLst/>
              <a:ahLst/>
              <a:cxnLst/>
              <a:rect l="l" t="t" r="r" b="b"/>
              <a:pathLst>
                <a:path w="7272" h="19502" extrusionOk="0">
                  <a:moveTo>
                    <a:pt x="5687" y="1"/>
                  </a:moveTo>
                  <a:lnTo>
                    <a:pt x="3878" y="1977"/>
                  </a:lnTo>
                  <a:lnTo>
                    <a:pt x="4456" y="3804"/>
                  </a:lnTo>
                  <a:lnTo>
                    <a:pt x="0" y="11615"/>
                  </a:lnTo>
                  <a:lnTo>
                    <a:pt x="205" y="19501"/>
                  </a:lnTo>
                  <a:lnTo>
                    <a:pt x="4531" y="12995"/>
                  </a:lnTo>
                  <a:lnTo>
                    <a:pt x="5966" y="4158"/>
                  </a:lnTo>
                  <a:lnTo>
                    <a:pt x="7271" y="2872"/>
                  </a:lnTo>
                  <a:lnTo>
                    <a:pt x="6805" y="336"/>
                  </a:lnTo>
                  <a:lnTo>
                    <a:pt x="6097" y="485"/>
                  </a:lnTo>
                  <a:lnTo>
                    <a:pt x="56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45"/>
            <p:cNvSpPr/>
            <p:nvPr/>
          </p:nvSpPr>
          <p:spPr>
            <a:xfrm>
              <a:off x="4478100" y="3579925"/>
              <a:ext cx="106300" cy="100675"/>
            </a:xfrm>
            <a:custGeom>
              <a:avLst/>
              <a:gdLst/>
              <a:ahLst/>
              <a:cxnLst/>
              <a:rect l="l" t="t" r="r" b="b"/>
              <a:pathLst>
                <a:path w="4252" h="4027" extrusionOk="0">
                  <a:moveTo>
                    <a:pt x="56" y="0"/>
                  </a:moveTo>
                  <a:lnTo>
                    <a:pt x="19" y="37"/>
                  </a:lnTo>
                  <a:lnTo>
                    <a:pt x="1" y="75"/>
                  </a:lnTo>
                  <a:lnTo>
                    <a:pt x="19" y="112"/>
                  </a:lnTo>
                  <a:lnTo>
                    <a:pt x="821" y="3934"/>
                  </a:lnTo>
                  <a:lnTo>
                    <a:pt x="839" y="3971"/>
                  </a:lnTo>
                  <a:lnTo>
                    <a:pt x="858" y="4008"/>
                  </a:lnTo>
                  <a:lnTo>
                    <a:pt x="914" y="4027"/>
                  </a:lnTo>
                  <a:lnTo>
                    <a:pt x="933" y="4008"/>
                  </a:lnTo>
                  <a:lnTo>
                    <a:pt x="4195" y="3095"/>
                  </a:lnTo>
                  <a:lnTo>
                    <a:pt x="4214" y="3095"/>
                  </a:lnTo>
                  <a:lnTo>
                    <a:pt x="4251" y="3058"/>
                  </a:lnTo>
                  <a:lnTo>
                    <a:pt x="4251" y="3020"/>
                  </a:lnTo>
                  <a:lnTo>
                    <a:pt x="4251" y="2983"/>
                  </a:lnTo>
                  <a:lnTo>
                    <a:pt x="4233" y="2946"/>
                  </a:lnTo>
                  <a:lnTo>
                    <a:pt x="4214" y="2927"/>
                  </a:lnTo>
                  <a:lnTo>
                    <a:pt x="4177" y="2908"/>
                  </a:lnTo>
                  <a:lnTo>
                    <a:pt x="4139" y="2908"/>
                  </a:lnTo>
                  <a:lnTo>
                    <a:pt x="989" y="3803"/>
                  </a:lnTo>
                  <a:lnTo>
                    <a:pt x="206" y="75"/>
                  </a:lnTo>
                  <a:lnTo>
                    <a:pt x="187" y="37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45"/>
            <p:cNvSpPr/>
            <p:nvPr/>
          </p:nvSpPr>
          <p:spPr>
            <a:xfrm>
              <a:off x="4324750" y="3553350"/>
              <a:ext cx="126350" cy="93700"/>
            </a:xfrm>
            <a:custGeom>
              <a:avLst/>
              <a:gdLst/>
              <a:ahLst/>
              <a:cxnLst/>
              <a:rect l="l" t="t" r="r" b="b"/>
              <a:pathLst>
                <a:path w="5054" h="3748" extrusionOk="0">
                  <a:moveTo>
                    <a:pt x="75" y="0"/>
                  </a:moveTo>
                  <a:lnTo>
                    <a:pt x="38" y="19"/>
                  </a:lnTo>
                  <a:lnTo>
                    <a:pt x="20" y="56"/>
                  </a:lnTo>
                  <a:lnTo>
                    <a:pt x="1" y="75"/>
                  </a:lnTo>
                  <a:lnTo>
                    <a:pt x="1" y="112"/>
                  </a:lnTo>
                  <a:lnTo>
                    <a:pt x="20" y="150"/>
                  </a:lnTo>
                  <a:lnTo>
                    <a:pt x="2313" y="3710"/>
                  </a:lnTo>
                  <a:lnTo>
                    <a:pt x="2331" y="3729"/>
                  </a:lnTo>
                  <a:lnTo>
                    <a:pt x="2387" y="3748"/>
                  </a:lnTo>
                  <a:lnTo>
                    <a:pt x="2425" y="3748"/>
                  </a:lnTo>
                  <a:lnTo>
                    <a:pt x="2462" y="3710"/>
                  </a:lnTo>
                  <a:lnTo>
                    <a:pt x="5035" y="877"/>
                  </a:lnTo>
                  <a:lnTo>
                    <a:pt x="5053" y="839"/>
                  </a:lnTo>
                  <a:lnTo>
                    <a:pt x="5053" y="802"/>
                  </a:lnTo>
                  <a:lnTo>
                    <a:pt x="5053" y="765"/>
                  </a:lnTo>
                  <a:lnTo>
                    <a:pt x="5016" y="746"/>
                  </a:lnTo>
                  <a:lnTo>
                    <a:pt x="4997" y="727"/>
                  </a:lnTo>
                  <a:lnTo>
                    <a:pt x="4960" y="709"/>
                  </a:lnTo>
                  <a:lnTo>
                    <a:pt x="4923" y="727"/>
                  </a:lnTo>
                  <a:lnTo>
                    <a:pt x="4885" y="746"/>
                  </a:lnTo>
                  <a:lnTo>
                    <a:pt x="2406" y="3487"/>
                  </a:lnTo>
                  <a:lnTo>
                    <a:pt x="187" y="56"/>
                  </a:lnTo>
                  <a:lnTo>
                    <a:pt x="150" y="19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45"/>
            <p:cNvSpPr/>
            <p:nvPr/>
          </p:nvSpPr>
          <p:spPr>
            <a:xfrm>
              <a:off x="3569700" y="3343150"/>
              <a:ext cx="224675" cy="397125"/>
            </a:xfrm>
            <a:custGeom>
              <a:avLst/>
              <a:gdLst/>
              <a:ahLst/>
              <a:cxnLst/>
              <a:rect l="l" t="t" r="r" b="b"/>
              <a:pathLst>
                <a:path w="8987" h="15885" extrusionOk="0">
                  <a:moveTo>
                    <a:pt x="3636" y="0"/>
                  </a:moveTo>
                  <a:lnTo>
                    <a:pt x="3543" y="38"/>
                  </a:lnTo>
                  <a:lnTo>
                    <a:pt x="3487" y="93"/>
                  </a:lnTo>
                  <a:lnTo>
                    <a:pt x="3413" y="187"/>
                  </a:lnTo>
                  <a:lnTo>
                    <a:pt x="3375" y="317"/>
                  </a:lnTo>
                  <a:lnTo>
                    <a:pt x="3319" y="466"/>
                  </a:lnTo>
                  <a:lnTo>
                    <a:pt x="3282" y="634"/>
                  </a:lnTo>
                  <a:lnTo>
                    <a:pt x="3245" y="1063"/>
                  </a:lnTo>
                  <a:lnTo>
                    <a:pt x="3208" y="1548"/>
                  </a:lnTo>
                  <a:lnTo>
                    <a:pt x="3208" y="2088"/>
                  </a:lnTo>
                  <a:lnTo>
                    <a:pt x="3208" y="2666"/>
                  </a:lnTo>
                  <a:lnTo>
                    <a:pt x="3245" y="3263"/>
                  </a:lnTo>
                  <a:lnTo>
                    <a:pt x="3319" y="4437"/>
                  </a:lnTo>
                  <a:lnTo>
                    <a:pt x="3413" y="5463"/>
                  </a:lnTo>
                  <a:lnTo>
                    <a:pt x="3525" y="6451"/>
                  </a:lnTo>
                  <a:lnTo>
                    <a:pt x="3375" y="5593"/>
                  </a:lnTo>
                  <a:lnTo>
                    <a:pt x="3189" y="4698"/>
                  </a:lnTo>
                  <a:lnTo>
                    <a:pt x="2965" y="3692"/>
                  </a:lnTo>
                  <a:lnTo>
                    <a:pt x="2816" y="3188"/>
                  </a:lnTo>
                  <a:lnTo>
                    <a:pt x="2686" y="2704"/>
                  </a:lnTo>
                  <a:lnTo>
                    <a:pt x="2536" y="2237"/>
                  </a:lnTo>
                  <a:lnTo>
                    <a:pt x="2369" y="1827"/>
                  </a:lnTo>
                  <a:lnTo>
                    <a:pt x="2219" y="1473"/>
                  </a:lnTo>
                  <a:lnTo>
                    <a:pt x="2126" y="1324"/>
                  </a:lnTo>
                  <a:lnTo>
                    <a:pt x="2052" y="1212"/>
                  </a:lnTo>
                  <a:lnTo>
                    <a:pt x="1958" y="1100"/>
                  </a:lnTo>
                  <a:lnTo>
                    <a:pt x="1884" y="1044"/>
                  </a:lnTo>
                  <a:lnTo>
                    <a:pt x="1791" y="988"/>
                  </a:lnTo>
                  <a:lnTo>
                    <a:pt x="1716" y="988"/>
                  </a:lnTo>
                  <a:lnTo>
                    <a:pt x="1642" y="1007"/>
                  </a:lnTo>
                  <a:lnTo>
                    <a:pt x="1567" y="1044"/>
                  </a:lnTo>
                  <a:lnTo>
                    <a:pt x="1511" y="1137"/>
                  </a:lnTo>
                  <a:lnTo>
                    <a:pt x="1455" y="1249"/>
                  </a:lnTo>
                  <a:lnTo>
                    <a:pt x="1418" y="1380"/>
                  </a:lnTo>
                  <a:lnTo>
                    <a:pt x="1381" y="1529"/>
                  </a:lnTo>
                  <a:lnTo>
                    <a:pt x="1325" y="1902"/>
                  </a:lnTo>
                  <a:lnTo>
                    <a:pt x="1306" y="2349"/>
                  </a:lnTo>
                  <a:lnTo>
                    <a:pt x="1306" y="2834"/>
                  </a:lnTo>
                  <a:lnTo>
                    <a:pt x="1325" y="3356"/>
                  </a:lnTo>
                  <a:lnTo>
                    <a:pt x="1343" y="3897"/>
                  </a:lnTo>
                  <a:lnTo>
                    <a:pt x="1436" y="4959"/>
                  </a:lnTo>
                  <a:lnTo>
                    <a:pt x="1548" y="5892"/>
                  </a:lnTo>
                  <a:lnTo>
                    <a:pt x="1660" y="6786"/>
                  </a:lnTo>
                  <a:lnTo>
                    <a:pt x="1548" y="6264"/>
                  </a:lnTo>
                  <a:lnTo>
                    <a:pt x="1399" y="5724"/>
                  </a:lnTo>
                  <a:lnTo>
                    <a:pt x="1231" y="5127"/>
                  </a:lnTo>
                  <a:lnTo>
                    <a:pt x="1120" y="4810"/>
                  </a:lnTo>
                  <a:lnTo>
                    <a:pt x="1008" y="4531"/>
                  </a:lnTo>
                  <a:lnTo>
                    <a:pt x="896" y="4251"/>
                  </a:lnTo>
                  <a:lnTo>
                    <a:pt x="765" y="4009"/>
                  </a:lnTo>
                  <a:lnTo>
                    <a:pt x="635" y="3822"/>
                  </a:lnTo>
                  <a:lnTo>
                    <a:pt x="504" y="3673"/>
                  </a:lnTo>
                  <a:lnTo>
                    <a:pt x="430" y="3617"/>
                  </a:lnTo>
                  <a:lnTo>
                    <a:pt x="374" y="3598"/>
                  </a:lnTo>
                  <a:lnTo>
                    <a:pt x="299" y="3580"/>
                  </a:lnTo>
                  <a:lnTo>
                    <a:pt x="225" y="3580"/>
                  </a:lnTo>
                  <a:lnTo>
                    <a:pt x="169" y="3617"/>
                  </a:lnTo>
                  <a:lnTo>
                    <a:pt x="113" y="3692"/>
                  </a:lnTo>
                  <a:lnTo>
                    <a:pt x="76" y="3803"/>
                  </a:lnTo>
                  <a:lnTo>
                    <a:pt x="38" y="3953"/>
                  </a:lnTo>
                  <a:lnTo>
                    <a:pt x="20" y="4139"/>
                  </a:lnTo>
                  <a:lnTo>
                    <a:pt x="1" y="4344"/>
                  </a:lnTo>
                  <a:lnTo>
                    <a:pt x="1" y="4848"/>
                  </a:lnTo>
                  <a:lnTo>
                    <a:pt x="20" y="5444"/>
                  </a:lnTo>
                  <a:lnTo>
                    <a:pt x="94" y="6115"/>
                  </a:lnTo>
                  <a:lnTo>
                    <a:pt x="187" y="6842"/>
                  </a:lnTo>
                  <a:lnTo>
                    <a:pt x="318" y="7607"/>
                  </a:lnTo>
                  <a:lnTo>
                    <a:pt x="486" y="8390"/>
                  </a:lnTo>
                  <a:lnTo>
                    <a:pt x="672" y="9191"/>
                  </a:lnTo>
                  <a:lnTo>
                    <a:pt x="896" y="9956"/>
                  </a:lnTo>
                  <a:lnTo>
                    <a:pt x="1157" y="10701"/>
                  </a:lnTo>
                  <a:lnTo>
                    <a:pt x="1287" y="11037"/>
                  </a:lnTo>
                  <a:lnTo>
                    <a:pt x="1418" y="11373"/>
                  </a:lnTo>
                  <a:lnTo>
                    <a:pt x="1567" y="11690"/>
                  </a:lnTo>
                  <a:lnTo>
                    <a:pt x="1716" y="11988"/>
                  </a:lnTo>
                  <a:lnTo>
                    <a:pt x="1884" y="12268"/>
                  </a:lnTo>
                  <a:lnTo>
                    <a:pt x="2052" y="12529"/>
                  </a:lnTo>
                  <a:lnTo>
                    <a:pt x="2219" y="12734"/>
                  </a:lnTo>
                  <a:lnTo>
                    <a:pt x="2387" y="12939"/>
                  </a:lnTo>
                  <a:lnTo>
                    <a:pt x="2891" y="15884"/>
                  </a:lnTo>
                  <a:lnTo>
                    <a:pt x="7533" y="15269"/>
                  </a:lnTo>
                  <a:lnTo>
                    <a:pt x="7011" y="12454"/>
                  </a:lnTo>
                  <a:lnTo>
                    <a:pt x="7048" y="12435"/>
                  </a:lnTo>
                  <a:lnTo>
                    <a:pt x="7179" y="12361"/>
                  </a:lnTo>
                  <a:lnTo>
                    <a:pt x="7346" y="12230"/>
                  </a:lnTo>
                  <a:lnTo>
                    <a:pt x="7570" y="12007"/>
                  </a:lnTo>
                  <a:lnTo>
                    <a:pt x="7682" y="11857"/>
                  </a:lnTo>
                  <a:lnTo>
                    <a:pt x="7794" y="11690"/>
                  </a:lnTo>
                  <a:lnTo>
                    <a:pt x="7924" y="11503"/>
                  </a:lnTo>
                  <a:lnTo>
                    <a:pt x="8055" y="11261"/>
                  </a:lnTo>
                  <a:lnTo>
                    <a:pt x="8167" y="11000"/>
                  </a:lnTo>
                  <a:lnTo>
                    <a:pt x="8297" y="10720"/>
                  </a:lnTo>
                  <a:lnTo>
                    <a:pt x="8409" y="10385"/>
                  </a:lnTo>
                  <a:lnTo>
                    <a:pt x="8502" y="10012"/>
                  </a:lnTo>
                  <a:lnTo>
                    <a:pt x="8689" y="9229"/>
                  </a:lnTo>
                  <a:lnTo>
                    <a:pt x="8838" y="8483"/>
                  </a:lnTo>
                  <a:lnTo>
                    <a:pt x="8931" y="7756"/>
                  </a:lnTo>
                  <a:lnTo>
                    <a:pt x="8968" y="7420"/>
                  </a:lnTo>
                  <a:lnTo>
                    <a:pt x="8987" y="7085"/>
                  </a:lnTo>
                  <a:lnTo>
                    <a:pt x="8987" y="6805"/>
                  </a:lnTo>
                  <a:lnTo>
                    <a:pt x="8987" y="6525"/>
                  </a:lnTo>
                  <a:lnTo>
                    <a:pt x="8950" y="6283"/>
                  </a:lnTo>
                  <a:lnTo>
                    <a:pt x="8912" y="6078"/>
                  </a:lnTo>
                  <a:lnTo>
                    <a:pt x="8838" y="5910"/>
                  </a:lnTo>
                  <a:lnTo>
                    <a:pt x="8745" y="5780"/>
                  </a:lnTo>
                  <a:lnTo>
                    <a:pt x="8689" y="5724"/>
                  </a:lnTo>
                  <a:lnTo>
                    <a:pt x="8633" y="5686"/>
                  </a:lnTo>
                  <a:lnTo>
                    <a:pt x="8577" y="5649"/>
                  </a:lnTo>
                  <a:lnTo>
                    <a:pt x="8353" y="5649"/>
                  </a:lnTo>
                  <a:lnTo>
                    <a:pt x="8297" y="5686"/>
                  </a:lnTo>
                  <a:lnTo>
                    <a:pt x="8223" y="5742"/>
                  </a:lnTo>
                  <a:lnTo>
                    <a:pt x="8073" y="5873"/>
                  </a:lnTo>
                  <a:lnTo>
                    <a:pt x="7943" y="6041"/>
                  </a:lnTo>
                  <a:lnTo>
                    <a:pt x="7812" y="6264"/>
                  </a:lnTo>
                  <a:lnTo>
                    <a:pt x="7682" y="6488"/>
                  </a:lnTo>
                  <a:lnTo>
                    <a:pt x="7551" y="6749"/>
                  </a:lnTo>
                  <a:lnTo>
                    <a:pt x="7440" y="7029"/>
                  </a:lnTo>
                  <a:lnTo>
                    <a:pt x="7253" y="7569"/>
                  </a:lnTo>
                  <a:lnTo>
                    <a:pt x="7104" y="8035"/>
                  </a:lnTo>
                  <a:lnTo>
                    <a:pt x="6973" y="8483"/>
                  </a:lnTo>
                  <a:lnTo>
                    <a:pt x="6880" y="7346"/>
                  </a:lnTo>
                  <a:lnTo>
                    <a:pt x="6787" y="6190"/>
                  </a:lnTo>
                  <a:lnTo>
                    <a:pt x="6657" y="4866"/>
                  </a:lnTo>
                  <a:lnTo>
                    <a:pt x="6582" y="4195"/>
                  </a:lnTo>
                  <a:lnTo>
                    <a:pt x="6489" y="3542"/>
                  </a:lnTo>
                  <a:lnTo>
                    <a:pt x="6396" y="2946"/>
                  </a:lnTo>
                  <a:lnTo>
                    <a:pt x="6302" y="2405"/>
                  </a:lnTo>
                  <a:lnTo>
                    <a:pt x="6190" y="1958"/>
                  </a:lnTo>
                  <a:lnTo>
                    <a:pt x="6135" y="1790"/>
                  </a:lnTo>
                  <a:lnTo>
                    <a:pt x="6079" y="1622"/>
                  </a:lnTo>
                  <a:lnTo>
                    <a:pt x="6004" y="1510"/>
                  </a:lnTo>
                  <a:lnTo>
                    <a:pt x="5948" y="1417"/>
                  </a:lnTo>
                  <a:lnTo>
                    <a:pt x="5874" y="1380"/>
                  </a:lnTo>
                  <a:lnTo>
                    <a:pt x="5818" y="1380"/>
                  </a:lnTo>
                  <a:lnTo>
                    <a:pt x="5743" y="1399"/>
                  </a:lnTo>
                  <a:lnTo>
                    <a:pt x="5687" y="1454"/>
                  </a:lnTo>
                  <a:lnTo>
                    <a:pt x="5631" y="1529"/>
                  </a:lnTo>
                  <a:lnTo>
                    <a:pt x="5575" y="1622"/>
                  </a:lnTo>
                  <a:lnTo>
                    <a:pt x="5501" y="1865"/>
                  </a:lnTo>
                  <a:lnTo>
                    <a:pt x="5426" y="2182"/>
                  </a:lnTo>
                  <a:lnTo>
                    <a:pt x="5389" y="2536"/>
                  </a:lnTo>
                  <a:lnTo>
                    <a:pt x="5352" y="2946"/>
                  </a:lnTo>
                  <a:lnTo>
                    <a:pt x="5333" y="3356"/>
                  </a:lnTo>
                  <a:lnTo>
                    <a:pt x="5314" y="3803"/>
                  </a:lnTo>
                  <a:lnTo>
                    <a:pt x="5333" y="4642"/>
                  </a:lnTo>
                  <a:lnTo>
                    <a:pt x="5352" y="5388"/>
                  </a:lnTo>
                  <a:lnTo>
                    <a:pt x="5389" y="6097"/>
                  </a:lnTo>
                  <a:lnTo>
                    <a:pt x="5240" y="5127"/>
                  </a:lnTo>
                  <a:lnTo>
                    <a:pt x="5072" y="4139"/>
                  </a:lnTo>
                  <a:lnTo>
                    <a:pt x="4848" y="3002"/>
                  </a:lnTo>
                  <a:lnTo>
                    <a:pt x="4718" y="2424"/>
                  </a:lnTo>
                  <a:lnTo>
                    <a:pt x="4587" y="1883"/>
                  </a:lnTo>
                  <a:lnTo>
                    <a:pt x="4438" y="1361"/>
                  </a:lnTo>
                  <a:lnTo>
                    <a:pt x="4289" y="895"/>
                  </a:lnTo>
                  <a:lnTo>
                    <a:pt x="4121" y="522"/>
                  </a:lnTo>
                  <a:lnTo>
                    <a:pt x="4047" y="354"/>
                  </a:lnTo>
                  <a:lnTo>
                    <a:pt x="3953" y="224"/>
                  </a:lnTo>
                  <a:lnTo>
                    <a:pt x="3879" y="131"/>
                  </a:lnTo>
                  <a:lnTo>
                    <a:pt x="3804" y="56"/>
                  </a:lnTo>
                  <a:lnTo>
                    <a:pt x="37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45"/>
            <p:cNvSpPr/>
            <p:nvPr/>
          </p:nvSpPr>
          <p:spPr>
            <a:xfrm>
              <a:off x="3566925" y="3340825"/>
              <a:ext cx="230250" cy="402250"/>
            </a:xfrm>
            <a:custGeom>
              <a:avLst/>
              <a:gdLst/>
              <a:ahLst/>
              <a:cxnLst/>
              <a:rect l="l" t="t" r="r" b="b"/>
              <a:pathLst>
                <a:path w="9210" h="16090" extrusionOk="0">
                  <a:moveTo>
                    <a:pt x="3747" y="186"/>
                  </a:moveTo>
                  <a:lnTo>
                    <a:pt x="3822" y="205"/>
                  </a:lnTo>
                  <a:lnTo>
                    <a:pt x="3897" y="261"/>
                  </a:lnTo>
                  <a:lnTo>
                    <a:pt x="3971" y="373"/>
                  </a:lnTo>
                  <a:lnTo>
                    <a:pt x="4064" y="522"/>
                  </a:lnTo>
                  <a:lnTo>
                    <a:pt x="4158" y="708"/>
                  </a:lnTo>
                  <a:lnTo>
                    <a:pt x="4269" y="951"/>
                  </a:lnTo>
                  <a:lnTo>
                    <a:pt x="4363" y="1249"/>
                  </a:lnTo>
                  <a:lnTo>
                    <a:pt x="4474" y="1603"/>
                  </a:lnTo>
                  <a:lnTo>
                    <a:pt x="4586" y="1995"/>
                  </a:lnTo>
                  <a:lnTo>
                    <a:pt x="4717" y="2424"/>
                  </a:lnTo>
                  <a:lnTo>
                    <a:pt x="4941" y="3468"/>
                  </a:lnTo>
                  <a:lnTo>
                    <a:pt x="5183" y="4735"/>
                  </a:lnTo>
                  <a:lnTo>
                    <a:pt x="5295" y="5444"/>
                  </a:lnTo>
                  <a:lnTo>
                    <a:pt x="5407" y="6208"/>
                  </a:lnTo>
                  <a:lnTo>
                    <a:pt x="5407" y="6227"/>
                  </a:lnTo>
                  <a:lnTo>
                    <a:pt x="5444" y="6264"/>
                  </a:lnTo>
                  <a:lnTo>
                    <a:pt x="5481" y="6283"/>
                  </a:lnTo>
                  <a:lnTo>
                    <a:pt x="5518" y="6283"/>
                  </a:lnTo>
                  <a:lnTo>
                    <a:pt x="5556" y="6264"/>
                  </a:lnTo>
                  <a:lnTo>
                    <a:pt x="5574" y="6246"/>
                  </a:lnTo>
                  <a:lnTo>
                    <a:pt x="5593" y="6208"/>
                  </a:lnTo>
                  <a:lnTo>
                    <a:pt x="5593" y="6171"/>
                  </a:lnTo>
                  <a:lnTo>
                    <a:pt x="5556" y="5444"/>
                  </a:lnTo>
                  <a:lnTo>
                    <a:pt x="5537" y="4698"/>
                  </a:lnTo>
                  <a:lnTo>
                    <a:pt x="5537" y="3934"/>
                  </a:lnTo>
                  <a:lnTo>
                    <a:pt x="5556" y="3207"/>
                  </a:lnTo>
                  <a:lnTo>
                    <a:pt x="5593" y="2573"/>
                  </a:lnTo>
                  <a:lnTo>
                    <a:pt x="5630" y="2312"/>
                  </a:lnTo>
                  <a:lnTo>
                    <a:pt x="5686" y="2069"/>
                  </a:lnTo>
                  <a:lnTo>
                    <a:pt x="5724" y="1864"/>
                  </a:lnTo>
                  <a:lnTo>
                    <a:pt x="5798" y="1715"/>
                  </a:lnTo>
                  <a:lnTo>
                    <a:pt x="5854" y="1603"/>
                  </a:lnTo>
                  <a:lnTo>
                    <a:pt x="5910" y="1585"/>
                  </a:lnTo>
                  <a:lnTo>
                    <a:pt x="5947" y="1566"/>
                  </a:lnTo>
                  <a:lnTo>
                    <a:pt x="5966" y="1566"/>
                  </a:lnTo>
                  <a:lnTo>
                    <a:pt x="6003" y="1622"/>
                  </a:lnTo>
                  <a:lnTo>
                    <a:pt x="6059" y="1678"/>
                  </a:lnTo>
                  <a:lnTo>
                    <a:pt x="6134" y="1864"/>
                  </a:lnTo>
                  <a:lnTo>
                    <a:pt x="6227" y="2125"/>
                  </a:lnTo>
                  <a:lnTo>
                    <a:pt x="6301" y="2442"/>
                  </a:lnTo>
                  <a:lnTo>
                    <a:pt x="6376" y="2815"/>
                  </a:lnTo>
                  <a:lnTo>
                    <a:pt x="6451" y="3244"/>
                  </a:lnTo>
                  <a:lnTo>
                    <a:pt x="6581" y="4213"/>
                  </a:lnTo>
                  <a:lnTo>
                    <a:pt x="6712" y="5295"/>
                  </a:lnTo>
                  <a:lnTo>
                    <a:pt x="6823" y="6432"/>
                  </a:lnTo>
                  <a:lnTo>
                    <a:pt x="6917" y="7551"/>
                  </a:lnTo>
                  <a:lnTo>
                    <a:pt x="6973" y="8595"/>
                  </a:lnTo>
                  <a:lnTo>
                    <a:pt x="6991" y="8613"/>
                  </a:lnTo>
                  <a:lnTo>
                    <a:pt x="7010" y="8651"/>
                  </a:lnTo>
                  <a:lnTo>
                    <a:pt x="7029" y="8669"/>
                  </a:lnTo>
                  <a:lnTo>
                    <a:pt x="7066" y="8688"/>
                  </a:lnTo>
                  <a:lnTo>
                    <a:pt x="7103" y="8669"/>
                  </a:lnTo>
                  <a:lnTo>
                    <a:pt x="7140" y="8669"/>
                  </a:lnTo>
                  <a:lnTo>
                    <a:pt x="7159" y="8632"/>
                  </a:lnTo>
                  <a:lnTo>
                    <a:pt x="7178" y="8613"/>
                  </a:lnTo>
                  <a:lnTo>
                    <a:pt x="7290" y="8166"/>
                  </a:lnTo>
                  <a:lnTo>
                    <a:pt x="7439" y="7700"/>
                  </a:lnTo>
                  <a:lnTo>
                    <a:pt x="7625" y="7234"/>
                  </a:lnTo>
                  <a:lnTo>
                    <a:pt x="7812" y="6786"/>
                  </a:lnTo>
                  <a:lnTo>
                    <a:pt x="7998" y="6395"/>
                  </a:lnTo>
                  <a:lnTo>
                    <a:pt x="8110" y="6227"/>
                  </a:lnTo>
                  <a:lnTo>
                    <a:pt x="8203" y="6078"/>
                  </a:lnTo>
                  <a:lnTo>
                    <a:pt x="8315" y="5966"/>
                  </a:lnTo>
                  <a:lnTo>
                    <a:pt x="8408" y="5891"/>
                  </a:lnTo>
                  <a:lnTo>
                    <a:pt x="8501" y="5835"/>
                  </a:lnTo>
                  <a:lnTo>
                    <a:pt x="8595" y="5835"/>
                  </a:lnTo>
                  <a:lnTo>
                    <a:pt x="8669" y="5854"/>
                  </a:lnTo>
                  <a:lnTo>
                    <a:pt x="8725" y="5873"/>
                  </a:lnTo>
                  <a:lnTo>
                    <a:pt x="8781" y="5929"/>
                  </a:lnTo>
                  <a:lnTo>
                    <a:pt x="8818" y="5985"/>
                  </a:lnTo>
                  <a:lnTo>
                    <a:pt x="8874" y="6078"/>
                  </a:lnTo>
                  <a:lnTo>
                    <a:pt x="8930" y="6208"/>
                  </a:lnTo>
                  <a:lnTo>
                    <a:pt x="8967" y="6376"/>
                  </a:lnTo>
                  <a:lnTo>
                    <a:pt x="8986" y="6544"/>
                  </a:lnTo>
                  <a:lnTo>
                    <a:pt x="9005" y="6749"/>
                  </a:lnTo>
                  <a:lnTo>
                    <a:pt x="9005" y="6954"/>
                  </a:lnTo>
                  <a:lnTo>
                    <a:pt x="8986" y="7457"/>
                  </a:lnTo>
                  <a:lnTo>
                    <a:pt x="8930" y="8017"/>
                  </a:lnTo>
                  <a:lnTo>
                    <a:pt x="8837" y="8651"/>
                  </a:lnTo>
                  <a:lnTo>
                    <a:pt x="8688" y="9340"/>
                  </a:lnTo>
                  <a:lnTo>
                    <a:pt x="8520" y="10086"/>
                  </a:lnTo>
                  <a:lnTo>
                    <a:pt x="8427" y="10440"/>
                  </a:lnTo>
                  <a:lnTo>
                    <a:pt x="8315" y="10757"/>
                  </a:lnTo>
                  <a:lnTo>
                    <a:pt x="8203" y="11037"/>
                  </a:lnTo>
                  <a:lnTo>
                    <a:pt x="8091" y="11298"/>
                  </a:lnTo>
                  <a:lnTo>
                    <a:pt x="7961" y="11503"/>
                  </a:lnTo>
                  <a:lnTo>
                    <a:pt x="7849" y="11708"/>
                  </a:lnTo>
                  <a:lnTo>
                    <a:pt x="7737" y="11876"/>
                  </a:lnTo>
                  <a:lnTo>
                    <a:pt x="7625" y="12006"/>
                  </a:lnTo>
                  <a:lnTo>
                    <a:pt x="7420" y="12230"/>
                  </a:lnTo>
                  <a:lnTo>
                    <a:pt x="7252" y="12361"/>
                  </a:lnTo>
                  <a:lnTo>
                    <a:pt x="7122" y="12435"/>
                  </a:lnTo>
                  <a:lnTo>
                    <a:pt x="7084" y="12454"/>
                  </a:lnTo>
                  <a:lnTo>
                    <a:pt x="7066" y="12472"/>
                  </a:lnTo>
                  <a:lnTo>
                    <a:pt x="7029" y="12510"/>
                  </a:lnTo>
                  <a:lnTo>
                    <a:pt x="7029" y="12528"/>
                  </a:lnTo>
                  <a:lnTo>
                    <a:pt x="7029" y="12566"/>
                  </a:lnTo>
                  <a:lnTo>
                    <a:pt x="7532" y="15269"/>
                  </a:lnTo>
                  <a:lnTo>
                    <a:pt x="3076" y="15884"/>
                  </a:lnTo>
                  <a:lnTo>
                    <a:pt x="2610" y="13013"/>
                  </a:lnTo>
                  <a:lnTo>
                    <a:pt x="2573" y="12957"/>
                  </a:lnTo>
                  <a:lnTo>
                    <a:pt x="2424" y="12789"/>
                  </a:lnTo>
                  <a:lnTo>
                    <a:pt x="2256" y="12584"/>
                  </a:lnTo>
                  <a:lnTo>
                    <a:pt x="2107" y="12361"/>
                  </a:lnTo>
                  <a:lnTo>
                    <a:pt x="1958" y="12137"/>
                  </a:lnTo>
                  <a:lnTo>
                    <a:pt x="1827" y="11876"/>
                  </a:lnTo>
                  <a:lnTo>
                    <a:pt x="1697" y="11596"/>
                  </a:lnTo>
                  <a:lnTo>
                    <a:pt x="1436" y="11000"/>
                  </a:lnTo>
                  <a:lnTo>
                    <a:pt x="1212" y="10347"/>
                  </a:lnTo>
                  <a:lnTo>
                    <a:pt x="988" y="9676"/>
                  </a:lnTo>
                  <a:lnTo>
                    <a:pt x="802" y="8967"/>
                  </a:lnTo>
                  <a:lnTo>
                    <a:pt x="653" y="8278"/>
                  </a:lnTo>
                  <a:lnTo>
                    <a:pt x="503" y="7569"/>
                  </a:lnTo>
                  <a:lnTo>
                    <a:pt x="392" y="6879"/>
                  </a:lnTo>
                  <a:lnTo>
                    <a:pt x="298" y="6246"/>
                  </a:lnTo>
                  <a:lnTo>
                    <a:pt x="242" y="5630"/>
                  </a:lnTo>
                  <a:lnTo>
                    <a:pt x="205" y="5090"/>
                  </a:lnTo>
                  <a:lnTo>
                    <a:pt x="205" y="4624"/>
                  </a:lnTo>
                  <a:lnTo>
                    <a:pt x="224" y="4232"/>
                  </a:lnTo>
                  <a:lnTo>
                    <a:pt x="242" y="4083"/>
                  </a:lnTo>
                  <a:lnTo>
                    <a:pt x="280" y="3952"/>
                  </a:lnTo>
                  <a:lnTo>
                    <a:pt x="317" y="3803"/>
                  </a:lnTo>
                  <a:lnTo>
                    <a:pt x="373" y="3766"/>
                  </a:lnTo>
                  <a:lnTo>
                    <a:pt x="392" y="3766"/>
                  </a:lnTo>
                  <a:lnTo>
                    <a:pt x="448" y="3785"/>
                  </a:lnTo>
                  <a:lnTo>
                    <a:pt x="503" y="3803"/>
                  </a:lnTo>
                  <a:lnTo>
                    <a:pt x="597" y="3878"/>
                  </a:lnTo>
                  <a:lnTo>
                    <a:pt x="690" y="3990"/>
                  </a:lnTo>
                  <a:lnTo>
                    <a:pt x="783" y="4139"/>
                  </a:lnTo>
                  <a:lnTo>
                    <a:pt x="876" y="4325"/>
                  </a:lnTo>
                  <a:lnTo>
                    <a:pt x="1063" y="4735"/>
                  </a:lnTo>
                  <a:lnTo>
                    <a:pt x="1231" y="5202"/>
                  </a:lnTo>
                  <a:lnTo>
                    <a:pt x="1380" y="5686"/>
                  </a:lnTo>
                  <a:lnTo>
                    <a:pt x="1492" y="6152"/>
                  </a:lnTo>
                  <a:lnTo>
                    <a:pt x="1678" y="6898"/>
                  </a:lnTo>
                  <a:lnTo>
                    <a:pt x="1697" y="6935"/>
                  </a:lnTo>
                  <a:lnTo>
                    <a:pt x="1715" y="6973"/>
                  </a:lnTo>
                  <a:lnTo>
                    <a:pt x="1753" y="6973"/>
                  </a:lnTo>
                  <a:lnTo>
                    <a:pt x="1790" y="6991"/>
                  </a:lnTo>
                  <a:lnTo>
                    <a:pt x="1827" y="6973"/>
                  </a:lnTo>
                  <a:lnTo>
                    <a:pt x="1846" y="6935"/>
                  </a:lnTo>
                  <a:lnTo>
                    <a:pt x="1864" y="6917"/>
                  </a:lnTo>
                  <a:lnTo>
                    <a:pt x="1864" y="6879"/>
                  </a:lnTo>
                  <a:lnTo>
                    <a:pt x="1790" y="6264"/>
                  </a:lnTo>
                  <a:lnTo>
                    <a:pt x="1697" y="5500"/>
                  </a:lnTo>
                  <a:lnTo>
                    <a:pt x="1603" y="4642"/>
                  </a:lnTo>
                  <a:lnTo>
                    <a:pt x="1547" y="3747"/>
                  </a:lnTo>
                  <a:lnTo>
                    <a:pt x="1510" y="2908"/>
                  </a:lnTo>
                  <a:lnTo>
                    <a:pt x="1510" y="2517"/>
                  </a:lnTo>
                  <a:lnTo>
                    <a:pt x="1529" y="2163"/>
                  </a:lnTo>
                  <a:lnTo>
                    <a:pt x="1547" y="1846"/>
                  </a:lnTo>
                  <a:lnTo>
                    <a:pt x="1585" y="1585"/>
                  </a:lnTo>
                  <a:lnTo>
                    <a:pt x="1659" y="1380"/>
                  </a:lnTo>
                  <a:lnTo>
                    <a:pt x="1697" y="1286"/>
                  </a:lnTo>
                  <a:lnTo>
                    <a:pt x="1734" y="1230"/>
                  </a:lnTo>
                  <a:lnTo>
                    <a:pt x="1790" y="1175"/>
                  </a:lnTo>
                  <a:lnTo>
                    <a:pt x="1827" y="1175"/>
                  </a:lnTo>
                  <a:lnTo>
                    <a:pt x="1902" y="1193"/>
                  </a:lnTo>
                  <a:lnTo>
                    <a:pt x="1976" y="1249"/>
                  </a:lnTo>
                  <a:lnTo>
                    <a:pt x="2051" y="1324"/>
                  </a:lnTo>
                  <a:lnTo>
                    <a:pt x="2144" y="1454"/>
                  </a:lnTo>
                  <a:lnTo>
                    <a:pt x="2237" y="1622"/>
                  </a:lnTo>
                  <a:lnTo>
                    <a:pt x="2349" y="1846"/>
                  </a:lnTo>
                  <a:lnTo>
                    <a:pt x="2442" y="2088"/>
                  </a:lnTo>
                  <a:lnTo>
                    <a:pt x="2554" y="2386"/>
                  </a:lnTo>
                  <a:lnTo>
                    <a:pt x="2685" y="2741"/>
                  </a:lnTo>
                  <a:lnTo>
                    <a:pt x="2797" y="3132"/>
                  </a:lnTo>
                  <a:lnTo>
                    <a:pt x="2927" y="3561"/>
                  </a:lnTo>
                  <a:lnTo>
                    <a:pt x="3039" y="4064"/>
                  </a:lnTo>
                  <a:lnTo>
                    <a:pt x="3169" y="4605"/>
                  </a:lnTo>
                  <a:lnTo>
                    <a:pt x="3300" y="5202"/>
                  </a:lnTo>
                  <a:lnTo>
                    <a:pt x="3412" y="5835"/>
                  </a:lnTo>
                  <a:lnTo>
                    <a:pt x="3542" y="6544"/>
                  </a:lnTo>
                  <a:lnTo>
                    <a:pt x="3561" y="6581"/>
                  </a:lnTo>
                  <a:lnTo>
                    <a:pt x="3580" y="6618"/>
                  </a:lnTo>
                  <a:lnTo>
                    <a:pt x="3617" y="6637"/>
                  </a:lnTo>
                  <a:lnTo>
                    <a:pt x="3654" y="6637"/>
                  </a:lnTo>
                  <a:lnTo>
                    <a:pt x="3691" y="6618"/>
                  </a:lnTo>
                  <a:lnTo>
                    <a:pt x="3710" y="6600"/>
                  </a:lnTo>
                  <a:lnTo>
                    <a:pt x="3729" y="6562"/>
                  </a:lnTo>
                  <a:lnTo>
                    <a:pt x="3729" y="6525"/>
                  </a:lnTo>
                  <a:lnTo>
                    <a:pt x="3617" y="5518"/>
                  </a:lnTo>
                  <a:lnTo>
                    <a:pt x="3524" y="4456"/>
                  </a:lnTo>
                  <a:lnTo>
                    <a:pt x="3449" y="3412"/>
                  </a:lnTo>
                  <a:lnTo>
                    <a:pt x="3412" y="2424"/>
                  </a:lnTo>
                  <a:lnTo>
                    <a:pt x="3412" y="1958"/>
                  </a:lnTo>
                  <a:lnTo>
                    <a:pt x="3430" y="1547"/>
                  </a:lnTo>
                  <a:lnTo>
                    <a:pt x="3449" y="1175"/>
                  </a:lnTo>
                  <a:lnTo>
                    <a:pt x="3468" y="858"/>
                  </a:lnTo>
                  <a:lnTo>
                    <a:pt x="3524" y="578"/>
                  </a:lnTo>
                  <a:lnTo>
                    <a:pt x="3580" y="373"/>
                  </a:lnTo>
                  <a:lnTo>
                    <a:pt x="3617" y="298"/>
                  </a:lnTo>
                  <a:lnTo>
                    <a:pt x="3654" y="242"/>
                  </a:lnTo>
                  <a:lnTo>
                    <a:pt x="3710" y="205"/>
                  </a:lnTo>
                  <a:lnTo>
                    <a:pt x="3747" y="186"/>
                  </a:lnTo>
                  <a:close/>
                  <a:moveTo>
                    <a:pt x="3729" y="0"/>
                  </a:moveTo>
                  <a:lnTo>
                    <a:pt x="3673" y="19"/>
                  </a:lnTo>
                  <a:lnTo>
                    <a:pt x="3617" y="37"/>
                  </a:lnTo>
                  <a:lnTo>
                    <a:pt x="3561" y="75"/>
                  </a:lnTo>
                  <a:lnTo>
                    <a:pt x="3524" y="131"/>
                  </a:lnTo>
                  <a:lnTo>
                    <a:pt x="3449" y="280"/>
                  </a:lnTo>
                  <a:lnTo>
                    <a:pt x="3374" y="447"/>
                  </a:lnTo>
                  <a:lnTo>
                    <a:pt x="3319" y="671"/>
                  </a:lnTo>
                  <a:lnTo>
                    <a:pt x="3281" y="932"/>
                  </a:lnTo>
                  <a:lnTo>
                    <a:pt x="3244" y="1212"/>
                  </a:lnTo>
                  <a:lnTo>
                    <a:pt x="3225" y="1510"/>
                  </a:lnTo>
                  <a:lnTo>
                    <a:pt x="3225" y="2181"/>
                  </a:lnTo>
                  <a:lnTo>
                    <a:pt x="3225" y="2927"/>
                  </a:lnTo>
                  <a:lnTo>
                    <a:pt x="3263" y="3673"/>
                  </a:lnTo>
                  <a:lnTo>
                    <a:pt x="3319" y="4400"/>
                  </a:lnTo>
                  <a:lnTo>
                    <a:pt x="3169" y="3803"/>
                  </a:lnTo>
                  <a:lnTo>
                    <a:pt x="3020" y="3188"/>
                  </a:lnTo>
                  <a:lnTo>
                    <a:pt x="2852" y="2610"/>
                  </a:lnTo>
                  <a:lnTo>
                    <a:pt x="2666" y="2088"/>
                  </a:lnTo>
                  <a:lnTo>
                    <a:pt x="2573" y="1864"/>
                  </a:lnTo>
                  <a:lnTo>
                    <a:pt x="2461" y="1641"/>
                  </a:lnTo>
                  <a:lnTo>
                    <a:pt x="2368" y="1454"/>
                  </a:lnTo>
                  <a:lnTo>
                    <a:pt x="2256" y="1286"/>
                  </a:lnTo>
                  <a:lnTo>
                    <a:pt x="2163" y="1156"/>
                  </a:lnTo>
                  <a:lnTo>
                    <a:pt x="2051" y="1063"/>
                  </a:lnTo>
                  <a:lnTo>
                    <a:pt x="1939" y="1007"/>
                  </a:lnTo>
                  <a:lnTo>
                    <a:pt x="1827" y="969"/>
                  </a:lnTo>
                  <a:lnTo>
                    <a:pt x="1753" y="988"/>
                  </a:lnTo>
                  <a:lnTo>
                    <a:pt x="1697" y="1007"/>
                  </a:lnTo>
                  <a:lnTo>
                    <a:pt x="1641" y="1044"/>
                  </a:lnTo>
                  <a:lnTo>
                    <a:pt x="1585" y="1100"/>
                  </a:lnTo>
                  <a:lnTo>
                    <a:pt x="1510" y="1212"/>
                  </a:lnTo>
                  <a:lnTo>
                    <a:pt x="1454" y="1361"/>
                  </a:lnTo>
                  <a:lnTo>
                    <a:pt x="1398" y="1547"/>
                  </a:lnTo>
                  <a:lnTo>
                    <a:pt x="1361" y="1771"/>
                  </a:lnTo>
                  <a:lnTo>
                    <a:pt x="1342" y="1995"/>
                  </a:lnTo>
                  <a:lnTo>
                    <a:pt x="1324" y="2256"/>
                  </a:lnTo>
                  <a:lnTo>
                    <a:pt x="1305" y="2834"/>
                  </a:lnTo>
                  <a:lnTo>
                    <a:pt x="1324" y="3468"/>
                  </a:lnTo>
                  <a:lnTo>
                    <a:pt x="1361" y="4120"/>
                  </a:lnTo>
                  <a:lnTo>
                    <a:pt x="1417" y="4754"/>
                  </a:lnTo>
                  <a:lnTo>
                    <a:pt x="1473" y="5351"/>
                  </a:lnTo>
                  <a:lnTo>
                    <a:pt x="1305" y="4810"/>
                  </a:lnTo>
                  <a:lnTo>
                    <a:pt x="1193" y="4549"/>
                  </a:lnTo>
                  <a:lnTo>
                    <a:pt x="1081" y="4307"/>
                  </a:lnTo>
                  <a:lnTo>
                    <a:pt x="970" y="4083"/>
                  </a:lnTo>
                  <a:lnTo>
                    <a:pt x="858" y="3896"/>
                  </a:lnTo>
                  <a:lnTo>
                    <a:pt x="727" y="3747"/>
                  </a:lnTo>
                  <a:lnTo>
                    <a:pt x="615" y="3635"/>
                  </a:lnTo>
                  <a:lnTo>
                    <a:pt x="541" y="3598"/>
                  </a:lnTo>
                  <a:lnTo>
                    <a:pt x="466" y="3580"/>
                  </a:lnTo>
                  <a:lnTo>
                    <a:pt x="317" y="3580"/>
                  </a:lnTo>
                  <a:lnTo>
                    <a:pt x="242" y="3617"/>
                  </a:lnTo>
                  <a:lnTo>
                    <a:pt x="187" y="3673"/>
                  </a:lnTo>
                  <a:lnTo>
                    <a:pt x="131" y="3766"/>
                  </a:lnTo>
                  <a:lnTo>
                    <a:pt x="75" y="3896"/>
                  </a:lnTo>
                  <a:lnTo>
                    <a:pt x="56" y="4027"/>
                  </a:lnTo>
                  <a:lnTo>
                    <a:pt x="37" y="4176"/>
                  </a:lnTo>
                  <a:lnTo>
                    <a:pt x="0" y="4568"/>
                  </a:lnTo>
                  <a:lnTo>
                    <a:pt x="19" y="5052"/>
                  </a:lnTo>
                  <a:lnTo>
                    <a:pt x="56" y="5612"/>
                  </a:lnTo>
                  <a:lnTo>
                    <a:pt x="112" y="6227"/>
                  </a:lnTo>
                  <a:lnTo>
                    <a:pt x="205" y="6879"/>
                  </a:lnTo>
                  <a:lnTo>
                    <a:pt x="317" y="7569"/>
                  </a:lnTo>
                  <a:lnTo>
                    <a:pt x="466" y="8278"/>
                  </a:lnTo>
                  <a:lnTo>
                    <a:pt x="615" y="9005"/>
                  </a:lnTo>
                  <a:lnTo>
                    <a:pt x="820" y="9713"/>
                  </a:lnTo>
                  <a:lnTo>
                    <a:pt x="1025" y="10403"/>
                  </a:lnTo>
                  <a:lnTo>
                    <a:pt x="1268" y="11055"/>
                  </a:lnTo>
                  <a:lnTo>
                    <a:pt x="1510" y="11671"/>
                  </a:lnTo>
                  <a:lnTo>
                    <a:pt x="1659" y="11950"/>
                  </a:lnTo>
                  <a:lnTo>
                    <a:pt x="1790" y="12211"/>
                  </a:lnTo>
                  <a:lnTo>
                    <a:pt x="1939" y="12472"/>
                  </a:lnTo>
                  <a:lnTo>
                    <a:pt x="2088" y="12696"/>
                  </a:lnTo>
                  <a:lnTo>
                    <a:pt x="2256" y="12901"/>
                  </a:lnTo>
                  <a:lnTo>
                    <a:pt x="2424" y="13069"/>
                  </a:lnTo>
                  <a:lnTo>
                    <a:pt x="2890" y="15996"/>
                  </a:lnTo>
                  <a:lnTo>
                    <a:pt x="2908" y="16033"/>
                  </a:lnTo>
                  <a:lnTo>
                    <a:pt x="2927" y="16052"/>
                  </a:lnTo>
                  <a:lnTo>
                    <a:pt x="2964" y="16071"/>
                  </a:lnTo>
                  <a:lnTo>
                    <a:pt x="3002" y="16089"/>
                  </a:lnTo>
                  <a:lnTo>
                    <a:pt x="7662" y="15455"/>
                  </a:lnTo>
                  <a:lnTo>
                    <a:pt x="7700" y="15437"/>
                  </a:lnTo>
                  <a:lnTo>
                    <a:pt x="7718" y="15418"/>
                  </a:lnTo>
                  <a:lnTo>
                    <a:pt x="7737" y="15381"/>
                  </a:lnTo>
                  <a:lnTo>
                    <a:pt x="7737" y="15343"/>
                  </a:lnTo>
                  <a:lnTo>
                    <a:pt x="7234" y="12603"/>
                  </a:lnTo>
                  <a:lnTo>
                    <a:pt x="7346" y="12528"/>
                  </a:lnTo>
                  <a:lnTo>
                    <a:pt x="7495" y="12416"/>
                  </a:lnTo>
                  <a:lnTo>
                    <a:pt x="7681" y="12230"/>
                  </a:lnTo>
                  <a:lnTo>
                    <a:pt x="7886" y="11988"/>
                  </a:lnTo>
                  <a:lnTo>
                    <a:pt x="8110" y="11671"/>
                  </a:lnTo>
                  <a:lnTo>
                    <a:pt x="8222" y="11466"/>
                  </a:lnTo>
                  <a:lnTo>
                    <a:pt x="8315" y="11261"/>
                  </a:lnTo>
                  <a:lnTo>
                    <a:pt x="8427" y="11018"/>
                  </a:lnTo>
                  <a:lnTo>
                    <a:pt x="8520" y="10739"/>
                  </a:lnTo>
                  <a:lnTo>
                    <a:pt x="8613" y="10459"/>
                  </a:lnTo>
                  <a:lnTo>
                    <a:pt x="8706" y="10123"/>
                  </a:lnTo>
                  <a:lnTo>
                    <a:pt x="8800" y="9750"/>
                  </a:lnTo>
                  <a:lnTo>
                    <a:pt x="8912" y="9247"/>
                  </a:lnTo>
                  <a:lnTo>
                    <a:pt x="9023" y="8651"/>
                  </a:lnTo>
                  <a:lnTo>
                    <a:pt x="9135" y="7998"/>
                  </a:lnTo>
                  <a:lnTo>
                    <a:pt x="9191" y="7364"/>
                  </a:lnTo>
                  <a:lnTo>
                    <a:pt x="9210" y="7066"/>
                  </a:lnTo>
                  <a:lnTo>
                    <a:pt x="9191" y="6768"/>
                  </a:lnTo>
                  <a:lnTo>
                    <a:pt x="9173" y="6507"/>
                  </a:lnTo>
                  <a:lnTo>
                    <a:pt x="9135" y="6264"/>
                  </a:lnTo>
                  <a:lnTo>
                    <a:pt x="9079" y="6040"/>
                  </a:lnTo>
                  <a:lnTo>
                    <a:pt x="8986" y="5873"/>
                  </a:lnTo>
                  <a:lnTo>
                    <a:pt x="8912" y="5779"/>
                  </a:lnTo>
                  <a:lnTo>
                    <a:pt x="8818" y="5705"/>
                  </a:lnTo>
                  <a:lnTo>
                    <a:pt x="8725" y="5668"/>
                  </a:lnTo>
                  <a:lnTo>
                    <a:pt x="8632" y="5630"/>
                  </a:lnTo>
                  <a:lnTo>
                    <a:pt x="8501" y="5649"/>
                  </a:lnTo>
                  <a:lnTo>
                    <a:pt x="8390" y="5686"/>
                  </a:lnTo>
                  <a:lnTo>
                    <a:pt x="8278" y="5742"/>
                  </a:lnTo>
                  <a:lnTo>
                    <a:pt x="8166" y="5854"/>
                  </a:lnTo>
                  <a:lnTo>
                    <a:pt x="8054" y="5966"/>
                  </a:lnTo>
                  <a:lnTo>
                    <a:pt x="7942" y="6115"/>
                  </a:lnTo>
                  <a:lnTo>
                    <a:pt x="7849" y="6283"/>
                  </a:lnTo>
                  <a:lnTo>
                    <a:pt x="7756" y="6469"/>
                  </a:lnTo>
                  <a:lnTo>
                    <a:pt x="7569" y="6842"/>
                  </a:lnTo>
                  <a:lnTo>
                    <a:pt x="7401" y="7252"/>
                  </a:lnTo>
                  <a:lnTo>
                    <a:pt x="7252" y="7662"/>
                  </a:lnTo>
                  <a:lnTo>
                    <a:pt x="7140" y="8017"/>
                  </a:lnTo>
                  <a:lnTo>
                    <a:pt x="7010" y="6339"/>
                  </a:lnTo>
                  <a:lnTo>
                    <a:pt x="6917" y="5313"/>
                  </a:lnTo>
                  <a:lnTo>
                    <a:pt x="6786" y="4251"/>
                  </a:lnTo>
                  <a:lnTo>
                    <a:pt x="6656" y="3263"/>
                  </a:lnTo>
                  <a:lnTo>
                    <a:pt x="6562" y="2797"/>
                  </a:lnTo>
                  <a:lnTo>
                    <a:pt x="6488" y="2386"/>
                  </a:lnTo>
                  <a:lnTo>
                    <a:pt x="6395" y="2051"/>
                  </a:lnTo>
                  <a:lnTo>
                    <a:pt x="6301" y="1753"/>
                  </a:lnTo>
                  <a:lnTo>
                    <a:pt x="6190" y="1547"/>
                  </a:lnTo>
                  <a:lnTo>
                    <a:pt x="6134" y="1473"/>
                  </a:lnTo>
                  <a:lnTo>
                    <a:pt x="6078" y="1417"/>
                  </a:lnTo>
                  <a:lnTo>
                    <a:pt x="6022" y="1380"/>
                  </a:lnTo>
                  <a:lnTo>
                    <a:pt x="5985" y="1361"/>
                  </a:lnTo>
                  <a:lnTo>
                    <a:pt x="5891" y="1361"/>
                  </a:lnTo>
                  <a:lnTo>
                    <a:pt x="5817" y="1417"/>
                  </a:lnTo>
                  <a:lnTo>
                    <a:pt x="5724" y="1492"/>
                  </a:lnTo>
                  <a:lnTo>
                    <a:pt x="5649" y="1585"/>
                  </a:lnTo>
                  <a:lnTo>
                    <a:pt x="5593" y="1715"/>
                  </a:lnTo>
                  <a:lnTo>
                    <a:pt x="5537" y="1883"/>
                  </a:lnTo>
                  <a:lnTo>
                    <a:pt x="5500" y="2051"/>
                  </a:lnTo>
                  <a:lnTo>
                    <a:pt x="5425" y="2480"/>
                  </a:lnTo>
                  <a:lnTo>
                    <a:pt x="5369" y="2964"/>
                  </a:lnTo>
                  <a:lnTo>
                    <a:pt x="5351" y="3468"/>
                  </a:lnTo>
                  <a:lnTo>
                    <a:pt x="5332" y="4008"/>
                  </a:lnTo>
                  <a:lnTo>
                    <a:pt x="5332" y="4530"/>
                  </a:lnTo>
                  <a:lnTo>
                    <a:pt x="5202" y="3822"/>
                  </a:lnTo>
                  <a:lnTo>
                    <a:pt x="5052" y="3076"/>
                  </a:lnTo>
                  <a:lnTo>
                    <a:pt x="4829" y="2125"/>
                  </a:lnTo>
                  <a:lnTo>
                    <a:pt x="4624" y="1398"/>
                  </a:lnTo>
                  <a:lnTo>
                    <a:pt x="4437" y="839"/>
                  </a:lnTo>
                  <a:lnTo>
                    <a:pt x="4344" y="634"/>
                  </a:lnTo>
                  <a:lnTo>
                    <a:pt x="4269" y="466"/>
                  </a:lnTo>
                  <a:lnTo>
                    <a:pt x="4195" y="317"/>
                  </a:lnTo>
                  <a:lnTo>
                    <a:pt x="4102" y="205"/>
                  </a:lnTo>
                  <a:lnTo>
                    <a:pt x="4046" y="131"/>
                  </a:lnTo>
                  <a:lnTo>
                    <a:pt x="3971" y="56"/>
                  </a:lnTo>
                  <a:lnTo>
                    <a:pt x="3897" y="19"/>
                  </a:lnTo>
                  <a:lnTo>
                    <a:pt x="384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45"/>
            <p:cNvSpPr/>
            <p:nvPr/>
          </p:nvSpPr>
          <p:spPr>
            <a:xfrm>
              <a:off x="3614450" y="3654475"/>
              <a:ext cx="159425" cy="98375"/>
            </a:xfrm>
            <a:custGeom>
              <a:avLst/>
              <a:gdLst/>
              <a:ahLst/>
              <a:cxnLst/>
              <a:rect l="l" t="t" r="r" b="b"/>
              <a:pathLst>
                <a:path w="6377" h="3935" extrusionOk="0">
                  <a:moveTo>
                    <a:pt x="5967" y="1"/>
                  </a:moveTo>
                  <a:lnTo>
                    <a:pt x="1" y="598"/>
                  </a:lnTo>
                  <a:lnTo>
                    <a:pt x="914" y="3935"/>
                  </a:lnTo>
                  <a:lnTo>
                    <a:pt x="6377" y="3003"/>
                  </a:lnTo>
                  <a:lnTo>
                    <a:pt x="59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45"/>
            <p:cNvSpPr/>
            <p:nvPr/>
          </p:nvSpPr>
          <p:spPr>
            <a:xfrm>
              <a:off x="3612125" y="3652150"/>
              <a:ext cx="164075" cy="103500"/>
            </a:xfrm>
            <a:custGeom>
              <a:avLst/>
              <a:gdLst/>
              <a:ahLst/>
              <a:cxnLst/>
              <a:rect l="l" t="t" r="r" b="b"/>
              <a:pathLst>
                <a:path w="6563" h="4140" extrusionOk="0">
                  <a:moveTo>
                    <a:pt x="5966" y="206"/>
                  </a:moveTo>
                  <a:lnTo>
                    <a:pt x="6358" y="3021"/>
                  </a:lnTo>
                  <a:lnTo>
                    <a:pt x="1082" y="3916"/>
                  </a:lnTo>
                  <a:lnTo>
                    <a:pt x="224" y="765"/>
                  </a:lnTo>
                  <a:lnTo>
                    <a:pt x="5966" y="206"/>
                  </a:lnTo>
                  <a:close/>
                  <a:moveTo>
                    <a:pt x="6041" y="1"/>
                  </a:moveTo>
                  <a:lnTo>
                    <a:pt x="94" y="597"/>
                  </a:lnTo>
                  <a:lnTo>
                    <a:pt x="56" y="597"/>
                  </a:lnTo>
                  <a:lnTo>
                    <a:pt x="19" y="635"/>
                  </a:lnTo>
                  <a:lnTo>
                    <a:pt x="0" y="672"/>
                  </a:lnTo>
                  <a:lnTo>
                    <a:pt x="0" y="709"/>
                  </a:lnTo>
                  <a:lnTo>
                    <a:pt x="914" y="4065"/>
                  </a:lnTo>
                  <a:lnTo>
                    <a:pt x="951" y="4102"/>
                  </a:lnTo>
                  <a:lnTo>
                    <a:pt x="1007" y="4140"/>
                  </a:lnTo>
                  <a:lnTo>
                    <a:pt x="1026" y="4121"/>
                  </a:lnTo>
                  <a:lnTo>
                    <a:pt x="6488" y="3189"/>
                  </a:lnTo>
                  <a:lnTo>
                    <a:pt x="6526" y="3170"/>
                  </a:lnTo>
                  <a:lnTo>
                    <a:pt x="6544" y="3151"/>
                  </a:lnTo>
                  <a:lnTo>
                    <a:pt x="6563" y="3114"/>
                  </a:lnTo>
                  <a:lnTo>
                    <a:pt x="6563" y="3077"/>
                  </a:lnTo>
                  <a:lnTo>
                    <a:pt x="6153" y="94"/>
                  </a:lnTo>
                  <a:lnTo>
                    <a:pt x="6153" y="57"/>
                  </a:lnTo>
                  <a:lnTo>
                    <a:pt x="6115" y="19"/>
                  </a:lnTo>
                  <a:lnTo>
                    <a:pt x="607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45"/>
            <p:cNvSpPr/>
            <p:nvPr/>
          </p:nvSpPr>
          <p:spPr>
            <a:xfrm>
              <a:off x="3612600" y="3570125"/>
              <a:ext cx="1058475" cy="1830800"/>
            </a:xfrm>
            <a:custGeom>
              <a:avLst/>
              <a:gdLst/>
              <a:ahLst/>
              <a:cxnLst/>
              <a:rect l="l" t="t" r="r" b="b"/>
              <a:pathLst>
                <a:path w="42339" h="73232" extrusionOk="0">
                  <a:moveTo>
                    <a:pt x="21104" y="1"/>
                  </a:moveTo>
                  <a:lnTo>
                    <a:pt x="8818" y="13125"/>
                  </a:lnTo>
                  <a:lnTo>
                    <a:pt x="6563" y="4307"/>
                  </a:lnTo>
                  <a:lnTo>
                    <a:pt x="0" y="4922"/>
                  </a:lnTo>
                  <a:lnTo>
                    <a:pt x="131" y="5631"/>
                  </a:lnTo>
                  <a:lnTo>
                    <a:pt x="503" y="7514"/>
                  </a:lnTo>
                  <a:lnTo>
                    <a:pt x="1081" y="10180"/>
                  </a:lnTo>
                  <a:lnTo>
                    <a:pt x="1417" y="11690"/>
                  </a:lnTo>
                  <a:lnTo>
                    <a:pt x="1790" y="13275"/>
                  </a:lnTo>
                  <a:lnTo>
                    <a:pt x="2163" y="14841"/>
                  </a:lnTo>
                  <a:lnTo>
                    <a:pt x="2554" y="16388"/>
                  </a:lnTo>
                  <a:lnTo>
                    <a:pt x="2964" y="17861"/>
                  </a:lnTo>
                  <a:lnTo>
                    <a:pt x="3356" y="19184"/>
                  </a:lnTo>
                  <a:lnTo>
                    <a:pt x="3561" y="19781"/>
                  </a:lnTo>
                  <a:lnTo>
                    <a:pt x="3766" y="20340"/>
                  </a:lnTo>
                  <a:lnTo>
                    <a:pt x="3952" y="20825"/>
                  </a:lnTo>
                  <a:lnTo>
                    <a:pt x="4139" y="21254"/>
                  </a:lnTo>
                  <a:lnTo>
                    <a:pt x="4307" y="21627"/>
                  </a:lnTo>
                  <a:lnTo>
                    <a:pt x="4493" y="21925"/>
                  </a:lnTo>
                  <a:lnTo>
                    <a:pt x="4568" y="22037"/>
                  </a:lnTo>
                  <a:lnTo>
                    <a:pt x="4661" y="22130"/>
                  </a:lnTo>
                  <a:lnTo>
                    <a:pt x="4735" y="22205"/>
                  </a:lnTo>
                  <a:lnTo>
                    <a:pt x="4810" y="22261"/>
                  </a:lnTo>
                  <a:lnTo>
                    <a:pt x="4903" y="22298"/>
                  </a:lnTo>
                  <a:lnTo>
                    <a:pt x="4996" y="22316"/>
                  </a:lnTo>
                  <a:lnTo>
                    <a:pt x="5239" y="22316"/>
                  </a:lnTo>
                  <a:lnTo>
                    <a:pt x="5519" y="22261"/>
                  </a:lnTo>
                  <a:lnTo>
                    <a:pt x="5854" y="22167"/>
                  </a:lnTo>
                  <a:lnTo>
                    <a:pt x="6208" y="22018"/>
                  </a:lnTo>
                  <a:lnTo>
                    <a:pt x="6618" y="21832"/>
                  </a:lnTo>
                  <a:lnTo>
                    <a:pt x="7066" y="21627"/>
                  </a:lnTo>
                  <a:lnTo>
                    <a:pt x="7532" y="21366"/>
                  </a:lnTo>
                  <a:lnTo>
                    <a:pt x="8035" y="21086"/>
                  </a:lnTo>
                  <a:lnTo>
                    <a:pt x="8539" y="20788"/>
                  </a:lnTo>
                  <a:lnTo>
                    <a:pt x="9620" y="20117"/>
                  </a:lnTo>
                  <a:lnTo>
                    <a:pt x="10757" y="19371"/>
                  </a:lnTo>
                  <a:lnTo>
                    <a:pt x="11894" y="18588"/>
                  </a:lnTo>
                  <a:lnTo>
                    <a:pt x="13013" y="17805"/>
                  </a:lnTo>
                  <a:lnTo>
                    <a:pt x="14076" y="17022"/>
                  </a:lnTo>
                  <a:lnTo>
                    <a:pt x="15940" y="15642"/>
                  </a:lnTo>
                  <a:lnTo>
                    <a:pt x="17245" y="14654"/>
                  </a:lnTo>
                  <a:lnTo>
                    <a:pt x="17730" y="14281"/>
                  </a:lnTo>
                  <a:lnTo>
                    <a:pt x="17469" y="15624"/>
                  </a:lnTo>
                  <a:lnTo>
                    <a:pt x="17170" y="17227"/>
                  </a:lnTo>
                  <a:lnTo>
                    <a:pt x="16816" y="19408"/>
                  </a:lnTo>
                  <a:lnTo>
                    <a:pt x="16406" y="22093"/>
                  </a:lnTo>
                  <a:lnTo>
                    <a:pt x="16182" y="23622"/>
                  </a:lnTo>
                  <a:lnTo>
                    <a:pt x="15977" y="25262"/>
                  </a:lnTo>
                  <a:lnTo>
                    <a:pt x="15754" y="26996"/>
                  </a:lnTo>
                  <a:lnTo>
                    <a:pt x="15549" y="28842"/>
                  </a:lnTo>
                  <a:lnTo>
                    <a:pt x="15325" y="30781"/>
                  </a:lnTo>
                  <a:lnTo>
                    <a:pt x="15138" y="32794"/>
                  </a:lnTo>
                  <a:lnTo>
                    <a:pt x="14952" y="34901"/>
                  </a:lnTo>
                  <a:lnTo>
                    <a:pt x="14784" y="37101"/>
                  </a:lnTo>
                  <a:lnTo>
                    <a:pt x="14635" y="39338"/>
                  </a:lnTo>
                  <a:lnTo>
                    <a:pt x="14505" y="41668"/>
                  </a:lnTo>
                  <a:lnTo>
                    <a:pt x="14411" y="44036"/>
                  </a:lnTo>
                  <a:lnTo>
                    <a:pt x="14337" y="46478"/>
                  </a:lnTo>
                  <a:lnTo>
                    <a:pt x="14299" y="48958"/>
                  </a:lnTo>
                  <a:lnTo>
                    <a:pt x="14299" y="51475"/>
                  </a:lnTo>
                  <a:lnTo>
                    <a:pt x="14318" y="54029"/>
                  </a:lnTo>
                  <a:lnTo>
                    <a:pt x="14393" y="56601"/>
                  </a:lnTo>
                  <a:lnTo>
                    <a:pt x="14449" y="57906"/>
                  </a:lnTo>
                  <a:lnTo>
                    <a:pt x="14523" y="59211"/>
                  </a:lnTo>
                  <a:lnTo>
                    <a:pt x="14598" y="60535"/>
                  </a:lnTo>
                  <a:lnTo>
                    <a:pt x="14691" y="61840"/>
                  </a:lnTo>
                  <a:lnTo>
                    <a:pt x="14784" y="63164"/>
                  </a:lnTo>
                  <a:lnTo>
                    <a:pt x="14896" y="64487"/>
                  </a:lnTo>
                  <a:lnTo>
                    <a:pt x="15027" y="65811"/>
                  </a:lnTo>
                  <a:lnTo>
                    <a:pt x="15176" y="67135"/>
                  </a:lnTo>
                  <a:lnTo>
                    <a:pt x="15325" y="68458"/>
                  </a:lnTo>
                  <a:lnTo>
                    <a:pt x="15493" y="69764"/>
                  </a:lnTo>
                  <a:lnTo>
                    <a:pt x="15679" y="71087"/>
                  </a:lnTo>
                  <a:lnTo>
                    <a:pt x="15884" y="72411"/>
                  </a:lnTo>
                  <a:lnTo>
                    <a:pt x="22241" y="73231"/>
                  </a:lnTo>
                  <a:lnTo>
                    <a:pt x="24479" y="38965"/>
                  </a:lnTo>
                  <a:lnTo>
                    <a:pt x="34639" y="73231"/>
                  </a:lnTo>
                  <a:lnTo>
                    <a:pt x="42115" y="72430"/>
                  </a:lnTo>
                  <a:lnTo>
                    <a:pt x="33185" y="36634"/>
                  </a:lnTo>
                  <a:lnTo>
                    <a:pt x="42339" y="4866"/>
                  </a:lnTo>
                  <a:lnTo>
                    <a:pt x="38778" y="2983"/>
                  </a:lnTo>
                  <a:lnTo>
                    <a:pt x="28095" y="19501"/>
                  </a:lnTo>
                  <a:lnTo>
                    <a:pt x="27592" y="262"/>
                  </a:lnTo>
                  <a:lnTo>
                    <a:pt x="2110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45"/>
            <p:cNvSpPr/>
            <p:nvPr/>
          </p:nvSpPr>
          <p:spPr>
            <a:xfrm>
              <a:off x="3852625" y="5382250"/>
              <a:ext cx="305775" cy="86725"/>
            </a:xfrm>
            <a:custGeom>
              <a:avLst/>
              <a:gdLst/>
              <a:ahLst/>
              <a:cxnLst/>
              <a:rect l="l" t="t" r="r" b="b"/>
              <a:pathLst>
                <a:path w="12231" h="3469" extrusionOk="0">
                  <a:moveTo>
                    <a:pt x="6842" y="0"/>
                  </a:moveTo>
                  <a:lnTo>
                    <a:pt x="0" y="3468"/>
                  </a:lnTo>
                  <a:lnTo>
                    <a:pt x="7569" y="3468"/>
                  </a:lnTo>
                  <a:lnTo>
                    <a:pt x="10944" y="2816"/>
                  </a:lnTo>
                  <a:lnTo>
                    <a:pt x="10944" y="3468"/>
                  </a:lnTo>
                  <a:lnTo>
                    <a:pt x="12230" y="3468"/>
                  </a:lnTo>
                  <a:lnTo>
                    <a:pt x="12230" y="690"/>
                  </a:lnTo>
                  <a:lnTo>
                    <a:pt x="68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45"/>
            <p:cNvSpPr/>
            <p:nvPr/>
          </p:nvSpPr>
          <p:spPr>
            <a:xfrm>
              <a:off x="4587175" y="3691775"/>
              <a:ext cx="177125" cy="563525"/>
            </a:xfrm>
            <a:custGeom>
              <a:avLst/>
              <a:gdLst/>
              <a:ahLst/>
              <a:cxnLst/>
              <a:rect l="l" t="t" r="r" b="b"/>
              <a:pathLst>
                <a:path w="7085" h="22541" extrusionOk="0">
                  <a:moveTo>
                    <a:pt x="3356" y="0"/>
                  </a:moveTo>
                  <a:lnTo>
                    <a:pt x="0" y="11652"/>
                  </a:lnTo>
                  <a:lnTo>
                    <a:pt x="3990" y="22540"/>
                  </a:lnTo>
                  <a:lnTo>
                    <a:pt x="4325" y="22484"/>
                  </a:lnTo>
                  <a:lnTo>
                    <a:pt x="4624" y="22391"/>
                  </a:lnTo>
                  <a:lnTo>
                    <a:pt x="4922" y="22279"/>
                  </a:lnTo>
                  <a:lnTo>
                    <a:pt x="5183" y="22130"/>
                  </a:lnTo>
                  <a:lnTo>
                    <a:pt x="5444" y="21962"/>
                  </a:lnTo>
                  <a:lnTo>
                    <a:pt x="5668" y="21757"/>
                  </a:lnTo>
                  <a:lnTo>
                    <a:pt x="5873" y="21533"/>
                  </a:lnTo>
                  <a:lnTo>
                    <a:pt x="6059" y="21291"/>
                  </a:lnTo>
                  <a:lnTo>
                    <a:pt x="6246" y="21030"/>
                  </a:lnTo>
                  <a:lnTo>
                    <a:pt x="6395" y="20732"/>
                  </a:lnTo>
                  <a:lnTo>
                    <a:pt x="6525" y="20415"/>
                  </a:lnTo>
                  <a:lnTo>
                    <a:pt x="6656" y="20098"/>
                  </a:lnTo>
                  <a:lnTo>
                    <a:pt x="6768" y="19744"/>
                  </a:lnTo>
                  <a:lnTo>
                    <a:pt x="6842" y="19371"/>
                  </a:lnTo>
                  <a:lnTo>
                    <a:pt x="6917" y="18998"/>
                  </a:lnTo>
                  <a:lnTo>
                    <a:pt x="6991" y="18606"/>
                  </a:lnTo>
                  <a:lnTo>
                    <a:pt x="7029" y="18196"/>
                  </a:lnTo>
                  <a:lnTo>
                    <a:pt x="7066" y="17767"/>
                  </a:lnTo>
                  <a:lnTo>
                    <a:pt x="7084" y="17320"/>
                  </a:lnTo>
                  <a:lnTo>
                    <a:pt x="7084" y="16873"/>
                  </a:lnTo>
                  <a:lnTo>
                    <a:pt x="7084" y="16406"/>
                  </a:lnTo>
                  <a:lnTo>
                    <a:pt x="7066" y="15940"/>
                  </a:lnTo>
                  <a:lnTo>
                    <a:pt x="7010" y="14971"/>
                  </a:lnTo>
                  <a:lnTo>
                    <a:pt x="6917" y="13983"/>
                  </a:lnTo>
                  <a:lnTo>
                    <a:pt x="6768" y="12957"/>
                  </a:lnTo>
                  <a:lnTo>
                    <a:pt x="6618" y="11932"/>
                  </a:lnTo>
                  <a:lnTo>
                    <a:pt x="6413" y="10888"/>
                  </a:lnTo>
                  <a:lnTo>
                    <a:pt x="6208" y="9863"/>
                  </a:lnTo>
                  <a:lnTo>
                    <a:pt x="5985" y="8837"/>
                  </a:lnTo>
                  <a:lnTo>
                    <a:pt x="5742" y="7849"/>
                  </a:lnTo>
                  <a:lnTo>
                    <a:pt x="5481" y="6861"/>
                  </a:lnTo>
                  <a:lnTo>
                    <a:pt x="5239" y="5929"/>
                  </a:lnTo>
                  <a:lnTo>
                    <a:pt x="4978" y="5034"/>
                  </a:lnTo>
                  <a:lnTo>
                    <a:pt x="4474" y="3375"/>
                  </a:lnTo>
                  <a:lnTo>
                    <a:pt x="4046" y="1995"/>
                  </a:lnTo>
                  <a:lnTo>
                    <a:pt x="3673" y="93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45"/>
            <p:cNvSpPr/>
            <p:nvPr/>
          </p:nvSpPr>
          <p:spPr>
            <a:xfrm>
              <a:off x="4178875" y="3573850"/>
              <a:ext cx="407375" cy="486150"/>
            </a:xfrm>
            <a:custGeom>
              <a:avLst/>
              <a:gdLst/>
              <a:ahLst/>
              <a:cxnLst/>
              <a:rect l="l" t="t" r="r" b="b"/>
              <a:pathLst>
                <a:path w="16295" h="19446" extrusionOk="0">
                  <a:moveTo>
                    <a:pt x="4922" y="1"/>
                  </a:moveTo>
                  <a:lnTo>
                    <a:pt x="4885" y="19"/>
                  </a:lnTo>
                  <a:lnTo>
                    <a:pt x="4866" y="38"/>
                  </a:lnTo>
                  <a:lnTo>
                    <a:pt x="19" y="6563"/>
                  </a:lnTo>
                  <a:lnTo>
                    <a:pt x="1" y="6600"/>
                  </a:lnTo>
                  <a:lnTo>
                    <a:pt x="1" y="6638"/>
                  </a:lnTo>
                  <a:lnTo>
                    <a:pt x="19" y="6656"/>
                  </a:lnTo>
                  <a:lnTo>
                    <a:pt x="38" y="6694"/>
                  </a:lnTo>
                  <a:lnTo>
                    <a:pt x="4009" y="10553"/>
                  </a:lnTo>
                  <a:lnTo>
                    <a:pt x="728" y="12548"/>
                  </a:lnTo>
                  <a:lnTo>
                    <a:pt x="690" y="12585"/>
                  </a:lnTo>
                  <a:lnTo>
                    <a:pt x="672" y="12622"/>
                  </a:lnTo>
                  <a:lnTo>
                    <a:pt x="672" y="12659"/>
                  </a:lnTo>
                  <a:lnTo>
                    <a:pt x="690" y="12697"/>
                  </a:lnTo>
                  <a:lnTo>
                    <a:pt x="5370" y="19408"/>
                  </a:lnTo>
                  <a:lnTo>
                    <a:pt x="5407" y="19427"/>
                  </a:lnTo>
                  <a:lnTo>
                    <a:pt x="5444" y="19446"/>
                  </a:lnTo>
                  <a:lnTo>
                    <a:pt x="5482" y="19427"/>
                  </a:lnTo>
                  <a:lnTo>
                    <a:pt x="13219" y="15419"/>
                  </a:lnTo>
                  <a:lnTo>
                    <a:pt x="13256" y="15400"/>
                  </a:lnTo>
                  <a:lnTo>
                    <a:pt x="13275" y="15363"/>
                  </a:lnTo>
                  <a:lnTo>
                    <a:pt x="13275" y="15307"/>
                  </a:lnTo>
                  <a:lnTo>
                    <a:pt x="13256" y="15269"/>
                  </a:lnTo>
                  <a:lnTo>
                    <a:pt x="11037" y="12454"/>
                  </a:lnTo>
                  <a:lnTo>
                    <a:pt x="16220" y="10441"/>
                  </a:lnTo>
                  <a:lnTo>
                    <a:pt x="16276" y="10404"/>
                  </a:lnTo>
                  <a:lnTo>
                    <a:pt x="16295" y="10348"/>
                  </a:lnTo>
                  <a:lnTo>
                    <a:pt x="16220" y="2834"/>
                  </a:lnTo>
                  <a:lnTo>
                    <a:pt x="16220" y="2797"/>
                  </a:lnTo>
                  <a:lnTo>
                    <a:pt x="16202" y="2760"/>
                  </a:lnTo>
                  <a:lnTo>
                    <a:pt x="16164" y="2741"/>
                  </a:lnTo>
                  <a:lnTo>
                    <a:pt x="16127" y="2723"/>
                  </a:lnTo>
                  <a:lnTo>
                    <a:pt x="16090" y="2741"/>
                  </a:lnTo>
                  <a:lnTo>
                    <a:pt x="16071" y="2760"/>
                  </a:lnTo>
                  <a:lnTo>
                    <a:pt x="16034" y="2797"/>
                  </a:lnTo>
                  <a:lnTo>
                    <a:pt x="16034" y="2834"/>
                  </a:lnTo>
                  <a:lnTo>
                    <a:pt x="16090" y="10273"/>
                  </a:lnTo>
                  <a:lnTo>
                    <a:pt x="10832" y="12324"/>
                  </a:lnTo>
                  <a:lnTo>
                    <a:pt x="10795" y="12342"/>
                  </a:lnTo>
                  <a:lnTo>
                    <a:pt x="10776" y="12380"/>
                  </a:lnTo>
                  <a:lnTo>
                    <a:pt x="10776" y="12436"/>
                  </a:lnTo>
                  <a:lnTo>
                    <a:pt x="10795" y="12473"/>
                  </a:lnTo>
                  <a:lnTo>
                    <a:pt x="13014" y="15307"/>
                  </a:lnTo>
                  <a:lnTo>
                    <a:pt x="5482" y="19222"/>
                  </a:lnTo>
                  <a:lnTo>
                    <a:pt x="914" y="12659"/>
                  </a:lnTo>
                  <a:lnTo>
                    <a:pt x="4214" y="10646"/>
                  </a:lnTo>
                  <a:lnTo>
                    <a:pt x="4251" y="10627"/>
                  </a:lnTo>
                  <a:lnTo>
                    <a:pt x="4270" y="10571"/>
                  </a:lnTo>
                  <a:lnTo>
                    <a:pt x="4270" y="10534"/>
                  </a:lnTo>
                  <a:lnTo>
                    <a:pt x="4233" y="10497"/>
                  </a:lnTo>
                  <a:lnTo>
                    <a:pt x="224" y="6619"/>
                  </a:lnTo>
                  <a:lnTo>
                    <a:pt x="5016" y="168"/>
                  </a:lnTo>
                  <a:lnTo>
                    <a:pt x="5034" y="131"/>
                  </a:lnTo>
                  <a:lnTo>
                    <a:pt x="5034" y="94"/>
                  </a:lnTo>
                  <a:lnTo>
                    <a:pt x="5016" y="57"/>
                  </a:lnTo>
                  <a:lnTo>
                    <a:pt x="4997" y="19"/>
                  </a:lnTo>
                  <a:lnTo>
                    <a:pt x="496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45"/>
            <p:cNvSpPr/>
            <p:nvPr/>
          </p:nvSpPr>
          <p:spPr>
            <a:xfrm>
              <a:off x="3983125" y="4449150"/>
              <a:ext cx="461450" cy="84400"/>
            </a:xfrm>
            <a:custGeom>
              <a:avLst/>
              <a:gdLst/>
              <a:ahLst/>
              <a:cxnLst/>
              <a:rect l="l" t="t" r="r" b="b"/>
              <a:pathLst>
                <a:path w="18458" h="3376" extrusionOk="0">
                  <a:moveTo>
                    <a:pt x="56" y="1"/>
                  </a:moveTo>
                  <a:lnTo>
                    <a:pt x="38" y="19"/>
                  </a:lnTo>
                  <a:lnTo>
                    <a:pt x="19" y="57"/>
                  </a:lnTo>
                  <a:lnTo>
                    <a:pt x="0" y="94"/>
                  </a:lnTo>
                  <a:lnTo>
                    <a:pt x="19" y="131"/>
                  </a:lnTo>
                  <a:lnTo>
                    <a:pt x="38" y="168"/>
                  </a:lnTo>
                  <a:lnTo>
                    <a:pt x="75" y="187"/>
                  </a:lnTo>
                  <a:lnTo>
                    <a:pt x="8409" y="3375"/>
                  </a:lnTo>
                  <a:lnTo>
                    <a:pt x="8502" y="3375"/>
                  </a:lnTo>
                  <a:lnTo>
                    <a:pt x="8520" y="3319"/>
                  </a:lnTo>
                  <a:lnTo>
                    <a:pt x="9658" y="914"/>
                  </a:lnTo>
                  <a:lnTo>
                    <a:pt x="10702" y="3319"/>
                  </a:lnTo>
                  <a:lnTo>
                    <a:pt x="10720" y="3356"/>
                  </a:lnTo>
                  <a:lnTo>
                    <a:pt x="10758" y="3375"/>
                  </a:lnTo>
                  <a:lnTo>
                    <a:pt x="10814" y="3375"/>
                  </a:lnTo>
                  <a:lnTo>
                    <a:pt x="18383" y="1567"/>
                  </a:lnTo>
                  <a:lnTo>
                    <a:pt x="18420" y="1548"/>
                  </a:lnTo>
                  <a:lnTo>
                    <a:pt x="18439" y="1529"/>
                  </a:lnTo>
                  <a:lnTo>
                    <a:pt x="18457" y="1492"/>
                  </a:lnTo>
                  <a:lnTo>
                    <a:pt x="18457" y="1455"/>
                  </a:lnTo>
                  <a:lnTo>
                    <a:pt x="18439" y="1418"/>
                  </a:lnTo>
                  <a:lnTo>
                    <a:pt x="18420" y="1399"/>
                  </a:lnTo>
                  <a:lnTo>
                    <a:pt x="18383" y="1380"/>
                  </a:lnTo>
                  <a:lnTo>
                    <a:pt x="18345" y="1380"/>
                  </a:lnTo>
                  <a:lnTo>
                    <a:pt x="10851" y="3170"/>
                  </a:lnTo>
                  <a:lnTo>
                    <a:pt x="9751" y="635"/>
                  </a:lnTo>
                  <a:lnTo>
                    <a:pt x="9714" y="597"/>
                  </a:lnTo>
                  <a:lnTo>
                    <a:pt x="9658" y="579"/>
                  </a:lnTo>
                  <a:lnTo>
                    <a:pt x="9602" y="597"/>
                  </a:lnTo>
                  <a:lnTo>
                    <a:pt x="9564" y="635"/>
                  </a:lnTo>
                  <a:lnTo>
                    <a:pt x="8390" y="3170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45"/>
            <p:cNvSpPr/>
            <p:nvPr/>
          </p:nvSpPr>
          <p:spPr>
            <a:xfrm>
              <a:off x="4222225" y="4054850"/>
              <a:ext cx="95100" cy="413900"/>
            </a:xfrm>
            <a:custGeom>
              <a:avLst/>
              <a:gdLst/>
              <a:ahLst/>
              <a:cxnLst/>
              <a:rect l="l" t="t" r="r" b="b"/>
              <a:pathLst>
                <a:path w="3804" h="16556" extrusionOk="0">
                  <a:moveTo>
                    <a:pt x="3692" y="0"/>
                  </a:moveTo>
                  <a:lnTo>
                    <a:pt x="3654" y="19"/>
                  </a:lnTo>
                  <a:lnTo>
                    <a:pt x="3636" y="56"/>
                  </a:lnTo>
                  <a:lnTo>
                    <a:pt x="3617" y="75"/>
                  </a:lnTo>
                  <a:lnTo>
                    <a:pt x="0" y="16425"/>
                  </a:lnTo>
                  <a:lnTo>
                    <a:pt x="0" y="16462"/>
                  </a:lnTo>
                  <a:lnTo>
                    <a:pt x="0" y="16500"/>
                  </a:lnTo>
                  <a:lnTo>
                    <a:pt x="38" y="16537"/>
                  </a:lnTo>
                  <a:lnTo>
                    <a:pt x="75" y="16556"/>
                  </a:lnTo>
                  <a:lnTo>
                    <a:pt x="94" y="16556"/>
                  </a:lnTo>
                  <a:lnTo>
                    <a:pt x="150" y="16518"/>
                  </a:lnTo>
                  <a:lnTo>
                    <a:pt x="168" y="16500"/>
                  </a:lnTo>
                  <a:lnTo>
                    <a:pt x="187" y="16481"/>
                  </a:lnTo>
                  <a:lnTo>
                    <a:pt x="3804" y="131"/>
                  </a:lnTo>
                  <a:lnTo>
                    <a:pt x="3804" y="94"/>
                  </a:lnTo>
                  <a:lnTo>
                    <a:pt x="3785" y="56"/>
                  </a:lnTo>
                  <a:lnTo>
                    <a:pt x="3766" y="1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45"/>
            <p:cNvSpPr/>
            <p:nvPr/>
          </p:nvSpPr>
          <p:spPr>
            <a:xfrm>
              <a:off x="4053500" y="3799425"/>
              <a:ext cx="31725" cy="130075"/>
            </a:xfrm>
            <a:custGeom>
              <a:avLst/>
              <a:gdLst/>
              <a:ahLst/>
              <a:cxnLst/>
              <a:rect l="l" t="t" r="r" b="b"/>
              <a:pathLst>
                <a:path w="1269" h="5203" extrusionOk="0">
                  <a:moveTo>
                    <a:pt x="1156" y="1"/>
                  </a:moveTo>
                  <a:lnTo>
                    <a:pt x="1119" y="20"/>
                  </a:lnTo>
                  <a:lnTo>
                    <a:pt x="1101" y="38"/>
                  </a:lnTo>
                  <a:lnTo>
                    <a:pt x="1082" y="76"/>
                  </a:lnTo>
                  <a:lnTo>
                    <a:pt x="1" y="5091"/>
                  </a:lnTo>
                  <a:lnTo>
                    <a:pt x="1" y="5128"/>
                  </a:lnTo>
                  <a:lnTo>
                    <a:pt x="19" y="5165"/>
                  </a:lnTo>
                  <a:lnTo>
                    <a:pt x="38" y="5184"/>
                  </a:lnTo>
                  <a:lnTo>
                    <a:pt x="75" y="5202"/>
                  </a:lnTo>
                  <a:lnTo>
                    <a:pt x="94" y="5202"/>
                  </a:lnTo>
                  <a:lnTo>
                    <a:pt x="150" y="5184"/>
                  </a:lnTo>
                  <a:lnTo>
                    <a:pt x="168" y="5165"/>
                  </a:lnTo>
                  <a:lnTo>
                    <a:pt x="187" y="5128"/>
                  </a:lnTo>
                  <a:lnTo>
                    <a:pt x="1268" y="131"/>
                  </a:lnTo>
                  <a:lnTo>
                    <a:pt x="1268" y="76"/>
                  </a:lnTo>
                  <a:lnTo>
                    <a:pt x="1250" y="57"/>
                  </a:lnTo>
                  <a:lnTo>
                    <a:pt x="1231" y="20"/>
                  </a:lnTo>
                  <a:lnTo>
                    <a:pt x="119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45"/>
            <p:cNvSpPr/>
            <p:nvPr/>
          </p:nvSpPr>
          <p:spPr>
            <a:xfrm>
              <a:off x="4255775" y="4058100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541" y="1"/>
                  </a:moveTo>
                  <a:lnTo>
                    <a:pt x="430" y="57"/>
                  </a:lnTo>
                  <a:lnTo>
                    <a:pt x="299" y="113"/>
                  </a:lnTo>
                  <a:lnTo>
                    <a:pt x="206" y="187"/>
                  </a:lnTo>
                  <a:lnTo>
                    <a:pt x="131" y="299"/>
                  </a:lnTo>
                  <a:lnTo>
                    <a:pt x="57" y="411"/>
                  </a:lnTo>
                  <a:lnTo>
                    <a:pt x="19" y="542"/>
                  </a:lnTo>
                  <a:lnTo>
                    <a:pt x="1" y="672"/>
                  </a:lnTo>
                  <a:lnTo>
                    <a:pt x="19" y="803"/>
                  </a:lnTo>
                  <a:lnTo>
                    <a:pt x="57" y="933"/>
                  </a:lnTo>
                  <a:lnTo>
                    <a:pt x="131" y="1045"/>
                  </a:lnTo>
                  <a:lnTo>
                    <a:pt x="206" y="1157"/>
                  </a:lnTo>
                  <a:lnTo>
                    <a:pt x="299" y="1231"/>
                  </a:lnTo>
                  <a:lnTo>
                    <a:pt x="430" y="1306"/>
                  </a:lnTo>
                  <a:lnTo>
                    <a:pt x="541" y="1343"/>
                  </a:lnTo>
                  <a:lnTo>
                    <a:pt x="691" y="1362"/>
                  </a:lnTo>
                  <a:lnTo>
                    <a:pt x="821" y="1343"/>
                  </a:lnTo>
                  <a:lnTo>
                    <a:pt x="952" y="1306"/>
                  </a:lnTo>
                  <a:lnTo>
                    <a:pt x="1063" y="1231"/>
                  </a:lnTo>
                  <a:lnTo>
                    <a:pt x="1157" y="1157"/>
                  </a:lnTo>
                  <a:lnTo>
                    <a:pt x="1250" y="1045"/>
                  </a:lnTo>
                  <a:lnTo>
                    <a:pt x="1306" y="933"/>
                  </a:lnTo>
                  <a:lnTo>
                    <a:pt x="1343" y="803"/>
                  </a:lnTo>
                  <a:lnTo>
                    <a:pt x="1362" y="672"/>
                  </a:lnTo>
                  <a:lnTo>
                    <a:pt x="1343" y="542"/>
                  </a:lnTo>
                  <a:lnTo>
                    <a:pt x="1306" y="411"/>
                  </a:lnTo>
                  <a:lnTo>
                    <a:pt x="1250" y="299"/>
                  </a:lnTo>
                  <a:lnTo>
                    <a:pt x="1157" y="187"/>
                  </a:lnTo>
                  <a:lnTo>
                    <a:pt x="1063" y="113"/>
                  </a:lnTo>
                  <a:lnTo>
                    <a:pt x="952" y="57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45"/>
            <p:cNvSpPr/>
            <p:nvPr/>
          </p:nvSpPr>
          <p:spPr>
            <a:xfrm>
              <a:off x="4231075" y="4168575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72" y="0"/>
                  </a:moveTo>
                  <a:lnTo>
                    <a:pt x="541" y="19"/>
                  </a:lnTo>
                  <a:lnTo>
                    <a:pt x="411" y="56"/>
                  </a:lnTo>
                  <a:lnTo>
                    <a:pt x="299" y="131"/>
                  </a:lnTo>
                  <a:lnTo>
                    <a:pt x="206" y="206"/>
                  </a:lnTo>
                  <a:lnTo>
                    <a:pt x="112" y="299"/>
                  </a:lnTo>
                  <a:lnTo>
                    <a:pt x="57" y="429"/>
                  </a:lnTo>
                  <a:lnTo>
                    <a:pt x="19" y="541"/>
                  </a:lnTo>
                  <a:lnTo>
                    <a:pt x="1" y="690"/>
                  </a:lnTo>
                  <a:lnTo>
                    <a:pt x="19" y="821"/>
                  </a:lnTo>
                  <a:lnTo>
                    <a:pt x="57" y="951"/>
                  </a:lnTo>
                  <a:lnTo>
                    <a:pt x="112" y="1063"/>
                  </a:lnTo>
                  <a:lnTo>
                    <a:pt x="206" y="1175"/>
                  </a:lnTo>
                  <a:lnTo>
                    <a:pt x="299" y="1250"/>
                  </a:lnTo>
                  <a:lnTo>
                    <a:pt x="411" y="1305"/>
                  </a:lnTo>
                  <a:lnTo>
                    <a:pt x="541" y="1343"/>
                  </a:lnTo>
                  <a:lnTo>
                    <a:pt x="672" y="1361"/>
                  </a:lnTo>
                  <a:lnTo>
                    <a:pt x="821" y="1343"/>
                  </a:lnTo>
                  <a:lnTo>
                    <a:pt x="933" y="1305"/>
                  </a:lnTo>
                  <a:lnTo>
                    <a:pt x="1063" y="1250"/>
                  </a:lnTo>
                  <a:lnTo>
                    <a:pt x="1157" y="1175"/>
                  </a:lnTo>
                  <a:lnTo>
                    <a:pt x="1231" y="1063"/>
                  </a:lnTo>
                  <a:lnTo>
                    <a:pt x="1306" y="951"/>
                  </a:lnTo>
                  <a:lnTo>
                    <a:pt x="1343" y="821"/>
                  </a:lnTo>
                  <a:lnTo>
                    <a:pt x="1362" y="690"/>
                  </a:lnTo>
                  <a:lnTo>
                    <a:pt x="1343" y="541"/>
                  </a:lnTo>
                  <a:lnTo>
                    <a:pt x="1306" y="429"/>
                  </a:lnTo>
                  <a:lnTo>
                    <a:pt x="1231" y="299"/>
                  </a:lnTo>
                  <a:lnTo>
                    <a:pt x="1157" y="206"/>
                  </a:lnTo>
                  <a:lnTo>
                    <a:pt x="1063" y="131"/>
                  </a:lnTo>
                  <a:lnTo>
                    <a:pt x="933" y="56"/>
                  </a:lnTo>
                  <a:lnTo>
                    <a:pt x="821" y="19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45"/>
            <p:cNvSpPr/>
            <p:nvPr/>
          </p:nvSpPr>
          <p:spPr>
            <a:xfrm>
              <a:off x="4208250" y="4275775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90" y="0"/>
                  </a:moveTo>
                  <a:lnTo>
                    <a:pt x="541" y="19"/>
                  </a:lnTo>
                  <a:lnTo>
                    <a:pt x="410" y="56"/>
                  </a:lnTo>
                  <a:lnTo>
                    <a:pt x="298" y="112"/>
                  </a:lnTo>
                  <a:lnTo>
                    <a:pt x="205" y="205"/>
                  </a:lnTo>
                  <a:lnTo>
                    <a:pt x="112" y="299"/>
                  </a:lnTo>
                  <a:lnTo>
                    <a:pt x="56" y="411"/>
                  </a:lnTo>
                  <a:lnTo>
                    <a:pt x="19" y="541"/>
                  </a:lnTo>
                  <a:lnTo>
                    <a:pt x="0" y="690"/>
                  </a:lnTo>
                  <a:lnTo>
                    <a:pt x="19" y="821"/>
                  </a:lnTo>
                  <a:lnTo>
                    <a:pt x="56" y="951"/>
                  </a:lnTo>
                  <a:lnTo>
                    <a:pt x="112" y="1063"/>
                  </a:lnTo>
                  <a:lnTo>
                    <a:pt x="205" y="1156"/>
                  </a:lnTo>
                  <a:lnTo>
                    <a:pt x="298" y="1249"/>
                  </a:lnTo>
                  <a:lnTo>
                    <a:pt x="410" y="1305"/>
                  </a:lnTo>
                  <a:lnTo>
                    <a:pt x="541" y="1343"/>
                  </a:lnTo>
                  <a:lnTo>
                    <a:pt x="690" y="1361"/>
                  </a:lnTo>
                  <a:lnTo>
                    <a:pt x="820" y="1343"/>
                  </a:lnTo>
                  <a:lnTo>
                    <a:pt x="951" y="1305"/>
                  </a:lnTo>
                  <a:lnTo>
                    <a:pt x="1063" y="1249"/>
                  </a:lnTo>
                  <a:lnTo>
                    <a:pt x="1156" y="1156"/>
                  </a:lnTo>
                  <a:lnTo>
                    <a:pt x="1249" y="1063"/>
                  </a:lnTo>
                  <a:lnTo>
                    <a:pt x="1305" y="951"/>
                  </a:lnTo>
                  <a:lnTo>
                    <a:pt x="1342" y="821"/>
                  </a:lnTo>
                  <a:lnTo>
                    <a:pt x="1361" y="690"/>
                  </a:lnTo>
                  <a:lnTo>
                    <a:pt x="1342" y="541"/>
                  </a:lnTo>
                  <a:lnTo>
                    <a:pt x="1305" y="411"/>
                  </a:lnTo>
                  <a:lnTo>
                    <a:pt x="1249" y="299"/>
                  </a:lnTo>
                  <a:lnTo>
                    <a:pt x="1156" y="205"/>
                  </a:lnTo>
                  <a:lnTo>
                    <a:pt x="1063" y="112"/>
                  </a:lnTo>
                  <a:lnTo>
                    <a:pt x="951" y="56"/>
                  </a:lnTo>
                  <a:lnTo>
                    <a:pt x="820" y="19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45"/>
            <p:cNvSpPr/>
            <p:nvPr/>
          </p:nvSpPr>
          <p:spPr>
            <a:xfrm>
              <a:off x="4185400" y="4395550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90" y="1"/>
                  </a:moveTo>
                  <a:lnTo>
                    <a:pt x="541" y="19"/>
                  </a:lnTo>
                  <a:lnTo>
                    <a:pt x="411" y="57"/>
                  </a:lnTo>
                  <a:lnTo>
                    <a:pt x="299" y="113"/>
                  </a:lnTo>
                  <a:lnTo>
                    <a:pt x="206" y="206"/>
                  </a:lnTo>
                  <a:lnTo>
                    <a:pt x="112" y="299"/>
                  </a:lnTo>
                  <a:lnTo>
                    <a:pt x="57" y="411"/>
                  </a:lnTo>
                  <a:lnTo>
                    <a:pt x="19" y="541"/>
                  </a:lnTo>
                  <a:lnTo>
                    <a:pt x="1" y="690"/>
                  </a:lnTo>
                  <a:lnTo>
                    <a:pt x="19" y="821"/>
                  </a:lnTo>
                  <a:lnTo>
                    <a:pt x="57" y="951"/>
                  </a:lnTo>
                  <a:lnTo>
                    <a:pt x="112" y="1063"/>
                  </a:lnTo>
                  <a:lnTo>
                    <a:pt x="206" y="1157"/>
                  </a:lnTo>
                  <a:lnTo>
                    <a:pt x="299" y="1250"/>
                  </a:lnTo>
                  <a:lnTo>
                    <a:pt x="411" y="1306"/>
                  </a:lnTo>
                  <a:lnTo>
                    <a:pt x="541" y="1343"/>
                  </a:lnTo>
                  <a:lnTo>
                    <a:pt x="690" y="1362"/>
                  </a:lnTo>
                  <a:lnTo>
                    <a:pt x="821" y="1343"/>
                  </a:lnTo>
                  <a:lnTo>
                    <a:pt x="951" y="1306"/>
                  </a:lnTo>
                  <a:lnTo>
                    <a:pt x="1063" y="1250"/>
                  </a:lnTo>
                  <a:lnTo>
                    <a:pt x="1156" y="1157"/>
                  </a:lnTo>
                  <a:lnTo>
                    <a:pt x="1250" y="1063"/>
                  </a:lnTo>
                  <a:lnTo>
                    <a:pt x="1306" y="951"/>
                  </a:lnTo>
                  <a:lnTo>
                    <a:pt x="1343" y="821"/>
                  </a:lnTo>
                  <a:lnTo>
                    <a:pt x="1362" y="690"/>
                  </a:lnTo>
                  <a:lnTo>
                    <a:pt x="1343" y="541"/>
                  </a:lnTo>
                  <a:lnTo>
                    <a:pt x="1306" y="411"/>
                  </a:lnTo>
                  <a:lnTo>
                    <a:pt x="1250" y="299"/>
                  </a:lnTo>
                  <a:lnTo>
                    <a:pt x="1156" y="206"/>
                  </a:lnTo>
                  <a:lnTo>
                    <a:pt x="1063" y="113"/>
                  </a:lnTo>
                  <a:lnTo>
                    <a:pt x="951" y="57"/>
                  </a:lnTo>
                  <a:lnTo>
                    <a:pt x="821" y="19"/>
                  </a:lnTo>
                  <a:lnTo>
                    <a:pt x="6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45"/>
            <p:cNvSpPr/>
            <p:nvPr/>
          </p:nvSpPr>
          <p:spPr>
            <a:xfrm>
              <a:off x="4584825" y="3889400"/>
              <a:ext cx="30800" cy="96025"/>
            </a:xfrm>
            <a:custGeom>
              <a:avLst/>
              <a:gdLst/>
              <a:ahLst/>
              <a:cxnLst/>
              <a:rect l="l" t="t" r="r" b="b"/>
              <a:pathLst>
                <a:path w="1232" h="3841" extrusionOk="0">
                  <a:moveTo>
                    <a:pt x="1119" y="0"/>
                  </a:moveTo>
                  <a:lnTo>
                    <a:pt x="1082" y="19"/>
                  </a:lnTo>
                  <a:lnTo>
                    <a:pt x="1063" y="37"/>
                  </a:lnTo>
                  <a:lnTo>
                    <a:pt x="1045" y="75"/>
                  </a:lnTo>
                  <a:lnTo>
                    <a:pt x="1" y="3710"/>
                  </a:lnTo>
                  <a:lnTo>
                    <a:pt x="1" y="3747"/>
                  </a:lnTo>
                  <a:lnTo>
                    <a:pt x="1" y="3785"/>
                  </a:lnTo>
                  <a:lnTo>
                    <a:pt x="19" y="3822"/>
                  </a:lnTo>
                  <a:lnTo>
                    <a:pt x="57" y="3841"/>
                  </a:lnTo>
                  <a:lnTo>
                    <a:pt x="94" y="3841"/>
                  </a:lnTo>
                  <a:lnTo>
                    <a:pt x="150" y="3822"/>
                  </a:lnTo>
                  <a:lnTo>
                    <a:pt x="187" y="3766"/>
                  </a:lnTo>
                  <a:lnTo>
                    <a:pt x="1231" y="131"/>
                  </a:lnTo>
                  <a:lnTo>
                    <a:pt x="1231" y="93"/>
                  </a:lnTo>
                  <a:lnTo>
                    <a:pt x="1231" y="56"/>
                  </a:lnTo>
                  <a:lnTo>
                    <a:pt x="1194" y="37"/>
                  </a:lnTo>
                  <a:lnTo>
                    <a:pt x="1157" y="19"/>
                  </a:lnTo>
                  <a:lnTo>
                    <a:pt x="111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45"/>
            <p:cNvSpPr/>
            <p:nvPr/>
          </p:nvSpPr>
          <p:spPr>
            <a:xfrm>
              <a:off x="4003175" y="5324925"/>
              <a:ext cx="166400" cy="32650"/>
            </a:xfrm>
            <a:custGeom>
              <a:avLst/>
              <a:gdLst/>
              <a:ahLst/>
              <a:cxnLst/>
              <a:rect l="l" t="t" r="r" b="b"/>
              <a:pathLst>
                <a:path w="6656" h="1306" extrusionOk="0">
                  <a:moveTo>
                    <a:pt x="75" y="0"/>
                  </a:moveTo>
                  <a:lnTo>
                    <a:pt x="37" y="19"/>
                  </a:lnTo>
                  <a:lnTo>
                    <a:pt x="19" y="56"/>
                  </a:lnTo>
                  <a:lnTo>
                    <a:pt x="0" y="75"/>
                  </a:lnTo>
                  <a:lnTo>
                    <a:pt x="0" y="131"/>
                  </a:lnTo>
                  <a:lnTo>
                    <a:pt x="19" y="149"/>
                  </a:lnTo>
                  <a:lnTo>
                    <a:pt x="56" y="187"/>
                  </a:lnTo>
                  <a:lnTo>
                    <a:pt x="75" y="205"/>
                  </a:lnTo>
                  <a:lnTo>
                    <a:pt x="6544" y="1305"/>
                  </a:lnTo>
                  <a:lnTo>
                    <a:pt x="6563" y="1305"/>
                  </a:lnTo>
                  <a:lnTo>
                    <a:pt x="6600" y="1287"/>
                  </a:lnTo>
                  <a:lnTo>
                    <a:pt x="6618" y="1268"/>
                  </a:lnTo>
                  <a:lnTo>
                    <a:pt x="6637" y="1249"/>
                  </a:lnTo>
                  <a:lnTo>
                    <a:pt x="6656" y="1212"/>
                  </a:lnTo>
                  <a:lnTo>
                    <a:pt x="6656" y="1175"/>
                  </a:lnTo>
                  <a:lnTo>
                    <a:pt x="6637" y="1138"/>
                  </a:lnTo>
                  <a:lnTo>
                    <a:pt x="6618" y="1119"/>
                  </a:lnTo>
                  <a:lnTo>
                    <a:pt x="6581" y="110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45"/>
            <p:cNvSpPr/>
            <p:nvPr/>
          </p:nvSpPr>
          <p:spPr>
            <a:xfrm>
              <a:off x="4470175" y="5324925"/>
              <a:ext cx="180400" cy="44300"/>
            </a:xfrm>
            <a:custGeom>
              <a:avLst/>
              <a:gdLst/>
              <a:ahLst/>
              <a:cxnLst/>
              <a:rect l="l" t="t" r="r" b="b"/>
              <a:pathLst>
                <a:path w="7216" h="1772" extrusionOk="0">
                  <a:moveTo>
                    <a:pt x="7104" y="0"/>
                  </a:moveTo>
                  <a:lnTo>
                    <a:pt x="75" y="1566"/>
                  </a:lnTo>
                  <a:lnTo>
                    <a:pt x="38" y="1585"/>
                  </a:lnTo>
                  <a:lnTo>
                    <a:pt x="1" y="1622"/>
                  </a:lnTo>
                  <a:lnTo>
                    <a:pt x="1" y="1660"/>
                  </a:lnTo>
                  <a:lnTo>
                    <a:pt x="1" y="1697"/>
                  </a:lnTo>
                  <a:lnTo>
                    <a:pt x="1" y="1715"/>
                  </a:lnTo>
                  <a:lnTo>
                    <a:pt x="38" y="1753"/>
                  </a:lnTo>
                  <a:lnTo>
                    <a:pt x="94" y="1771"/>
                  </a:lnTo>
                  <a:lnTo>
                    <a:pt x="112" y="1771"/>
                  </a:lnTo>
                  <a:lnTo>
                    <a:pt x="7141" y="187"/>
                  </a:lnTo>
                  <a:lnTo>
                    <a:pt x="7178" y="187"/>
                  </a:lnTo>
                  <a:lnTo>
                    <a:pt x="7216" y="149"/>
                  </a:lnTo>
                  <a:lnTo>
                    <a:pt x="7216" y="112"/>
                  </a:lnTo>
                  <a:lnTo>
                    <a:pt x="7216" y="75"/>
                  </a:lnTo>
                  <a:lnTo>
                    <a:pt x="7216" y="38"/>
                  </a:lnTo>
                  <a:lnTo>
                    <a:pt x="7178" y="19"/>
                  </a:lnTo>
                  <a:lnTo>
                    <a:pt x="714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45"/>
            <p:cNvSpPr/>
            <p:nvPr/>
          </p:nvSpPr>
          <p:spPr>
            <a:xfrm>
              <a:off x="4083800" y="4884950"/>
              <a:ext cx="5150" cy="458650"/>
            </a:xfrm>
            <a:custGeom>
              <a:avLst/>
              <a:gdLst/>
              <a:ahLst/>
              <a:cxnLst/>
              <a:rect l="l" t="t" r="r" b="b"/>
              <a:pathLst>
                <a:path w="206" h="18346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8252"/>
                  </a:lnTo>
                  <a:lnTo>
                    <a:pt x="19" y="18289"/>
                  </a:lnTo>
                  <a:lnTo>
                    <a:pt x="38" y="18326"/>
                  </a:lnTo>
                  <a:lnTo>
                    <a:pt x="75" y="18345"/>
                  </a:lnTo>
                  <a:lnTo>
                    <a:pt x="150" y="18345"/>
                  </a:lnTo>
                  <a:lnTo>
                    <a:pt x="168" y="18326"/>
                  </a:lnTo>
                  <a:lnTo>
                    <a:pt x="187" y="18289"/>
                  </a:lnTo>
                  <a:lnTo>
                    <a:pt x="205" y="18252"/>
                  </a:lnTo>
                  <a:lnTo>
                    <a:pt x="205" y="93"/>
                  </a:lnTo>
                  <a:lnTo>
                    <a:pt x="187" y="56"/>
                  </a:lnTo>
                  <a:lnTo>
                    <a:pt x="168" y="37"/>
                  </a:lnTo>
                  <a:lnTo>
                    <a:pt x="150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45"/>
            <p:cNvSpPr/>
            <p:nvPr/>
          </p:nvSpPr>
          <p:spPr>
            <a:xfrm>
              <a:off x="4415175" y="4863500"/>
              <a:ext cx="140775" cy="486150"/>
            </a:xfrm>
            <a:custGeom>
              <a:avLst/>
              <a:gdLst/>
              <a:ahLst/>
              <a:cxnLst/>
              <a:rect l="l" t="t" r="r" b="b"/>
              <a:pathLst>
                <a:path w="5631" h="19446" extrusionOk="0">
                  <a:moveTo>
                    <a:pt x="113" y="1"/>
                  </a:moveTo>
                  <a:lnTo>
                    <a:pt x="75" y="19"/>
                  </a:lnTo>
                  <a:lnTo>
                    <a:pt x="38" y="38"/>
                  </a:lnTo>
                  <a:lnTo>
                    <a:pt x="19" y="56"/>
                  </a:lnTo>
                  <a:lnTo>
                    <a:pt x="1" y="94"/>
                  </a:lnTo>
                  <a:lnTo>
                    <a:pt x="19" y="131"/>
                  </a:lnTo>
                  <a:lnTo>
                    <a:pt x="5445" y="19371"/>
                  </a:lnTo>
                  <a:lnTo>
                    <a:pt x="5482" y="19427"/>
                  </a:lnTo>
                  <a:lnTo>
                    <a:pt x="5538" y="19445"/>
                  </a:lnTo>
                  <a:lnTo>
                    <a:pt x="5556" y="19427"/>
                  </a:lnTo>
                  <a:lnTo>
                    <a:pt x="5594" y="19427"/>
                  </a:lnTo>
                  <a:lnTo>
                    <a:pt x="5612" y="19389"/>
                  </a:lnTo>
                  <a:lnTo>
                    <a:pt x="5631" y="19352"/>
                  </a:lnTo>
                  <a:lnTo>
                    <a:pt x="5631" y="19315"/>
                  </a:lnTo>
                  <a:lnTo>
                    <a:pt x="206" y="75"/>
                  </a:lnTo>
                  <a:lnTo>
                    <a:pt x="187" y="38"/>
                  </a:lnTo>
                  <a:lnTo>
                    <a:pt x="150" y="19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45"/>
            <p:cNvSpPr/>
            <p:nvPr/>
          </p:nvSpPr>
          <p:spPr>
            <a:xfrm>
              <a:off x="4263700" y="3207525"/>
              <a:ext cx="111425" cy="154750"/>
            </a:xfrm>
            <a:custGeom>
              <a:avLst/>
              <a:gdLst/>
              <a:ahLst/>
              <a:cxnLst/>
              <a:rect l="l" t="t" r="r" b="b"/>
              <a:pathLst>
                <a:path w="4457" h="6190" extrusionOk="0">
                  <a:moveTo>
                    <a:pt x="2051" y="0"/>
                  </a:moveTo>
                  <a:lnTo>
                    <a:pt x="1884" y="19"/>
                  </a:lnTo>
                  <a:lnTo>
                    <a:pt x="1697" y="37"/>
                  </a:lnTo>
                  <a:lnTo>
                    <a:pt x="1492" y="93"/>
                  </a:lnTo>
                  <a:lnTo>
                    <a:pt x="1287" y="187"/>
                  </a:lnTo>
                  <a:lnTo>
                    <a:pt x="1063" y="280"/>
                  </a:lnTo>
                  <a:lnTo>
                    <a:pt x="858" y="410"/>
                  </a:lnTo>
                  <a:lnTo>
                    <a:pt x="672" y="578"/>
                  </a:lnTo>
                  <a:lnTo>
                    <a:pt x="504" y="746"/>
                  </a:lnTo>
                  <a:lnTo>
                    <a:pt x="374" y="951"/>
                  </a:lnTo>
                  <a:lnTo>
                    <a:pt x="262" y="1156"/>
                  </a:lnTo>
                  <a:lnTo>
                    <a:pt x="168" y="1380"/>
                  </a:lnTo>
                  <a:lnTo>
                    <a:pt x="94" y="1603"/>
                  </a:lnTo>
                  <a:lnTo>
                    <a:pt x="38" y="1846"/>
                  </a:lnTo>
                  <a:lnTo>
                    <a:pt x="19" y="2107"/>
                  </a:lnTo>
                  <a:lnTo>
                    <a:pt x="1" y="2368"/>
                  </a:lnTo>
                  <a:lnTo>
                    <a:pt x="1" y="2610"/>
                  </a:lnTo>
                  <a:lnTo>
                    <a:pt x="19" y="2871"/>
                  </a:lnTo>
                  <a:lnTo>
                    <a:pt x="57" y="3132"/>
                  </a:lnTo>
                  <a:lnTo>
                    <a:pt x="113" y="3375"/>
                  </a:lnTo>
                  <a:lnTo>
                    <a:pt x="168" y="3617"/>
                  </a:lnTo>
                  <a:lnTo>
                    <a:pt x="243" y="3841"/>
                  </a:lnTo>
                  <a:lnTo>
                    <a:pt x="336" y="4083"/>
                  </a:lnTo>
                  <a:lnTo>
                    <a:pt x="448" y="4307"/>
                  </a:lnTo>
                  <a:lnTo>
                    <a:pt x="597" y="4530"/>
                  </a:lnTo>
                  <a:lnTo>
                    <a:pt x="765" y="4735"/>
                  </a:lnTo>
                  <a:lnTo>
                    <a:pt x="951" y="4941"/>
                  </a:lnTo>
                  <a:lnTo>
                    <a:pt x="1138" y="5146"/>
                  </a:lnTo>
                  <a:lnTo>
                    <a:pt x="1362" y="5332"/>
                  </a:lnTo>
                  <a:lnTo>
                    <a:pt x="1585" y="5518"/>
                  </a:lnTo>
                  <a:lnTo>
                    <a:pt x="1828" y="5668"/>
                  </a:lnTo>
                  <a:lnTo>
                    <a:pt x="2070" y="5817"/>
                  </a:lnTo>
                  <a:lnTo>
                    <a:pt x="2312" y="5929"/>
                  </a:lnTo>
                  <a:lnTo>
                    <a:pt x="2555" y="6040"/>
                  </a:lnTo>
                  <a:lnTo>
                    <a:pt x="2816" y="6115"/>
                  </a:lnTo>
                  <a:lnTo>
                    <a:pt x="3058" y="6171"/>
                  </a:lnTo>
                  <a:lnTo>
                    <a:pt x="3282" y="6190"/>
                  </a:lnTo>
                  <a:lnTo>
                    <a:pt x="3506" y="6190"/>
                  </a:lnTo>
                  <a:lnTo>
                    <a:pt x="3617" y="6171"/>
                  </a:lnTo>
                  <a:lnTo>
                    <a:pt x="3711" y="6115"/>
                  </a:lnTo>
                  <a:lnTo>
                    <a:pt x="3804" y="6040"/>
                  </a:lnTo>
                  <a:lnTo>
                    <a:pt x="3897" y="5966"/>
                  </a:lnTo>
                  <a:lnTo>
                    <a:pt x="3972" y="5854"/>
                  </a:lnTo>
                  <a:lnTo>
                    <a:pt x="4028" y="5724"/>
                  </a:lnTo>
                  <a:lnTo>
                    <a:pt x="4102" y="5593"/>
                  </a:lnTo>
                  <a:lnTo>
                    <a:pt x="4158" y="5444"/>
                  </a:lnTo>
                  <a:lnTo>
                    <a:pt x="4251" y="5108"/>
                  </a:lnTo>
                  <a:lnTo>
                    <a:pt x="4326" y="4717"/>
                  </a:lnTo>
                  <a:lnTo>
                    <a:pt x="4382" y="4325"/>
                  </a:lnTo>
                  <a:lnTo>
                    <a:pt x="4419" y="3915"/>
                  </a:lnTo>
                  <a:lnTo>
                    <a:pt x="4438" y="3505"/>
                  </a:lnTo>
                  <a:lnTo>
                    <a:pt x="4456" y="3095"/>
                  </a:lnTo>
                  <a:lnTo>
                    <a:pt x="4456" y="2405"/>
                  </a:lnTo>
                  <a:lnTo>
                    <a:pt x="4438" y="1715"/>
                  </a:lnTo>
                  <a:lnTo>
                    <a:pt x="4363" y="1529"/>
                  </a:lnTo>
                  <a:lnTo>
                    <a:pt x="4251" y="1342"/>
                  </a:lnTo>
                  <a:lnTo>
                    <a:pt x="4121" y="1156"/>
                  </a:lnTo>
                  <a:lnTo>
                    <a:pt x="3972" y="988"/>
                  </a:lnTo>
                  <a:lnTo>
                    <a:pt x="3823" y="839"/>
                  </a:lnTo>
                  <a:lnTo>
                    <a:pt x="3655" y="690"/>
                  </a:lnTo>
                  <a:lnTo>
                    <a:pt x="3356" y="466"/>
                  </a:lnTo>
                  <a:lnTo>
                    <a:pt x="3207" y="354"/>
                  </a:lnTo>
                  <a:lnTo>
                    <a:pt x="3002" y="242"/>
                  </a:lnTo>
                  <a:lnTo>
                    <a:pt x="2778" y="131"/>
                  </a:lnTo>
                  <a:lnTo>
                    <a:pt x="2667" y="75"/>
                  </a:lnTo>
                  <a:lnTo>
                    <a:pt x="2517" y="37"/>
                  </a:lnTo>
                  <a:lnTo>
                    <a:pt x="2387" y="19"/>
                  </a:lnTo>
                  <a:lnTo>
                    <a:pt x="2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45"/>
            <p:cNvSpPr/>
            <p:nvPr/>
          </p:nvSpPr>
          <p:spPr>
            <a:xfrm>
              <a:off x="4283275" y="3241075"/>
              <a:ext cx="80200" cy="70400"/>
            </a:xfrm>
            <a:custGeom>
              <a:avLst/>
              <a:gdLst/>
              <a:ahLst/>
              <a:cxnLst/>
              <a:rect l="l" t="t" r="r" b="b"/>
              <a:pathLst>
                <a:path w="3208" h="2816" extrusionOk="0">
                  <a:moveTo>
                    <a:pt x="57" y="0"/>
                  </a:moveTo>
                  <a:lnTo>
                    <a:pt x="38" y="19"/>
                  </a:lnTo>
                  <a:lnTo>
                    <a:pt x="1" y="56"/>
                  </a:lnTo>
                  <a:lnTo>
                    <a:pt x="1" y="94"/>
                  </a:lnTo>
                  <a:lnTo>
                    <a:pt x="19" y="131"/>
                  </a:lnTo>
                  <a:lnTo>
                    <a:pt x="38" y="168"/>
                  </a:lnTo>
                  <a:lnTo>
                    <a:pt x="3058" y="2797"/>
                  </a:lnTo>
                  <a:lnTo>
                    <a:pt x="3077" y="2816"/>
                  </a:lnTo>
                  <a:lnTo>
                    <a:pt x="3151" y="2816"/>
                  </a:lnTo>
                  <a:lnTo>
                    <a:pt x="3189" y="2778"/>
                  </a:lnTo>
                  <a:lnTo>
                    <a:pt x="3207" y="2760"/>
                  </a:lnTo>
                  <a:lnTo>
                    <a:pt x="3207" y="2722"/>
                  </a:lnTo>
                  <a:lnTo>
                    <a:pt x="3207" y="2685"/>
                  </a:lnTo>
                  <a:lnTo>
                    <a:pt x="3170" y="2648"/>
                  </a:lnTo>
                  <a:lnTo>
                    <a:pt x="168" y="19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45"/>
            <p:cNvSpPr/>
            <p:nvPr/>
          </p:nvSpPr>
          <p:spPr>
            <a:xfrm>
              <a:off x="4294475" y="3249000"/>
              <a:ext cx="69000" cy="62475"/>
            </a:xfrm>
            <a:custGeom>
              <a:avLst/>
              <a:gdLst/>
              <a:ahLst/>
              <a:cxnLst/>
              <a:rect l="l" t="t" r="r" b="b"/>
              <a:pathLst>
                <a:path w="2760" h="2499" extrusionOk="0">
                  <a:moveTo>
                    <a:pt x="2629" y="0"/>
                  </a:moveTo>
                  <a:lnTo>
                    <a:pt x="2592" y="19"/>
                  </a:lnTo>
                  <a:lnTo>
                    <a:pt x="37" y="2331"/>
                  </a:lnTo>
                  <a:lnTo>
                    <a:pt x="19" y="2368"/>
                  </a:lnTo>
                  <a:lnTo>
                    <a:pt x="0" y="2405"/>
                  </a:lnTo>
                  <a:lnTo>
                    <a:pt x="0" y="2443"/>
                  </a:lnTo>
                  <a:lnTo>
                    <a:pt x="19" y="2461"/>
                  </a:lnTo>
                  <a:lnTo>
                    <a:pt x="56" y="2499"/>
                  </a:lnTo>
                  <a:lnTo>
                    <a:pt x="131" y="2499"/>
                  </a:lnTo>
                  <a:lnTo>
                    <a:pt x="168" y="2480"/>
                  </a:lnTo>
                  <a:lnTo>
                    <a:pt x="2722" y="168"/>
                  </a:lnTo>
                  <a:lnTo>
                    <a:pt x="2759" y="131"/>
                  </a:lnTo>
                  <a:lnTo>
                    <a:pt x="2759" y="94"/>
                  </a:lnTo>
                  <a:lnTo>
                    <a:pt x="2759" y="56"/>
                  </a:lnTo>
                  <a:lnTo>
                    <a:pt x="2741" y="19"/>
                  </a:lnTo>
                  <a:lnTo>
                    <a:pt x="27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45"/>
            <p:cNvSpPr/>
            <p:nvPr/>
          </p:nvSpPr>
          <p:spPr>
            <a:xfrm>
              <a:off x="4261850" y="3205175"/>
              <a:ext cx="114675" cy="158975"/>
            </a:xfrm>
            <a:custGeom>
              <a:avLst/>
              <a:gdLst/>
              <a:ahLst/>
              <a:cxnLst/>
              <a:rect l="l" t="t" r="r" b="b"/>
              <a:pathLst>
                <a:path w="4587" h="6359" extrusionOk="0">
                  <a:moveTo>
                    <a:pt x="2088" y="1"/>
                  </a:moveTo>
                  <a:lnTo>
                    <a:pt x="1920" y="20"/>
                  </a:lnTo>
                  <a:lnTo>
                    <a:pt x="1734" y="57"/>
                  </a:lnTo>
                  <a:lnTo>
                    <a:pt x="1529" y="131"/>
                  </a:lnTo>
                  <a:lnTo>
                    <a:pt x="1324" y="206"/>
                  </a:lnTo>
                  <a:lnTo>
                    <a:pt x="1100" y="318"/>
                  </a:lnTo>
                  <a:lnTo>
                    <a:pt x="895" y="430"/>
                  </a:lnTo>
                  <a:lnTo>
                    <a:pt x="709" y="597"/>
                  </a:lnTo>
                  <a:lnTo>
                    <a:pt x="541" y="765"/>
                  </a:lnTo>
                  <a:lnTo>
                    <a:pt x="410" y="952"/>
                  </a:lnTo>
                  <a:lnTo>
                    <a:pt x="280" y="1157"/>
                  </a:lnTo>
                  <a:lnTo>
                    <a:pt x="187" y="1380"/>
                  </a:lnTo>
                  <a:lnTo>
                    <a:pt x="112" y="1623"/>
                  </a:lnTo>
                  <a:lnTo>
                    <a:pt x="56" y="1865"/>
                  </a:lnTo>
                  <a:lnTo>
                    <a:pt x="19" y="2126"/>
                  </a:lnTo>
                  <a:lnTo>
                    <a:pt x="0" y="2387"/>
                  </a:lnTo>
                  <a:lnTo>
                    <a:pt x="0" y="2648"/>
                  </a:lnTo>
                  <a:lnTo>
                    <a:pt x="19" y="2909"/>
                  </a:lnTo>
                  <a:lnTo>
                    <a:pt x="37" y="3189"/>
                  </a:lnTo>
                  <a:lnTo>
                    <a:pt x="93" y="3450"/>
                  </a:lnTo>
                  <a:lnTo>
                    <a:pt x="149" y="3711"/>
                  </a:lnTo>
                  <a:lnTo>
                    <a:pt x="242" y="3972"/>
                  </a:lnTo>
                  <a:lnTo>
                    <a:pt x="336" y="4196"/>
                  </a:lnTo>
                  <a:lnTo>
                    <a:pt x="448" y="4419"/>
                  </a:lnTo>
                  <a:lnTo>
                    <a:pt x="578" y="4643"/>
                  </a:lnTo>
                  <a:lnTo>
                    <a:pt x="746" y="4867"/>
                  </a:lnTo>
                  <a:lnTo>
                    <a:pt x="932" y="5072"/>
                  </a:lnTo>
                  <a:lnTo>
                    <a:pt x="1119" y="5258"/>
                  </a:lnTo>
                  <a:lnTo>
                    <a:pt x="1324" y="5445"/>
                  </a:lnTo>
                  <a:lnTo>
                    <a:pt x="1547" y="5631"/>
                  </a:lnTo>
                  <a:lnTo>
                    <a:pt x="1771" y="5780"/>
                  </a:lnTo>
                  <a:lnTo>
                    <a:pt x="2014" y="5929"/>
                  </a:lnTo>
                  <a:lnTo>
                    <a:pt x="2256" y="6060"/>
                  </a:lnTo>
                  <a:lnTo>
                    <a:pt x="2498" y="6172"/>
                  </a:lnTo>
                  <a:lnTo>
                    <a:pt x="2741" y="6246"/>
                  </a:lnTo>
                  <a:lnTo>
                    <a:pt x="2983" y="6321"/>
                  </a:lnTo>
                  <a:lnTo>
                    <a:pt x="3207" y="6358"/>
                  </a:lnTo>
                  <a:lnTo>
                    <a:pt x="3617" y="6358"/>
                  </a:lnTo>
                  <a:lnTo>
                    <a:pt x="3654" y="6321"/>
                  </a:lnTo>
                  <a:lnTo>
                    <a:pt x="3673" y="6302"/>
                  </a:lnTo>
                  <a:lnTo>
                    <a:pt x="3673" y="6265"/>
                  </a:lnTo>
                  <a:lnTo>
                    <a:pt x="3654" y="6246"/>
                  </a:lnTo>
                  <a:lnTo>
                    <a:pt x="3636" y="6209"/>
                  </a:lnTo>
                  <a:lnTo>
                    <a:pt x="3617" y="6209"/>
                  </a:lnTo>
                  <a:lnTo>
                    <a:pt x="3580" y="6190"/>
                  </a:lnTo>
                  <a:lnTo>
                    <a:pt x="3356" y="6209"/>
                  </a:lnTo>
                  <a:lnTo>
                    <a:pt x="3132" y="6172"/>
                  </a:lnTo>
                  <a:lnTo>
                    <a:pt x="2908" y="6134"/>
                  </a:lnTo>
                  <a:lnTo>
                    <a:pt x="2666" y="6060"/>
                  </a:lnTo>
                  <a:lnTo>
                    <a:pt x="2424" y="5948"/>
                  </a:lnTo>
                  <a:lnTo>
                    <a:pt x="2181" y="5836"/>
                  </a:lnTo>
                  <a:lnTo>
                    <a:pt x="1958" y="5706"/>
                  </a:lnTo>
                  <a:lnTo>
                    <a:pt x="1715" y="5538"/>
                  </a:lnTo>
                  <a:lnTo>
                    <a:pt x="1492" y="5370"/>
                  </a:lnTo>
                  <a:lnTo>
                    <a:pt x="1286" y="5184"/>
                  </a:lnTo>
                  <a:lnTo>
                    <a:pt x="1081" y="4997"/>
                  </a:lnTo>
                  <a:lnTo>
                    <a:pt x="895" y="4792"/>
                  </a:lnTo>
                  <a:lnTo>
                    <a:pt x="746" y="4587"/>
                  </a:lnTo>
                  <a:lnTo>
                    <a:pt x="597" y="4363"/>
                  </a:lnTo>
                  <a:lnTo>
                    <a:pt x="485" y="4140"/>
                  </a:lnTo>
                  <a:lnTo>
                    <a:pt x="392" y="3916"/>
                  </a:lnTo>
                  <a:lnTo>
                    <a:pt x="317" y="3674"/>
                  </a:lnTo>
                  <a:lnTo>
                    <a:pt x="261" y="3431"/>
                  </a:lnTo>
                  <a:lnTo>
                    <a:pt x="205" y="3170"/>
                  </a:lnTo>
                  <a:lnTo>
                    <a:pt x="168" y="2909"/>
                  </a:lnTo>
                  <a:lnTo>
                    <a:pt x="149" y="2667"/>
                  </a:lnTo>
                  <a:lnTo>
                    <a:pt x="149" y="2406"/>
                  </a:lnTo>
                  <a:lnTo>
                    <a:pt x="168" y="2163"/>
                  </a:lnTo>
                  <a:lnTo>
                    <a:pt x="205" y="1921"/>
                  </a:lnTo>
                  <a:lnTo>
                    <a:pt x="261" y="1679"/>
                  </a:lnTo>
                  <a:lnTo>
                    <a:pt x="336" y="1474"/>
                  </a:lnTo>
                  <a:lnTo>
                    <a:pt x="429" y="1250"/>
                  </a:lnTo>
                  <a:lnTo>
                    <a:pt x="522" y="1064"/>
                  </a:lnTo>
                  <a:lnTo>
                    <a:pt x="653" y="877"/>
                  </a:lnTo>
                  <a:lnTo>
                    <a:pt x="802" y="709"/>
                  </a:lnTo>
                  <a:lnTo>
                    <a:pt x="988" y="579"/>
                  </a:lnTo>
                  <a:lnTo>
                    <a:pt x="1175" y="448"/>
                  </a:lnTo>
                  <a:lnTo>
                    <a:pt x="1380" y="355"/>
                  </a:lnTo>
                  <a:lnTo>
                    <a:pt x="1585" y="281"/>
                  </a:lnTo>
                  <a:lnTo>
                    <a:pt x="1753" y="225"/>
                  </a:lnTo>
                  <a:lnTo>
                    <a:pt x="1939" y="187"/>
                  </a:lnTo>
                  <a:lnTo>
                    <a:pt x="2088" y="169"/>
                  </a:lnTo>
                  <a:lnTo>
                    <a:pt x="2256" y="169"/>
                  </a:lnTo>
                  <a:lnTo>
                    <a:pt x="2386" y="187"/>
                  </a:lnTo>
                  <a:lnTo>
                    <a:pt x="2536" y="206"/>
                  </a:lnTo>
                  <a:lnTo>
                    <a:pt x="2778" y="281"/>
                  </a:lnTo>
                  <a:lnTo>
                    <a:pt x="3002" y="374"/>
                  </a:lnTo>
                  <a:lnTo>
                    <a:pt x="3188" y="486"/>
                  </a:lnTo>
                  <a:lnTo>
                    <a:pt x="3337" y="597"/>
                  </a:lnTo>
                  <a:lnTo>
                    <a:pt x="3375" y="616"/>
                  </a:lnTo>
                  <a:lnTo>
                    <a:pt x="3598" y="784"/>
                  </a:lnTo>
                  <a:lnTo>
                    <a:pt x="3747" y="914"/>
                  </a:lnTo>
                  <a:lnTo>
                    <a:pt x="3915" y="1064"/>
                  </a:lnTo>
                  <a:lnTo>
                    <a:pt x="4064" y="1231"/>
                  </a:lnTo>
                  <a:lnTo>
                    <a:pt x="4213" y="1418"/>
                  </a:lnTo>
                  <a:lnTo>
                    <a:pt x="4344" y="1623"/>
                  </a:lnTo>
                  <a:lnTo>
                    <a:pt x="4437" y="1847"/>
                  </a:lnTo>
                  <a:lnTo>
                    <a:pt x="4456" y="1865"/>
                  </a:lnTo>
                  <a:lnTo>
                    <a:pt x="4474" y="1884"/>
                  </a:lnTo>
                  <a:lnTo>
                    <a:pt x="4512" y="1902"/>
                  </a:lnTo>
                  <a:lnTo>
                    <a:pt x="4530" y="1884"/>
                  </a:lnTo>
                  <a:lnTo>
                    <a:pt x="4568" y="1865"/>
                  </a:lnTo>
                  <a:lnTo>
                    <a:pt x="4586" y="1847"/>
                  </a:lnTo>
                  <a:lnTo>
                    <a:pt x="4586" y="1828"/>
                  </a:lnTo>
                  <a:lnTo>
                    <a:pt x="4586" y="1791"/>
                  </a:lnTo>
                  <a:lnTo>
                    <a:pt x="4493" y="1548"/>
                  </a:lnTo>
                  <a:lnTo>
                    <a:pt x="4344" y="1343"/>
                  </a:lnTo>
                  <a:lnTo>
                    <a:pt x="4195" y="1138"/>
                  </a:lnTo>
                  <a:lnTo>
                    <a:pt x="4027" y="952"/>
                  </a:lnTo>
                  <a:lnTo>
                    <a:pt x="3859" y="803"/>
                  </a:lnTo>
                  <a:lnTo>
                    <a:pt x="3710" y="653"/>
                  </a:lnTo>
                  <a:lnTo>
                    <a:pt x="3468" y="486"/>
                  </a:lnTo>
                  <a:lnTo>
                    <a:pt x="3430" y="467"/>
                  </a:lnTo>
                  <a:lnTo>
                    <a:pt x="3263" y="355"/>
                  </a:lnTo>
                  <a:lnTo>
                    <a:pt x="3076" y="225"/>
                  </a:lnTo>
                  <a:lnTo>
                    <a:pt x="2834" y="131"/>
                  </a:lnTo>
                  <a:lnTo>
                    <a:pt x="2703" y="75"/>
                  </a:lnTo>
                  <a:lnTo>
                    <a:pt x="2573" y="38"/>
                  </a:lnTo>
                  <a:lnTo>
                    <a:pt x="2424" y="20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45"/>
            <p:cNvSpPr/>
            <p:nvPr/>
          </p:nvSpPr>
          <p:spPr>
            <a:xfrm>
              <a:off x="4649150" y="3333350"/>
              <a:ext cx="78325" cy="77875"/>
            </a:xfrm>
            <a:custGeom>
              <a:avLst/>
              <a:gdLst/>
              <a:ahLst/>
              <a:cxnLst/>
              <a:rect l="l" t="t" r="r" b="b"/>
              <a:pathLst>
                <a:path w="3133" h="3115" extrusionOk="0">
                  <a:moveTo>
                    <a:pt x="1417" y="1"/>
                  </a:moveTo>
                  <a:lnTo>
                    <a:pt x="1250" y="19"/>
                  </a:lnTo>
                  <a:lnTo>
                    <a:pt x="1101" y="57"/>
                  </a:lnTo>
                  <a:lnTo>
                    <a:pt x="970" y="113"/>
                  </a:lnTo>
                  <a:lnTo>
                    <a:pt x="821" y="187"/>
                  </a:lnTo>
                  <a:lnTo>
                    <a:pt x="690" y="262"/>
                  </a:lnTo>
                  <a:lnTo>
                    <a:pt x="579" y="355"/>
                  </a:lnTo>
                  <a:lnTo>
                    <a:pt x="467" y="448"/>
                  </a:lnTo>
                  <a:lnTo>
                    <a:pt x="373" y="560"/>
                  </a:lnTo>
                  <a:lnTo>
                    <a:pt x="280" y="672"/>
                  </a:lnTo>
                  <a:lnTo>
                    <a:pt x="206" y="802"/>
                  </a:lnTo>
                  <a:lnTo>
                    <a:pt x="131" y="952"/>
                  </a:lnTo>
                  <a:lnTo>
                    <a:pt x="75" y="1082"/>
                  </a:lnTo>
                  <a:lnTo>
                    <a:pt x="38" y="1231"/>
                  </a:lnTo>
                  <a:lnTo>
                    <a:pt x="19" y="1399"/>
                  </a:lnTo>
                  <a:lnTo>
                    <a:pt x="1" y="1548"/>
                  </a:lnTo>
                  <a:lnTo>
                    <a:pt x="19" y="1716"/>
                  </a:lnTo>
                  <a:lnTo>
                    <a:pt x="38" y="1865"/>
                  </a:lnTo>
                  <a:lnTo>
                    <a:pt x="75" y="2014"/>
                  </a:lnTo>
                  <a:lnTo>
                    <a:pt x="131" y="2163"/>
                  </a:lnTo>
                  <a:lnTo>
                    <a:pt x="206" y="2294"/>
                  </a:lnTo>
                  <a:lnTo>
                    <a:pt x="280" y="2424"/>
                  </a:lnTo>
                  <a:lnTo>
                    <a:pt x="373" y="2536"/>
                  </a:lnTo>
                  <a:lnTo>
                    <a:pt x="467" y="2648"/>
                  </a:lnTo>
                  <a:lnTo>
                    <a:pt x="579" y="2760"/>
                  </a:lnTo>
                  <a:lnTo>
                    <a:pt x="690" y="2853"/>
                  </a:lnTo>
                  <a:lnTo>
                    <a:pt x="821" y="2928"/>
                  </a:lnTo>
                  <a:lnTo>
                    <a:pt x="970" y="2984"/>
                  </a:lnTo>
                  <a:lnTo>
                    <a:pt x="1101" y="3040"/>
                  </a:lnTo>
                  <a:lnTo>
                    <a:pt x="1250" y="3077"/>
                  </a:lnTo>
                  <a:lnTo>
                    <a:pt x="1417" y="3096"/>
                  </a:lnTo>
                  <a:lnTo>
                    <a:pt x="1567" y="3114"/>
                  </a:lnTo>
                  <a:lnTo>
                    <a:pt x="1734" y="3096"/>
                  </a:lnTo>
                  <a:lnTo>
                    <a:pt x="1884" y="3077"/>
                  </a:lnTo>
                  <a:lnTo>
                    <a:pt x="2033" y="3040"/>
                  </a:lnTo>
                  <a:lnTo>
                    <a:pt x="2182" y="2984"/>
                  </a:lnTo>
                  <a:lnTo>
                    <a:pt x="2312" y="2928"/>
                  </a:lnTo>
                  <a:lnTo>
                    <a:pt x="2443" y="2853"/>
                  </a:lnTo>
                  <a:lnTo>
                    <a:pt x="2555" y="2760"/>
                  </a:lnTo>
                  <a:lnTo>
                    <a:pt x="2667" y="2648"/>
                  </a:lnTo>
                  <a:lnTo>
                    <a:pt x="2778" y="2536"/>
                  </a:lnTo>
                  <a:lnTo>
                    <a:pt x="2853" y="2424"/>
                  </a:lnTo>
                  <a:lnTo>
                    <a:pt x="2946" y="2294"/>
                  </a:lnTo>
                  <a:lnTo>
                    <a:pt x="3002" y="2163"/>
                  </a:lnTo>
                  <a:lnTo>
                    <a:pt x="3058" y="2014"/>
                  </a:lnTo>
                  <a:lnTo>
                    <a:pt x="3095" y="1865"/>
                  </a:lnTo>
                  <a:lnTo>
                    <a:pt x="3114" y="1716"/>
                  </a:lnTo>
                  <a:lnTo>
                    <a:pt x="3133" y="1548"/>
                  </a:lnTo>
                  <a:lnTo>
                    <a:pt x="3114" y="1399"/>
                  </a:lnTo>
                  <a:lnTo>
                    <a:pt x="3095" y="1231"/>
                  </a:lnTo>
                  <a:lnTo>
                    <a:pt x="3058" y="1082"/>
                  </a:lnTo>
                  <a:lnTo>
                    <a:pt x="3002" y="952"/>
                  </a:lnTo>
                  <a:lnTo>
                    <a:pt x="2946" y="802"/>
                  </a:lnTo>
                  <a:lnTo>
                    <a:pt x="2853" y="672"/>
                  </a:lnTo>
                  <a:lnTo>
                    <a:pt x="2778" y="560"/>
                  </a:lnTo>
                  <a:lnTo>
                    <a:pt x="2667" y="448"/>
                  </a:lnTo>
                  <a:lnTo>
                    <a:pt x="2555" y="355"/>
                  </a:lnTo>
                  <a:lnTo>
                    <a:pt x="2443" y="262"/>
                  </a:lnTo>
                  <a:lnTo>
                    <a:pt x="2312" y="187"/>
                  </a:lnTo>
                  <a:lnTo>
                    <a:pt x="2182" y="113"/>
                  </a:lnTo>
                  <a:lnTo>
                    <a:pt x="2033" y="57"/>
                  </a:lnTo>
                  <a:lnTo>
                    <a:pt x="1884" y="19"/>
                  </a:lnTo>
                  <a:lnTo>
                    <a:pt x="1734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45"/>
            <p:cNvSpPr/>
            <p:nvPr/>
          </p:nvSpPr>
          <p:spPr>
            <a:xfrm>
              <a:off x="4649150" y="3333350"/>
              <a:ext cx="78325" cy="77875"/>
            </a:xfrm>
            <a:custGeom>
              <a:avLst/>
              <a:gdLst/>
              <a:ahLst/>
              <a:cxnLst/>
              <a:rect l="l" t="t" r="r" b="b"/>
              <a:pathLst>
                <a:path w="3133" h="3115" fill="none" extrusionOk="0">
                  <a:moveTo>
                    <a:pt x="1567" y="1"/>
                  </a:moveTo>
                  <a:lnTo>
                    <a:pt x="1567" y="1"/>
                  </a:lnTo>
                  <a:lnTo>
                    <a:pt x="1417" y="1"/>
                  </a:lnTo>
                  <a:lnTo>
                    <a:pt x="1250" y="19"/>
                  </a:lnTo>
                  <a:lnTo>
                    <a:pt x="1101" y="57"/>
                  </a:lnTo>
                  <a:lnTo>
                    <a:pt x="970" y="113"/>
                  </a:lnTo>
                  <a:lnTo>
                    <a:pt x="821" y="187"/>
                  </a:lnTo>
                  <a:lnTo>
                    <a:pt x="690" y="262"/>
                  </a:lnTo>
                  <a:lnTo>
                    <a:pt x="579" y="355"/>
                  </a:lnTo>
                  <a:lnTo>
                    <a:pt x="467" y="448"/>
                  </a:lnTo>
                  <a:lnTo>
                    <a:pt x="373" y="560"/>
                  </a:lnTo>
                  <a:lnTo>
                    <a:pt x="280" y="672"/>
                  </a:lnTo>
                  <a:lnTo>
                    <a:pt x="206" y="802"/>
                  </a:lnTo>
                  <a:lnTo>
                    <a:pt x="131" y="952"/>
                  </a:lnTo>
                  <a:lnTo>
                    <a:pt x="75" y="1082"/>
                  </a:lnTo>
                  <a:lnTo>
                    <a:pt x="38" y="1231"/>
                  </a:lnTo>
                  <a:lnTo>
                    <a:pt x="19" y="1399"/>
                  </a:lnTo>
                  <a:lnTo>
                    <a:pt x="1" y="1548"/>
                  </a:lnTo>
                  <a:lnTo>
                    <a:pt x="1" y="1548"/>
                  </a:lnTo>
                  <a:lnTo>
                    <a:pt x="19" y="1716"/>
                  </a:lnTo>
                  <a:lnTo>
                    <a:pt x="38" y="1865"/>
                  </a:lnTo>
                  <a:lnTo>
                    <a:pt x="75" y="2014"/>
                  </a:lnTo>
                  <a:lnTo>
                    <a:pt x="131" y="2163"/>
                  </a:lnTo>
                  <a:lnTo>
                    <a:pt x="206" y="2294"/>
                  </a:lnTo>
                  <a:lnTo>
                    <a:pt x="280" y="2424"/>
                  </a:lnTo>
                  <a:lnTo>
                    <a:pt x="373" y="2536"/>
                  </a:lnTo>
                  <a:lnTo>
                    <a:pt x="467" y="2648"/>
                  </a:lnTo>
                  <a:lnTo>
                    <a:pt x="579" y="2760"/>
                  </a:lnTo>
                  <a:lnTo>
                    <a:pt x="690" y="2853"/>
                  </a:lnTo>
                  <a:lnTo>
                    <a:pt x="821" y="2928"/>
                  </a:lnTo>
                  <a:lnTo>
                    <a:pt x="970" y="2984"/>
                  </a:lnTo>
                  <a:lnTo>
                    <a:pt x="1101" y="3040"/>
                  </a:lnTo>
                  <a:lnTo>
                    <a:pt x="1250" y="3077"/>
                  </a:lnTo>
                  <a:lnTo>
                    <a:pt x="1417" y="3096"/>
                  </a:lnTo>
                  <a:lnTo>
                    <a:pt x="1567" y="3114"/>
                  </a:lnTo>
                  <a:lnTo>
                    <a:pt x="1567" y="3114"/>
                  </a:lnTo>
                  <a:lnTo>
                    <a:pt x="1734" y="3096"/>
                  </a:lnTo>
                  <a:lnTo>
                    <a:pt x="1884" y="3077"/>
                  </a:lnTo>
                  <a:lnTo>
                    <a:pt x="2033" y="3040"/>
                  </a:lnTo>
                  <a:lnTo>
                    <a:pt x="2182" y="2984"/>
                  </a:lnTo>
                  <a:lnTo>
                    <a:pt x="2312" y="2928"/>
                  </a:lnTo>
                  <a:lnTo>
                    <a:pt x="2443" y="2853"/>
                  </a:lnTo>
                  <a:lnTo>
                    <a:pt x="2555" y="2760"/>
                  </a:lnTo>
                  <a:lnTo>
                    <a:pt x="2667" y="2648"/>
                  </a:lnTo>
                  <a:lnTo>
                    <a:pt x="2778" y="2536"/>
                  </a:lnTo>
                  <a:lnTo>
                    <a:pt x="2853" y="2424"/>
                  </a:lnTo>
                  <a:lnTo>
                    <a:pt x="2946" y="2294"/>
                  </a:lnTo>
                  <a:lnTo>
                    <a:pt x="3002" y="2163"/>
                  </a:lnTo>
                  <a:lnTo>
                    <a:pt x="3058" y="2014"/>
                  </a:lnTo>
                  <a:lnTo>
                    <a:pt x="3095" y="1865"/>
                  </a:lnTo>
                  <a:lnTo>
                    <a:pt x="3114" y="1716"/>
                  </a:lnTo>
                  <a:lnTo>
                    <a:pt x="3133" y="1548"/>
                  </a:lnTo>
                  <a:lnTo>
                    <a:pt x="3133" y="1548"/>
                  </a:lnTo>
                  <a:lnTo>
                    <a:pt x="3114" y="1399"/>
                  </a:lnTo>
                  <a:lnTo>
                    <a:pt x="3095" y="1231"/>
                  </a:lnTo>
                  <a:lnTo>
                    <a:pt x="3058" y="1082"/>
                  </a:lnTo>
                  <a:lnTo>
                    <a:pt x="3002" y="952"/>
                  </a:lnTo>
                  <a:lnTo>
                    <a:pt x="2946" y="802"/>
                  </a:lnTo>
                  <a:lnTo>
                    <a:pt x="2853" y="672"/>
                  </a:lnTo>
                  <a:lnTo>
                    <a:pt x="2778" y="560"/>
                  </a:lnTo>
                  <a:lnTo>
                    <a:pt x="2667" y="448"/>
                  </a:lnTo>
                  <a:lnTo>
                    <a:pt x="2555" y="355"/>
                  </a:lnTo>
                  <a:lnTo>
                    <a:pt x="2443" y="262"/>
                  </a:lnTo>
                  <a:lnTo>
                    <a:pt x="2312" y="187"/>
                  </a:lnTo>
                  <a:lnTo>
                    <a:pt x="2182" y="113"/>
                  </a:lnTo>
                  <a:lnTo>
                    <a:pt x="2033" y="57"/>
                  </a:lnTo>
                  <a:lnTo>
                    <a:pt x="1884" y="19"/>
                  </a:lnTo>
                  <a:lnTo>
                    <a:pt x="1734" y="1"/>
                  </a:lnTo>
                  <a:lnTo>
                    <a:pt x="156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45"/>
            <p:cNvSpPr/>
            <p:nvPr/>
          </p:nvSpPr>
          <p:spPr>
            <a:xfrm>
              <a:off x="4270700" y="3708550"/>
              <a:ext cx="141700" cy="312775"/>
            </a:xfrm>
            <a:custGeom>
              <a:avLst/>
              <a:gdLst/>
              <a:ahLst/>
              <a:cxnLst/>
              <a:rect l="l" t="t" r="r" b="b"/>
              <a:pathLst>
                <a:path w="5668" h="12511" extrusionOk="0">
                  <a:moveTo>
                    <a:pt x="1231" y="1"/>
                  </a:moveTo>
                  <a:lnTo>
                    <a:pt x="1100" y="19"/>
                  </a:lnTo>
                  <a:lnTo>
                    <a:pt x="988" y="56"/>
                  </a:lnTo>
                  <a:lnTo>
                    <a:pt x="895" y="112"/>
                  </a:lnTo>
                  <a:lnTo>
                    <a:pt x="821" y="187"/>
                  </a:lnTo>
                  <a:lnTo>
                    <a:pt x="746" y="243"/>
                  </a:lnTo>
                  <a:lnTo>
                    <a:pt x="634" y="206"/>
                  </a:lnTo>
                  <a:lnTo>
                    <a:pt x="522" y="206"/>
                  </a:lnTo>
                  <a:lnTo>
                    <a:pt x="429" y="224"/>
                  </a:lnTo>
                  <a:lnTo>
                    <a:pt x="336" y="262"/>
                  </a:lnTo>
                  <a:lnTo>
                    <a:pt x="261" y="336"/>
                  </a:lnTo>
                  <a:lnTo>
                    <a:pt x="205" y="411"/>
                  </a:lnTo>
                  <a:lnTo>
                    <a:pt x="168" y="504"/>
                  </a:lnTo>
                  <a:lnTo>
                    <a:pt x="112" y="597"/>
                  </a:lnTo>
                  <a:lnTo>
                    <a:pt x="56" y="821"/>
                  </a:lnTo>
                  <a:lnTo>
                    <a:pt x="19" y="1007"/>
                  </a:lnTo>
                  <a:lnTo>
                    <a:pt x="0" y="1194"/>
                  </a:lnTo>
                  <a:lnTo>
                    <a:pt x="56" y="4717"/>
                  </a:lnTo>
                  <a:lnTo>
                    <a:pt x="131" y="7215"/>
                  </a:lnTo>
                  <a:lnTo>
                    <a:pt x="168" y="8092"/>
                  </a:lnTo>
                  <a:lnTo>
                    <a:pt x="187" y="8371"/>
                  </a:lnTo>
                  <a:lnTo>
                    <a:pt x="205" y="8502"/>
                  </a:lnTo>
                  <a:lnTo>
                    <a:pt x="261" y="8595"/>
                  </a:lnTo>
                  <a:lnTo>
                    <a:pt x="392" y="8763"/>
                  </a:lnTo>
                  <a:lnTo>
                    <a:pt x="858" y="9266"/>
                  </a:lnTo>
                  <a:lnTo>
                    <a:pt x="1473" y="9919"/>
                  </a:lnTo>
                  <a:lnTo>
                    <a:pt x="2182" y="10627"/>
                  </a:lnTo>
                  <a:lnTo>
                    <a:pt x="3468" y="11932"/>
                  </a:lnTo>
                  <a:lnTo>
                    <a:pt x="4065" y="12510"/>
                  </a:lnTo>
                  <a:lnTo>
                    <a:pt x="5668" y="9210"/>
                  </a:lnTo>
                  <a:lnTo>
                    <a:pt x="3337" y="7495"/>
                  </a:lnTo>
                  <a:lnTo>
                    <a:pt x="3207" y="6451"/>
                  </a:lnTo>
                  <a:lnTo>
                    <a:pt x="3095" y="5482"/>
                  </a:lnTo>
                  <a:lnTo>
                    <a:pt x="2965" y="4643"/>
                  </a:lnTo>
                  <a:lnTo>
                    <a:pt x="2834" y="3878"/>
                  </a:lnTo>
                  <a:lnTo>
                    <a:pt x="2704" y="3207"/>
                  </a:lnTo>
                  <a:lnTo>
                    <a:pt x="2573" y="2629"/>
                  </a:lnTo>
                  <a:lnTo>
                    <a:pt x="2461" y="2126"/>
                  </a:lnTo>
                  <a:lnTo>
                    <a:pt x="2331" y="1678"/>
                  </a:lnTo>
                  <a:lnTo>
                    <a:pt x="2219" y="1306"/>
                  </a:lnTo>
                  <a:lnTo>
                    <a:pt x="2088" y="1007"/>
                  </a:lnTo>
                  <a:lnTo>
                    <a:pt x="1995" y="746"/>
                  </a:lnTo>
                  <a:lnTo>
                    <a:pt x="1883" y="541"/>
                  </a:lnTo>
                  <a:lnTo>
                    <a:pt x="1771" y="373"/>
                  </a:lnTo>
                  <a:lnTo>
                    <a:pt x="1678" y="262"/>
                  </a:lnTo>
                  <a:lnTo>
                    <a:pt x="1604" y="168"/>
                  </a:lnTo>
                  <a:lnTo>
                    <a:pt x="1529" y="94"/>
                  </a:lnTo>
                  <a:lnTo>
                    <a:pt x="1454" y="38"/>
                  </a:lnTo>
                  <a:lnTo>
                    <a:pt x="1380" y="19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45"/>
            <p:cNvSpPr/>
            <p:nvPr/>
          </p:nvSpPr>
          <p:spPr>
            <a:xfrm>
              <a:off x="4268375" y="3705750"/>
              <a:ext cx="146375" cy="318375"/>
            </a:xfrm>
            <a:custGeom>
              <a:avLst/>
              <a:gdLst/>
              <a:ahLst/>
              <a:cxnLst/>
              <a:rect l="l" t="t" r="r" b="b"/>
              <a:pathLst>
                <a:path w="5855" h="12735" extrusionOk="0">
                  <a:moveTo>
                    <a:pt x="1324" y="206"/>
                  </a:moveTo>
                  <a:lnTo>
                    <a:pt x="1436" y="224"/>
                  </a:lnTo>
                  <a:lnTo>
                    <a:pt x="1492" y="243"/>
                  </a:lnTo>
                  <a:lnTo>
                    <a:pt x="1547" y="280"/>
                  </a:lnTo>
                  <a:lnTo>
                    <a:pt x="1641" y="374"/>
                  </a:lnTo>
                  <a:lnTo>
                    <a:pt x="1753" y="485"/>
                  </a:lnTo>
                  <a:lnTo>
                    <a:pt x="1846" y="635"/>
                  </a:lnTo>
                  <a:lnTo>
                    <a:pt x="1958" y="821"/>
                  </a:lnTo>
                  <a:lnTo>
                    <a:pt x="2069" y="1063"/>
                  </a:lnTo>
                  <a:lnTo>
                    <a:pt x="2181" y="1343"/>
                  </a:lnTo>
                  <a:lnTo>
                    <a:pt x="2293" y="1679"/>
                  </a:lnTo>
                  <a:lnTo>
                    <a:pt x="2405" y="2070"/>
                  </a:lnTo>
                  <a:lnTo>
                    <a:pt x="2517" y="2518"/>
                  </a:lnTo>
                  <a:lnTo>
                    <a:pt x="2647" y="3040"/>
                  </a:lnTo>
                  <a:lnTo>
                    <a:pt x="2759" y="3599"/>
                  </a:lnTo>
                  <a:lnTo>
                    <a:pt x="2871" y="4251"/>
                  </a:lnTo>
                  <a:lnTo>
                    <a:pt x="2983" y="4978"/>
                  </a:lnTo>
                  <a:lnTo>
                    <a:pt x="3114" y="5780"/>
                  </a:lnTo>
                  <a:lnTo>
                    <a:pt x="3225" y="6656"/>
                  </a:lnTo>
                  <a:lnTo>
                    <a:pt x="3337" y="7626"/>
                  </a:lnTo>
                  <a:lnTo>
                    <a:pt x="3337" y="7663"/>
                  </a:lnTo>
                  <a:lnTo>
                    <a:pt x="3375" y="7700"/>
                  </a:lnTo>
                  <a:lnTo>
                    <a:pt x="5630" y="9360"/>
                  </a:lnTo>
                  <a:lnTo>
                    <a:pt x="4120" y="12454"/>
                  </a:lnTo>
                  <a:lnTo>
                    <a:pt x="2946" y="11299"/>
                  </a:lnTo>
                  <a:lnTo>
                    <a:pt x="1753" y="10087"/>
                  </a:lnTo>
                  <a:lnTo>
                    <a:pt x="802" y="9099"/>
                  </a:lnTo>
                  <a:lnTo>
                    <a:pt x="503" y="8763"/>
                  </a:lnTo>
                  <a:lnTo>
                    <a:pt x="429" y="8651"/>
                  </a:lnTo>
                  <a:lnTo>
                    <a:pt x="392" y="8577"/>
                  </a:lnTo>
                  <a:lnTo>
                    <a:pt x="354" y="8316"/>
                  </a:lnTo>
                  <a:lnTo>
                    <a:pt x="336" y="7738"/>
                  </a:lnTo>
                  <a:lnTo>
                    <a:pt x="280" y="5892"/>
                  </a:lnTo>
                  <a:lnTo>
                    <a:pt x="224" y="3580"/>
                  </a:lnTo>
                  <a:lnTo>
                    <a:pt x="205" y="1306"/>
                  </a:lnTo>
                  <a:lnTo>
                    <a:pt x="224" y="1119"/>
                  </a:lnTo>
                  <a:lnTo>
                    <a:pt x="261" y="858"/>
                  </a:lnTo>
                  <a:lnTo>
                    <a:pt x="317" y="728"/>
                  </a:lnTo>
                  <a:lnTo>
                    <a:pt x="354" y="616"/>
                  </a:lnTo>
                  <a:lnTo>
                    <a:pt x="429" y="523"/>
                  </a:lnTo>
                  <a:lnTo>
                    <a:pt x="503" y="448"/>
                  </a:lnTo>
                  <a:lnTo>
                    <a:pt x="559" y="411"/>
                  </a:lnTo>
                  <a:lnTo>
                    <a:pt x="634" y="411"/>
                  </a:lnTo>
                  <a:lnTo>
                    <a:pt x="709" y="429"/>
                  </a:lnTo>
                  <a:lnTo>
                    <a:pt x="802" y="448"/>
                  </a:lnTo>
                  <a:lnTo>
                    <a:pt x="858" y="448"/>
                  </a:lnTo>
                  <a:lnTo>
                    <a:pt x="914" y="429"/>
                  </a:lnTo>
                  <a:lnTo>
                    <a:pt x="970" y="355"/>
                  </a:lnTo>
                  <a:lnTo>
                    <a:pt x="1044" y="318"/>
                  </a:lnTo>
                  <a:lnTo>
                    <a:pt x="1119" y="262"/>
                  </a:lnTo>
                  <a:lnTo>
                    <a:pt x="1212" y="224"/>
                  </a:lnTo>
                  <a:lnTo>
                    <a:pt x="1324" y="206"/>
                  </a:lnTo>
                  <a:close/>
                  <a:moveTo>
                    <a:pt x="1305" y="1"/>
                  </a:moveTo>
                  <a:lnTo>
                    <a:pt x="1175" y="19"/>
                  </a:lnTo>
                  <a:lnTo>
                    <a:pt x="1081" y="57"/>
                  </a:lnTo>
                  <a:lnTo>
                    <a:pt x="970" y="113"/>
                  </a:lnTo>
                  <a:lnTo>
                    <a:pt x="895" y="187"/>
                  </a:lnTo>
                  <a:lnTo>
                    <a:pt x="820" y="243"/>
                  </a:lnTo>
                  <a:lnTo>
                    <a:pt x="709" y="224"/>
                  </a:lnTo>
                  <a:lnTo>
                    <a:pt x="597" y="224"/>
                  </a:lnTo>
                  <a:lnTo>
                    <a:pt x="503" y="243"/>
                  </a:lnTo>
                  <a:lnTo>
                    <a:pt x="410" y="280"/>
                  </a:lnTo>
                  <a:lnTo>
                    <a:pt x="336" y="336"/>
                  </a:lnTo>
                  <a:lnTo>
                    <a:pt x="280" y="392"/>
                  </a:lnTo>
                  <a:lnTo>
                    <a:pt x="187" y="523"/>
                  </a:lnTo>
                  <a:lnTo>
                    <a:pt x="112" y="691"/>
                  </a:lnTo>
                  <a:lnTo>
                    <a:pt x="75" y="840"/>
                  </a:lnTo>
                  <a:lnTo>
                    <a:pt x="37" y="1007"/>
                  </a:lnTo>
                  <a:lnTo>
                    <a:pt x="19" y="1138"/>
                  </a:lnTo>
                  <a:lnTo>
                    <a:pt x="0" y="1306"/>
                  </a:lnTo>
                  <a:lnTo>
                    <a:pt x="19" y="2704"/>
                  </a:lnTo>
                  <a:lnTo>
                    <a:pt x="56" y="5109"/>
                  </a:lnTo>
                  <a:lnTo>
                    <a:pt x="131" y="7458"/>
                  </a:lnTo>
                  <a:lnTo>
                    <a:pt x="168" y="8260"/>
                  </a:lnTo>
                  <a:lnTo>
                    <a:pt x="187" y="8521"/>
                  </a:lnTo>
                  <a:lnTo>
                    <a:pt x="205" y="8651"/>
                  </a:lnTo>
                  <a:lnTo>
                    <a:pt x="261" y="8744"/>
                  </a:lnTo>
                  <a:lnTo>
                    <a:pt x="373" y="8894"/>
                  </a:lnTo>
                  <a:lnTo>
                    <a:pt x="764" y="9341"/>
                  </a:lnTo>
                  <a:lnTo>
                    <a:pt x="1305" y="9919"/>
                  </a:lnTo>
                  <a:lnTo>
                    <a:pt x="1958" y="10571"/>
                  </a:lnTo>
                  <a:lnTo>
                    <a:pt x="3225" y="11858"/>
                  </a:lnTo>
                  <a:lnTo>
                    <a:pt x="4083" y="12697"/>
                  </a:lnTo>
                  <a:lnTo>
                    <a:pt x="4120" y="12715"/>
                  </a:lnTo>
                  <a:lnTo>
                    <a:pt x="4158" y="12734"/>
                  </a:lnTo>
                  <a:lnTo>
                    <a:pt x="4176" y="12715"/>
                  </a:lnTo>
                  <a:lnTo>
                    <a:pt x="4213" y="12715"/>
                  </a:lnTo>
                  <a:lnTo>
                    <a:pt x="4251" y="12678"/>
                  </a:lnTo>
                  <a:lnTo>
                    <a:pt x="5835" y="9378"/>
                  </a:lnTo>
                  <a:lnTo>
                    <a:pt x="5854" y="9341"/>
                  </a:lnTo>
                  <a:lnTo>
                    <a:pt x="5854" y="9304"/>
                  </a:lnTo>
                  <a:lnTo>
                    <a:pt x="5835" y="9266"/>
                  </a:lnTo>
                  <a:lnTo>
                    <a:pt x="5817" y="9248"/>
                  </a:lnTo>
                  <a:lnTo>
                    <a:pt x="3524" y="7570"/>
                  </a:lnTo>
                  <a:lnTo>
                    <a:pt x="3337" y="6022"/>
                  </a:lnTo>
                  <a:lnTo>
                    <a:pt x="3132" y="4643"/>
                  </a:lnTo>
                  <a:lnTo>
                    <a:pt x="2927" y="3450"/>
                  </a:lnTo>
                  <a:lnTo>
                    <a:pt x="2815" y="2909"/>
                  </a:lnTo>
                  <a:lnTo>
                    <a:pt x="2703" y="2424"/>
                  </a:lnTo>
                  <a:lnTo>
                    <a:pt x="2591" y="1977"/>
                  </a:lnTo>
                  <a:lnTo>
                    <a:pt x="2461" y="1585"/>
                  </a:lnTo>
                  <a:lnTo>
                    <a:pt x="2330" y="1231"/>
                  </a:lnTo>
                  <a:lnTo>
                    <a:pt x="2219" y="914"/>
                  </a:lnTo>
                  <a:lnTo>
                    <a:pt x="2088" y="653"/>
                  </a:lnTo>
                  <a:lnTo>
                    <a:pt x="1958" y="429"/>
                  </a:lnTo>
                  <a:lnTo>
                    <a:pt x="1808" y="262"/>
                  </a:lnTo>
                  <a:lnTo>
                    <a:pt x="1678" y="131"/>
                  </a:lnTo>
                  <a:lnTo>
                    <a:pt x="1547" y="57"/>
                  </a:lnTo>
                  <a:lnTo>
                    <a:pt x="1417" y="19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45"/>
            <p:cNvSpPr/>
            <p:nvPr/>
          </p:nvSpPr>
          <p:spPr>
            <a:xfrm>
              <a:off x="4269775" y="3732325"/>
              <a:ext cx="31250" cy="103500"/>
            </a:xfrm>
            <a:custGeom>
              <a:avLst/>
              <a:gdLst/>
              <a:ahLst/>
              <a:cxnLst/>
              <a:rect l="l" t="t" r="r" b="b"/>
              <a:pathLst>
                <a:path w="1250" h="4140" extrusionOk="0">
                  <a:moveTo>
                    <a:pt x="354" y="0"/>
                  </a:moveTo>
                  <a:lnTo>
                    <a:pt x="261" y="19"/>
                  </a:lnTo>
                  <a:lnTo>
                    <a:pt x="186" y="38"/>
                  </a:lnTo>
                  <a:lnTo>
                    <a:pt x="75" y="112"/>
                  </a:lnTo>
                  <a:lnTo>
                    <a:pt x="19" y="150"/>
                  </a:lnTo>
                  <a:lnTo>
                    <a:pt x="0" y="187"/>
                  </a:lnTo>
                  <a:lnTo>
                    <a:pt x="0" y="224"/>
                  </a:lnTo>
                  <a:lnTo>
                    <a:pt x="0" y="261"/>
                  </a:lnTo>
                  <a:lnTo>
                    <a:pt x="19" y="280"/>
                  </a:lnTo>
                  <a:lnTo>
                    <a:pt x="56" y="317"/>
                  </a:lnTo>
                  <a:lnTo>
                    <a:pt x="131" y="317"/>
                  </a:lnTo>
                  <a:lnTo>
                    <a:pt x="168" y="299"/>
                  </a:lnTo>
                  <a:lnTo>
                    <a:pt x="186" y="261"/>
                  </a:lnTo>
                  <a:lnTo>
                    <a:pt x="261" y="224"/>
                  </a:lnTo>
                  <a:lnTo>
                    <a:pt x="354" y="205"/>
                  </a:lnTo>
                  <a:lnTo>
                    <a:pt x="410" y="205"/>
                  </a:lnTo>
                  <a:lnTo>
                    <a:pt x="466" y="224"/>
                  </a:lnTo>
                  <a:lnTo>
                    <a:pt x="559" y="280"/>
                  </a:lnTo>
                  <a:lnTo>
                    <a:pt x="615" y="336"/>
                  </a:lnTo>
                  <a:lnTo>
                    <a:pt x="671" y="411"/>
                  </a:lnTo>
                  <a:lnTo>
                    <a:pt x="727" y="504"/>
                  </a:lnTo>
                  <a:lnTo>
                    <a:pt x="764" y="634"/>
                  </a:lnTo>
                  <a:lnTo>
                    <a:pt x="820" y="783"/>
                  </a:lnTo>
                  <a:lnTo>
                    <a:pt x="876" y="970"/>
                  </a:lnTo>
                  <a:lnTo>
                    <a:pt x="914" y="1194"/>
                  </a:lnTo>
                  <a:lnTo>
                    <a:pt x="969" y="1455"/>
                  </a:lnTo>
                  <a:lnTo>
                    <a:pt x="1007" y="1771"/>
                  </a:lnTo>
                  <a:lnTo>
                    <a:pt x="1025" y="2107"/>
                  </a:lnTo>
                  <a:lnTo>
                    <a:pt x="1044" y="2517"/>
                  </a:lnTo>
                  <a:lnTo>
                    <a:pt x="1063" y="2965"/>
                  </a:lnTo>
                  <a:lnTo>
                    <a:pt x="1063" y="3468"/>
                  </a:lnTo>
                  <a:lnTo>
                    <a:pt x="1044" y="4046"/>
                  </a:lnTo>
                  <a:lnTo>
                    <a:pt x="1044" y="4083"/>
                  </a:lnTo>
                  <a:lnTo>
                    <a:pt x="1081" y="4102"/>
                  </a:lnTo>
                  <a:lnTo>
                    <a:pt x="1100" y="4139"/>
                  </a:lnTo>
                  <a:lnTo>
                    <a:pt x="1175" y="4139"/>
                  </a:lnTo>
                  <a:lnTo>
                    <a:pt x="1212" y="4121"/>
                  </a:lnTo>
                  <a:lnTo>
                    <a:pt x="1230" y="4083"/>
                  </a:lnTo>
                  <a:lnTo>
                    <a:pt x="1249" y="4046"/>
                  </a:lnTo>
                  <a:lnTo>
                    <a:pt x="1249" y="3188"/>
                  </a:lnTo>
                  <a:lnTo>
                    <a:pt x="1249" y="2424"/>
                  </a:lnTo>
                  <a:lnTo>
                    <a:pt x="1193" y="1771"/>
                  </a:lnTo>
                  <a:lnTo>
                    <a:pt x="1119" y="1212"/>
                  </a:lnTo>
                  <a:lnTo>
                    <a:pt x="1081" y="988"/>
                  </a:lnTo>
                  <a:lnTo>
                    <a:pt x="1025" y="765"/>
                  </a:lnTo>
                  <a:lnTo>
                    <a:pt x="969" y="578"/>
                  </a:lnTo>
                  <a:lnTo>
                    <a:pt x="895" y="429"/>
                  </a:lnTo>
                  <a:lnTo>
                    <a:pt x="820" y="280"/>
                  </a:lnTo>
                  <a:lnTo>
                    <a:pt x="746" y="187"/>
                  </a:lnTo>
                  <a:lnTo>
                    <a:pt x="653" y="94"/>
                  </a:lnTo>
                  <a:lnTo>
                    <a:pt x="559" y="38"/>
                  </a:lnTo>
                  <a:lnTo>
                    <a:pt x="44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45"/>
            <p:cNvSpPr/>
            <p:nvPr/>
          </p:nvSpPr>
          <p:spPr>
            <a:xfrm>
              <a:off x="4287000" y="3712275"/>
              <a:ext cx="40575" cy="109550"/>
            </a:xfrm>
            <a:custGeom>
              <a:avLst/>
              <a:gdLst/>
              <a:ahLst/>
              <a:cxnLst/>
              <a:rect l="l" t="t" r="r" b="b"/>
              <a:pathLst>
                <a:path w="1623" h="4382" extrusionOk="0">
                  <a:moveTo>
                    <a:pt x="75" y="1"/>
                  </a:moveTo>
                  <a:lnTo>
                    <a:pt x="38" y="19"/>
                  </a:lnTo>
                  <a:lnTo>
                    <a:pt x="19" y="57"/>
                  </a:lnTo>
                  <a:lnTo>
                    <a:pt x="1" y="75"/>
                  </a:lnTo>
                  <a:lnTo>
                    <a:pt x="1" y="113"/>
                  </a:lnTo>
                  <a:lnTo>
                    <a:pt x="19" y="150"/>
                  </a:lnTo>
                  <a:lnTo>
                    <a:pt x="38" y="187"/>
                  </a:lnTo>
                  <a:lnTo>
                    <a:pt x="75" y="187"/>
                  </a:lnTo>
                  <a:lnTo>
                    <a:pt x="113" y="206"/>
                  </a:lnTo>
                  <a:lnTo>
                    <a:pt x="225" y="299"/>
                  </a:lnTo>
                  <a:lnTo>
                    <a:pt x="299" y="374"/>
                  </a:lnTo>
                  <a:lnTo>
                    <a:pt x="392" y="467"/>
                  </a:lnTo>
                  <a:lnTo>
                    <a:pt x="486" y="616"/>
                  </a:lnTo>
                  <a:lnTo>
                    <a:pt x="579" y="802"/>
                  </a:lnTo>
                  <a:lnTo>
                    <a:pt x="691" y="1026"/>
                  </a:lnTo>
                  <a:lnTo>
                    <a:pt x="802" y="1306"/>
                  </a:lnTo>
                  <a:lnTo>
                    <a:pt x="914" y="1623"/>
                  </a:lnTo>
                  <a:lnTo>
                    <a:pt x="1026" y="2014"/>
                  </a:lnTo>
                  <a:lnTo>
                    <a:pt x="1138" y="2480"/>
                  </a:lnTo>
                  <a:lnTo>
                    <a:pt x="1250" y="3002"/>
                  </a:lnTo>
                  <a:lnTo>
                    <a:pt x="1343" y="3617"/>
                  </a:lnTo>
                  <a:lnTo>
                    <a:pt x="1436" y="4289"/>
                  </a:lnTo>
                  <a:lnTo>
                    <a:pt x="1455" y="4326"/>
                  </a:lnTo>
                  <a:lnTo>
                    <a:pt x="1474" y="4363"/>
                  </a:lnTo>
                  <a:lnTo>
                    <a:pt x="1492" y="4382"/>
                  </a:lnTo>
                  <a:lnTo>
                    <a:pt x="1548" y="4382"/>
                  </a:lnTo>
                  <a:lnTo>
                    <a:pt x="1585" y="4363"/>
                  </a:lnTo>
                  <a:lnTo>
                    <a:pt x="1604" y="4345"/>
                  </a:lnTo>
                  <a:lnTo>
                    <a:pt x="1623" y="4307"/>
                  </a:lnTo>
                  <a:lnTo>
                    <a:pt x="1623" y="4270"/>
                  </a:lnTo>
                  <a:lnTo>
                    <a:pt x="1530" y="3562"/>
                  </a:lnTo>
                  <a:lnTo>
                    <a:pt x="1436" y="2928"/>
                  </a:lnTo>
                  <a:lnTo>
                    <a:pt x="1324" y="2387"/>
                  </a:lnTo>
                  <a:lnTo>
                    <a:pt x="1213" y="1902"/>
                  </a:lnTo>
                  <a:lnTo>
                    <a:pt x="1082" y="1511"/>
                  </a:lnTo>
                  <a:lnTo>
                    <a:pt x="970" y="1157"/>
                  </a:lnTo>
                  <a:lnTo>
                    <a:pt x="840" y="877"/>
                  </a:lnTo>
                  <a:lnTo>
                    <a:pt x="728" y="635"/>
                  </a:lnTo>
                  <a:lnTo>
                    <a:pt x="616" y="448"/>
                  </a:lnTo>
                  <a:lnTo>
                    <a:pt x="504" y="299"/>
                  </a:lnTo>
                  <a:lnTo>
                    <a:pt x="411" y="187"/>
                  </a:lnTo>
                  <a:lnTo>
                    <a:pt x="318" y="113"/>
                  </a:lnTo>
                  <a:lnTo>
                    <a:pt x="243" y="57"/>
                  </a:lnTo>
                  <a:lnTo>
                    <a:pt x="187" y="19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45"/>
            <p:cNvSpPr/>
            <p:nvPr/>
          </p:nvSpPr>
          <p:spPr>
            <a:xfrm>
              <a:off x="4325225" y="3891250"/>
              <a:ext cx="113275" cy="144525"/>
            </a:xfrm>
            <a:custGeom>
              <a:avLst/>
              <a:gdLst/>
              <a:ahLst/>
              <a:cxnLst/>
              <a:rect l="l" t="t" r="r" b="b"/>
              <a:pathLst>
                <a:path w="4531" h="5781" extrusionOk="0">
                  <a:moveTo>
                    <a:pt x="2760" y="1"/>
                  </a:moveTo>
                  <a:lnTo>
                    <a:pt x="1" y="4792"/>
                  </a:lnTo>
                  <a:lnTo>
                    <a:pt x="1287" y="5780"/>
                  </a:lnTo>
                  <a:lnTo>
                    <a:pt x="4531" y="1194"/>
                  </a:lnTo>
                  <a:lnTo>
                    <a:pt x="27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45"/>
            <p:cNvSpPr/>
            <p:nvPr/>
          </p:nvSpPr>
          <p:spPr>
            <a:xfrm>
              <a:off x="4339200" y="3897775"/>
              <a:ext cx="383625" cy="359375"/>
            </a:xfrm>
            <a:custGeom>
              <a:avLst/>
              <a:gdLst/>
              <a:ahLst/>
              <a:cxnLst/>
              <a:rect l="l" t="t" r="r" b="b"/>
              <a:pathLst>
                <a:path w="15345" h="14375" extrusionOk="0">
                  <a:moveTo>
                    <a:pt x="3375" y="1"/>
                  </a:moveTo>
                  <a:lnTo>
                    <a:pt x="1" y="5594"/>
                  </a:lnTo>
                  <a:lnTo>
                    <a:pt x="467" y="6060"/>
                  </a:lnTo>
                  <a:lnTo>
                    <a:pt x="1008" y="6582"/>
                  </a:lnTo>
                  <a:lnTo>
                    <a:pt x="1735" y="7272"/>
                  </a:lnTo>
                  <a:lnTo>
                    <a:pt x="2611" y="8055"/>
                  </a:lnTo>
                  <a:lnTo>
                    <a:pt x="3599" y="8912"/>
                  </a:lnTo>
                  <a:lnTo>
                    <a:pt x="4699" y="9826"/>
                  </a:lnTo>
                  <a:lnTo>
                    <a:pt x="5277" y="10273"/>
                  </a:lnTo>
                  <a:lnTo>
                    <a:pt x="5855" y="10739"/>
                  </a:lnTo>
                  <a:lnTo>
                    <a:pt x="6451" y="11187"/>
                  </a:lnTo>
                  <a:lnTo>
                    <a:pt x="7067" y="11615"/>
                  </a:lnTo>
                  <a:lnTo>
                    <a:pt x="7682" y="12044"/>
                  </a:lnTo>
                  <a:lnTo>
                    <a:pt x="8297" y="12436"/>
                  </a:lnTo>
                  <a:lnTo>
                    <a:pt x="8894" y="12809"/>
                  </a:lnTo>
                  <a:lnTo>
                    <a:pt x="9509" y="13163"/>
                  </a:lnTo>
                  <a:lnTo>
                    <a:pt x="10105" y="13480"/>
                  </a:lnTo>
                  <a:lnTo>
                    <a:pt x="10702" y="13741"/>
                  </a:lnTo>
                  <a:lnTo>
                    <a:pt x="11280" y="13983"/>
                  </a:lnTo>
                  <a:lnTo>
                    <a:pt x="11821" y="14151"/>
                  </a:lnTo>
                  <a:lnTo>
                    <a:pt x="12100" y="14226"/>
                  </a:lnTo>
                  <a:lnTo>
                    <a:pt x="12361" y="14300"/>
                  </a:lnTo>
                  <a:lnTo>
                    <a:pt x="12622" y="14337"/>
                  </a:lnTo>
                  <a:lnTo>
                    <a:pt x="12865" y="14375"/>
                  </a:lnTo>
                  <a:lnTo>
                    <a:pt x="13349" y="14375"/>
                  </a:lnTo>
                  <a:lnTo>
                    <a:pt x="13592" y="14356"/>
                  </a:lnTo>
                  <a:lnTo>
                    <a:pt x="13815" y="14337"/>
                  </a:lnTo>
                  <a:lnTo>
                    <a:pt x="14021" y="14281"/>
                  </a:lnTo>
                  <a:lnTo>
                    <a:pt x="14226" y="14207"/>
                  </a:lnTo>
                  <a:lnTo>
                    <a:pt x="14412" y="14132"/>
                  </a:lnTo>
                  <a:lnTo>
                    <a:pt x="14598" y="14020"/>
                  </a:lnTo>
                  <a:lnTo>
                    <a:pt x="14785" y="13815"/>
                  </a:lnTo>
                  <a:lnTo>
                    <a:pt x="14953" y="13610"/>
                  </a:lnTo>
                  <a:lnTo>
                    <a:pt x="15083" y="13405"/>
                  </a:lnTo>
                  <a:lnTo>
                    <a:pt x="15176" y="13181"/>
                  </a:lnTo>
                  <a:lnTo>
                    <a:pt x="15251" y="12958"/>
                  </a:lnTo>
                  <a:lnTo>
                    <a:pt x="15307" y="12734"/>
                  </a:lnTo>
                  <a:lnTo>
                    <a:pt x="15344" y="12492"/>
                  </a:lnTo>
                  <a:lnTo>
                    <a:pt x="15344" y="12249"/>
                  </a:lnTo>
                  <a:lnTo>
                    <a:pt x="15326" y="12007"/>
                  </a:lnTo>
                  <a:lnTo>
                    <a:pt x="15288" y="11746"/>
                  </a:lnTo>
                  <a:lnTo>
                    <a:pt x="15232" y="11485"/>
                  </a:lnTo>
                  <a:lnTo>
                    <a:pt x="15158" y="11224"/>
                  </a:lnTo>
                  <a:lnTo>
                    <a:pt x="15046" y="10963"/>
                  </a:lnTo>
                  <a:lnTo>
                    <a:pt x="14934" y="10683"/>
                  </a:lnTo>
                  <a:lnTo>
                    <a:pt x="14804" y="10422"/>
                  </a:lnTo>
                  <a:lnTo>
                    <a:pt x="14654" y="10143"/>
                  </a:lnTo>
                  <a:lnTo>
                    <a:pt x="14487" y="9863"/>
                  </a:lnTo>
                  <a:lnTo>
                    <a:pt x="14300" y="9583"/>
                  </a:lnTo>
                  <a:lnTo>
                    <a:pt x="13890" y="9024"/>
                  </a:lnTo>
                  <a:lnTo>
                    <a:pt x="13424" y="8446"/>
                  </a:lnTo>
                  <a:lnTo>
                    <a:pt x="12921" y="7868"/>
                  </a:lnTo>
                  <a:lnTo>
                    <a:pt x="12380" y="7290"/>
                  </a:lnTo>
                  <a:lnTo>
                    <a:pt x="11802" y="6731"/>
                  </a:lnTo>
                  <a:lnTo>
                    <a:pt x="11205" y="6172"/>
                  </a:lnTo>
                  <a:lnTo>
                    <a:pt x="10590" y="5612"/>
                  </a:lnTo>
                  <a:lnTo>
                    <a:pt x="9956" y="5053"/>
                  </a:lnTo>
                  <a:lnTo>
                    <a:pt x="9322" y="4531"/>
                  </a:lnTo>
                  <a:lnTo>
                    <a:pt x="8055" y="3524"/>
                  </a:lnTo>
                  <a:lnTo>
                    <a:pt x="6843" y="2592"/>
                  </a:lnTo>
                  <a:lnTo>
                    <a:pt x="5724" y="1772"/>
                  </a:lnTo>
                  <a:lnTo>
                    <a:pt x="4028" y="541"/>
                  </a:lnTo>
                  <a:lnTo>
                    <a:pt x="3543" y="169"/>
                  </a:lnTo>
                  <a:lnTo>
                    <a:pt x="3413" y="57"/>
                  </a:lnTo>
                  <a:lnTo>
                    <a:pt x="337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45"/>
            <p:cNvSpPr/>
            <p:nvPr/>
          </p:nvSpPr>
          <p:spPr>
            <a:xfrm>
              <a:off x="4337350" y="3913150"/>
              <a:ext cx="45225" cy="75075"/>
            </a:xfrm>
            <a:custGeom>
              <a:avLst/>
              <a:gdLst/>
              <a:ahLst/>
              <a:cxnLst/>
              <a:rect l="l" t="t" r="r" b="b"/>
              <a:pathLst>
                <a:path w="1809" h="3003" extrusionOk="0">
                  <a:moveTo>
                    <a:pt x="1678" y="1"/>
                  </a:moveTo>
                  <a:lnTo>
                    <a:pt x="1660" y="20"/>
                  </a:lnTo>
                  <a:lnTo>
                    <a:pt x="1622" y="57"/>
                  </a:lnTo>
                  <a:lnTo>
                    <a:pt x="19" y="2853"/>
                  </a:lnTo>
                  <a:lnTo>
                    <a:pt x="0" y="2891"/>
                  </a:lnTo>
                  <a:lnTo>
                    <a:pt x="19" y="2928"/>
                  </a:lnTo>
                  <a:lnTo>
                    <a:pt x="19" y="2965"/>
                  </a:lnTo>
                  <a:lnTo>
                    <a:pt x="56" y="2984"/>
                  </a:lnTo>
                  <a:lnTo>
                    <a:pt x="112" y="3003"/>
                  </a:lnTo>
                  <a:lnTo>
                    <a:pt x="149" y="2984"/>
                  </a:lnTo>
                  <a:lnTo>
                    <a:pt x="187" y="2947"/>
                  </a:lnTo>
                  <a:lnTo>
                    <a:pt x="1790" y="150"/>
                  </a:lnTo>
                  <a:lnTo>
                    <a:pt x="1809" y="113"/>
                  </a:lnTo>
                  <a:lnTo>
                    <a:pt x="1809" y="76"/>
                  </a:lnTo>
                  <a:lnTo>
                    <a:pt x="1790" y="38"/>
                  </a:lnTo>
                  <a:lnTo>
                    <a:pt x="1753" y="20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45"/>
            <p:cNvSpPr/>
            <p:nvPr/>
          </p:nvSpPr>
          <p:spPr>
            <a:xfrm>
              <a:off x="4417975" y="3895450"/>
              <a:ext cx="275025" cy="208375"/>
            </a:xfrm>
            <a:custGeom>
              <a:avLst/>
              <a:gdLst/>
              <a:ahLst/>
              <a:cxnLst/>
              <a:rect l="l" t="t" r="r" b="b"/>
              <a:pathLst>
                <a:path w="11001" h="8335" extrusionOk="0">
                  <a:moveTo>
                    <a:pt x="168" y="0"/>
                  </a:moveTo>
                  <a:lnTo>
                    <a:pt x="150" y="38"/>
                  </a:lnTo>
                  <a:lnTo>
                    <a:pt x="19" y="243"/>
                  </a:lnTo>
                  <a:lnTo>
                    <a:pt x="1" y="280"/>
                  </a:lnTo>
                  <a:lnTo>
                    <a:pt x="19" y="317"/>
                  </a:lnTo>
                  <a:lnTo>
                    <a:pt x="19" y="336"/>
                  </a:lnTo>
                  <a:lnTo>
                    <a:pt x="56" y="373"/>
                  </a:lnTo>
                  <a:lnTo>
                    <a:pt x="94" y="392"/>
                  </a:lnTo>
                  <a:lnTo>
                    <a:pt x="131" y="373"/>
                  </a:lnTo>
                  <a:lnTo>
                    <a:pt x="168" y="373"/>
                  </a:lnTo>
                  <a:lnTo>
                    <a:pt x="187" y="336"/>
                  </a:lnTo>
                  <a:lnTo>
                    <a:pt x="262" y="224"/>
                  </a:lnTo>
                  <a:lnTo>
                    <a:pt x="10832" y="8315"/>
                  </a:lnTo>
                  <a:lnTo>
                    <a:pt x="10907" y="8334"/>
                  </a:lnTo>
                  <a:lnTo>
                    <a:pt x="10944" y="8315"/>
                  </a:lnTo>
                  <a:lnTo>
                    <a:pt x="10981" y="8297"/>
                  </a:lnTo>
                  <a:lnTo>
                    <a:pt x="11000" y="8259"/>
                  </a:lnTo>
                  <a:lnTo>
                    <a:pt x="11000" y="8222"/>
                  </a:lnTo>
                  <a:lnTo>
                    <a:pt x="10981" y="8185"/>
                  </a:lnTo>
                  <a:lnTo>
                    <a:pt x="10963" y="8148"/>
                  </a:lnTo>
                  <a:lnTo>
                    <a:pt x="280" y="19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45"/>
            <p:cNvSpPr/>
            <p:nvPr/>
          </p:nvSpPr>
          <p:spPr>
            <a:xfrm>
              <a:off x="4336400" y="4025950"/>
              <a:ext cx="189725" cy="170150"/>
            </a:xfrm>
            <a:custGeom>
              <a:avLst/>
              <a:gdLst/>
              <a:ahLst/>
              <a:cxnLst/>
              <a:rect l="l" t="t" r="r" b="b"/>
              <a:pathLst>
                <a:path w="7589" h="6806" extrusionOk="0">
                  <a:moveTo>
                    <a:pt x="318" y="1"/>
                  </a:moveTo>
                  <a:lnTo>
                    <a:pt x="281" y="19"/>
                  </a:lnTo>
                  <a:lnTo>
                    <a:pt x="243" y="57"/>
                  </a:lnTo>
                  <a:lnTo>
                    <a:pt x="20" y="429"/>
                  </a:lnTo>
                  <a:lnTo>
                    <a:pt x="1" y="448"/>
                  </a:lnTo>
                  <a:lnTo>
                    <a:pt x="1" y="485"/>
                  </a:lnTo>
                  <a:lnTo>
                    <a:pt x="20" y="523"/>
                  </a:lnTo>
                  <a:lnTo>
                    <a:pt x="38" y="541"/>
                  </a:lnTo>
                  <a:lnTo>
                    <a:pt x="821" y="1231"/>
                  </a:lnTo>
                  <a:lnTo>
                    <a:pt x="2723" y="2853"/>
                  </a:lnTo>
                  <a:lnTo>
                    <a:pt x="5109" y="4885"/>
                  </a:lnTo>
                  <a:lnTo>
                    <a:pt x="6321" y="5892"/>
                  </a:lnTo>
                  <a:lnTo>
                    <a:pt x="7421" y="6787"/>
                  </a:lnTo>
                  <a:lnTo>
                    <a:pt x="7458" y="6805"/>
                  </a:lnTo>
                  <a:lnTo>
                    <a:pt x="7533" y="6805"/>
                  </a:lnTo>
                  <a:lnTo>
                    <a:pt x="7570" y="6768"/>
                  </a:lnTo>
                  <a:lnTo>
                    <a:pt x="7589" y="6731"/>
                  </a:lnTo>
                  <a:lnTo>
                    <a:pt x="7589" y="6694"/>
                  </a:lnTo>
                  <a:lnTo>
                    <a:pt x="7570" y="6656"/>
                  </a:lnTo>
                  <a:lnTo>
                    <a:pt x="7551" y="6638"/>
                  </a:lnTo>
                  <a:lnTo>
                    <a:pt x="6507" y="5799"/>
                  </a:lnTo>
                  <a:lnTo>
                    <a:pt x="5389" y="4866"/>
                  </a:lnTo>
                  <a:lnTo>
                    <a:pt x="3133" y="2946"/>
                  </a:lnTo>
                  <a:lnTo>
                    <a:pt x="1250" y="1343"/>
                  </a:lnTo>
                  <a:lnTo>
                    <a:pt x="225" y="448"/>
                  </a:lnTo>
                  <a:lnTo>
                    <a:pt x="411" y="150"/>
                  </a:lnTo>
                  <a:lnTo>
                    <a:pt x="430" y="112"/>
                  </a:lnTo>
                  <a:lnTo>
                    <a:pt x="430" y="75"/>
                  </a:lnTo>
                  <a:lnTo>
                    <a:pt x="411" y="38"/>
                  </a:lnTo>
                  <a:lnTo>
                    <a:pt x="374" y="19"/>
                  </a:lnTo>
                  <a:lnTo>
                    <a:pt x="3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0" name="Google Shape;2980;p45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2981" name="Google Shape;2981;p45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82" name="Google Shape;2982;p45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2983" name="Google Shape;2983;p45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45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985" name="Google Shape;2985;p45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86" name="Google Shape;2986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87" name="Google Shape;2987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88" name="Google Shape;2988;p45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89" name="Google Shape;2989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0" name="Google Shape;2990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1" name="Google Shape;2991;p45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2" name="Google Shape;2992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3" name="Google Shape;2993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4" name="Google Shape;2994;p45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5" name="Google Shape;2995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6" name="Google Shape;2996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7" name="Google Shape;2997;p45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8" name="Google Shape;2998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9" name="Google Shape;2999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0" name="Google Shape;3000;p45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1" name="Google Shape;3001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2" name="Google Shape;3002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3" name="Google Shape;3003;p45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4" name="Google Shape;3004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5" name="Google Shape;3005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6" name="Google Shape;3006;p45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7" name="Google Shape;3007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8" name="Google Shape;3008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9" name="Google Shape;3009;p45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0" name="Google Shape;3010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1" name="Google Shape;3011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2" name="Google Shape;3012;p45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3" name="Google Shape;3013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4" name="Google Shape;3014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5" name="Google Shape;3015;p45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6" name="Google Shape;3016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7" name="Google Shape;3017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8" name="Google Shape;3018;p45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9" name="Google Shape;3019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0" name="Google Shape;3020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21" name="Google Shape;3021;p45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22" name="Google Shape;3022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3" name="Google Shape;3023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3024" name="Google Shape;3024;p45"/>
          <p:cNvSpPr txBox="1">
            <a:spLocks noGrp="1"/>
          </p:cNvSpPr>
          <p:nvPr>
            <p:ph type="title"/>
          </p:nvPr>
        </p:nvSpPr>
        <p:spPr>
          <a:xfrm>
            <a:off x="1999350" y="1389600"/>
            <a:ext cx="5145300" cy="23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 YOU!</a:t>
            </a:r>
            <a:endParaRPr dirty="0">
              <a:highlight>
                <a:schemeClr val="accent1"/>
              </a:highlight>
            </a:endParaRPr>
          </a:p>
        </p:txBody>
      </p:sp>
      <p:grpSp>
        <p:nvGrpSpPr>
          <p:cNvPr id="3025" name="Google Shape;3025;p45"/>
          <p:cNvGrpSpPr/>
          <p:nvPr/>
        </p:nvGrpSpPr>
        <p:grpSpPr>
          <a:xfrm>
            <a:off x="387982" y="312546"/>
            <a:ext cx="969437" cy="969860"/>
            <a:chOff x="769800" y="2509975"/>
            <a:chExt cx="1145500" cy="1146000"/>
          </a:xfrm>
        </p:grpSpPr>
        <p:sp>
          <p:nvSpPr>
            <p:cNvPr id="3026" name="Google Shape;3026;p45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45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45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45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45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45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45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45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45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45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45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45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45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45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45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45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45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43" name="Google Shape;3043;p45"/>
          <p:cNvSpPr/>
          <p:nvPr/>
        </p:nvSpPr>
        <p:spPr>
          <a:xfrm flipH="1">
            <a:off x="8066688" y="120650"/>
            <a:ext cx="994850" cy="1167075"/>
          </a:xfrm>
          <a:custGeom>
            <a:avLst/>
            <a:gdLst/>
            <a:ahLst/>
            <a:cxnLst/>
            <a:rect l="l" t="t" r="r" b="b"/>
            <a:pathLst>
              <a:path w="39794" h="46683" extrusionOk="0">
                <a:moveTo>
                  <a:pt x="19546" y="0"/>
                </a:moveTo>
                <a:lnTo>
                  <a:pt x="19043" y="20"/>
                </a:lnTo>
                <a:lnTo>
                  <a:pt x="18521" y="60"/>
                </a:lnTo>
                <a:lnTo>
                  <a:pt x="18019" y="101"/>
                </a:lnTo>
                <a:lnTo>
                  <a:pt x="17517" y="141"/>
                </a:lnTo>
                <a:lnTo>
                  <a:pt x="17015" y="221"/>
                </a:lnTo>
                <a:lnTo>
                  <a:pt x="16513" y="301"/>
                </a:lnTo>
                <a:lnTo>
                  <a:pt x="16030" y="382"/>
                </a:lnTo>
                <a:lnTo>
                  <a:pt x="15548" y="482"/>
                </a:lnTo>
                <a:lnTo>
                  <a:pt x="15066" y="603"/>
                </a:lnTo>
                <a:lnTo>
                  <a:pt x="14584" y="723"/>
                </a:lnTo>
                <a:lnTo>
                  <a:pt x="14122" y="864"/>
                </a:lnTo>
                <a:lnTo>
                  <a:pt x="13640" y="1004"/>
                </a:lnTo>
                <a:lnTo>
                  <a:pt x="13178" y="1165"/>
                </a:lnTo>
                <a:lnTo>
                  <a:pt x="12736" y="1346"/>
                </a:lnTo>
                <a:lnTo>
                  <a:pt x="11832" y="1707"/>
                </a:lnTo>
                <a:lnTo>
                  <a:pt x="10948" y="2129"/>
                </a:lnTo>
                <a:lnTo>
                  <a:pt x="10105" y="2571"/>
                </a:lnTo>
                <a:lnTo>
                  <a:pt x="9281" y="3073"/>
                </a:lnTo>
                <a:lnTo>
                  <a:pt x="8478" y="3596"/>
                </a:lnTo>
                <a:lnTo>
                  <a:pt x="7714" y="4178"/>
                </a:lnTo>
                <a:lnTo>
                  <a:pt x="6971" y="4781"/>
                </a:lnTo>
                <a:lnTo>
                  <a:pt x="6248" y="5404"/>
                </a:lnTo>
                <a:lnTo>
                  <a:pt x="5585" y="6087"/>
                </a:lnTo>
                <a:lnTo>
                  <a:pt x="4922" y="6790"/>
                </a:lnTo>
                <a:lnTo>
                  <a:pt x="4320" y="7513"/>
                </a:lnTo>
                <a:lnTo>
                  <a:pt x="3737" y="8276"/>
                </a:lnTo>
                <a:lnTo>
                  <a:pt x="3195" y="9080"/>
                </a:lnTo>
                <a:lnTo>
                  <a:pt x="2693" y="9883"/>
                </a:lnTo>
                <a:lnTo>
                  <a:pt x="2231" y="10727"/>
                </a:lnTo>
                <a:lnTo>
                  <a:pt x="1809" y="11590"/>
                </a:lnTo>
                <a:lnTo>
                  <a:pt x="1427" y="12494"/>
                </a:lnTo>
                <a:lnTo>
                  <a:pt x="1086" y="13398"/>
                </a:lnTo>
                <a:lnTo>
                  <a:pt x="925" y="13860"/>
                </a:lnTo>
                <a:lnTo>
                  <a:pt x="784" y="14322"/>
                </a:lnTo>
                <a:lnTo>
                  <a:pt x="664" y="14804"/>
                </a:lnTo>
                <a:lnTo>
                  <a:pt x="543" y="15266"/>
                </a:lnTo>
                <a:lnTo>
                  <a:pt x="423" y="15748"/>
                </a:lnTo>
                <a:lnTo>
                  <a:pt x="322" y="16251"/>
                </a:lnTo>
                <a:lnTo>
                  <a:pt x="242" y="16733"/>
                </a:lnTo>
                <a:lnTo>
                  <a:pt x="162" y="17215"/>
                </a:lnTo>
                <a:lnTo>
                  <a:pt x="101" y="17717"/>
                </a:lnTo>
                <a:lnTo>
                  <a:pt x="61" y="18219"/>
                </a:lnTo>
                <a:lnTo>
                  <a:pt x="21" y="18721"/>
                </a:lnTo>
                <a:lnTo>
                  <a:pt x="1" y="19244"/>
                </a:lnTo>
                <a:lnTo>
                  <a:pt x="1" y="19746"/>
                </a:lnTo>
                <a:lnTo>
                  <a:pt x="1" y="20268"/>
                </a:lnTo>
                <a:lnTo>
                  <a:pt x="1" y="20770"/>
                </a:lnTo>
                <a:lnTo>
                  <a:pt x="41" y="21272"/>
                </a:lnTo>
                <a:lnTo>
                  <a:pt x="81" y="21795"/>
                </a:lnTo>
                <a:lnTo>
                  <a:pt x="141" y="22297"/>
                </a:lnTo>
                <a:lnTo>
                  <a:pt x="202" y="22799"/>
                </a:lnTo>
                <a:lnTo>
                  <a:pt x="282" y="23281"/>
                </a:lnTo>
                <a:lnTo>
                  <a:pt x="362" y="23783"/>
                </a:lnTo>
                <a:lnTo>
                  <a:pt x="463" y="24265"/>
                </a:lnTo>
                <a:lnTo>
                  <a:pt x="583" y="24748"/>
                </a:lnTo>
                <a:lnTo>
                  <a:pt x="704" y="25230"/>
                </a:lnTo>
                <a:lnTo>
                  <a:pt x="845" y="25692"/>
                </a:lnTo>
                <a:lnTo>
                  <a:pt x="985" y="26154"/>
                </a:lnTo>
                <a:lnTo>
                  <a:pt x="1146" y="26616"/>
                </a:lnTo>
                <a:lnTo>
                  <a:pt x="1327" y="27078"/>
                </a:lnTo>
                <a:lnTo>
                  <a:pt x="1688" y="27982"/>
                </a:lnTo>
                <a:lnTo>
                  <a:pt x="2110" y="28845"/>
                </a:lnTo>
                <a:lnTo>
                  <a:pt x="2552" y="29709"/>
                </a:lnTo>
                <a:lnTo>
                  <a:pt x="3054" y="30533"/>
                </a:lnTo>
                <a:lnTo>
                  <a:pt x="3596" y="31336"/>
                </a:lnTo>
                <a:lnTo>
                  <a:pt x="4159" y="32099"/>
                </a:lnTo>
                <a:lnTo>
                  <a:pt x="4762" y="32843"/>
                </a:lnTo>
                <a:lnTo>
                  <a:pt x="5404" y="33546"/>
                </a:lnTo>
                <a:lnTo>
                  <a:pt x="6067" y="34229"/>
                </a:lnTo>
                <a:lnTo>
                  <a:pt x="6770" y="34872"/>
                </a:lnTo>
                <a:lnTo>
                  <a:pt x="7513" y="35494"/>
                </a:lnTo>
                <a:lnTo>
                  <a:pt x="8257" y="36077"/>
                </a:lnTo>
                <a:lnTo>
                  <a:pt x="9060" y="36599"/>
                </a:lnTo>
                <a:lnTo>
                  <a:pt x="9864" y="37121"/>
                </a:lnTo>
                <a:lnTo>
                  <a:pt x="10707" y="37583"/>
                </a:lnTo>
                <a:lnTo>
                  <a:pt x="11571" y="38005"/>
                </a:lnTo>
                <a:lnTo>
                  <a:pt x="12475" y="38387"/>
                </a:lnTo>
                <a:lnTo>
                  <a:pt x="13379" y="38728"/>
                </a:lnTo>
                <a:lnTo>
                  <a:pt x="13841" y="38889"/>
                </a:lnTo>
                <a:lnTo>
                  <a:pt x="14303" y="39030"/>
                </a:lnTo>
                <a:lnTo>
                  <a:pt x="14785" y="39150"/>
                </a:lnTo>
                <a:lnTo>
                  <a:pt x="15267" y="39271"/>
                </a:lnTo>
                <a:lnTo>
                  <a:pt x="15729" y="39391"/>
                </a:lnTo>
                <a:lnTo>
                  <a:pt x="16231" y="39471"/>
                </a:lnTo>
                <a:lnTo>
                  <a:pt x="16713" y="39572"/>
                </a:lnTo>
                <a:lnTo>
                  <a:pt x="17216" y="39632"/>
                </a:lnTo>
                <a:lnTo>
                  <a:pt x="17698" y="39692"/>
                </a:lnTo>
                <a:lnTo>
                  <a:pt x="18200" y="39753"/>
                </a:lnTo>
                <a:lnTo>
                  <a:pt x="18702" y="39773"/>
                </a:lnTo>
                <a:lnTo>
                  <a:pt x="19224" y="39813"/>
                </a:lnTo>
                <a:lnTo>
                  <a:pt x="20249" y="39813"/>
                </a:lnTo>
                <a:lnTo>
                  <a:pt x="20771" y="39793"/>
                </a:lnTo>
                <a:lnTo>
                  <a:pt x="21273" y="39773"/>
                </a:lnTo>
                <a:lnTo>
                  <a:pt x="30393" y="46683"/>
                </a:lnTo>
                <a:lnTo>
                  <a:pt x="26636" y="38628"/>
                </a:lnTo>
                <a:lnTo>
                  <a:pt x="27360" y="38367"/>
                </a:lnTo>
                <a:lnTo>
                  <a:pt x="28083" y="38065"/>
                </a:lnTo>
                <a:lnTo>
                  <a:pt x="28766" y="37724"/>
                </a:lnTo>
                <a:lnTo>
                  <a:pt x="29449" y="37362"/>
                </a:lnTo>
                <a:lnTo>
                  <a:pt x="30112" y="36981"/>
                </a:lnTo>
                <a:lnTo>
                  <a:pt x="30754" y="36579"/>
                </a:lnTo>
                <a:lnTo>
                  <a:pt x="31397" y="36157"/>
                </a:lnTo>
                <a:lnTo>
                  <a:pt x="32000" y="35695"/>
                </a:lnTo>
                <a:lnTo>
                  <a:pt x="32602" y="35233"/>
                </a:lnTo>
                <a:lnTo>
                  <a:pt x="33185" y="34731"/>
                </a:lnTo>
                <a:lnTo>
                  <a:pt x="33727" y="34209"/>
                </a:lnTo>
                <a:lnTo>
                  <a:pt x="34270" y="33666"/>
                </a:lnTo>
                <a:lnTo>
                  <a:pt x="34792" y="33124"/>
                </a:lnTo>
                <a:lnTo>
                  <a:pt x="35274" y="32541"/>
                </a:lnTo>
                <a:lnTo>
                  <a:pt x="35756" y="31939"/>
                </a:lnTo>
                <a:lnTo>
                  <a:pt x="36198" y="31336"/>
                </a:lnTo>
                <a:lnTo>
                  <a:pt x="36620" y="30693"/>
                </a:lnTo>
                <a:lnTo>
                  <a:pt x="37022" y="30051"/>
                </a:lnTo>
                <a:lnTo>
                  <a:pt x="37403" y="29388"/>
                </a:lnTo>
                <a:lnTo>
                  <a:pt x="37765" y="28705"/>
                </a:lnTo>
                <a:lnTo>
                  <a:pt x="38086" y="28002"/>
                </a:lnTo>
                <a:lnTo>
                  <a:pt x="38387" y="27299"/>
                </a:lnTo>
                <a:lnTo>
                  <a:pt x="38649" y="26575"/>
                </a:lnTo>
                <a:lnTo>
                  <a:pt x="38910" y="25832"/>
                </a:lnTo>
                <a:lnTo>
                  <a:pt x="39111" y="25089"/>
                </a:lnTo>
                <a:lnTo>
                  <a:pt x="39311" y="24326"/>
                </a:lnTo>
                <a:lnTo>
                  <a:pt x="39472" y="23562"/>
                </a:lnTo>
                <a:lnTo>
                  <a:pt x="39593" y="22779"/>
                </a:lnTo>
                <a:lnTo>
                  <a:pt x="39693" y="21996"/>
                </a:lnTo>
                <a:lnTo>
                  <a:pt x="39753" y="21192"/>
                </a:lnTo>
                <a:lnTo>
                  <a:pt x="39794" y="20389"/>
                </a:lnTo>
                <a:lnTo>
                  <a:pt x="39794" y="19565"/>
                </a:lnTo>
                <a:lnTo>
                  <a:pt x="39773" y="19043"/>
                </a:lnTo>
                <a:lnTo>
                  <a:pt x="39753" y="18541"/>
                </a:lnTo>
                <a:lnTo>
                  <a:pt x="39713" y="18038"/>
                </a:lnTo>
                <a:lnTo>
                  <a:pt x="39653" y="17536"/>
                </a:lnTo>
                <a:lnTo>
                  <a:pt x="39593" y="17034"/>
                </a:lnTo>
                <a:lnTo>
                  <a:pt x="39512" y="16532"/>
                </a:lnTo>
                <a:lnTo>
                  <a:pt x="39432" y="16050"/>
                </a:lnTo>
                <a:lnTo>
                  <a:pt x="39332" y="15568"/>
                </a:lnTo>
                <a:lnTo>
                  <a:pt x="39211" y="15086"/>
                </a:lnTo>
                <a:lnTo>
                  <a:pt x="39091" y="14603"/>
                </a:lnTo>
                <a:lnTo>
                  <a:pt x="38950" y="14121"/>
                </a:lnTo>
                <a:lnTo>
                  <a:pt x="38809" y="13659"/>
                </a:lnTo>
                <a:lnTo>
                  <a:pt x="38649" y="13197"/>
                </a:lnTo>
                <a:lnTo>
                  <a:pt x="38468" y="12735"/>
                </a:lnTo>
                <a:lnTo>
                  <a:pt x="38106" y="11852"/>
                </a:lnTo>
                <a:lnTo>
                  <a:pt x="37684" y="10968"/>
                </a:lnTo>
                <a:lnTo>
                  <a:pt x="37222" y="10124"/>
                </a:lnTo>
                <a:lnTo>
                  <a:pt x="36740" y="9300"/>
                </a:lnTo>
                <a:lnTo>
                  <a:pt x="36198" y="8497"/>
                </a:lnTo>
                <a:lnTo>
                  <a:pt x="35636" y="7734"/>
                </a:lnTo>
                <a:lnTo>
                  <a:pt x="35033" y="6990"/>
                </a:lnTo>
                <a:lnTo>
                  <a:pt x="34390" y="6267"/>
                </a:lnTo>
                <a:lnTo>
                  <a:pt x="33727" y="5584"/>
                </a:lnTo>
                <a:lnTo>
                  <a:pt x="33024" y="4942"/>
                </a:lnTo>
                <a:lnTo>
                  <a:pt x="32281" y="4339"/>
                </a:lnTo>
                <a:lnTo>
                  <a:pt x="31518" y="3756"/>
                </a:lnTo>
                <a:lnTo>
                  <a:pt x="30734" y="3214"/>
                </a:lnTo>
                <a:lnTo>
                  <a:pt x="29911" y="2712"/>
                </a:lnTo>
                <a:lnTo>
                  <a:pt x="29067" y="2250"/>
                </a:lnTo>
                <a:lnTo>
                  <a:pt x="28203" y="1828"/>
                </a:lnTo>
                <a:lnTo>
                  <a:pt x="27319" y="1446"/>
                </a:lnTo>
                <a:lnTo>
                  <a:pt x="26415" y="1105"/>
                </a:lnTo>
                <a:lnTo>
                  <a:pt x="25953" y="944"/>
                </a:lnTo>
                <a:lnTo>
                  <a:pt x="25491" y="804"/>
                </a:lnTo>
                <a:lnTo>
                  <a:pt x="25009" y="663"/>
                </a:lnTo>
                <a:lnTo>
                  <a:pt x="24527" y="542"/>
                </a:lnTo>
                <a:lnTo>
                  <a:pt x="24045" y="442"/>
                </a:lnTo>
                <a:lnTo>
                  <a:pt x="23563" y="342"/>
                </a:lnTo>
                <a:lnTo>
                  <a:pt x="23081" y="261"/>
                </a:lnTo>
                <a:lnTo>
                  <a:pt x="22579" y="181"/>
                </a:lnTo>
                <a:lnTo>
                  <a:pt x="22077" y="121"/>
                </a:lnTo>
                <a:lnTo>
                  <a:pt x="21595" y="80"/>
                </a:lnTo>
                <a:lnTo>
                  <a:pt x="21072" y="40"/>
                </a:lnTo>
                <a:lnTo>
                  <a:pt x="20570" y="20"/>
                </a:lnTo>
                <a:lnTo>
                  <a:pt x="2006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44" name="Google Shape;3044;p45"/>
          <p:cNvGrpSpPr/>
          <p:nvPr/>
        </p:nvGrpSpPr>
        <p:grpSpPr>
          <a:xfrm>
            <a:off x="440709" y="3370436"/>
            <a:ext cx="1034082" cy="1553342"/>
            <a:chOff x="4112038" y="3686550"/>
            <a:chExt cx="919920" cy="1381854"/>
          </a:xfrm>
        </p:grpSpPr>
        <p:sp>
          <p:nvSpPr>
            <p:cNvPr id="3045" name="Google Shape;3045;p45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45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45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45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45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45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45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45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45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45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9" name="Google Shape;1469;p30"/>
          <p:cNvGrpSpPr/>
          <p:nvPr/>
        </p:nvGrpSpPr>
        <p:grpSpPr>
          <a:xfrm>
            <a:off x="64150" y="2090000"/>
            <a:ext cx="1102825" cy="1470925"/>
            <a:chOff x="8269775" y="3716750"/>
            <a:chExt cx="1102825" cy="1470925"/>
          </a:xfrm>
        </p:grpSpPr>
        <p:sp>
          <p:nvSpPr>
            <p:cNvPr id="1470" name="Google Shape;1470;p30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0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0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0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0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0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0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0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8" name="Google Shape;1478;p30"/>
          <p:cNvSpPr/>
          <p:nvPr/>
        </p:nvSpPr>
        <p:spPr>
          <a:xfrm>
            <a:off x="294525" y="4440875"/>
            <a:ext cx="8084400" cy="375300"/>
          </a:xfrm>
          <a:prstGeom prst="ellipse">
            <a:avLst/>
          </a:prstGeom>
          <a:solidFill>
            <a:srgbClr val="2C3045">
              <a:alpha val="155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30"/>
          <p:cNvGrpSpPr/>
          <p:nvPr/>
        </p:nvGrpSpPr>
        <p:grpSpPr>
          <a:xfrm>
            <a:off x="628875" y="452264"/>
            <a:ext cx="5732400" cy="4147136"/>
            <a:chOff x="628875" y="452264"/>
            <a:chExt cx="5732400" cy="4147136"/>
          </a:xfrm>
        </p:grpSpPr>
        <p:sp>
          <p:nvSpPr>
            <p:cNvPr id="1480" name="Google Shape;1480;p30"/>
            <p:cNvSpPr/>
            <p:nvPr/>
          </p:nvSpPr>
          <p:spPr>
            <a:xfrm>
              <a:off x="696870" y="617500"/>
              <a:ext cx="5598900" cy="3981900"/>
            </a:xfrm>
            <a:prstGeom prst="roundRect">
              <a:avLst>
                <a:gd name="adj" fmla="val 528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0"/>
            <p:cNvSpPr/>
            <p:nvPr/>
          </p:nvSpPr>
          <p:spPr>
            <a:xfrm>
              <a:off x="628875" y="527550"/>
              <a:ext cx="5732400" cy="433500"/>
            </a:xfrm>
            <a:prstGeom prst="roundRect">
              <a:avLst>
                <a:gd name="adj" fmla="val 1320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82" name="Google Shape;1482;p30"/>
            <p:cNvGrpSpPr/>
            <p:nvPr/>
          </p:nvGrpSpPr>
          <p:grpSpPr>
            <a:xfrm>
              <a:off x="816950" y="452264"/>
              <a:ext cx="196200" cy="375250"/>
              <a:chOff x="816950" y="467150"/>
              <a:chExt cx="196200" cy="375250"/>
            </a:xfrm>
          </p:grpSpPr>
          <p:sp>
            <p:nvSpPr>
              <p:cNvPr id="1483" name="Google Shape;148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5" name="Google Shape;1485;p30"/>
            <p:cNvGrpSpPr/>
            <p:nvPr/>
          </p:nvGrpSpPr>
          <p:grpSpPr>
            <a:xfrm>
              <a:off x="1244763" y="452264"/>
              <a:ext cx="196200" cy="375250"/>
              <a:chOff x="816950" y="467150"/>
              <a:chExt cx="196200" cy="375250"/>
            </a:xfrm>
          </p:grpSpPr>
          <p:sp>
            <p:nvSpPr>
              <p:cNvPr id="1486" name="Google Shape;148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8" name="Google Shape;1488;p30"/>
            <p:cNvGrpSpPr/>
            <p:nvPr/>
          </p:nvGrpSpPr>
          <p:grpSpPr>
            <a:xfrm>
              <a:off x="1672575" y="452264"/>
              <a:ext cx="196200" cy="375250"/>
              <a:chOff x="816950" y="467150"/>
              <a:chExt cx="196200" cy="375250"/>
            </a:xfrm>
          </p:grpSpPr>
          <p:sp>
            <p:nvSpPr>
              <p:cNvPr id="1489" name="Google Shape;148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1" name="Google Shape;1491;p30"/>
            <p:cNvGrpSpPr/>
            <p:nvPr/>
          </p:nvGrpSpPr>
          <p:grpSpPr>
            <a:xfrm>
              <a:off x="2100388" y="452264"/>
              <a:ext cx="196200" cy="375250"/>
              <a:chOff x="816950" y="467150"/>
              <a:chExt cx="196200" cy="375250"/>
            </a:xfrm>
          </p:grpSpPr>
          <p:sp>
            <p:nvSpPr>
              <p:cNvPr id="1492" name="Google Shape;1492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4" name="Google Shape;1494;p30"/>
            <p:cNvGrpSpPr/>
            <p:nvPr/>
          </p:nvGrpSpPr>
          <p:grpSpPr>
            <a:xfrm>
              <a:off x="2528200" y="452264"/>
              <a:ext cx="196200" cy="375250"/>
              <a:chOff x="816950" y="467150"/>
              <a:chExt cx="196200" cy="375250"/>
            </a:xfrm>
          </p:grpSpPr>
          <p:sp>
            <p:nvSpPr>
              <p:cNvPr id="1495" name="Google Shape;1495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7" name="Google Shape;1497;p30"/>
            <p:cNvGrpSpPr/>
            <p:nvPr/>
          </p:nvGrpSpPr>
          <p:grpSpPr>
            <a:xfrm>
              <a:off x="2956013" y="452264"/>
              <a:ext cx="196200" cy="375250"/>
              <a:chOff x="816950" y="467150"/>
              <a:chExt cx="196200" cy="375250"/>
            </a:xfrm>
          </p:grpSpPr>
          <p:sp>
            <p:nvSpPr>
              <p:cNvPr id="1498" name="Google Shape;1498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0" name="Google Shape;1500;p30"/>
            <p:cNvGrpSpPr/>
            <p:nvPr/>
          </p:nvGrpSpPr>
          <p:grpSpPr>
            <a:xfrm>
              <a:off x="3383825" y="452264"/>
              <a:ext cx="196200" cy="375250"/>
              <a:chOff x="816950" y="467150"/>
              <a:chExt cx="196200" cy="375250"/>
            </a:xfrm>
          </p:grpSpPr>
          <p:sp>
            <p:nvSpPr>
              <p:cNvPr id="1501" name="Google Shape;1501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3" name="Google Shape;1503;p30"/>
            <p:cNvGrpSpPr/>
            <p:nvPr/>
          </p:nvGrpSpPr>
          <p:grpSpPr>
            <a:xfrm>
              <a:off x="3811638" y="452264"/>
              <a:ext cx="196200" cy="375250"/>
              <a:chOff x="816950" y="467150"/>
              <a:chExt cx="196200" cy="375250"/>
            </a:xfrm>
          </p:grpSpPr>
          <p:sp>
            <p:nvSpPr>
              <p:cNvPr id="1504" name="Google Shape;1504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6" name="Google Shape;1506;p30"/>
            <p:cNvGrpSpPr/>
            <p:nvPr/>
          </p:nvGrpSpPr>
          <p:grpSpPr>
            <a:xfrm>
              <a:off x="4239450" y="452264"/>
              <a:ext cx="196200" cy="375250"/>
              <a:chOff x="816950" y="467150"/>
              <a:chExt cx="196200" cy="375250"/>
            </a:xfrm>
          </p:grpSpPr>
          <p:sp>
            <p:nvSpPr>
              <p:cNvPr id="1507" name="Google Shape;1507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9" name="Google Shape;1509;p30"/>
            <p:cNvGrpSpPr/>
            <p:nvPr/>
          </p:nvGrpSpPr>
          <p:grpSpPr>
            <a:xfrm>
              <a:off x="4667263" y="452264"/>
              <a:ext cx="196200" cy="375250"/>
              <a:chOff x="816950" y="467150"/>
              <a:chExt cx="196200" cy="375250"/>
            </a:xfrm>
          </p:grpSpPr>
          <p:sp>
            <p:nvSpPr>
              <p:cNvPr id="1510" name="Google Shape;1510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2" name="Google Shape;1512;p30"/>
            <p:cNvGrpSpPr/>
            <p:nvPr/>
          </p:nvGrpSpPr>
          <p:grpSpPr>
            <a:xfrm>
              <a:off x="5095075" y="452264"/>
              <a:ext cx="196200" cy="375250"/>
              <a:chOff x="816950" y="467150"/>
              <a:chExt cx="196200" cy="375250"/>
            </a:xfrm>
          </p:grpSpPr>
          <p:sp>
            <p:nvSpPr>
              <p:cNvPr id="1513" name="Google Shape;151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5" name="Google Shape;1515;p30"/>
            <p:cNvGrpSpPr/>
            <p:nvPr/>
          </p:nvGrpSpPr>
          <p:grpSpPr>
            <a:xfrm>
              <a:off x="5522888" y="452264"/>
              <a:ext cx="196200" cy="375250"/>
              <a:chOff x="816950" y="467150"/>
              <a:chExt cx="196200" cy="375250"/>
            </a:xfrm>
          </p:grpSpPr>
          <p:sp>
            <p:nvSpPr>
              <p:cNvPr id="1516" name="Google Shape;151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8" name="Google Shape;1518;p30"/>
            <p:cNvGrpSpPr/>
            <p:nvPr/>
          </p:nvGrpSpPr>
          <p:grpSpPr>
            <a:xfrm>
              <a:off x="5950700" y="452264"/>
              <a:ext cx="196200" cy="375250"/>
              <a:chOff x="816950" y="467150"/>
              <a:chExt cx="196200" cy="375250"/>
            </a:xfrm>
          </p:grpSpPr>
          <p:sp>
            <p:nvSpPr>
              <p:cNvPr id="1519" name="Google Shape;151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21" name="Google Shape;1521;p30"/>
          <p:cNvSpPr txBox="1">
            <a:spLocks noGrp="1"/>
          </p:cNvSpPr>
          <p:nvPr>
            <p:ph type="ctrTitle"/>
          </p:nvPr>
        </p:nvSpPr>
        <p:spPr>
          <a:xfrm>
            <a:off x="783650" y="1218548"/>
            <a:ext cx="5648100" cy="25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>
                <a:highlight>
                  <a:srgbClr val="F28749"/>
                </a:highlight>
              </a:rPr>
              <a:t>Unit 1. My new school</a:t>
            </a:r>
            <a:endParaRPr dirty="0">
              <a:highlight>
                <a:srgbClr val="F28749"/>
              </a:highlight>
            </a:endParaRPr>
          </a:p>
        </p:txBody>
      </p:sp>
      <p:sp>
        <p:nvSpPr>
          <p:cNvPr id="1522" name="Google Shape;1522;p30"/>
          <p:cNvSpPr txBox="1">
            <a:spLocks noGrp="1"/>
          </p:cNvSpPr>
          <p:nvPr>
            <p:ph type="subTitle" idx="1"/>
          </p:nvPr>
        </p:nvSpPr>
        <p:spPr>
          <a:xfrm>
            <a:off x="1932572" y="3077936"/>
            <a:ext cx="35976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Lesson 3. A closer look 2</a:t>
            </a:r>
            <a:endParaRPr sz="2000" dirty="0"/>
          </a:p>
        </p:txBody>
      </p:sp>
      <p:grpSp>
        <p:nvGrpSpPr>
          <p:cNvPr id="1523" name="Google Shape;1523;p30"/>
          <p:cNvGrpSpPr/>
          <p:nvPr/>
        </p:nvGrpSpPr>
        <p:grpSpPr>
          <a:xfrm>
            <a:off x="5213677" y="3484734"/>
            <a:ext cx="919723" cy="908168"/>
            <a:chOff x="1756600" y="-1013525"/>
            <a:chExt cx="1158050" cy="1143500"/>
          </a:xfrm>
        </p:grpSpPr>
        <p:sp>
          <p:nvSpPr>
            <p:cNvPr id="1524" name="Google Shape;1524;p30"/>
            <p:cNvSpPr/>
            <p:nvPr/>
          </p:nvSpPr>
          <p:spPr>
            <a:xfrm>
              <a:off x="1933875" y="-950250"/>
              <a:ext cx="945125" cy="1072175"/>
            </a:xfrm>
            <a:custGeom>
              <a:avLst/>
              <a:gdLst/>
              <a:ahLst/>
              <a:cxnLst/>
              <a:rect l="l" t="t" r="r" b="b"/>
              <a:pathLst>
                <a:path w="37805" h="42887" extrusionOk="0">
                  <a:moveTo>
                    <a:pt x="36117" y="1"/>
                  </a:moveTo>
                  <a:lnTo>
                    <a:pt x="35957" y="21"/>
                  </a:lnTo>
                  <a:lnTo>
                    <a:pt x="35816" y="41"/>
                  </a:lnTo>
                  <a:lnTo>
                    <a:pt x="35675" y="101"/>
                  </a:lnTo>
                  <a:lnTo>
                    <a:pt x="35535" y="141"/>
                  </a:lnTo>
                  <a:lnTo>
                    <a:pt x="35394" y="221"/>
                  </a:lnTo>
                  <a:lnTo>
                    <a:pt x="35253" y="302"/>
                  </a:lnTo>
                  <a:lnTo>
                    <a:pt x="35133" y="402"/>
                  </a:lnTo>
                  <a:lnTo>
                    <a:pt x="35033" y="523"/>
                  </a:lnTo>
                  <a:lnTo>
                    <a:pt x="34932" y="643"/>
                  </a:lnTo>
                  <a:lnTo>
                    <a:pt x="34832" y="784"/>
                  </a:lnTo>
                  <a:lnTo>
                    <a:pt x="23402" y="19967"/>
                  </a:lnTo>
                  <a:lnTo>
                    <a:pt x="18320" y="11410"/>
                  </a:lnTo>
                  <a:lnTo>
                    <a:pt x="18199" y="11229"/>
                  </a:lnTo>
                  <a:lnTo>
                    <a:pt x="18059" y="11069"/>
                  </a:lnTo>
                  <a:lnTo>
                    <a:pt x="17898" y="10948"/>
                  </a:lnTo>
                  <a:lnTo>
                    <a:pt x="17717" y="10828"/>
                  </a:lnTo>
                  <a:lnTo>
                    <a:pt x="17537" y="10747"/>
                  </a:lnTo>
                  <a:lnTo>
                    <a:pt x="17336" y="10667"/>
                  </a:lnTo>
                  <a:lnTo>
                    <a:pt x="17115" y="10647"/>
                  </a:lnTo>
                  <a:lnTo>
                    <a:pt x="16914" y="10627"/>
                  </a:lnTo>
                  <a:lnTo>
                    <a:pt x="16693" y="10647"/>
                  </a:lnTo>
                  <a:lnTo>
                    <a:pt x="16492" y="10687"/>
                  </a:lnTo>
                  <a:lnTo>
                    <a:pt x="16291" y="10767"/>
                  </a:lnTo>
                  <a:lnTo>
                    <a:pt x="16110" y="10868"/>
                  </a:lnTo>
                  <a:lnTo>
                    <a:pt x="15930" y="10988"/>
                  </a:lnTo>
                  <a:lnTo>
                    <a:pt x="15789" y="11129"/>
                  </a:lnTo>
                  <a:lnTo>
                    <a:pt x="15648" y="11290"/>
                  </a:lnTo>
                  <a:lnTo>
                    <a:pt x="15528" y="11470"/>
                  </a:lnTo>
                  <a:lnTo>
                    <a:pt x="181" y="40537"/>
                  </a:lnTo>
                  <a:lnTo>
                    <a:pt x="121" y="40697"/>
                  </a:lnTo>
                  <a:lnTo>
                    <a:pt x="61" y="40838"/>
                  </a:lnTo>
                  <a:lnTo>
                    <a:pt x="21" y="40999"/>
                  </a:lnTo>
                  <a:lnTo>
                    <a:pt x="0" y="41159"/>
                  </a:lnTo>
                  <a:lnTo>
                    <a:pt x="0" y="41300"/>
                  </a:lnTo>
                  <a:lnTo>
                    <a:pt x="21" y="41461"/>
                  </a:lnTo>
                  <a:lnTo>
                    <a:pt x="41" y="41601"/>
                  </a:lnTo>
                  <a:lnTo>
                    <a:pt x="81" y="41762"/>
                  </a:lnTo>
                  <a:lnTo>
                    <a:pt x="121" y="41902"/>
                  </a:lnTo>
                  <a:lnTo>
                    <a:pt x="201" y="42043"/>
                  </a:lnTo>
                  <a:lnTo>
                    <a:pt x="282" y="42184"/>
                  </a:lnTo>
                  <a:lnTo>
                    <a:pt x="362" y="42304"/>
                  </a:lnTo>
                  <a:lnTo>
                    <a:pt x="462" y="42425"/>
                  </a:lnTo>
                  <a:lnTo>
                    <a:pt x="583" y="42525"/>
                  </a:lnTo>
                  <a:lnTo>
                    <a:pt x="724" y="42626"/>
                  </a:lnTo>
                  <a:lnTo>
                    <a:pt x="864" y="42706"/>
                  </a:lnTo>
                  <a:lnTo>
                    <a:pt x="1045" y="42786"/>
                  </a:lnTo>
                  <a:lnTo>
                    <a:pt x="1226" y="42847"/>
                  </a:lnTo>
                  <a:lnTo>
                    <a:pt x="1407" y="42867"/>
                  </a:lnTo>
                  <a:lnTo>
                    <a:pt x="1607" y="42887"/>
                  </a:lnTo>
                  <a:lnTo>
                    <a:pt x="1808" y="42867"/>
                  </a:lnTo>
                  <a:lnTo>
                    <a:pt x="2029" y="42826"/>
                  </a:lnTo>
                  <a:lnTo>
                    <a:pt x="2230" y="42766"/>
                  </a:lnTo>
                  <a:lnTo>
                    <a:pt x="2411" y="42666"/>
                  </a:lnTo>
                  <a:lnTo>
                    <a:pt x="2592" y="42545"/>
                  </a:lnTo>
                  <a:lnTo>
                    <a:pt x="2752" y="42405"/>
                  </a:lnTo>
                  <a:lnTo>
                    <a:pt x="2893" y="42224"/>
                  </a:lnTo>
                  <a:lnTo>
                    <a:pt x="3014" y="42043"/>
                  </a:lnTo>
                  <a:lnTo>
                    <a:pt x="17034" y="15488"/>
                  </a:lnTo>
                  <a:lnTo>
                    <a:pt x="22036" y="23924"/>
                  </a:lnTo>
                  <a:lnTo>
                    <a:pt x="22157" y="24085"/>
                  </a:lnTo>
                  <a:lnTo>
                    <a:pt x="22277" y="24246"/>
                  </a:lnTo>
                  <a:lnTo>
                    <a:pt x="22438" y="24386"/>
                  </a:lnTo>
                  <a:lnTo>
                    <a:pt x="22619" y="24487"/>
                  </a:lnTo>
                  <a:lnTo>
                    <a:pt x="22799" y="24587"/>
                  </a:lnTo>
                  <a:lnTo>
                    <a:pt x="23000" y="24648"/>
                  </a:lnTo>
                  <a:lnTo>
                    <a:pt x="23201" y="24688"/>
                  </a:lnTo>
                  <a:lnTo>
                    <a:pt x="23402" y="24708"/>
                  </a:lnTo>
                  <a:lnTo>
                    <a:pt x="23603" y="24688"/>
                  </a:lnTo>
                  <a:lnTo>
                    <a:pt x="23824" y="24648"/>
                  </a:lnTo>
                  <a:lnTo>
                    <a:pt x="24005" y="24587"/>
                  </a:lnTo>
                  <a:lnTo>
                    <a:pt x="24185" y="24487"/>
                  </a:lnTo>
                  <a:lnTo>
                    <a:pt x="24366" y="24386"/>
                  </a:lnTo>
                  <a:lnTo>
                    <a:pt x="24527" y="24246"/>
                  </a:lnTo>
                  <a:lnTo>
                    <a:pt x="24668" y="24085"/>
                  </a:lnTo>
                  <a:lnTo>
                    <a:pt x="24768" y="23924"/>
                  </a:lnTo>
                  <a:lnTo>
                    <a:pt x="37584" y="2411"/>
                  </a:lnTo>
                  <a:lnTo>
                    <a:pt x="37664" y="2270"/>
                  </a:lnTo>
                  <a:lnTo>
                    <a:pt x="37724" y="2130"/>
                  </a:lnTo>
                  <a:lnTo>
                    <a:pt x="37764" y="1969"/>
                  </a:lnTo>
                  <a:lnTo>
                    <a:pt x="37784" y="1808"/>
                  </a:lnTo>
                  <a:lnTo>
                    <a:pt x="37805" y="1668"/>
                  </a:lnTo>
                  <a:lnTo>
                    <a:pt x="37805" y="1507"/>
                  </a:lnTo>
                  <a:lnTo>
                    <a:pt x="37784" y="1346"/>
                  </a:lnTo>
                  <a:lnTo>
                    <a:pt x="37764" y="1206"/>
                  </a:lnTo>
                  <a:lnTo>
                    <a:pt x="37704" y="1065"/>
                  </a:lnTo>
                  <a:lnTo>
                    <a:pt x="37644" y="925"/>
                  </a:lnTo>
                  <a:lnTo>
                    <a:pt x="37584" y="784"/>
                  </a:lnTo>
                  <a:lnTo>
                    <a:pt x="37503" y="643"/>
                  </a:lnTo>
                  <a:lnTo>
                    <a:pt x="37403" y="523"/>
                  </a:lnTo>
                  <a:lnTo>
                    <a:pt x="37282" y="422"/>
                  </a:lnTo>
                  <a:lnTo>
                    <a:pt x="37162" y="322"/>
                  </a:lnTo>
                  <a:lnTo>
                    <a:pt x="37021" y="221"/>
                  </a:lnTo>
                  <a:lnTo>
                    <a:pt x="36881" y="141"/>
                  </a:lnTo>
                  <a:lnTo>
                    <a:pt x="36740" y="81"/>
                  </a:lnTo>
                  <a:lnTo>
                    <a:pt x="36579" y="41"/>
                  </a:lnTo>
                  <a:lnTo>
                    <a:pt x="36419" y="21"/>
                  </a:lnTo>
                  <a:lnTo>
                    <a:pt x="3627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0"/>
            <p:cNvSpPr/>
            <p:nvPr/>
          </p:nvSpPr>
          <p:spPr>
            <a:xfrm>
              <a:off x="2754950" y="-1013525"/>
              <a:ext cx="159700" cy="152700"/>
            </a:xfrm>
            <a:custGeom>
              <a:avLst/>
              <a:gdLst/>
              <a:ahLst/>
              <a:cxnLst/>
              <a:rect l="l" t="t" r="r" b="b"/>
              <a:pathLst>
                <a:path w="6388" h="6108" extrusionOk="0">
                  <a:moveTo>
                    <a:pt x="5022" y="1"/>
                  </a:moveTo>
                  <a:lnTo>
                    <a:pt x="4861" y="21"/>
                  </a:lnTo>
                  <a:lnTo>
                    <a:pt x="4721" y="81"/>
                  </a:lnTo>
                  <a:lnTo>
                    <a:pt x="362" y="2250"/>
                  </a:lnTo>
                  <a:lnTo>
                    <a:pt x="261" y="2311"/>
                  </a:lnTo>
                  <a:lnTo>
                    <a:pt x="201" y="2371"/>
                  </a:lnTo>
                  <a:lnTo>
                    <a:pt x="141" y="2431"/>
                  </a:lnTo>
                  <a:lnTo>
                    <a:pt x="80" y="2491"/>
                  </a:lnTo>
                  <a:lnTo>
                    <a:pt x="20" y="2652"/>
                  </a:lnTo>
                  <a:lnTo>
                    <a:pt x="0" y="2833"/>
                  </a:lnTo>
                  <a:lnTo>
                    <a:pt x="20" y="2994"/>
                  </a:lnTo>
                  <a:lnTo>
                    <a:pt x="80" y="3154"/>
                  </a:lnTo>
                  <a:lnTo>
                    <a:pt x="141" y="3214"/>
                  </a:lnTo>
                  <a:lnTo>
                    <a:pt x="201" y="3295"/>
                  </a:lnTo>
                  <a:lnTo>
                    <a:pt x="261" y="3355"/>
                  </a:lnTo>
                  <a:lnTo>
                    <a:pt x="342" y="3395"/>
                  </a:lnTo>
                  <a:lnTo>
                    <a:pt x="2893" y="4721"/>
                  </a:lnTo>
                  <a:lnTo>
                    <a:pt x="5444" y="6047"/>
                  </a:lnTo>
                  <a:lnTo>
                    <a:pt x="5544" y="6067"/>
                  </a:lnTo>
                  <a:lnTo>
                    <a:pt x="5624" y="6107"/>
                  </a:lnTo>
                  <a:lnTo>
                    <a:pt x="5805" y="6107"/>
                  </a:lnTo>
                  <a:lnTo>
                    <a:pt x="5966" y="6067"/>
                  </a:lnTo>
                  <a:lnTo>
                    <a:pt x="6107" y="5987"/>
                  </a:lnTo>
                  <a:lnTo>
                    <a:pt x="6247" y="5866"/>
                  </a:lnTo>
                  <a:lnTo>
                    <a:pt x="6327" y="5725"/>
                  </a:lnTo>
                  <a:lnTo>
                    <a:pt x="6368" y="5645"/>
                  </a:lnTo>
                  <a:lnTo>
                    <a:pt x="6368" y="5565"/>
                  </a:lnTo>
                  <a:lnTo>
                    <a:pt x="6388" y="5464"/>
                  </a:lnTo>
                  <a:lnTo>
                    <a:pt x="6368" y="5384"/>
                  </a:lnTo>
                  <a:lnTo>
                    <a:pt x="5645" y="543"/>
                  </a:lnTo>
                  <a:lnTo>
                    <a:pt x="5584" y="402"/>
                  </a:lnTo>
                  <a:lnTo>
                    <a:pt x="5524" y="262"/>
                  </a:lnTo>
                  <a:lnTo>
                    <a:pt x="5424" y="161"/>
                  </a:lnTo>
                  <a:lnTo>
                    <a:pt x="5303" y="81"/>
                  </a:lnTo>
                  <a:lnTo>
                    <a:pt x="5162" y="21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0"/>
            <p:cNvSpPr/>
            <p:nvPr/>
          </p:nvSpPr>
          <p:spPr>
            <a:xfrm>
              <a:off x="1756600" y="-478700"/>
              <a:ext cx="1022475" cy="608675"/>
            </a:xfrm>
            <a:custGeom>
              <a:avLst/>
              <a:gdLst/>
              <a:ahLst/>
              <a:cxnLst/>
              <a:rect l="l" t="t" r="r" b="b"/>
              <a:pathLst>
                <a:path w="40899" h="24347" extrusionOk="0">
                  <a:moveTo>
                    <a:pt x="35796" y="0"/>
                  </a:moveTo>
                  <a:lnTo>
                    <a:pt x="35615" y="21"/>
                  </a:lnTo>
                  <a:lnTo>
                    <a:pt x="35414" y="41"/>
                  </a:lnTo>
                  <a:lnTo>
                    <a:pt x="35234" y="101"/>
                  </a:lnTo>
                  <a:lnTo>
                    <a:pt x="35073" y="161"/>
                  </a:lnTo>
                  <a:lnTo>
                    <a:pt x="34912" y="262"/>
                  </a:lnTo>
                  <a:lnTo>
                    <a:pt x="34752" y="382"/>
                  </a:lnTo>
                  <a:lnTo>
                    <a:pt x="34631" y="503"/>
                  </a:lnTo>
                  <a:lnTo>
                    <a:pt x="34510" y="643"/>
                  </a:lnTo>
                  <a:lnTo>
                    <a:pt x="34390" y="804"/>
                  </a:lnTo>
                  <a:lnTo>
                    <a:pt x="23623" y="19405"/>
                  </a:lnTo>
                  <a:lnTo>
                    <a:pt x="13339" y="3998"/>
                  </a:lnTo>
                  <a:lnTo>
                    <a:pt x="13218" y="3837"/>
                  </a:lnTo>
                  <a:lnTo>
                    <a:pt x="13077" y="3696"/>
                  </a:lnTo>
                  <a:lnTo>
                    <a:pt x="12917" y="3556"/>
                  </a:lnTo>
                  <a:lnTo>
                    <a:pt x="12736" y="3455"/>
                  </a:lnTo>
                  <a:lnTo>
                    <a:pt x="12555" y="3375"/>
                  </a:lnTo>
                  <a:lnTo>
                    <a:pt x="12374" y="3335"/>
                  </a:lnTo>
                  <a:lnTo>
                    <a:pt x="12174" y="3295"/>
                  </a:lnTo>
                  <a:lnTo>
                    <a:pt x="11953" y="3295"/>
                  </a:lnTo>
                  <a:lnTo>
                    <a:pt x="11752" y="3315"/>
                  </a:lnTo>
                  <a:lnTo>
                    <a:pt x="11571" y="3355"/>
                  </a:lnTo>
                  <a:lnTo>
                    <a:pt x="11370" y="3415"/>
                  </a:lnTo>
                  <a:lnTo>
                    <a:pt x="11189" y="3516"/>
                  </a:lnTo>
                  <a:lnTo>
                    <a:pt x="11029" y="3616"/>
                  </a:lnTo>
                  <a:lnTo>
                    <a:pt x="10888" y="3757"/>
                  </a:lnTo>
                  <a:lnTo>
                    <a:pt x="10747" y="3917"/>
                  </a:lnTo>
                  <a:lnTo>
                    <a:pt x="10627" y="4078"/>
                  </a:lnTo>
                  <a:lnTo>
                    <a:pt x="222" y="21936"/>
                  </a:lnTo>
                  <a:lnTo>
                    <a:pt x="141" y="22076"/>
                  </a:lnTo>
                  <a:lnTo>
                    <a:pt x="81" y="22237"/>
                  </a:lnTo>
                  <a:lnTo>
                    <a:pt x="41" y="22378"/>
                  </a:lnTo>
                  <a:lnTo>
                    <a:pt x="1" y="22538"/>
                  </a:lnTo>
                  <a:lnTo>
                    <a:pt x="1" y="22699"/>
                  </a:lnTo>
                  <a:lnTo>
                    <a:pt x="1" y="22840"/>
                  </a:lnTo>
                  <a:lnTo>
                    <a:pt x="21" y="23000"/>
                  </a:lnTo>
                  <a:lnTo>
                    <a:pt x="41" y="23141"/>
                  </a:lnTo>
                  <a:lnTo>
                    <a:pt x="101" y="23302"/>
                  </a:lnTo>
                  <a:lnTo>
                    <a:pt x="161" y="23442"/>
                  </a:lnTo>
                  <a:lnTo>
                    <a:pt x="222" y="23563"/>
                  </a:lnTo>
                  <a:lnTo>
                    <a:pt x="322" y="23703"/>
                  </a:lnTo>
                  <a:lnTo>
                    <a:pt x="423" y="23824"/>
                  </a:lnTo>
                  <a:lnTo>
                    <a:pt x="523" y="23924"/>
                  </a:lnTo>
                  <a:lnTo>
                    <a:pt x="643" y="24025"/>
                  </a:lnTo>
                  <a:lnTo>
                    <a:pt x="784" y="24125"/>
                  </a:lnTo>
                  <a:lnTo>
                    <a:pt x="985" y="24226"/>
                  </a:lnTo>
                  <a:lnTo>
                    <a:pt x="1186" y="24286"/>
                  </a:lnTo>
                  <a:lnTo>
                    <a:pt x="1387" y="24326"/>
                  </a:lnTo>
                  <a:lnTo>
                    <a:pt x="1588" y="24346"/>
                  </a:lnTo>
                  <a:lnTo>
                    <a:pt x="1788" y="24326"/>
                  </a:lnTo>
                  <a:lnTo>
                    <a:pt x="1989" y="24286"/>
                  </a:lnTo>
                  <a:lnTo>
                    <a:pt x="2190" y="24226"/>
                  </a:lnTo>
                  <a:lnTo>
                    <a:pt x="2371" y="24125"/>
                  </a:lnTo>
                  <a:lnTo>
                    <a:pt x="2552" y="24025"/>
                  </a:lnTo>
                  <a:lnTo>
                    <a:pt x="2712" y="23884"/>
                  </a:lnTo>
                  <a:lnTo>
                    <a:pt x="2853" y="23723"/>
                  </a:lnTo>
                  <a:lnTo>
                    <a:pt x="2974" y="23543"/>
                  </a:lnTo>
                  <a:lnTo>
                    <a:pt x="12093" y="7895"/>
                  </a:lnTo>
                  <a:lnTo>
                    <a:pt x="22398" y="23322"/>
                  </a:lnTo>
                  <a:lnTo>
                    <a:pt x="22518" y="23482"/>
                  </a:lnTo>
                  <a:lnTo>
                    <a:pt x="22659" y="23623"/>
                  </a:lnTo>
                  <a:lnTo>
                    <a:pt x="22820" y="23744"/>
                  </a:lnTo>
                  <a:lnTo>
                    <a:pt x="23001" y="23844"/>
                  </a:lnTo>
                  <a:lnTo>
                    <a:pt x="23181" y="23924"/>
                  </a:lnTo>
                  <a:lnTo>
                    <a:pt x="23382" y="23985"/>
                  </a:lnTo>
                  <a:lnTo>
                    <a:pt x="23583" y="24025"/>
                  </a:lnTo>
                  <a:lnTo>
                    <a:pt x="23784" y="24025"/>
                  </a:lnTo>
                  <a:lnTo>
                    <a:pt x="23985" y="24005"/>
                  </a:lnTo>
                  <a:lnTo>
                    <a:pt x="24186" y="23964"/>
                  </a:lnTo>
                  <a:lnTo>
                    <a:pt x="24366" y="23884"/>
                  </a:lnTo>
                  <a:lnTo>
                    <a:pt x="24547" y="23804"/>
                  </a:lnTo>
                  <a:lnTo>
                    <a:pt x="24708" y="23683"/>
                  </a:lnTo>
                  <a:lnTo>
                    <a:pt x="24869" y="23543"/>
                  </a:lnTo>
                  <a:lnTo>
                    <a:pt x="24989" y="23402"/>
                  </a:lnTo>
                  <a:lnTo>
                    <a:pt x="25110" y="23221"/>
                  </a:lnTo>
                  <a:lnTo>
                    <a:pt x="36077" y="4299"/>
                  </a:lnTo>
                  <a:lnTo>
                    <a:pt x="38126" y="6549"/>
                  </a:lnTo>
                  <a:lnTo>
                    <a:pt x="38247" y="6669"/>
                  </a:lnTo>
                  <a:lnTo>
                    <a:pt x="38367" y="6770"/>
                  </a:lnTo>
                  <a:lnTo>
                    <a:pt x="38488" y="6850"/>
                  </a:lnTo>
                  <a:lnTo>
                    <a:pt x="38628" y="6931"/>
                  </a:lnTo>
                  <a:lnTo>
                    <a:pt x="38769" y="6991"/>
                  </a:lnTo>
                  <a:lnTo>
                    <a:pt x="38930" y="7031"/>
                  </a:lnTo>
                  <a:lnTo>
                    <a:pt x="39070" y="7051"/>
                  </a:lnTo>
                  <a:lnTo>
                    <a:pt x="39231" y="7071"/>
                  </a:lnTo>
                  <a:lnTo>
                    <a:pt x="39392" y="7071"/>
                  </a:lnTo>
                  <a:lnTo>
                    <a:pt x="39532" y="7051"/>
                  </a:lnTo>
                  <a:lnTo>
                    <a:pt x="39693" y="7031"/>
                  </a:lnTo>
                  <a:lnTo>
                    <a:pt x="39834" y="6991"/>
                  </a:lnTo>
                  <a:lnTo>
                    <a:pt x="39974" y="6931"/>
                  </a:lnTo>
                  <a:lnTo>
                    <a:pt x="40115" y="6850"/>
                  </a:lnTo>
                  <a:lnTo>
                    <a:pt x="40255" y="6750"/>
                  </a:lnTo>
                  <a:lnTo>
                    <a:pt x="40376" y="6649"/>
                  </a:lnTo>
                  <a:lnTo>
                    <a:pt x="40496" y="6549"/>
                  </a:lnTo>
                  <a:lnTo>
                    <a:pt x="40597" y="6408"/>
                  </a:lnTo>
                  <a:lnTo>
                    <a:pt x="40677" y="6288"/>
                  </a:lnTo>
                  <a:lnTo>
                    <a:pt x="40758" y="6147"/>
                  </a:lnTo>
                  <a:lnTo>
                    <a:pt x="40818" y="6006"/>
                  </a:lnTo>
                  <a:lnTo>
                    <a:pt x="40858" y="5846"/>
                  </a:lnTo>
                  <a:lnTo>
                    <a:pt x="40878" y="5705"/>
                  </a:lnTo>
                  <a:lnTo>
                    <a:pt x="40898" y="5544"/>
                  </a:lnTo>
                  <a:lnTo>
                    <a:pt x="40898" y="5404"/>
                  </a:lnTo>
                  <a:lnTo>
                    <a:pt x="40878" y="5243"/>
                  </a:lnTo>
                  <a:lnTo>
                    <a:pt x="40858" y="5082"/>
                  </a:lnTo>
                  <a:lnTo>
                    <a:pt x="40818" y="4942"/>
                  </a:lnTo>
                  <a:lnTo>
                    <a:pt x="40758" y="4801"/>
                  </a:lnTo>
                  <a:lnTo>
                    <a:pt x="40677" y="4661"/>
                  </a:lnTo>
                  <a:lnTo>
                    <a:pt x="40597" y="4520"/>
                  </a:lnTo>
                  <a:lnTo>
                    <a:pt x="40476" y="4400"/>
                  </a:lnTo>
                  <a:lnTo>
                    <a:pt x="36961" y="523"/>
                  </a:lnTo>
                  <a:lnTo>
                    <a:pt x="36821" y="402"/>
                  </a:lnTo>
                  <a:lnTo>
                    <a:pt x="36680" y="282"/>
                  </a:lnTo>
                  <a:lnTo>
                    <a:pt x="36519" y="181"/>
                  </a:lnTo>
                  <a:lnTo>
                    <a:pt x="36338" y="101"/>
                  </a:lnTo>
                  <a:lnTo>
                    <a:pt x="36178" y="61"/>
                  </a:lnTo>
                  <a:lnTo>
                    <a:pt x="35977" y="21"/>
                  </a:lnTo>
                  <a:lnTo>
                    <a:pt x="35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0"/>
            <p:cNvSpPr/>
            <p:nvPr/>
          </p:nvSpPr>
          <p:spPr>
            <a:xfrm>
              <a:off x="2672575" y="-393825"/>
              <a:ext cx="149675" cy="153675"/>
            </a:xfrm>
            <a:custGeom>
              <a:avLst/>
              <a:gdLst/>
              <a:ahLst/>
              <a:cxnLst/>
              <a:rect l="l" t="t" r="r" b="b"/>
              <a:pathLst>
                <a:path w="5987" h="6147" extrusionOk="0">
                  <a:moveTo>
                    <a:pt x="5063" y="0"/>
                  </a:moveTo>
                  <a:lnTo>
                    <a:pt x="4982" y="20"/>
                  </a:lnTo>
                  <a:lnTo>
                    <a:pt x="4902" y="40"/>
                  </a:lnTo>
                  <a:lnTo>
                    <a:pt x="4822" y="81"/>
                  </a:lnTo>
                  <a:lnTo>
                    <a:pt x="4741" y="141"/>
                  </a:lnTo>
                  <a:lnTo>
                    <a:pt x="2492" y="1929"/>
                  </a:lnTo>
                  <a:lnTo>
                    <a:pt x="242" y="3716"/>
                  </a:lnTo>
                  <a:lnTo>
                    <a:pt x="182" y="3777"/>
                  </a:lnTo>
                  <a:lnTo>
                    <a:pt x="121" y="3857"/>
                  </a:lnTo>
                  <a:lnTo>
                    <a:pt x="61" y="3937"/>
                  </a:lnTo>
                  <a:lnTo>
                    <a:pt x="41" y="4018"/>
                  </a:lnTo>
                  <a:lnTo>
                    <a:pt x="1" y="4178"/>
                  </a:lnTo>
                  <a:lnTo>
                    <a:pt x="21" y="4339"/>
                  </a:lnTo>
                  <a:lnTo>
                    <a:pt x="61" y="4500"/>
                  </a:lnTo>
                  <a:lnTo>
                    <a:pt x="161" y="4640"/>
                  </a:lnTo>
                  <a:lnTo>
                    <a:pt x="222" y="4701"/>
                  </a:lnTo>
                  <a:lnTo>
                    <a:pt x="302" y="4761"/>
                  </a:lnTo>
                  <a:lnTo>
                    <a:pt x="382" y="4801"/>
                  </a:lnTo>
                  <a:lnTo>
                    <a:pt x="463" y="4841"/>
                  </a:lnTo>
                  <a:lnTo>
                    <a:pt x="5183" y="6127"/>
                  </a:lnTo>
                  <a:lnTo>
                    <a:pt x="5324" y="6147"/>
                  </a:lnTo>
                  <a:lnTo>
                    <a:pt x="5485" y="6147"/>
                  </a:lnTo>
                  <a:lnTo>
                    <a:pt x="5625" y="6087"/>
                  </a:lnTo>
                  <a:lnTo>
                    <a:pt x="5746" y="6006"/>
                  </a:lnTo>
                  <a:lnTo>
                    <a:pt x="5846" y="5906"/>
                  </a:lnTo>
                  <a:lnTo>
                    <a:pt x="5926" y="5785"/>
                  </a:lnTo>
                  <a:lnTo>
                    <a:pt x="5967" y="5645"/>
                  </a:lnTo>
                  <a:lnTo>
                    <a:pt x="5987" y="5484"/>
                  </a:lnTo>
                  <a:lnTo>
                    <a:pt x="5786" y="603"/>
                  </a:lnTo>
                  <a:lnTo>
                    <a:pt x="5766" y="522"/>
                  </a:lnTo>
                  <a:lnTo>
                    <a:pt x="5746" y="422"/>
                  </a:lnTo>
                  <a:lnTo>
                    <a:pt x="5705" y="342"/>
                  </a:lnTo>
                  <a:lnTo>
                    <a:pt x="5665" y="261"/>
                  </a:lnTo>
                  <a:lnTo>
                    <a:pt x="5545" y="141"/>
                  </a:lnTo>
                  <a:lnTo>
                    <a:pt x="5404" y="60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8" name="Google Shape;1528;p30"/>
          <p:cNvGrpSpPr/>
          <p:nvPr/>
        </p:nvGrpSpPr>
        <p:grpSpPr>
          <a:xfrm>
            <a:off x="7986350" y="266775"/>
            <a:ext cx="994850" cy="1167075"/>
            <a:chOff x="7986350" y="266775"/>
            <a:chExt cx="994850" cy="1167075"/>
          </a:xfrm>
        </p:grpSpPr>
        <p:sp>
          <p:nvSpPr>
            <p:cNvPr id="1529" name="Google Shape;1529;p30"/>
            <p:cNvSpPr/>
            <p:nvPr/>
          </p:nvSpPr>
          <p:spPr>
            <a:xfrm flipH="1">
              <a:off x="7986350" y="266775"/>
              <a:ext cx="994850" cy="1167075"/>
            </a:xfrm>
            <a:custGeom>
              <a:avLst/>
              <a:gdLst/>
              <a:ahLst/>
              <a:cxnLst/>
              <a:rect l="l" t="t" r="r" b="b"/>
              <a:pathLst>
                <a:path w="39794" h="46683" extrusionOk="0">
                  <a:moveTo>
                    <a:pt x="19546" y="0"/>
                  </a:moveTo>
                  <a:lnTo>
                    <a:pt x="19043" y="20"/>
                  </a:lnTo>
                  <a:lnTo>
                    <a:pt x="18521" y="60"/>
                  </a:lnTo>
                  <a:lnTo>
                    <a:pt x="18019" y="101"/>
                  </a:lnTo>
                  <a:lnTo>
                    <a:pt x="17517" y="141"/>
                  </a:lnTo>
                  <a:lnTo>
                    <a:pt x="17015" y="221"/>
                  </a:lnTo>
                  <a:lnTo>
                    <a:pt x="16513" y="301"/>
                  </a:lnTo>
                  <a:lnTo>
                    <a:pt x="16030" y="382"/>
                  </a:lnTo>
                  <a:lnTo>
                    <a:pt x="15548" y="482"/>
                  </a:lnTo>
                  <a:lnTo>
                    <a:pt x="15066" y="603"/>
                  </a:lnTo>
                  <a:lnTo>
                    <a:pt x="14584" y="723"/>
                  </a:lnTo>
                  <a:lnTo>
                    <a:pt x="14122" y="864"/>
                  </a:lnTo>
                  <a:lnTo>
                    <a:pt x="13640" y="1004"/>
                  </a:lnTo>
                  <a:lnTo>
                    <a:pt x="13178" y="1165"/>
                  </a:lnTo>
                  <a:lnTo>
                    <a:pt x="12736" y="1346"/>
                  </a:lnTo>
                  <a:lnTo>
                    <a:pt x="11832" y="1707"/>
                  </a:lnTo>
                  <a:lnTo>
                    <a:pt x="10948" y="2129"/>
                  </a:lnTo>
                  <a:lnTo>
                    <a:pt x="10105" y="2571"/>
                  </a:lnTo>
                  <a:lnTo>
                    <a:pt x="9281" y="3073"/>
                  </a:lnTo>
                  <a:lnTo>
                    <a:pt x="8478" y="3596"/>
                  </a:lnTo>
                  <a:lnTo>
                    <a:pt x="7714" y="4178"/>
                  </a:lnTo>
                  <a:lnTo>
                    <a:pt x="6971" y="4781"/>
                  </a:lnTo>
                  <a:lnTo>
                    <a:pt x="6248" y="5404"/>
                  </a:lnTo>
                  <a:lnTo>
                    <a:pt x="5585" y="6087"/>
                  </a:lnTo>
                  <a:lnTo>
                    <a:pt x="4922" y="6790"/>
                  </a:lnTo>
                  <a:lnTo>
                    <a:pt x="4320" y="7513"/>
                  </a:lnTo>
                  <a:lnTo>
                    <a:pt x="3737" y="8276"/>
                  </a:lnTo>
                  <a:lnTo>
                    <a:pt x="3195" y="9080"/>
                  </a:lnTo>
                  <a:lnTo>
                    <a:pt x="2693" y="9883"/>
                  </a:lnTo>
                  <a:lnTo>
                    <a:pt x="2231" y="10727"/>
                  </a:lnTo>
                  <a:lnTo>
                    <a:pt x="1809" y="11590"/>
                  </a:lnTo>
                  <a:lnTo>
                    <a:pt x="1427" y="12494"/>
                  </a:lnTo>
                  <a:lnTo>
                    <a:pt x="1086" y="13398"/>
                  </a:lnTo>
                  <a:lnTo>
                    <a:pt x="925" y="13860"/>
                  </a:lnTo>
                  <a:lnTo>
                    <a:pt x="784" y="14322"/>
                  </a:lnTo>
                  <a:lnTo>
                    <a:pt x="664" y="14804"/>
                  </a:lnTo>
                  <a:lnTo>
                    <a:pt x="543" y="15266"/>
                  </a:lnTo>
                  <a:lnTo>
                    <a:pt x="423" y="15748"/>
                  </a:lnTo>
                  <a:lnTo>
                    <a:pt x="322" y="16251"/>
                  </a:lnTo>
                  <a:lnTo>
                    <a:pt x="242" y="16733"/>
                  </a:lnTo>
                  <a:lnTo>
                    <a:pt x="162" y="17215"/>
                  </a:lnTo>
                  <a:lnTo>
                    <a:pt x="101" y="17717"/>
                  </a:lnTo>
                  <a:lnTo>
                    <a:pt x="61" y="18219"/>
                  </a:lnTo>
                  <a:lnTo>
                    <a:pt x="21" y="18721"/>
                  </a:lnTo>
                  <a:lnTo>
                    <a:pt x="1" y="19244"/>
                  </a:lnTo>
                  <a:lnTo>
                    <a:pt x="1" y="19746"/>
                  </a:lnTo>
                  <a:lnTo>
                    <a:pt x="1" y="20268"/>
                  </a:lnTo>
                  <a:lnTo>
                    <a:pt x="1" y="20770"/>
                  </a:lnTo>
                  <a:lnTo>
                    <a:pt x="41" y="21272"/>
                  </a:lnTo>
                  <a:lnTo>
                    <a:pt x="81" y="21795"/>
                  </a:lnTo>
                  <a:lnTo>
                    <a:pt x="141" y="22297"/>
                  </a:lnTo>
                  <a:lnTo>
                    <a:pt x="202" y="22799"/>
                  </a:lnTo>
                  <a:lnTo>
                    <a:pt x="282" y="23281"/>
                  </a:lnTo>
                  <a:lnTo>
                    <a:pt x="362" y="23783"/>
                  </a:lnTo>
                  <a:lnTo>
                    <a:pt x="463" y="24265"/>
                  </a:lnTo>
                  <a:lnTo>
                    <a:pt x="583" y="24748"/>
                  </a:lnTo>
                  <a:lnTo>
                    <a:pt x="704" y="25230"/>
                  </a:lnTo>
                  <a:lnTo>
                    <a:pt x="845" y="25692"/>
                  </a:lnTo>
                  <a:lnTo>
                    <a:pt x="985" y="26154"/>
                  </a:lnTo>
                  <a:lnTo>
                    <a:pt x="1146" y="26616"/>
                  </a:lnTo>
                  <a:lnTo>
                    <a:pt x="1327" y="27078"/>
                  </a:lnTo>
                  <a:lnTo>
                    <a:pt x="1688" y="27982"/>
                  </a:lnTo>
                  <a:lnTo>
                    <a:pt x="2110" y="28845"/>
                  </a:lnTo>
                  <a:lnTo>
                    <a:pt x="2552" y="29709"/>
                  </a:lnTo>
                  <a:lnTo>
                    <a:pt x="3054" y="30533"/>
                  </a:lnTo>
                  <a:lnTo>
                    <a:pt x="3596" y="31336"/>
                  </a:lnTo>
                  <a:lnTo>
                    <a:pt x="4159" y="32099"/>
                  </a:lnTo>
                  <a:lnTo>
                    <a:pt x="4762" y="32843"/>
                  </a:lnTo>
                  <a:lnTo>
                    <a:pt x="5404" y="33546"/>
                  </a:lnTo>
                  <a:lnTo>
                    <a:pt x="6067" y="34229"/>
                  </a:lnTo>
                  <a:lnTo>
                    <a:pt x="6770" y="34872"/>
                  </a:lnTo>
                  <a:lnTo>
                    <a:pt x="7513" y="35494"/>
                  </a:lnTo>
                  <a:lnTo>
                    <a:pt x="8257" y="36077"/>
                  </a:lnTo>
                  <a:lnTo>
                    <a:pt x="9060" y="36599"/>
                  </a:lnTo>
                  <a:lnTo>
                    <a:pt x="9864" y="37121"/>
                  </a:lnTo>
                  <a:lnTo>
                    <a:pt x="10707" y="37583"/>
                  </a:lnTo>
                  <a:lnTo>
                    <a:pt x="11571" y="38005"/>
                  </a:lnTo>
                  <a:lnTo>
                    <a:pt x="12475" y="38387"/>
                  </a:lnTo>
                  <a:lnTo>
                    <a:pt x="13379" y="38728"/>
                  </a:lnTo>
                  <a:lnTo>
                    <a:pt x="13841" y="38889"/>
                  </a:lnTo>
                  <a:lnTo>
                    <a:pt x="14303" y="39030"/>
                  </a:lnTo>
                  <a:lnTo>
                    <a:pt x="14785" y="39150"/>
                  </a:lnTo>
                  <a:lnTo>
                    <a:pt x="15267" y="39271"/>
                  </a:lnTo>
                  <a:lnTo>
                    <a:pt x="15729" y="39391"/>
                  </a:lnTo>
                  <a:lnTo>
                    <a:pt x="16231" y="39471"/>
                  </a:lnTo>
                  <a:lnTo>
                    <a:pt x="16713" y="39572"/>
                  </a:lnTo>
                  <a:lnTo>
                    <a:pt x="17216" y="39632"/>
                  </a:lnTo>
                  <a:lnTo>
                    <a:pt x="17698" y="39692"/>
                  </a:lnTo>
                  <a:lnTo>
                    <a:pt x="18200" y="39753"/>
                  </a:lnTo>
                  <a:lnTo>
                    <a:pt x="18702" y="39773"/>
                  </a:lnTo>
                  <a:lnTo>
                    <a:pt x="19224" y="39813"/>
                  </a:lnTo>
                  <a:lnTo>
                    <a:pt x="20249" y="39813"/>
                  </a:lnTo>
                  <a:lnTo>
                    <a:pt x="20771" y="39793"/>
                  </a:lnTo>
                  <a:lnTo>
                    <a:pt x="21273" y="39773"/>
                  </a:lnTo>
                  <a:lnTo>
                    <a:pt x="30393" y="46683"/>
                  </a:lnTo>
                  <a:lnTo>
                    <a:pt x="26636" y="38628"/>
                  </a:lnTo>
                  <a:lnTo>
                    <a:pt x="27360" y="38367"/>
                  </a:lnTo>
                  <a:lnTo>
                    <a:pt x="28083" y="38065"/>
                  </a:lnTo>
                  <a:lnTo>
                    <a:pt x="28766" y="37724"/>
                  </a:lnTo>
                  <a:lnTo>
                    <a:pt x="29449" y="37362"/>
                  </a:lnTo>
                  <a:lnTo>
                    <a:pt x="30112" y="36981"/>
                  </a:lnTo>
                  <a:lnTo>
                    <a:pt x="30754" y="36579"/>
                  </a:lnTo>
                  <a:lnTo>
                    <a:pt x="31397" y="36157"/>
                  </a:lnTo>
                  <a:lnTo>
                    <a:pt x="32000" y="35695"/>
                  </a:lnTo>
                  <a:lnTo>
                    <a:pt x="32602" y="35233"/>
                  </a:lnTo>
                  <a:lnTo>
                    <a:pt x="33185" y="34731"/>
                  </a:lnTo>
                  <a:lnTo>
                    <a:pt x="33727" y="34209"/>
                  </a:lnTo>
                  <a:lnTo>
                    <a:pt x="34270" y="33666"/>
                  </a:lnTo>
                  <a:lnTo>
                    <a:pt x="34792" y="33124"/>
                  </a:lnTo>
                  <a:lnTo>
                    <a:pt x="35274" y="32541"/>
                  </a:lnTo>
                  <a:lnTo>
                    <a:pt x="35756" y="31939"/>
                  </a:lnTo>
                  <a:lnTo>
                    <a:pt x="36198" y="31336"/>
                  </a:lnTo>
                  <a:lnTo>
                    <a:pt x="36620" y="30693"/>
                  </a:lnTo>
                  <a:lnTo>
                    <a:pt x="37022" y="30051"/>
                  </a:lnTo>
                  <a:lnTo>
                    <a:pt x="37403" y="29388"/>
                  </a:lnTo>
                  <a:lnTo>
                    <a:pt x="37765" y="28705"/>
                  </a:lnTo>
                  <a:lnTo>
                    <a:pt x="38086" y="28002"/>
                  </a:lnTo>
                  <a:lnTo>
                    <a:pt x="38387" y="27299"/>
                  </a:lnTo>
                  <a:lnTo>
                    <a:pt x="38649" y="26575"/>
                  </a:lnTo>
                  <a:lnTo>
                    <a:pt x="38910" y="25832"/>
                  </a:lnTo>
                  <a:lnTo>
                    <a:pt x="39111" y="25089"/>
                  </a:lnTo>
                  <a:lnTo>
                    <a:pt x="39311" y="24326"/>
                  </a:lnTo>
                  <a:lnTo>
                    <a:pt x="39472" y="23562"/>
                  </a:lnTo>
                  <a:lnTo>
                    <a:pt x="39593" y="22779"/>
                  </a:lnTo>
                  <a:lnTo>
                    <a:pt x="39693" y="21996"/>
                  </a:lnTo>
                  <a:lnTo>
                    <a:pt x="39753" y="21192"/>
                  </a:lnTo>
                  <a:lnTo>
                    <a:pt x="39794" y="20389"/>
                  </a:lnTo>
                  <a:lnTo>
                    <a:pt x="39794" y="19565"/>
                  </a:lnTo>
                  <a:lnTo>
                    <a:pt x="39773" y="19043"/>
                  </a:lnTo>
                  <a:lnTo>
                    <a:pt x="39753" y="18541"/>
                  </a:lnTo>
                  <a:lnTo>
                    <a:pt x="39713" y="18038"/>
                  </a:lnTo>
                  <a:lnTo>
                    <a:pt x="39653" y="17536"/>
                  </a:lnTo>
                  <a:lnTo>
                    <a:pt x="39593" y="17034"/>
                  </a:lnTo>
                  <a:lnTo>
                    <a:pt x="39512" y="16532"/>
                  </a:lnTo>
                  <a:lnTo>
                    <a:pt x="39432" y="16050"/>
                  </a:lnTo>
                  <a:lnTo>
                    <a:pt x="39332" y="15568"/>
                  </a:lnTo>
                  <a:lnTo>
                    <a:pt x="39211" y="15086"/>
                  </a:lnTo>
                  <a:lnTo>
                    <a:pt x="39091" y="14603"/>
                  </a:lnTo>
                  <a:lnTo>
                    <a:pt x="38950" y="14121"/>
                  </a:lnTo>
                  <a:lnTo>
                    <a:pt x="38809" y="13659"/>
                  </a:lnTo>
                  <a:lnTo>
                    <a:pt x="38649" y="13197"/>
                  </a:lnTo>
                  <a:lnTo>
                    <a:pt x="38468" y="12735"/>
                  </a:lnTo>
                  <a:lnTo>
                    <a:pt x="38106" y="11852"/>
                  </a:lnTo>
                  <a:lnTo>
                    <a:pt x="37684" y="10968"/>
                  </a:lnTo>
                  <a:lnTo>
                    <a:pt x="37222" y="10124"/>
                  </a:lnTo>
                  <a:lnTo>
                    <a:pt x="36740" y="9300"/>
                  </a:lnTo>
                  <a:lnTo>
                    <a:pt x="36198" y="8497"/>
                  </a:lnTo>
                  <a:lnTo>
                    <a:pt x="35636" y="7734"/>
                  </a:lnTo>
                  <a:lnTo>
                    <a:pt x="35033" y="6990"/>
                  </a:lnTo>
                  <a:lnTo>
                    <a:pt x="34390" y="6267"/>
                  </a:lnTo>
                  <a:lnTo>
                    <a:pt x="33727" y="5584"/>
                  </a:lnTo>
                  <a:lnTo>
                    <a:pt x="33024" y="4942"/>
                  </a:lnTo>
                  <a:lnTo>
                    <a:pt x="32281" y="4339"/>
                  </a:lnTo>
                  <a:lnTo>
                    <a:pt x="31518" y="3756"/>
                  </a:lnTo>
                  <a:lnTo>
                    <a:pt x="30734" y="3214"/>
                  </a:lnTo>
                  <a:lnTo>
                    <a:pt x="29911" y="2712"/>
                  </a:lnTo>
                  <a:lnTo>
                    <a:pt x="29067" y="2250"/>
                  </a:lnTo>
                  <a:lnTo>
                    <a:pt x="28203" y="1828"/>
                  </a:lnTo>
                  <a:lnTo>
                    <a:pt x="27319" y="1446"/>
                  </a:lnTo>
                  <a:lnTo>
                    <a:pt x="26415" y="1105"/>
                  </a:lnTo>
                  <a:lnTo>
                    <a:pt x="25953" y="944"/>
                  </a:lnTo>
                  <a:lnTo>
                    <a:pt x="25491" y="804"/>
                  </a:lnTo>
                  <a:lnTo>
                    <a:pt x="25009" y="663"/>
                  </a:lnTo>
                  <a:lnTo>
                    <a:pt x="24527" y="542"/>
                  </a:lnTo>
                  <a:lnTo>
                    <a:pt x="24045" y="442"/>
                  </a:lnTo>
                  <a:lnTo>
                    <a:pt x="23563" y="342"/>
                  </a:lnTo>
                  <a:lnTo>
                    <a:pt x="23081" y="261"/>
                  </a:lnTo>
                  <a:lnTo>
                    <a:pt x="22579" y="181"/>
                  </a:lnTo>
                  <a:lnTo>
                    <a:pt x="22077" y="121"/>
                  </a:lnTo>
                  <a:lnTo>
                    <a:pt x="21595" y="80"/>
                  </a:lnTo>
                  <a:lnTo>
                    <a:pt x="21072" y="40"/>
                  </a:lnTo>
                  <a:lnTo>
                    <a:pt x="20570" y="20"/>
                  </a:lnTo>
                  <a:lnTo>
                    <a:pt x="200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0" name="Google Shape;1530;p30"/>
            <p:cNvGrpSpPr/>
            <p:nvPr/>
          </p:nvGrpSpPr>
          <p:grpSpPr>
            <a:xfrm>
              <a:off x="8110688" y="470089"/>
              <a:ext cx="689027" cy="604812"/>
              <a:chOff x="5186475" y="238864"/>
              <a:chExt cx="689027" cy="604812"/>
            </a:xfrm>
          </p:grpSpPr>
          <p:sp>
            <p:nvSpPr>
              <p:cNvPr id="1531" name="Google Shape;1531;p30"/>
              <p:cNvSpPr/>
              <p:nvPr/>
            </p:nvSpPr>
            <p:spPr>
              <a:xfrm>
                <a:off x="5186475" y="351100"/>
                <a:ext cx="161779" cy="201620"/>
              </a:xfrm>
              <a:custGeom>
                <a:avLst/>
                <a:gdLst/>
                <a:ahLst/>
                <a:cxnLst/>
                <a:rect l="l" t="t" r="r" b="b"/>
                <a:pathLst>
                  <a:path w="4353" h="5425" extrusionOk="0">
                    <a:moveTo>
                      <a:pt x="498" y="0"/>
                    </a:moveTo>
                    <a:lnTo>
                      <a:pt x="379" y="40"/>
                    </a:lnTo>
                    <a:lnTo>
                      <a:pt x="279" y="100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21" y="437"/>
                    </a:lnTo>
                    <a:lnTo>
                      <a:pt x="1" y="596"/>
                    </a:lnTo>
                    <a:lnTo>
                      <a:pt x="1" y="755"/>
                    </a:lnTo>
                    <a:lnTo>
                      <a:pt x="160" y="2365"/>
                    </a:lnTo>
                    <a:lnTo>
                      <a:pt x="239" y="3160"/>
                    </a:lnTo>
                    <a:lnTo>
                      <a:pt x="339" y="3954"/>
                    </a:lnTo>
                    <a:lnTo>
                      <a:pt x="398" y="4272"/>
                    </a:lnTo>
                    <a:lnTo>
                      <a:pt x="458" y="4471"/>
                    </a:lnTo>
                    <a:lnTo>
                      <a:pt x="498" y="4610"/>
                    </a:lnTo>
                    <a:lnTo>
                      <a:pt x="537" y="4729"/>
                    </a:lnTo>
                    <a:lnTo>
                      <a:pt x="597" y="4849"/>
                    </a:lnTo>
                    <a:lnTo>
                      <a:pt x="677" y="4968"/>
                    </a:lnTo>
                    <a:lnTo>
                      <a:pt x="756" y="5067"/>
                    </a:lnTo>
                    <a:lnTo>
                      <a:pt x="855" y="5147"/>
                    </a:lnTo>
                    <a:lnTo>
                      <a:pt x="955" y="5226"/>
                    </a:lnTo>
                    <a:lnTo>
                      <a:pt x="1074" y="5286"/>
                    </a:lnTo>
                    <a:lnTo>
                      <a:pt x="1312" y="5365"/>
                    </a:lnTo>
                    <a:lnTo>
                      <a:pt x="1571" y="5425"/>
                    </a:lnTo>
                    <a:lnTo>
                      <a:pt x="2008" y="5425"/>
                    </a:lnTo>
                    <a:lnTo>
                      <a:pt x="2445" y="5385"/>
                    </a:lnTo>
                    <a:lnTo>
                      <a:pt x="2803" y="5325"/>
                    </a:lnTo>
                    <a:lnTo>
                      <a:pt x="3140" y="5246"/>
                    </a:lnTo>
                    <a:lnTo>
                      <a:pt x="3518" y="5147"/>
                    </a:lnTo>
                    <a:lnTo>
                      <a:pt x="3876" y="5047"/>
                    </a:lnTo>
                    <a:lnTo>
                      <a:pt x="4035" y="4988"/>
                    </a:lnTo>
                    <a:lnTo>
                      <a:pt x="4154" y="4908"/>
                    </a:lnTo>
                    <a:lnTo>
                      <a:pt x="4253" y="4789"/>
                    </a:lnTo>
                    <a:lnTo>
                      <a:pt x="4313" y="4670"/>
                    </a:lnTo>
                    <a:lnTo>
                      <a:pt x="4353" y="4551"/>
                    </a:lnTo>
                    <a:lnTo>
                      <a:pt x="4353" y="4431"/>
                    </a:lnTo>
                    <a:lnTo>
                      <a:pt x="4353" y="4312"/>
                    </a:lnTo>
                    <a:lnTo>
                      <a:pt x="4313" y="4193"/>
                    </a:lnTo>
                    <a:lnTo>
                      <a:pt x="4253" y="4094"/>
                    </a:lnTo>
                    <a:lnTo>
                      <a:pt x="4174" y="4014"/>
                    </a:lnTo>
                    <a:lnTo>
                      <a:pt x="4074" y="3935"/>
                    </a:lnTo>
                    <a:lnTo>
                      <a:pt x="3975" y="3875"/>
                    </a:lnTo>
                    <a:lnTo>
                      <a:pt x="3856" y="3835"/>
                    </a:lnTo>
                    <a:lnTo>
                      <a:pt x="3617" y="3835"/>
                    </a:lnTo>
                    <a:lnTo>
                      <a:pt x="2823" y="4034"/>
                    </a:lnTo>
                    <a:lnTo>
                      <a:pt x="2425" y="4113"/>
                    </a:lnTo>
                    <a:lnTo>
                      <a:pt x="2028" y="4173"/>
                    </a:lnTo>
                    <a:lnTo>
                      <a:pt x="1869" y="4173"/>
                    </a:lnTo>
                    <a:lnTo>
                      <a:pt x="1690" y="4153"/>
                    </a:lnTo>
                    <a:lnTo>
                      <a:pt x="1670" y="4153"/>
                    </a:lnTo>
                    <a:lnTo>
                      <a:pt x="1591" y="3776"/>
                    </a:lnTo>
                    <a:lnTo>
                      <a:pt x="1531" y="3398"/>
                    </a:lnTo>
                    <a:lnTo>
                      <a:pt x="1432" y="2464"/>
                    </a:lnTo>
                    <a:lnTo>
                      <a:pt x="1332" y="1491"/>
                    </a:lnTo>
                    <a:lnTo>
                      <a:pt x="1253" y="497"/>
                    </a:lnTo>
                    <a:lnTo>
                      <a:pt x="1233" y="378"/>
                    </a:lnTo>
                    <a:lnTo>
                      <a:pt x="1153" y="278"/>
                    </a:lnTo>
                    <a:lnTo>
                      <a:pt x="1074" y="179"/>
                    </a:lnTo>
                    <a:lnTo>
                      <a:pt x="975" y="100"/>
                    </a:lnTo>
                    <a:lnTo>
                      <a:pt x="895" y="60"/>
                    </a:lnTo>
                    <a:lnTo>
                      <a:pt x="816" y="20"/>
                    </a:lnTo>
                    <a:lnTo>
                      <a:pt x="71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30"/>
              <p:cNvSpPr/>
              <p:nvPr/>
            </p:nvSpPr>
            <p:spPr>
              <a:xfrm>
                <a:off x="5287673" y="308250"/>
                <a:ext cx="205337" cy="220128"/>
              </a:xfrm>
              <a:custGeom>
                <a:avLst/>
                <a:gdLst/>
                <a:ahLst/>
                <a:cxnLst/>
                <a:rect l="l" t="t" r="r" b="b"/>
                <a:pathLst>
                  <a:path w="5525" h="5923" extrusionOk="0">
                    <a:moveTo>
                      <a:pt x="2325" y="1"/>
                    </a:moveTo>
                    <a:lnTo>
                      <a:pt x="2206" y="21"/>
                    </a:lnTo>
                    <a:lnTo>
                      <a:pt x="2087" y="60"/>
                    </a:lnTo>
                    <a:lnTo>
                      <a:pt x="1987" y="120"/>
                    </a:lnTo>
                    <a:lnTo>
                      <a:pt x="1908" y="200"/>
                    </a:lnTo>
                    <a:lnTo>
                      <a:pt x="1828" y="279"/>
                    </a:lnTo>
                    <a:lnTo>
                      <a:pt x="1769" y="398"/>
                    </a:lnTo>
                    <a:lnTo>
                      <a:pt x="1749" y="498"/>
                    </a:lnTo>
                    <a:lnTo>
                      <a:pt x="1729" y="617"/>
                    </a:lnTo>
                    <a:lnTo>
                      <a:pt x="1749" y="736"/>
                    </a:lnTo>
                    <a:lnTo>
                      <a:pt x="1769" y="915"/>
                    </a:lnTo>
                    <a:lnTo>
                      <a:pt x="755" y="955"/>
                    </a:lnTo>
                    <a:lnTo>
                      <a:pt x="616" y="974"/>
                    </a:lnTo>
                    <a:lnTo>
                      <a:pt x="477" y="1014"/>
                    </a:lnTo>
                    <a:lnTo>
                      <a:pt x="358" y="1054"/>
                    </a:lnTo>
                    <a:lnTo>
                      <a:pt x="239" y="1153"/>
                    </a:lnTo>
                    <a:lnTo>
                      <a:pt x="139" y="1253"/>
                    </a:lnTo>
                    <a:lnTo>
                      <a:pt x="60" y="1372"/>
                    </a:lnTo>
                    <a:lnTo>
                      <a:pt x="20" y="1491"/>
                    </a:lnTo>
                    <a:lnTo>
                      <a:pt x="0" y="1630"/>
                    </a:lnTo>
                    <a:lnTo>
                      <a:pt x="0" y="1789"/>
                    </a:lnTo>
                    <a:lnTo>
                      <a:pt x="40" y="1928"/>
                    </a:lnTo>
                    <a:lnTo>
                      <a:pt x="100" y="2047"/>
                    </a:lnTo>
                    <a:lnTo>
                      <a:pt x="179" y="2167"/>
                    </a:lnTo>
                    <a:lnTo>
                      <a:pt x="278" y="2246"/>
                    </a:lnTo>
                    <a:lnTo>
                      <a:pt x="398" y="2326"/>
                    </a:lnTo>
                    <a:lnTo>
                      <a:pt x="537" y="2385"/>
                    </a:lnTo>
                    <a:lnTo>
                      <a:pt x="676" y="2405"/>
                    </a:lnTo>
                    <a:lnTo>
                      <a:pt x="1987" y="2345"/>
                    </a:lnTo>
                    <a:lnTo>
                      <a:pt x="2027" y="2604"/>
                    </a:lnTo>
                    <a:lnTo>
                      <a:pt x="1033" y="2703"/>
                    </a:lnTo>
                    <a:lnTo>
                      <a:pt x="894" y="2743"/>
                    </a:lnTo>
                    <a:lnTo>
                      <a:pt x="775" y="2803"/>
                    </a:lnTo>
                    <a:lnTo>
                      <a:pt x="676" y="2902"/>
                    </a:lnTo>
                    <a:lnTo>
                      <a:pt x="596" y="3001"/>
                    </a:lnTo>
                    <a:lnTo>
                      <a:pt x="537" y="3120"/>
                    </a:lnTo>
                    <a:lnTo>
                      <a:pt x="497" y="3240"/>
                    </a:lnTo>
                    <a:lnTo>
                      <a:pt x="497" y="3379"/>
                    </a:lnTo>
                    <a:lnTo>
                      <a:pt x="497" y="3498"/>
                    </a:lnTo>
                    <a:lnTo>
                      <a:pt x="537" y="3637"/>
                    </a:lnTo>
                    <a:lnTo>
                      <a:pt x="616" y="3756"/>
                    </a:lnTo>
                    <a:lnTo>
                      <a:pt x="696" y="3856"/>
                    </a:lnTo>
                    <a:lnTo>
                      <a:pt x="795" y="3935"/>
                    </a:lnTo>
                    <a:lnTo>
                      <a:pt x="954" y="4015"/>
                    </a:lnTo>
                    <a:lnTo>
                      <a:pt x="1133" y="4034"/>
                    </a:lnTo>
                    <a:lnTo>
                      <a:pt x="1312" y="4034"/>
                    </a:lnTo>
                    <a:lnTo>
                      <a:pt x="2265" y="3935"/>
                    </a:lnTo>
                    <a:lnTo>
                      <a:pt x="2305" y="4134"/>
                    </a:lnTo>
                    <a:lnTo>
                      <a:pt x="2444" y="4809"/>
                    </a:lnTo>
                    <a:lnTo>
                      <a:pt x="2504" y="5127"/>
                    </a:lnTo>
                    <a:lnTo>
                      <a:pt x="2544" y="5247"/>
                    </a:lnTo>
                    <a:lnTo>
                      <a:pt x="2623" y="5485"/>
                    </a:lnTo>
                    <a:lnTo>
                      <a:pt x="2742" y="5684"/>
                    </a:lnTo>
                    <a:lnTo>
                      <a:pt x="2822" y="5743"/>
                    </a:lnTo>
                    <a:lnTo>
                      <a:pt x="2901" y="5783"/>
                    </a:lnTo>
                    <a:lnTo>
                      <a:pt x="2981" y="5843"/>
                    </a:lnTo>
                    <a:lnTo>
                      <a:pt x="3060" y="5882"/>
                    </a:lnTo>
                    <a:lnTo>
                      <a:pt x="3259" y="5922"/>
                    </a:lnTo>
                    <a:lnTo>
                      <a:pt x="3477" y="5922"/>
                    </a:lnTo>
                    <a:lnTo>
                      <a:pt x="3696" y="5902"/>
                    </a:lnTo>
                    <a:lnTo>
                      <a:pt x="3895" y="5882"/>
                    </a:lnTo>
                    <a:lnTo>
                      <a:pt x="4292" y="5823"/>
                    </a:lnTo>
                    <a:lnTo>
                      <a:pt x="4650" y="5743"/>
                    </a:lnTo>
                    <a:lnTo>
                      <a:pt x="5007" y="5644"/>
                    </a:lnTo>
                    <a:lnTo>
                      <a:pt x="5127" y="5604"/>
                    </a:lnTo>
                    <a:lnTo>
                      <a:pt x="5246" y="5545"/>
                    </a:lnTo>
                    <a:lnTo>
                      <a:pt x="5325" y="5465"/>
                    </a:lnTo>
                    <a:lnTo>
                      <a:pt x="5425" y="5366"/>
                    </a:lnTo>
                    <a:lnTo>
                      <a:pt x="5464" y="5266"/>
                    </a:lnTo>
                    <a:lnTo>
                      <a:pt x="5504" y="5147"/>
                    </a:lnTo>
                    <a:lnTo>
                      <a:pt x="5524" y="5028"/>
                    </a:lnTo>
                    <a:lnTo>
                      <a:pt x="5504" y="4889"/>
                    </a:lnTo>
                    <a:lnTo>
                      <a:pt x="5464" y="4770"/>
                    </a:lnTo>
                    <a:lnTo>
                      <a:pt x="5405" y="4670"/>
                    </a:lnTo>
                    <a:lnTo>
                      <a:pt x="5325" y="4571"/>
                    </a:lnTo>
                    <a:lnTo>
                      <a:pt x="5226" y="4491"/>
                    </a:lnTo>
                    <a:lnTo>
                      <a:pt x="5107" y="4432"/>
                    </a:lnTo>
                    <a:lnTo>
                      <a:pt x="5007" y="4392"/>
                    </a:lnTo>
                    <a:lnTo>
                      <a:pt x="4868" y="4392"/>
                    </a:lnTo>
                    <a:lnTo>
                      <a:pt x="4749" y="4412"/>
                    </a:lnTo>
                    <a:lnTo>
                      <a:pt x="4193" y="4531"/>
                    </a:lnTo>
                    <a:lnTo>
                      <a:pt x="3656" y="4631"/>
                    </a:lnTo>
                    <a:lnTo>
                      <a:pt x="3517" y="4054"/>
                    </a:lnTo>
                    <a:lnTo>
                      <a:pt x="3477" y="3796"/>
                    </a:lnTo>
                    <a:lnTo>
                      <a:pt x="4093" y="3697"/>
                    </a:lnTo>
                    <a:lnTo>
                      <a:pt x="4690" y="3577"/>
                    </a:lnTo>
                    <a:lnTo>
                      <a:pt x="4829" y="3538"/>
                    </a:lnTo>
                    <a:lnTo>
                      <a:pt x="4928" y="3478"/>
                    </a:lnTo>
                    <a:lnTo>
                      <a:pt x="5027" y="3399"/>
                    </a:lnTo>
                    <a:lnTo>
                      <a:pt x="5107" y="3299"/>
                    </a:lnTo>
                    <a:lnTo>
                      <a:pt x="5147" y="3180"/>
                    </a:lnTo>
                    <a:lnTo>
                      <a:pt x="5186" y="3081"/>
                    </a:lnTo>
                    <a:lnTo>
                      <a:pt x="5206" y="2942"/>
                    </a:lnTo>
                    <a:lnTo>
                      <a:pt x="5186" y="2822"/>
                    </a:lnTo>
                    <a:lnTo>
                      <a:pt x="5147" y="2703"/>
                    </a:lnTo>
                    <a:lnTo>
                      <a:pt x="5087" y="2584"/>
                    </a:lnTo>
                    <a:lnTo>
                      <a:pt x="5007" y="2485"/>
                    </a:lnTo>
                    <a:lnTo>
                      <a:pt x="4908" y="2425"/>
                    </a:lnTo>
                    <a:lnTo>
                      <a:pt x="4829" y="2365"/>
                    </a:lnTo>
                    <a:lnTo>
                      <a:pt x="4749" y="2345"/>
                    </a:lnTo>
                    <a:lnTo>
                      <a:pt x="4650" y="2326"/>
                    </a:lnTo>
                    <a:lnTo>
                      <a:pt x="4431" y="2326"/>
                    </a:lnTo>
                    <a:lnTo>
                      <a:pt x="3239" y="2465"/>
                    </a:lnTo>
                    <a:lnTo>
                      <a:pt x="3219" y="2286"/>
                    </a:lnTo>
                    <a:lnTo>
                      <a:pt x="3934" y="2226"/>
                    </a:lnTo>
                    <a:lnTo>
                      <a:pt x="4650" y="2147"/>
                    </a:lnTo>
                    <a:lnTo>
                      <a:pt x="4749" y="2107"/>
                    </a:lnTo>
                    <a:lnTo>
                      <a:pt x="4848" y="2067"/>
                    </a:lnTo>
                    <a:lnTo>
                      <a:pt x="4948" y="2008"/>
                    </a:lnTo>
                    <a:lnTo>
                      <a:pt x="5027" y="1928"/>
                    </a:lnTo>
                    <a:lnTo>
                      <a:pt x="5087" y="1829"/>
                    </a:lnTo>
                    <a:lnTo>
                      <a:pt x="5127" y="1730"/>
                    </a:lnTo>
                    <a:lnTo>
                      <a:pt x="5166" y="1610"/>
                    </a:lnTo>
                    <a:lnTo>
                      <a:pt x="5186" y="1511"/>
                    </a:lnTo>
                    <a:lnTo>
                      <a:pt x="5186" y="1372"/>
                    </a:lnTo>
                    <a:lnTo>
                      <a:pt x="5147" y="1233"/>
                    </a:lnTo>
                    <a:lnTo>
                      <a:pt x="5087" y="1114"/>
                    </a:lnTo>
                    <a:lnTo>
                      <a:pt x="5007" y="1014"/>
                    </a:lnTo>
                    <a:lnTo>
                      <a:pt x="4908" y="935"/>
                    </a:lnTo>
                    <a:lnTo>
                      <a:pt x="4809" y="855"/>
                    </a:lnTo>
                    <a:lnTo>
                      <a:pt x="4690" y="796"/>
                    </a:lnTo>
                    <a:lnTo>
                      <a:pt x="4550" y="776"/>
                    </a:lnTo>
                    <a:lnTo>
                      <a:pt x="4531" y="776"/>
                    </a:lnTo>
                    <a:lnTo>
                      <a:pt x="2981" y="875"/>
                    </a:lnTo>
                    <a:lnTo>
                      <a:pt x="2921" y="498"/>
                    </a:lnTo>
                    <a:lnTo>
                      <a:pt x="2901" y="378"/>
                    </a:lnTo>
                    <a:lnTo>
                      <a:pt x="2861" y="299"/>
                    </a:lnTo>
                    <a:lnTo>
                      <a:pt x="2782" y="219"/>
                    </a:lnTo>
                    <a:lnTo>
                      <a:pt x="2722" y="140"/>
                    </a:lnTo>
                    <a:lnTo>
                      <a:pt x="2623" y="80"/>
                    </a:lnTo>
                    <a:lnTo>
                      <a:pt x="2524" y="41"/>
                    </a:lnTo>
                    <a:lnTo>
                      <a:pt x="2424" y="21"/>
                    </a:lnTo>
                    <a:lnTo>
                      <a:pt x="232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30"/>
              <p:cNvSpPr/>
              <p:nvPr/>
            </p:nvSpPr>
            <p:spPr>
              <a:xfrm>
                <a:off x="5508466" y="279448"/>
                <a:ext cx="153640" cy="234883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6320" extrusionOk="0">
                    <a:moveTo>
                      <a:pt x="3517" y="1"/>
                    </a:moveTo>
                    <a:lnTo>
                      <a:pt x="3378" y="21"/>
                    </a:lnTo>
                    <a:lnTo>
                      <a:pt x="2703" y="140"/>
                    </a:lnTo>
                    <a:lnTo>
                      <a:pt x="2027" y="279"/>
                    </a:lnTo>
                    <a:lnTo>
                      <a:pt x="1471" y="398"/>
                    </a:lnTo>
                    <a:lnTo>
                      <a:pt x="1391" y="398"/>
                    </a:lnTo>
                    <a:lnTo>
                      <a:pt x="1312" y="418"/>
                    </a:lnTo>
                    <a:lnTo>
                      <a:pt x="517" y="597"/>
                    </a:lnTo>
                    <a:lnTo>
                      <a:pt x="398" y="657"/>
                    </a:lnTo>
                    <a:lnTo>
                      <a:pt x="279" y="716"/>
                    </a:lnTo>
                    <a:lnTo>
                      <a:pt x="179" y="796"/>
                    </a:lnTo>
                    <a:lnTo>
                      <a:pt x="100" y="895"/>
                    </a:lnTo>
                    <a:lnTo>
                      <a:pt x="40" y="1014"/>
                    </a:lnTo>
                    <a:lnTo>
                      <a:pt x="0" y="1133"/>
                    </a:lnTo>
                    <a:lnTo>
                      <a:pt x="0" y="1273"/>
                    </a:lnTo>
                    <a:lnTo>
                      <a:pt x="0" y="1392"/>
                    </a:lnTo>
                    <a:lnTo>
                      <a:pt x="40" y="1531"/>
                    </a:lnTo>
                    <a:lnTo>
                      <a:pt x="120" y="1630"/>
                    </a:lnTo>
                    <a:lnTo>
                      <a:pt x="199" y="1730"/>
                    </a:lnTo>
                    <a:lnTo>
                      <a:pt x="298" y="1809"/>
                    </a:lnTo>
                    <a:lnTo>
                      <a:pt x="418" y="1869"/>
                    </a:lnTo>
                    <a:lnTo>
                      <a:pt x="537" y="1908"/>
                    </a:lnTo>
                    <a:lnTo>
                      <a:pt x="656" y="1928"/>
                    </a:lnTo>
                    <a:lnTo>
                      <a:pt x="795" y="1908"/>
                    </a:lnTo>
                    <a:lnTo>
                      <a:pt x="1053" y="1849"/>
                    </a:lnTo>
                    <a:lnTo>
                      <a:pt x="1411" y="3736"/>
                    </a:lnTo>
                    <a:lnTo>
                      <a:pt x="1630" y="4829"/>
                    </a:lnTo>
                    <a:lnTo>
                      <a:pt x="1709" y="5286"/>
                    </a:lnTo>
                    <a:lnTo>
                      <a:pt x="1789" y="5565"/>
                    </a:lnTo>
                    <a:lnTo>
                      <a:pt x="1848" y="5783"/>
                    </a:lnTo>
                    <a:lnTo>
                      <a:pt x="1928" y="6002"/>
                    </a:lnTo>
                    <a:lnTo>
                      <a:pt x="2007" y="6121"/>
                    </a:lnTo>
                    <a:lnTo>
                      <a:pt x="2126" y="6220"/>
                    </a:lnTo>
                    <a:lnTo>
                      <a:pt x="2226" y="6280"/>
                    </a:lnTo>
                    <a:lnTo>
                      <a:pt x="2345" y="6320"/>
                    </a:lnTo>
                    <a:lnTo>
                      <a:pt x="2464" y="6320"/>
                    </a:lnTo>
                    <a:lnTo>
                      <a:pt x="2583" y="6300"/>
                    </a:lnTo>
                    <a:lnTo>
                      <a:pt x="2683" y="6280"/>
                    </a:lnTo>
                    <a:lnTo>
                      <a:pt x="2802" y="6220"/>
                    </a:lnTo>
                    <a:lnTo>
                      <a:pt x="2881" y="6141"/>
                    </a:lnTo>
                    <a:lnTo>
                      <a:pt x="2941" y="6041"/>
                    </a:lnTo>
                    <a:lnTo>
                      <a:pt x="3001" y="5942"/>
                    </a:lnTo>
                    <a:lnTo>
                      <a:pt x="3040" y="5843"/>
                    </a:lnTo>
                    <a:lnTo>
                      <a:pt x="3040" y="5723"/>
                    </a:lnTo>
                    <a:lnTo>
                      <a:pt x="3040" y="5604"/>
                    </a:lnTo>
                    <a:lnTo>
                      <a:pt x="2862" y="4591"/>
                    </a:lnTo>
                    <a:lnTo>
                      <a:pt x="2683" y="3578"/>
                    </a:lnTo>
                    <a:lnTo>
                      <a:pt x="2285" y="1571"/>
                    </a:lnTo>
                    <a:lnTo>
                      <a:pt x="2305" y="1571"/>
                    </a:lnTo>
                    <a:lnTo>
                      <a:pt x="2981" y="1412"/>
                    </a:lnTo>
                    <a:lnTo>
                      <a:pt x="3299" y="1332"/>
                    </a:lnTo>
                    <a:lnTo>
                      <a:pt x="3637" y="1233"/>
                    </a:lnTo>
                    <a:lnTo>
                      <a:pt x="3756" y="1173"/>
                    </a:lnTo>
                    <a:lnTo>
                      <a:pt x="3855" y="1133"/>
                    </a:lnTo>
                    <a:lnTo>
                      <a:pt x="3954" y="1054"/>
                    </a:lnTo>
                    <a:lnTo>
                      <a:pt x="4034" y="955"/>
                    </a:lnTo>
                    <a:lnTo>
                      <a:pt x="4094" y="855"/>
                    </a:lnTo>
                    <a:lnTo>
                      <a:pt x="4113" y="736"/>
                    </a:lnTo>
                    <a:lnTo>
                      <a:pt x="4133" y="617"/>
                    </a:lnTo>
                    <a:lnTo>
                      <a:pt x="4113" y="498"/>
                    </a:lnTo>
                    <a:lnTo>
                      <a:pt x="4074" y="378"/>
                    </a:lnTo>
                    <a:lnTo>
                      <a:pt x="4014" y="279"/>
                    </a:lnTo>
                    <a:lnTo>
                      <a:pt x="3935" y="180"/>
                    </a:lnTo>
                    <a:lnTo>
                      <a:pt x="3855" y="100"/>
                    </a:lnTo>
                    <a:lnTo>
                      <a:pt x="3776" y="61"/>
                    </a:lnTo>
                    <a:lnTo>
                      <a:pt x="3676" y="21"/>
                    </a:lnTo>
                    <a:lnTo>
                      <a:pt x="3597" y="21"/>
                    </a:lnTo>
                    <a:lnTo>
                      <a:pt x="35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30"/>
              <p:cNvSpPr/>
              <p:nvPr/>
            </p:nvSpPr>
            <p:spPr>
              <a:xfrm>
                <a:off x="5698227" y="238864"/>
                <a:ext cx="56900" cy="82729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2226" extrusionOk="0">
                    <a:moveTo>
                      <a:pt x="597" y="0"/>
                    </a:moveTo>
                    <a:lnTo>
                      <a:pt x="478" y="20"/>
                    </a:lnTo>
                    <a:lnTo>
                      <a:pt x="359" y="60"/>
                    </a:lnTo>
                    <a:lnTo>
                      <a:pt x="259" y="99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41" y="378"/>
                    </a:lnTo>
                    <a:lnTo>
                      <a:pt x="1" y="497"/>
                    </a:lnTo>
                    <a:lnTo>
                      <a:pt x="1" y="616"/>
                    </a:lnTo>
                    <a:lnTo>
                      <a:pt x="21" y="735"/>
                    </a:lnTo>
                    <a:lnTo>
                      <a:pt x="200" y="1331"/>
                    </a:lnTo>
                    <a:lnTo>
                      <a:pt x="398" y="1908"/>
                    </a:lnTo>
                    <a:lnTo>
                      <a:pt x="498" y="2047"/>
                    </a:lnTo>
                    <a:lnTo>
                      <a:pt x="617" y="2146"/>
                    </a:lnTo>
                    <a:lnTo>
                      <a:pt x="716" y="2186"/>
                    </a:lnTo>
                    <a:lnTo>
                      <a:pt x="816" y="2225"/>
                    </a:lnTo>
                    <a:lnTo>
                      <a:pt x="1054" y="2225"/>
                    </a:lnTo>
                    <a:lnTo>
                      <a:pt x="1173" y="2186"/>
                    </a:lnTo>
                    <a:lnTo>
                      <a:pt x="1273" y="2126"/>
                    </a:lnTo>
                    <a:lnTo>
                      <a:pt x="1352" y="2047"/>
                    </a:lnTo>
                    <a:lnTo>
                      <a:pt x="1432" y="1967"/>
                    </a:lnTo>
                    <a:lnTo>
                      <a:pt x="1471" y="1868"/>
                    </a:lnTo>
                    <a:lnTo>
                      <a:pt x="1511" y="1749"/>
                    </a:lnTo>
                    <a:lnTo>
                      <a:pt x="1531" y="1629"/>
                    </a:lnTo>
                    <a:lnTo>
                      <a:pt x="1511" y="1510"/>
                    </a:lnTo>
                    <a:lnTo>
                      <a:pt x="1193" y="477"/>
                    </a:lnTo>
                    <a:lnTo>
                      <a:pt x="1153" y="378"/>
                    </a:lnTo>
                    <a:lnTo>
                      <a:pt x="1094" y="258"/>
                    </a:lnTo>
                    <a:lnTo>
                      <a:pt x="1034" y="179"/>
                    </a:lnTo>
                    <a:lnTo>
                      <a:pt x="935" y="99"/>
                    </a:lnTo>
                    <a:lnTo>
                      <a:pt x="855" y="60"/>
                    </a:lnTo>
                    <a:lnTo>
                      <a:pt x="776" y="20"/>
                    </a:lnTo>
                    <a:lnTo>
                      <a:pt x="6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30"/>
              <p:cNvSpPr/>
              <p:nvPr/>
            </p:nvSpPr>
            <p:spPr>
              <a:xfrm>
                <a:off x="5779468" y="247709"/>
                <a:ext cx="96034" cy="230423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6200" extrusionOk="0">
                    <a:moveTo>
                      <a:pt x="1809" y="0"/>
                    </a:moveTo>
                    <a:lnTo>
                      <a:pt x="1690" y="20"/>
                    </a:lnTo>
                    <a:lnTo>
                      <a:pt x="1590" y="40"/>
                    </a:lnTo>
                    <a:lnTo>
                      <a:pt x="1471" y="100"/>
                    </a:lnTo>
                    <a:lnTo>
                      <a:pt x="1392" y="179"/>
                    </a:lnTo>
                    <a:lnTo>
                      <a:pt x="1133" y="438"/>
                    </a:lnTo>
                    <a:lnTo>
                      <a:pt x="895" y="696"/>
                    </a:lnTo>
                    <a:lnTo>
                      <a:pt x="676" y="974"/>
                    </a:lnTo>
                    <a:lnTo>
                      <a:pt x="497" y="1272"/>
                    </a:lnTo>
                    <a:lnTo>
                      <a:pt x="418" y="1451"/>
                    </a:lnTo>
                    <a:lnTo>
                      <a:pt x="378" y="1610"/>
                    </a:lnTo>
                    <a:lnTo>
                      <a:pt x="338" y="1789"/>
                    </a:lnTo>
                    <a:lnTo>
                      <a:pt x="319" y="1968"/>
                    </a:lnTo>
                    <a:lnTo>
                      <a:pt x="319" y="2047"/>
                    </a:lnTo>
                    <a:lnTo>
                      <a:pt x="319" y="2186"/>
                    </a:lnTo>
                    <a:lnTo>
                      <a:pt x="338" y="2325"/>
                    </a:lnTo>
                    <a:lnTo>
                      <a:pt x="418" y="2564"/>
                    </a:lnTo>
                    <a:lnTo>
                      <a:pt x="497" y="2802"/>
                    </a:lnTo>
                    <a:lnTo>
                      <a:pt x="557" y="2941"/>
                    </a:lnTo>
                    <a:lnTo>
                      <a:pt x="636" y="3080"/>
                    </a:lnTo>
                    <a:lnTo>
                      <a:pt x="815" y="3319"/>
                    </a:lnTo>
                    <a:lnTo>
                      <a:pt x="994" y="3537"/>
                    </a:lnTo>
                    <a:lnTo>
                      <a:pt x="1312" y="3915"/>
                    </a:lnTo>
                    <a:lnTo>
                      <a:pt x="1312" y="3955"/>
                    </a:lnTo>
                    <a:lnTo>
                      <a:pt x="1352" y="4094"/>
                    </a:lnTo>
                    <a:lnTo>
                      <a:pt x="1332" y="4253"/>
                    </a:lnTo>
                    <a:lnTo>
                      <a:pt x="1312" y="4372"/>
                    </a:lnTo>
                    <a:lnTo>
                      <a:pt x="1233" y="4471"/>
                    </a:lnTo>
                    <a:lnTo>
                      <a:pt x="1093" y="4610"/>
                    </a:lnTo>
                    <a:lnTo>
                      <a:pt x="935" y="4749"/>
                    </a:lnTo>
                    <a:lnTo>
                      <a:pt x="636" y="4928"/>
                    </a:lnTo>
                    <a:lnTo>
                      <a:pt x="319" y="5087"/>
                    </a:lnTo>
                    <a:lnTo>
                      <a:pt x="219" y="5147"/>
                    </a:lnTo>
                    <a:lnTo>
                      <a:pt x="140" y="5226"/>
                    </a:lnTo>
                    <a:lnTo>
                      <a:pt x="80" y="5326"/>
                    </a:lnTo>
                    <a:lnTo>
                      <a:pt x="40" y="5425"/>
                    </a:lnTo>
                    <a:lnTo>
                      <a:pt x="1" y="5544"/>
                    </a:lnTo>
                    <a:lnTo>
                      <a:pt x="1" y="5663"/>
                    </a:lnTo>
                    <a:lnTo>
                      <a:pt x="21" y="5783"/>
                    </a:lnTo>
                    <a:lnTo>
                      <a:pt x="60" y="5882"/>
                    </a:lnTo>
                    <a:lnTo>
                      <a:pt x="140" y="5981"/>
                    </a:lnTo>
                    <a:lnTo>
                      <a:pt x="219" y="6061"/>
                    </a:lnTo>
                    <a:lnTo>
                      <a:pt x="299" y="6120"/>
                    </a:lnTo>
                    <a:lnTo>
                      <a:pt x="418" y="6180"/>
                    </a:lnTo>
                    <a:lnTo>
                      <a:pt x="537" y="6200"/>
                    </a:lnTo>
                    <a:lnTo>
                      <a:pt x="636" y="6200"/>
                    </a:lnTo>
                    <a:lnTo>
                      <a:pt x="756" y="6180"/>
                    </a:lnTo>
                    <a:lnTo>
                      <a:pt x="875" y="6140"/>
                    </a:lnTo>
                    <a:lnTo>
                      <a:pt x="1093" y="6041"/>
                    </a:lnTo>
                    <a:lnTo>
                      <a:pt x="1292" y="5922"/>
                    </a:lnTo>
                    <a:lnTo>
                      <a:pt x="1511" y="5803"/>
                    </a:lnTo>
                    <a:lnTo>
                      <a:pt x="1709" y="5663"/>
                    </a:lnTo>
                    <a:lnTo>
                      <a:pt x="1868" y="5544"/>
                    </a:lnTo>
                    <a:lnTo>
                      <a:pt x="2008" y="5405"/>
                    </a:lnTo>
                    <a:lnTo>
                      <a:pt x="2147" y="5266"/>
                    </a:lnTo>
                    <a:lnTo>
                      <a:pt x="2286" y="5107"/>
                    </a:lnTo>
                    <a:lnTo>
                      <a:pt x="2385" y="4928"/>
                    </a:lnTo>
                    <a:lnTo>
                      <a:pt x="2465" y="4730"/>
                    </a:lnTo>
                    <a:lnTo>
                      <a:pt x="2524" y="4511"/>
                    </a:lnTo>
                    <a:lnTo>
                      <a:pt x="2564" y="4292"/>
                    </a:lnTo>
                    <a:lnTo>
                      <a:pt x="2584" y="4074"/>
                    </a:lnTo>
                    <a:lnTo>
                      <a:pt x="2564" y="3875"/>
                    </a:lnTo>
                    <a:lnTo>
                      <a:pt x="2504" y="3637"/>
                    </a:lnTo>
                    <a:lnTo>
                      <a:pt x="2445" y="3438"/>
                    </a:lnTo>
                    <a:lnTo>
                      <a:pt x="2365" y="3299"/>
                    </a:lnTo>
                    <a:lnTo>
                      <a:pt x="2286" y="3180"/>
                    </a:lnTo>
                    <a:lnTo>
                      <a:pt x="2107" y="2941"/>
                    </a:lnTo>
                    <a:lnTo>
                      <a:pt x="1829" y="2544"/>
                    </a:lnTo>
                    <a:lnTo>
                      <a:pt x="1670" y="2286"/>
                    </a:lnTo>
                    <a:lnTo>
                      <a:pt x="1610" y="2027"/>
                    </a:lnTo>
                    <a:lnTo>
                      <a:pt x="1610" y="2007"/>
                    </a:lnTo>
                    <a:lnTo>
                      <a:pt x="1650" y="1928"/>
                    </a:lnTo>
                    <a:lnTo>
                      <a:pt x="1769" y="1729"/>
                    </a:lnTo>
                    <a:lnTo>
                      <a:pt x="1888" y="1550"/>
                    </a:lnTo>
                    <a:lnTo>
                      <a:pt x="2266" y="1153"/>
                    </a:lnTo>
                    <a:lnTo>
                      <a:pt x="2365" y="1054"/>
                    </a:lnTo>
                    <a:lnTo>
                      <a:pt x="2425" y="954"/>
                    </a:lnTo>
                    <a:lnTo>
                      <a:pt x="2465" y="835"/>
                    </a:lnTo>
                    <a:lnTo>
                      <a:pt x="2484" y="696"/>
                    </a:lnTo>
                    <a:lnTo>
                      <a:pt x="2484" y="577"/>
                    </a:lnTo>
                    <a:lnTo>
                      <a:pt x="2445" y="438"/>
                    </a:lnTo>
                    <a:lnTo>
                      <a:pt x="2385" y="318"/>
                    </a:lnTo>
                    <a:lnTo>
                      <a:pt x="2325" y="219"/>
                    </a:lnTo>
                    <a:lnTo>
                      <a:pt x="2206" y="120"/>
                    </a:lnTo>
                    <a:lnTo>
                      <a:pt x="2087" y="60"/>
                    </a:lnTo>
                    <a:lnTo>
                      <a:pt x="1948" y="20"/>
                    </a:lnTo>
                    <a:lnTo>
                      <a:pt x="1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30"/>
              <p:cNvSpPr/>
              <p:nvPr/>
            </p:nvSpPr>
            <p:spPr>
              <a:xfrm>
                <a:off x="5382925" y="636893"/>
                <a:ext cx="153640" cy="205299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5524" extrusionOk="0">
                    <a:moveTo>
                      <a:pt x="2405" y="0"/>
                    </a:moveTo>
                    <a:lnTo>
                      <a:pt x="2246" y="20"/>
                    </a:lnTo>
                    <a:lnTo>
                      <a:pt x="2087" y="79"/>
                    </a:lnTo>
                    <a:lnTo>
                      <a:pt x="1888" y="159"/>
                    </a:lnTo>
                    <a:lnTo>
                      <a:pt x="1689" y="258"/>
                    </a:lnTo>
                    <a:lnTo>
                      <a:pt x="1451" y="397"/>
                    </a:lnTo>
                    <a:lnTo>
                      <a:pt x="1232" y="576"/>
                    </a:lnTo>
                    <a:lnTo>
                      <a:pt x="1014" y="735"/>
                    </a:lnTo>
                    <a:lnTo>
                      <a:pt x="815" y="934"/>
                    </a:lnTo>
                    <a:lnTo>
                      <a:pt x="636" y="1133"/>
                    </a:lnTo>
                    <a:lnTo>
                      <a:pt x="457" y="1351"/>
                    </a:lnTo>
                    <a:lnTo>
                      <a:pt x="298" y="1570"/>
                    </a:lnTo>
                    <a:lnTo>
                      <a:pt x="179" y="1788"/>
                    </a:lnTo>
                    <a:lnTo>
                      <a:pt x="100" y="2047"/>
                    </a:lnTo>
                    <a:lnTo>
                      <a:pt x="40" y="2285"/>
                    </a:lnTo>
                    <a:lnTo>
                      <a:pt x="0" y="2444"/>
                    </a:lnTo>
                    <a:lnTo>
                      <a:pt x="0" y="2603"/>
                    </a:lnTo>
                    <a:lnTo>
                      <a:pt x="0" y="2921"/>
                    </a:lnTo>
                    <a:lnTo>
                      <a:pt x="40" y="3120"/>
                    </a:lnTo>
                    <a:lnTo>
                      <a:pt x="100" y="3318"/>
                    </a:lnTo>
                    <a:lnTo>
                      <a:pt x="159" y="3517"/>
                    </a:lnTo>
                    <a:lnTo>
                      <a:pt x="279" y="3736"/>
                    </a:lnTo>
                    <a:lnTo>
                      <a:pt x="398" y="3934"/>
                    </a:lnTo>
                    <a:lnTo>
                      <a:pt x="577" y="4173"/>
                    </a:lnTo>
                    <a:lnTo>
                      <a:pt x="795" y="4391"/>
                    </a:lnTo>
                    <a:lnTo>
                      <a:pt x="974" y="4570"/>
                    </a:lnTo>
                    <a:lnTo>
                      <a:pt x="1193" y="4749"/>
                    </a:lnTo>
                    <a:lnTo>
                      <a:pt x="1292" y="4828"/>
                    </a:lnTo>
                    <a:lnTo>
                      <a:pt x="1411" y="4888"/>
                    </a:lnTo>
                    <a:lnTo>
                      <a:pt x="1650" y="5007"/>
                    </a:lnTo>
                    <a:lnTo>
                      <a:pt x="1908" y="5047"/>
                    </a:lnTo>
                    <a:lnTo>
                      <a:pt x="2246" y="5047"/>
                    </a:lnTo>
                    <a:lnTo>
                      <a:pt x="2484" y="5007"/>
                    </a:lnTo>
                    <a:lnTo>
                      <a:pt x="2703" y="4928"/>
                    </a:lnTo>
                    <a:lnTo>
                      <a:pt x="2842" y="4848"/>
                    </a:lnTo>
                    <a:lnTo>
                      <a:pt x="2981" y="5206"/>
                    </a:lnTo>
                    <a:lnTo>
                      <a:pt x="3021" y="5285"/>
                    </a:lnTo>
                    <a:lnTo>
                      <a:pt x="3100" y="5365"/>
                    </a:lnTo>
                    <a:lnTo>
                      <a:pt x="3180" y="5425"/>
                    </a:lnTo>
                    <a:lnTo>
                      <a:pt x="3259" y="5464"/>
                    </a:lnTo>
                    <a:lnTo>
                      <a:pt x="3358" y="5504"/>
                    </a:lnTo>
                    <a:lnTo>
                      <a:pt x="3458" y="5524"/>
                    </a:lnTo>
                    <a:lnTo>
                      <a:pt x="3557" y="5524"/>
                    </a:lnTo>
                    <a:lnTo>
                      <a:pt x="3657" y="5504"/>
                    </a:lnTo>
                    <a:lnTo>
                      <a:pt x="3776" y="5484"/>
                    </a:lnTo>
                    <a:lnTo>
                      <a:pt x="3875" y="5425"/>
                    </a:lnTo>
                    <a:lnTo>
                      <a:pt x="3955" y="5345"/>
                    </a:lnTo>
                    <a:lnTo>
                      <a:pt x="4034" y="5246"/>
                    </a:lnTo>
                    <a:lnTo>
                      <a:pt x="4094" y="5146"/>
                    </a:lnTo>
                    <a:lnTo>
                      <a:pt x="4114" y="5027"/>
                    </a:lnTo>
                    <a:lnTo>
                      <a:pt x="4133" y="4908"/>
                    </a:lnTo>
                    <a:lnTo>
                      <a:pt x="4114" y="4789"/>
                    </a:lnTo>
                    <a:lnTo>
                      <a:pt x="4054" y="4511"/>
                    </a:lnTo>
                    <a:lnTo>
                      <a:pt x="3974" y="4232"/>
                    </a:lnTo>
                    <a:lnTo>
                      <a:pt x="3796" y="3696"/>
                    </a:lnTo>
                    <a:lnTo>
                      <a:pt x="3358" y="2384"/>
                    </a:lnTo>
                    <a:lnTo>
                      <a:pt x="3299" y="2225"/>
                    </a:lnTo>
                    <a:lnTo>
                      <a:pt x="3219" y="2086"/>
                    </a:lnTo>
                    <a:lnTo>
                      <a:pt x="3080" y="1967"/>
                    </a:lnTo>
                    <a:lnTo>
                      <a:pt x="3001" y="1927"/>
                    </a:lnTo>
                    <a:lnTo>
                      <a:pt x="2921" y="1908"/>
                    </a:lnTo>
                    <a:lnTo>
                      <a:pt x="2822" y="1888"/>
                    </a:lnTo>
                    <a:lnTo>
                      <a:pt x="2742" y="1868"/>
                    </a:lnTo>
                    <a:lnTo>
                      <a:pt x="2603" y="1888"/>
                    </a:lnTo>
                    <a:lnTo>
                      <a:pt x="2484" y="1927"/>
                    </a:lnTo>
                    <a:lnTo>
                      <a:pt x="2365" y="1987"/>
                    </a:lnTo>
                    <a:lnTo>
                      <a:pt x="2285" y="2067"/>
                    </a:lnTo>
                    <a:lnTo>
                      <a:pt x="2206" y="2166"/>
                    </a:lnTo>
                    <a:lnTo>
                      <a:pt x="2146" y="2265"/>
                    </a:lnTo>
                    <a:lnTo>
                      <a:pt x="2107" y="2404"/>
                    </a:lnTo>
                    <a:lnTo>
                      <a:pt x="2087" y="2524"/>
                    </a:lnTo>
                    <a:lnTo>
                      <a:pt x="2107" y="2643"/>
                    </a:lnTo>
                    <a:lnTo>
                      <a:pt x="2425" y="3577"/>
                    </a:lnTo>
                    <a:lnTo>
                      <a:pt x="2345" y="3676"/>
                    </a:lnTo>
                    <a:lnTo>
                      <a:pt x="2285" y="3755"/>
                    </a:lnTo>
                    <a:lnTo>
                      <a:pt x="2246" y="3795"/>
                    </a:lnTo>
                    <a:lnTo>
                      <a:pt x="2206" y="3815"/>
                    </a:lnTo>
                    <a:lnTo>
                      <a:pt x="2087" y="3835"/>
                    </a:lnTo>
                    <a:lnTo>
                      <a:pt x="2027" y="3835"/>
                    </a:lnTo>
                    <a:lnTo>
                      <a:pt x="1908" y="3736"/>
                    </a:lnTo>
                    <a:lnTo>
                      <a:pt x="1689" y="3517"/>
                    </a:lnTo>
                    <a:lnTo>
                      <a:pt x="1471" y="3298"/>
                    </a:lnTo>
                    <a:lnTo>
                      <a:pt x="1371" y="3100"/>
                    </a:lnTo>
                    <a:lnTo>
                      <a:pt x="1292" y="2901"/>
                    </a:lnTo>
                    <a:lnTo>
                      <a:pt x="1272" y="2822"/>
                    </a:lnTo>
                    <a:lnTo>
                      <a:pt x="1272" y="2663"/>
                    </a:lnTo>
                    <a:lnTo>
                      <a:pt x="1292" y="2484"/>
                    </a:lnTo>
                    <a:lnTo>
                      <a:pt x="1352" y="2285"/>
                    </a:lnTo>
                    <a:lnTo>
                      <a:pt x="1451" y="2146"/>
                    </a:lnTo>
                    <a:lnTo>
                      <a:pt x="1550" y="2007"/>
                    </a:lnTo>
                    <a:lnTo>
                      <a:pt x="1809" y="1729"/>
                    </a:lnTo>
                    <a:lnTo>
                      <a:pt x="2107" y="1490"/>
                    </a:lnTo>
                    <a:lnTo>
                      <a:pt x="2385" y="1331"/>
                    </a:lnTo>
                    <a:lnTo>
                      <a:pt x="2683" y="1212"/>
                    </a:lnTo>
                    <a:lnTo>
                      <a:pt x="2782" y="1133"/>
                    </a:lnTo>
                    <a:lnTo>
                      <a:pt x="2862" y="1053"/>
                    </a:lnTo>
                    <a:lnTo>
                      <a:pt x="2941" y="954"/>
                    </a:lnTo>
                    <a:lnTo>
                      <a:pt x="2981" y="835"/>
                    </a:lnTo>
                    <a:lnTo>
                      <a:pt x="3021" y="715"/>
                    </a:lnTo>
                    <a:lnTo>
                      <a:pt x="3021" y="596"/>
                    </a:lnTo>
                    <a:lnTo>
                      <a:pt x="3001" y="457"/>
                    </a:lnTo>
                    <a:lnTo>
                      <a:pt x="2941" y="338"/>
                    </a:lnTo>
                    <a:lnTo>
                      <a:pt x="2882" y="238"/>
                    </a:lnTo>
                    <a:lnTo>
                      <a:pt x="2802" y="159"/>
                    </a:lnTo>
                    <a:lnTo>
                      <a:pt x="2703" y="79"/>
                    </a:lnTo>
                    <a:lnTo>
                      <a:pt x="2584" y="40"/>
                    </a:lnTo>
                    <a:lnTo>
                      <a:pt x="2484" y="20"/>
                    </a:lnTo>
                    <a:lnTo>
                      <a:pt x="24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30"/>
              <p:cNvSpPr/>
              <p:nvPr/>
            </p:nvSpPr>
            <p:spPr>
              <a:xfrm>
                <a:off x="5549830" y="619909"/>
                <a:ext cx="138105" cy="161742"/>
              </a:xfrm>
              <a:custGeom>
                <a:avLst/>
                <a:gdLst/>
                <a:ahLst/>
                <a:cxnLst/>
                <a:rect l="l" t="t" r="r" b="b"/>
                <a:pathLst>
                  <a:path w="3716" h="4352" extrusionOk="0">
                    <a:moveTo>
                      <a:pt x="1550" y="1331"/>
                    </a:moveTo>
                    <a:lnTo>
                      <a:pt x="1629" y="1371"/>
                    </a:lnTo>
                    <a:lnTo>
                      <a:pt x="1868" y="1490"/>
                    </a:lnTo>
                    <a:lnTo>
                      <a:pt x="2067" y="1629"/>
                    </a:lnTo>
                    <a:lnTo>
                      <a:pt x="2186" y="1768"/>
                    </a:lnTo>
                    <a:lnTo>
                      <a:pt x="2305" y="1888"/>
                    </a:lnTo>
                    <a:lnTo>
                      <a:pt x="2424" y="2146"/>
                    </a:lnTo>
                    <a:lnTo>
                      <a:pt x="2484" y="2424"/>
                    </a:lnTo>
                    <a:lnTo>
                      <a:pt x="2484" y="2603"/>
                    </a:lnTo>
                    <a:lnTo>
                      <a:pt x="2424" y="2762"/>
                    </a:lnTo>
                    <a:lnTo>
                      <a:pt x="2345" y="2881"/>
                    </a:lnTo>
                    <a:lnTo>
                      <a:pt x="2225" y="2981"/>
                    </a:lnTo>
                    <a:lnTo>
                      <a:pt x="2007" y="3100"/>
                    </a:lnTo>
                    <a:lnTo>
                      <a:pt x="1908" y="3120"/>
                    </a:lnTo>
                    <a:lnTo>
                      <a:pt x="1888" y="3120"/>
                    </a:lnTo>
                    <a:lnTo>
                      <a:pt x="1808" y="3100"/>
                    </a:lnTo>
                    <a:lnTo>
                      <a:pt x="1610" y="2961"/>
                    </a:lnTo>
                    <a:lnTo>
                      <a:pt x="1470" y="2822"/>
                    </a:lnTo>
                    <a:lnTo>
                      <a:pt x="1331" y="2543"/>
                    </a:lnTo>
                    <a:lnTo>
                      <a:pt x="1292" y="2384"/>
                    </a:lnTo>
                    <a:lnTo>
                      <a:pt x="1252" y="2206"/>
                    </a:lnTo>
                    <a:lnTo>
                      <a:pt x="1272" y="2027"/>
                    </a:lnTo>
                    <a:lnTo>
                      <a:pt x="1331" y="1768"/>
                    </a:lnTo>
                    <a:lnTo>
                      <a:pt x="1431" y="1530"/>
                    </a:lnTo>
                    <a:lnTo>
                      <a:pt x="1550" y="1331"/>
                    </a:lnTo>
                    <a:close/>
                    <a:moveTo>
                      <a:pt x="1590" y="0"/>
                    </a:moveTo>
                    <a:lnTo>
                      <a:pt x="1431" y="60"/>
                    </a:lnTo>
                    <a:lnTo>
                      <a:pt x="1292" y="159"/>
                    </a:lnTo>
                    <a:lnTo>
                      <a:pt x="1153" y="139"/>
                    </a:lnTo>
                    <a:lnTo>
                      <a:pt x="1013" y="159"/>
                    </a:lnTo>
                    <a:lnTo>
                      <a:pt x="894" y="219"/>
                    </a:lnTo>
                    <a:lnTo>
                      <a:pt x="795" y="298"/>
                    </a:lnTo>
                    <a:lnTo>
                      <a:pt x="556" y="576"/>
                    </a:lnTo>
                    <a:lnTo>
                      <a:pt x="457" y="735"/>
                    </a:lnTo>
                    <a:lnTo>
                      <a:pt x="358" y="894"/>
                    </a:lnTo>
                    <a:lnTo>
                      <a:pt x="258" y="1093"/>
                    </a:lnTo>
                    <a:lnTo>
                      <a:pt x="179" y="1311"/>
                    </a:lnTo>
                    <a:lnTo>
                      <a:pt x="99" y="1530"/>
                    </a:lnTo>
                    <a:lnTo>
                      <a:pt x="60" y="1749"/>
                    </a:lnTo>
                    <a:lnTo>
                      <a:pt x="20" y="1927"/>
                    </a:lnTo>
                    <a:lnTo>
                      <a:pt x="0" y="2126"/>
                    </a:lnTo>
                    <a:lnTo>
                      <a:pt x="20" y="2365"/>
                    </a:lnTo>
                    <a:lnTo>
                      <a:pt x="60" y="2603"/>
                    </a:lnTo>
                    <a:lnTo>
                      <a:pt x="119" y="2841"/>
                    </a:lnTo>
                    <a:lnTo>
                      <a:pt x="199" y="3060"/>
                    </a:lnTo>
                    <a:lnTo>
                      <a:pt x="278" y="3239"/>
                    </a:lnTo>
                    <a:lnTo>
                      <a:pt x="378" y="3398"/>
                    </a:lnTo>
                    <a:lnTo>
                      <a:pt x="477" y="3537"/>
                    </a:lnTo>
                    <a:lnTo>
                      <a:pt x="576" y="3696"/>
                    </a:lnTo>
                    <a:lnTo>
                      <a:pt x="676" y="3775"/>
                    </a:lnTo>
                    <a:lnTo>
                      <a:pt x="755" y="3875"/>
                    </a:lnTo>
                    <a:lnTo>
                      <a:pt x="954" y="4014"/>
                    </a:lnTo>
                    <a:lnTo>
                      <a:pt x="1133" y="4133"/>
                    </a:lnTo>
                    <a:lnTo>
                      <a:pt x="1351" y="4232"/>
                    </a:lnTo>
                    <a:lnTo>
                      <a:pt x="1510" y="4312"/>
                    </a:lnTo>
                    <a:lnTo>
                      <a:pt x="1768" y="4352"/>
                    </a:lnTo>
                    <a:lnTo>
                      <a:pt x="1967" y="4352"/>
                    </a:lnTo>
                    <a:lnTo>
                      <a:pt x="2146" y="4332"/>
                    </a:lnTo>
                    <a:lnTo>
                      <a:pt x="2325" y="4292"/>
                    </a:lnTo>
                    <a:lnTo>
                      <a:pt x="2563" y="4212"/>
                    </a:lnTo>
                    <a:lnTo>
                      <a:pt x="2663" y="4153"/>
                    </a:lnTo>
                    <a:lnTo>
                      <a:pt x="2782" y="4093"/>
                    </a:lnTo>
                    <a:lnTo>
                      <a:pt x="2981" y="3954"/>
                    </a:lnTo>
                    <a:lnTo>
                      <a:pt x="3140" y="3795"/>
                    </a:lnTo>
                    <a:lnTo>
                      <a:pt x="3298" y="3636"/>
                    </a:lnTo>
                    <a:lnTo>
                      <a:pt x="3398" y="3497"/>
                    </a:lnTo>
                    <a:lnTo>
                      <a:pt x="3477" y="3358"/>
                    </a:lnTo>
                    <a:lnTo>
                      <a:pt x="3557" y="3199"/>
                    </a:lnTo>
                    <a:lnTo>
                      <a:pt x="3616" y="3040"/>
                    </a:lnTo>
                    <a:lnTo>
                      <a:pt x="3656" y="2881"/>
                    </a:lnTo>
                    <a:lnTo>
                      <a:pt x="3696" y="2702"/>
                    </a:lnTo>
                    <a:lnTo>
                      <a:pt x="3716" y="2524"/>
                    </a:lnTo>
                    <a:lnTo>
                      <a:pt x="3716" y="2365"/>
                    </a:lnTo>
                    <a:lnTo>
                      <a:pt x="3696" y="2166"/>
                    </a:lnTo>
                    <a:lnTo>
                      <a:pt x="3656" y="1987"/>
                    </a:lnTo>
                    <a:lnTo>
                      <a:pt x="3616" y="1808"/>
                    </a:lnTo>
                    <a:lnTo>
                      <a:pt x="3557" y="1629"/>
                    </a:lnTo>
                    <a:lnTo>
                      <a:pt x="3497" y="1470"/>
                    </a:lnTo>
                    <a:lnTo>
                      <a:pt x="3418" y="1311"/>
                    </a:lnTo>
                    <a:lnTo>
                      <a:pt x="3318" y="1152"/>
                    </a:lnTo>
                    <a:lnTo>
                      <a:pt x="3219" y="994"/>
                    </a:lnTo>
                    <a:lnTo>
                      <a:pt x="3100" y="854"/>
                    </a:lnTo>
                    <a:lnTo>
                      <a:pt x="2981" y="715"/>
                    </a:lnTo>
                    <a:lnTo>
                      <a:pt x="2702" y="477"/>
                    </a:lnTo>
                    <a:lnTo>
                      <a:pt x="2404" y="278"/>
                    </a:lnTo>
                    <a:lnTo>
                      <a:pt x="2106" y="99"/>
                    </a:lnTo>
                    <a:lnTo>
                      <a:pt x="1947" y="20"/>
                    </a:lnTo>
                    <a:lnTo>
                      <a:pt x="18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30"/>
              <p:cNvSpPr/>
              <p:nvPr/>
            </p:nvSpPr>
            <p:spPr>
              <a:xfrm>
                <a:off x="5752895" y="540861"/>
                <a:ext cx="50247" cy="212732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5724" extrusionOk="0">
                    <a:moveTo>
                      <a:pt x="636" y="1"/>
                    </a:moveTo>
                    <a:lnTo>
                      <a:pt x="517" y="21"/>
                    </a:lnTo>
                    <a:lnTo>
                      <a:pt x="418" y="61"/>
                    </a:lnTo>
                    <a:lnTo>
                      <a:pt x="298" y="100"/>
                    </a:lnTo>
                    <a:lnTo>
                      <a:pt x="219" y="180"/>
                    </a:lnTo>
                    <a:lnTo>
                      <a:pt x="120" y="259"/>
                    </a:lnTo>
                    <a:lnTo>
                      <a:pt x="60" y="378"/>
                    </a:lnTo>
                    <a:lnTo>
                      <a:pt x="20" y="498"/>
                    </a:lnTo>
                    <a:lnTo>
                      <a:pt x="0" y="617"/>
                    </a:lnTo>
                    <a:lnTo>
                      <a:pt x="60" y="3061"/>
                    </a:lnTo>
                    <a:lnTo>
                      <a:pt x="80" y="4154"/>
                    </a:lnTo>
                    <a:lnTo>
                      <a:pt x="100" y="4710"/>
                    </a:lnTo>
                    <a:lnTo>
                      <a:pt x="139" y="5247"/>
                    </a:lnTo>
                    <a:lnTo>
                      <a:pt x="199" y="5406"/>
                    </a:lnTo>
                    <a:lnTo>
                      <a:pt x="298" y="5525"/>
                    </a:lnTo>
                    <a:lnTo>
                      <a:pt x="378" y="5604"/>
                    </a:lnTo>
                    <a:lnTo>
                      <a:pt x="477" y="5664"/>
                    </a:lnTo>
                    <a:lnTo>
                      <a:pt x="596" y="5704"/>
                    </a:lnTo>
                    <a:lnTo>
                      <a:pt x="696" y="5723"/>
                    </a:lnTo>
                    <a:lnTo>
                      <a:pt x="815" y="5723"/>
                    </a:lnTo>
                    <a:lnTo>
                      <a:pt x="934" y="5704"/>
                    </a:lnTo>
                    <a:lnTo>
                      <a:pt x="1034" y="5644"/>
                    </a:lnTo>
                    <a:lnTo>
                      <a:pt x="1133" y="5584"/>
                    </a:lnTo>
                    <a:lnTo>
                      <a:pt x="1212" y="5485"/>
                    </a:lnTo>
                    <a:lnTo>
                      <a:pt x="1292" y="5386"/>
                    </a:lnTo>
                    <a:lnTo>
                      <a:pt x="1332" y="5286"/>
                    </a:lnTo>
                    <a:lnTo>
                      <a:pt x="1332" y="5167"/>
                    </a:lnTo>
                    <a:lnTo>
                      <a:pt x="1351" y="4035"/>
                    </a:lnTo>
                    <a:lnTo>
                      <a:pt x="1332" y="2922"/>
                    </a:lnTo>
                    <a:lnTo>
                      <a:pt x="1272" y="696"/>
                    </a:lnTo>
                    <a:lnTo>
                      <a:pt x="1272" y="557"/>
                    </a:lnTo>
                    <a:lnTo>
                      <a:pt x="1232" y="438"/>
                    </a:lnTo>
                    <a:lnTo>
                      <a:pt x="1193" y="319"/>
                    </a:lnTo>
                    <a:lnTo>
                      <a:pt x="1113" y="219"/>
                    </a:lnTo>
                    <a:lnTo>
                      <a:pt x="1014" y="140"/>
                    </a:lnTo>
                    <a:lnTo>
                      <a:pt x="914" y="80"/>
                    </a:lnTo>
                    <a:lnTo>
                      <a:pt x="795" y="41"/>
                    </a:lnTo>
                    <a:lnTo>
                      <a:pt x="676" y="21"/>
                    </a:lnTo>
                    <a:lnTo>
                      <a:pt x="6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30"/>
              <p:cNvSpPr/>
              <p:nvPr/>
            </p:nvSpPr>
            <p:spPr>
              <a:xfrm>
                <a:off x="5753638" y="796365"/>
                <a:ext cx="47274" cy="47311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3" extrusionOk="0">
                    <a:moveTo>
                      <a:pt x="537" y="1"/>
                    </a:moveTo>
                    <a:lnTo>
                      <a:pt x="417" y="41"/>
                    </a:lnTo>
                    <a:lnTo>
                      <a:pt x="318" y="80"/>
                    </a:lnTo>
                    <a:lnTo>
                      <a:pt x="199" y="160"/>
                    </a:lnTo>
                    <a:lnTo>
                      <a:pt x="119" y="259"/>
                    </a:lnTo>
                    <a:lnTo>
                      <a:pt x="60" y="359"/>
                    </a:lnTo>
                    <a:lnTo>
                      <a:pt x="20" y="478"/>
                    </a:lnTo>
                    <a:lnTo>
                      <a:pt x="0" y="597"/>
                    </a:lnTo>
                    <a:lnTo>
                      <a:pt x="0" y="716"/>
                    </a:lnTo>
                    <a:lnTo>
                      <a:pt x="40" y="836"/>
                    </a:lnTo>
                    <a:lnTo>
                      <a:pt x="80" y="955"/>
                    </a:lnTo>
                    <a:lnTo>
                      <a:pt x="159" y="1054"/>
                    </a:lnTo>
                    <a:lnTo>
                      <a:pt x="239" y="1134"/>
                    </a:lnTo>
                    <a:lnTo>
                      <a:pt x="358" y="1213"/>
                    </a:lnTo>
                    <a:lnTo>
                      <a:pt x="477" y="1253"/>
                    </a:lnTo>
                    <a:lnTo>
                      <a:pt x="596" y="1273"/>
                    </a:lnTo>
                    <a:lnTo>
                      <a:pt x="716" y="1253"/>
                    </a:lnTo>
                    <a:lnTo>
                      <a:pt x="855" y="1233"/>
                    </a:lnTo>
                    <a:lnTo>
                      <a:pt x="954" y="1173"/>
                    </a:lnTo>
                    <a:lnTo>
                      <a:pt x="1073" y="1094"/>
                    </a:lnTo>
                    <a:lnTo>
                      <a:pt x="1153" y="1014"/>
                    </a:lnTo>
                    <a:lnTo>
                      <a:pt x="1212" y="915"/>
                    </a:lnTo>
                    <a:lnTo>
                      <a:pt x="1252" y="796"/>
                    </a:lnTo>
                    <a:lnTo>
                      <a:pt x="1272" y="677"/>
                    </a:lnTo>
                    <a:lnTo>
                      <a:pt x="1272" y="537"/>
                    </a:lnTo>
                    <a:lnTo>
                      <a:pt x="1232" y="418"/>
                    </a:lnTo>
                    <a:lnTo>
                      <a:pt x="1173" y="319"/>
                    </a:lnTo>
                    <a:lnTo>
                      <a:pt x="1113" y="200"/>
                    </a:lnTo>
                    <a:lnTo>
                      <a:pt x="1014" y="120"/>
                    </a:lnTo>
                    <a:lnTo>
                      <a:pt x="914" y="61"/>
                    </a:lnTo>
                    <a:lnTo>
                      <a:pt x="7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40" name="Google Shape;1540;p30"/>
          <p:cNvGrpSpPr/>
          <p:nvPr/>
        </p:nvGrpSpPr>
        <p:grpSpPr>
          <a:xfrm>
            <a:off x="5723804" y="345785"/>
            <a:ext cx="2193955" cy="4253650"/>
            <a:chOff x="4224625" y="287225"/>
            <a:chExt cx="1882900" cy="3650575"/>
          </a:xfrm>
        </p:grpSpPr>
        <p:sp>
          <p:nvSpPr>
            <p:cNvPr id="1541" name="Google Shape;1541;p30"/>
            <p:cNvSpPr/>
            <p:nvPr/>
          </p:nvSpPr>
          <p:spPr>
            <a:xfrm>
              <a:off x="4224625" y="832200"/>
              <a:ext cx="365550" cy="339125"/>
            </a:xfrm>
            <a:custGeom>
              <a:avLst/>
              <a:gdLst/>
              <a:ahLst/>
              <a:cxnLst/>
              <a:rect l="l" t="t" r="r" b="b"/>
              <a:pathLst>
                <a:path w="14622" h="13565" extrusionOk="0">
                  <a:moveTo>
                    <a:pt x="7746" y="454"/>
                  </a:moveTo>
                  <a:lnTo>
                    <a:pt x="8010" y="492"/>
                  </a:lnTo>
                  <a:lnTo>
                    <a:pt x="8275" y="530"/>
                  </a:lnTo>
                  <a:lnTo>
                    <a:pt x="8539" y="587"/>
                  </a:lnTo>
                  <a:lnTo>
                    <a:pt x="8803" y="643"/>
                  </a:lnTo>
                  <a:lnTo>
                    <a:pt x="9068" y="738"/>
                  </a:lnTo>
                  <a:lnTo>
                    <a:pt x="9314" y="832"/>
                  </a:lnTo>
                  <a:lnTo>
                    <a:pt x="9559" y="946"/>
                  </a:lnTo>
                  <a:lnTo>
                    <a:pt x="9805" y="1078"/>
                  </a:lnTo>
                  <a:lnTo>
                    <a:pt x="10031" y="1210"/>
                  </a:lnTo>
                  <a:lnTo>
                    <a:pt x="10258" y="1361"/>
                  </a:lnTo>
                  <a:lnTo>
                    <a:pt x="10466" y="1531"/>
                  </a:lnTo>
                  <a:lnTo>
                    <a:pt x="10674" y="1701"/>
                  </a:lnTo>
                  <a:lnTo>
                    <a:pt x="10863" y="1909"/>
                  </a:lnTo>
                  <a:lnTo>
                    <a:pt x="11033" y="2098"/>
                  </a:lnTo>
                  <a:lnTo>
                    <a:pt x="11203" y="2324"/>
                  </a:lnTo>
                  <a:lnTo>
                    <a:pt x="11391" y="2627"/>
                  </a:lnTo>
                  <a:lnTo>
                    <a:pt x="11561" y="2948"/>
                  </a:lnTo>
                  <a:lnTo>
                    <a:pt x="11713" y="3288"/>
                  </a:lnTo>
                  <a:lnTo>
                    <a:pt x="11826" y="3628"/>
                  </a:lnTo>
                  <a:lnTo>
                    <a:pt x="11920" y="3987"/>
                  </a:lnTo>
                  <a:lnTo>
                    <a:pt x="11996" y="4365"/>
                  </a:lnTo>
                  <a:lnTo>
                    <a:pt x="12034" y="4742"/>
                  </a:lnTo>
                  <a:lnTo>
                    <a:pt x="12053" y="5120"/>
                  </a:lnTo>
                  <a:lnTo>
                    <a:pt x="12034" y="5498"/>
                  </a:lnTo>
                  <a:lnTo>
                    <a:pt x="12015" y="5876"/>
                  </a:lnTo>
                  <a:lnTo>
                    <a:pt x="11939" y="6273"/>
                  </a:lnTo>
                  <a:lnTo>
                    <a:pt x="11864" y="6650"/>
                  </a:lnTo>
                  <a:lnTo>
                    <a:pt x="11750" y="7028"/>
                  </a:lnTo>
                  <a:lnTo>
                    <a:pt x="11599" y="7406"/>
                  </a:lnTo>
                  <a:lnTo>
                    <a:pt x="11448" y="7784"/>
                  </a:lnTo>
                  <a:lnTo>
                    <a:pt x="11240" y="8143"/>
                  </a:lnTo>
                  <a:lnTo>
                    <a:pt x="11089" y="8388"/>
                  </a:lnTo>
                  <a:lnTo>
                    <a:pt x="10919" y="8653"/>
                  </a:lnTo>
                  <a:lnTo>
                    <a:pt x="10749" y="8879"/>
                  </a:lnTo>
                  <a:lnTo>
                    <a:pt x="10560" y="9125"/>
                  </a:lnTo>
                  <a:lnTo>
                    <a:pt x="10352" y="9352"/>
                  </a:lnTo>
                  <a:lnTo>
                    <a:pt x="10145" y="9578"/>
                  </a:lnTo>
                  <a:lnTo>
                    <a:pt x="9918" y="9805"/>
                  </a:lnTo>
                  <a:lnTo>
                    <a:pt x="9691" y="10013"/>
                  </a:lnTo>
                  <a:lnTo>
                    <a:pt x="9200" y="10032"/>
                  </a:lnTo>
                  <a:lnTo>
                    <a:pt x="8747" y="9994"/>
                  </a:lnTo>
                  <a:lnTo>
                    <a:pt x="8293" y="9956"/>
                  </a:lnTo>
                  <a:lnTo>
                    <a:pt x="7859" y="9881"/>
                  </a:lnTo>
                  <a:lnTo>
                    <a:pt x="7500" y="9805"/>
                  </a:lnTo>
                  <a:lnTo>
                    <a:pt x="7122" y="9711"/>
                  </a:lnTo>
                  <a:lnTo>
                    <a:pt x="6763" y="9578"/>
                  </a:lnTo>
                  <a:lnTo>
                    <a:pt x="6404" y="9427"/>
                  </a:lnTo>
                  <a:lnTo>
                    <a:pt x="6046" y="9257"/>
                  </a:lnTo>
                  <a:lnTo>
                    <a:pt x="5687" y="9068"/>
                  </a:lnTo>
                  <a:lnTo>
                    <a:pt x="5347" y="8842"/>
                  </a:lnTo>
                  <a:lnTo>
                    <a:pt x="5025" y="8615"/>
                  </a:lnTo>
                  <a:lnTo>
                    <a:pt x="4704" y="8350"/>
                  </a:lnTo>
                  <a:lnTo>
                    <a:pt x="4421" y="8067"/>
                  </a:lnTo>
                  <a:lnTo>
                    <a:pt x="4138" y="7765"/>
                  </a:lnTo>
                  <a:lnTo>
                    <a:pt x="3892" y="7444"/>
                  </a:lnTo>
                  <a:lnTo>
                    <a:pt x="3684" y="7085"/>
                  </a:lnTo>
                  <a:lnTo>
                    <a:pt x="3495" y="6726"/>
                  </a:lnTo>
                  <a:lnTo>
                    <a:pt x="3344" y="6329"/>
                  </a:lnTo>
                  <a:lnTo>
                    <a:pt x="3212" y="5933"/>
                  </a:lnTo>
                  <a:lnTo>
                    <a:pt x="3136" y="5555"/>
                  </a:lnTo>
                  <a:lnTo>
                    <a:pt x="3118" y="5177"/>
                  </a:lnTo>
                  <a:lnTo>
                    <a:pt x="3118" y="4799"/>
                  </a:lnTo>
                  <a:lnTo>
                    <a:pt x="3136" y="4402"/>
                  </a:lnTo>
                  <a:lnTo>
                    <a:pt x="3212" y="4025"/>
                  </a:lnTo>
                  <a:lnTo>
                    <a:pt x="3306" y="3666"/>
                  </a:lnTo>
                  <a:lnTo>
                    <a:pt x="3439" y="3307"/>
                  </a:lnTo>
                  <a:lnTo>
                    <a:pt x="3590" y="2948"/>
                  </a:lnTo>
                  <a:lnTo>
                    <a:pt x="3779" y="2608"/>
                  </a:lnTo>
                  <a:lnTo>
                    <a:pt x="3986" y="2287"/>
                  </a:lnTo>
                  <a:lnTo>
                    <a:pt x="4213" y="1984"/>
                  </a:lnTo>
                  <a:lnTo>
                    <a:pt x="4478" y="1701"/>
                  </a:lnTo>
                  <a:lnTo>
                    <a:pt x="4761" y="1437"/>
                  </a:lnTo>
                  <a:lnTo>
                    <a:pt x="5063" y="1210"/>
                  </a:lnTo>
                  <a:lnTo>
                    <a:pt x="5384" y="1002"/>
                  </a:lnTo>
                  <a:lnTo>
                    <a:pt x="5705" y="832"/>
                  </a:lnTo>
                  <a:lnTo>
                    <a:pt x="5932" y="738"/>
                  </a:lnTo>
                  <a:lnTo>
                    <a:pt x="6140" y="662"/>
                  </a:lnTo>
                  <a:lnTo>
                    <a:pt x="6348" y="605"/>
                  </a:lnTo>
                  <a:lnTo>
                    <a:pt x="6574" y="549"/>
                  </a:lnTo>
                  <a:lnTo>
                    <a:pt x="6801" y="511"/>
                  </a:lnTo>
                  <a:lnTo>
                    <a:pt x="7028" y="473"/>
                  </a:lnTo>
                  <a:lnTo>
                    <a:pt x="7254" y="454"/>
                  </a:lnTo>
                  <a:close/>
                  <a:moveTo>
                    <a:pt x="7160" y="1"/>
                  </a:moveTo>
                  <a:lnTo>
                    <a:pt x="6744" y="39"/>
                  </a:lnTo>
                  <a:lnTo>
                    <a:pt x="6329" y="133"/>
                  </a:lnTo>
                  <a:lnTo>
                    <a:pt x="5913" y="247"/>
                  </a:lnTo>
                  <a:lnTo>
                    <a:pt x="5517" y="398"/>
                  </a:lnTo>
                  <a:lnTo>
                    <a:pt x="5139" y="587"/>
                  </a:lnTo>
                  <a:lnTo>
                    <a:pt x="4780" y="813"/>
                  </a:lnTo>
                  <a:lnTo>
                    <a:pt x="4440" y="1078"/>
                  </a:lnTo>
                  <a:lnTo>
                    <a:pt x="4138" y="1361"/>
                  </a:lnTo>
                  <a:lnTo>
                    <a:pt x="3854" y="1682"/>
                  </a:lnTo>
                  <a:lnTo>
                    <a:pt x="3590" y="2003"/>
                  </a:lnTo>
                  <a:lnTo>
                    <a:pt x="3363" y="2362"/>
                  </a:lnTo>
                  <a:lnTo>
                    <a:pt x="3155" y="2740"/>
                  </a:lnTo>
                  <a:lnTo>
                    <a:pt x="2985" y="3118"/>
                  </a:lnTo>
                  <a:lnTo>
                    <a:pt x="2853" y="3515"/>
                  </a:lnTo>
                  <a:lnTo>
                    <a:pt x="2740" y="3930"/>
                  </a:lnTo>
                  <a:lnTo>
                    <a:pt x="2683" y="4346"/>
                  </a:lnTo>
                  <a:lnTo>
                    <a:pt x="2645" y="4761"/>
                  </a:lnTo>
                  <a:lnTo>
                    <a:pt x="2645" y="5196"/>
                  </a:lnTo>
                  <a:lnTo>
                    <a:pt x="2683" y="5611"/>
                  </a:lnTo>
                  <a:lnTo>
                    <a:pt x="2759" y="6027"/>
                  </a:lnTo>
                  <a:lnTo>
                    <a:pt x="2872" y="6424"/>
                  </a:lnTo>
                  <a:lnTo>
                    <a:pt x="3023" y="6801"/>
                  </a:lnTo>
                  <a:lnTo>
                    <a:pt x="3212" y="7179"/>
                  </a:lnTo>
                  <a:lnTo>
                    <a:pt x="3420" y="7538"/>
                  </a:lnTo>
                  <a:lnTo>
                    <a:pt x="3646" y="7878"/>
                  </a:lnTo>
                  <a:lnTo>
                    <a:pt x="3911" y="8199"/>
                  </a:lnTo>
                  <a:lnTo>
                    <a:pt x="4213" y="8521"/>
                  </a:lnTo>
                  <a:lnTo>
                    <a:pt x="4534" y="8804"/>
                  </a:lnTo>
                  <a:lnTo>
                    <a:pt x="4874" y="9087"/>
                  </a:lnTo>
                  <a:lnTo>
                    <a:pt x="5233" y="9333"/>
                  </a:lnTo>
                  <a:lnTo>
                    <a:pt x="5611" y="9559"/>
                  </a:lnTo>
                  <a:lnTo>
                    <a:pt x="6008" y="9767"/>
                  </a:lnTo>
                  <a:lnTo>
                    <a:pt x="6423" y="9956"/>
                  </a:lnTo>
                  <a:lnTo>
                    <a:pt x="6858" y="10107"/>
                  </a:lnTo>
                  <a:lnTo>
                    <a:pt x="7311" y="10240"/>
                  </a:lnTo>
                  <a:lnTo>
                    <a:pt x="7765" y="10353"/>
                  </a:lnTo>
                  <a:lnTo>
                    <a:pt x="8105" y="10391"/>
                  </a:lnTo>
                  <a:lnTo>
                    <a:pt x="8426" y="10447"/>
                  </a:lnTo>
                  <a:lnTo>
                    <a:pt x="8766" y="10466"/>
                  </a:lnTo>
                  <a:lnTo>
                    <a:pt x="9106" y="10485"/>
                  </a:lnTo>
                  <a:lnTo>
                    <a:pt x="8803" y="10693"/>
                  </a:lnTo>
                  <a:lnTo>
                    <a:pt x="8501" y="10901"/>
                  </a:lnTo>
                  <a:lnTo>
                    <a:pt x="8180" y="11090"/>
                  </a:lnTo>
                  <a:lnTo>
                    <a:pt x="7859" y="11278"/>
                  </a:lnTo>
                  <a:lnTo>
                    <a:pt x="7519" y="11449"/>
                  </a:lnTo>
                  <a:lnTo>
                    <a:pt x="7160" y="11619"/>
                  </a:lnTo>
                  <a:lnTo>
                    <a:pt x="6801" y="11770"/>
                  </a:lnTo>
                  <a:lnTo>
                    <a:pt x="6423" y="11902"/>
                  </a:lnTo>
                  <a:lnTo>
                    <a:pt x="5687" y="12166"/>
                  </a:lnTo>
                  <a:lnTo>
                    <a:pt x="4931" y="12374"/>
                  </a:lnTo>
                  <a:lnTo>
                    <a:pt x="4175" y="12544"/>
                  </a:lnTo>
                  <a:lnTo>
                    <a:pt x="3401" y="12695"/>
                  </a:lnTo>
                  <a:lnTo>
                    <a:pt x="2607" y="12827"/>
                  </a:lnTo>
                  <a:lnTo>
                    <a:pt x="1814" y="12922"/>
                  </a:lnTo>
                  <a:lnTo>
                    <a:pt x="208" y="13111"/>
                  </a:lnTo>
                  <a:lnTo>
                    <a:pt x="133" y="13130"/>
                  </a:lnTo>
                  <a:lnTo>
                    <a:pt x="57" y="13186"/>
                  </a:lnTo>
                  <a:lnTo>
                    <a:pt x="20" y="13262"/>
                  </a:lnTo>
                  <a:lnTo>
                    <a:pt x="1" y="13356"/>
                  </a:lnTo>
                  <a:lnTo>
                    <a:pt x="38" y="13432"/>
                  </a:lnTo>
                  <a:lnTo>
                    <a:pt x="76" y="13508"/>
                  </a:lnTo>
                  <a:lnTo>
                    <a:pt x="152" y="13545"/>
                  </a:lnTo>
                  <a:lnTo>
                    <a:pt x="227" y="13564"/>
                  </a:lnTo>
                  <a:lnTo>
                    <a:pt x="265" y="13564"/>
                  </a:lnTo>
                  <a:lnTo>
                    <a:pt x="1890" y="13394"/>
                  </a:lnTo>
                  <a:lnTo>
                    <a:pt x="2702" y="13281"/>
                  </a:lnTo>
                  <a:lnTo>
                    <a:pt x="3495" y="13149"/>
                  </a:lnTo>
                  <a:lnTo>
                    <a:pt x="4289" y="12998"/>
                  </a:lnTo>
                  <a:lnTo>
                    <a:pt x="5063" y="12827"/>
                  </a:lnTo>
                  <a:lnTo>
                    <a:pt x="5838" y="12601"/>
                  </a:lnTo>
                  <a:lnTo>
                    <a:pt x="6593" y="12355"/>
                  </a:lnTo>
                  <a:lnTo>
                    <a:pt x="7047" y="12166"/>
                  </a:lnTo>
                  <a:lnTo>
                    <a:pt x="7500" y="11959"/>
                  </a:lnTo>
                  <a:lnTo>
                    <a:pt x="7935" y="11751"/>
                  </a:lnTo>
                  <a:lnTo>
                    <a:pt x="8350" y="11524"/>
                  </a:lnTo>
                  <a:lnTo>
                    <a:pt x="8766" y="11278"/>
                  </a:lnTo>
                  <a:lnTo>
                    <a:pt x="9144" y="11033"/>
                  </a:lnTo>
                  <a:lnTo>
                    <a:pt x="9521" y="10768"/>
                  </a:lnTo>
                  <a:lnTo>
                    <a:pt x="9861" y="10485"/>
                  </a:lnTo>
                  <a:lnTo>
                    <a:pt x="10390" y="10447"/>
                  </a:lnTo>
                  <a:lnTo>
                    <a:pt x="10938" y="10372"/>
                  </a:lnTo>
                  <a:lnTo>
                    <a:pt x="11486" y="10277"/>
                  </a:lnTo>
                  <a:lnTo>
                    <a:pt x="12053" y="10164"/>
                  </a:lnTo>
                  <a:lnTo>
                    <a:pt x="12638" y="10013"/>
                  </a:lnTo>
                  <a:lnTo>
                    <a:pt x="13224" y="9824"/>
                  </a:lnTo>
                  <a:lnTo>
                    <a:pt x="13847" y="9635"/>
                  </a:lnTo>
                  <a:lnTo>
                    <a:pt x="14471" y="9389"/>
                  </a:lnTo>
                  <a:lnTo>
                    <a:pt x="14546" y="9352"/>
                  </a:lnTo>
                  <a:lnTo>
                    <a:pt x="14603" y="9276"/>
                  </a:lnTo>
                  <a:lnTo>
                    <a:pt x="14622" y="9182"/>
                  </a:lnTo>
                  <a:lnTo>
                    <a:pt x="14603" y="9087"/>
                  </a:lnTo>
                  <a:lnTo>
                    <a:pt x="14546" y="9012"/>
                  </a:lnTo>
                  <a:lnTo>
                    <a:pt x="14471" y="8974"/>
                  </a:lnTo>
                  <a:lnTo>
                    <a:pt x="14395" y="8955"/>
                  </a:lnTo>
                  <a:lnTo>
                    <a:pt x="14301" y="8955"/>
                  </a:lnTo>
                  <a:lnTo>
                    <a:pt x="13772" y="9163"/>
                  </a:lnTo>
                  <a:lnTo>
                    <a:pt x="13262" y="9333"/>
                  </a:lnTo>
                  <a:lnTo>
                    <a:pt x="12770" y="9484"/>
                  </a:lnTo>
                  <a:lnTo>
                    <a:pt x="12279" y="9616"/>
                  </a:lnTo>
                  <a:lnTo>
                    <a:pt x="11788" y="9748"/>
                  </a:lnTo>
                  <a:lnTo>
                    <a:pt x="11316" y="9843"/>
                  </a:lnTo>
                  <a:lnTo>
                    <a:pt x="10863" y="9918"/>
                  </a:lnTo>
                  <a:lnTo>
                    <a:pt x="10409" y="9975"/>
                  </a:lnTo>
                  <a:lnTo>
                    <a:pt x="10768" y="9597"/>
                  </a:lnTo>
                  <a:lnTo>
                    <a:pt x="11089" y="9201"/>
                  </a:lnTo>
                  <a:lnTo>
                    <a:pt x="11391" y="8785"/>
                  </a:lnTo>
                  <a:lnTo>
                    <a:pt x="11656" y="8369"/>
                  </a:lnTo>
                  <a:lnTo>
                    <a:pt x="11864" y="7973"/>
                  </a:lnTo>
                  <a:lnTo>
                    <a:pt x="12034" y="7576"/>
                  </a:lnTo>
                  <a:lnTo>
                    <a:pt x="12185" y="7179"/>
                  </a:lnTo>
                  <a:lnTo>
                    <a:pt x="12317" y="6764"/>
                  </a:lnTo>
                  <a:lnTo>
                    <a:pt x="12393" y="6348"/>
                  </a:lnTo>
                  <a:lnTo>
                    <a:pt x="12468" y="5933"/>
                  </a:lnTo>
                  <a:lnTo>
                    <a:pt x="12506" y="5517"/>
                  </a:lnTo>
                  <a:lnTo>
                    <a:pt x="12506" y="5082"/>
                  </a:lnTo>
                  <a:lnTo>
                    <a:pt x="12487" y="4686"/>
                  </a:lnTo>
                  <a:lnTo>
                    <a:pt x="12449" y="4270"/>
                  </a:lnTo>
                  <a:lnTo>
                    <a:pt x="12374" y="3873"/>
                  </a:lnTo>
                  <a:lnTo>
                    <a:pt x="12279" y="3477"/>
                  </a:lnTo>
                  <a:lnTo>
                    <a:pt x="12147" y="3099"/>
                  </a:lnTo>
                  <a:lnTo>
                    <a:pt x="11977" y="2740"/>
                  </a:lnTo>
                  <a:lnTo>
                    <a:pt x="11788" y="2381"/>
                  </a:lnTo>
                  <a:lnTo>
                    <a:pt x="11580" y="2060"/>
                  </a:lnTo>
                  <a:lnTo>
                    <a:pt x="11316" y="1720"/>
                  </a:lnTo>
                  <a:lnTo>
                    <a:pt x="11033" y="1418"/>
                  </a:lnTo>
                  <a:lnTo>
                    <a:pt x="10711" y="1134"/>
                  </a:lnTo>
                  <a:lnTo>
                    <a:pt x="10371" y="889"/>
                  </a:lnTo>
                  <a:lnTo>
                    <a:pt x="10012" y="662"/>
                  </a:lnTo>
                  <a:lnTo>
                    <a:pt x="9635" y="473"/>
                  </a:lnTo>
                  <a:lnTo>
                    <a:pt x="9238" y="303"/>
                  </a:lnTo>
                  <a:lnTo>
                    <a:pt x="8841" y="171"/>
                  </a:lnTo>
                  <a:lnTo>
                    <a:pt x="8426" y="77"/>
                  </a:lnTo>
                  <a:lnTo>
                    <a:pt x="8010" y="20"/>
                  </a:lnTo>
                  <a:lnTo>
                    <a:pt x="757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5845875" y="1166575"/>
              <a:ext cx="261650" cy="588925"/>
            </a:xfrm>
            <a:custGeom>
              <a:avLst/>
              <a:gdLst/>
              <a:ahLst/>
              <a:cxnLst/>
              <a:rect l="l" t="t" r="r" b="b"/>
              <a:pathLst>
                <a:path w="10466" h="23557" extrusionOk="0">
                  <a:moveTo>
                    <a:pt x="3873" y="0"/>
                  </a:moveTo>
                  <a:lnTo>
                    <a:pt x="1" y="7443"/>
                  </a:lnTo>
                  <a:lnTo>
                    <a:pt x="435" y="8463"/>
                  </a:lnTo>
                  <a:lnTo>
                    <a:pt x="851" y="9502"/>
                  </a:lnTo>
                  <a:lnTo>
                    <a:pt x="1229" y="10541"/>
                  </a:lnTo>
                  <a:lnTo>
                    <a:pt x="1606" y="11542"/>
                  </a:lnTo>
                  <a:lnTo>
                    <a:pt x="1928" y="12543"/>
                  </a:lnTo>
                  <a:lnTo>
                    <a:pt x="2249" y="13507"/>
                  </a:lnTo>
                  <a:lnTo>
                    <a:pt x="2532" y="14432"/>
                  </a:lnTo>
                  <a:lnTo>
                    <a:pt x="2778" y="15283"/>
                  </a:lnTo>
                  <a:lnTo>
                    <a:pt x="3212" y="16813"/>
                  </a:lnTo>
                  <a:lnTo>
                    <a:pt x="3514" y="18003"/>
                  </a:lnTo>
                  <a:lnTo>
                    <a:pt x="3779" y="19061"/>
                  </a:lnTo>
                  <a:lnTo>
                    <a:pt x="10032" y="23557"/>
                  </a:lnTo>
                  <a:lnTo>
                    <a:pt x="10126" y="23386"/>
                  </a:lnTo>
                  <a:lnTo>
                    <a:pt x="10202" y="23198"/>
                  </a:lnTo>
                  <a:lnTo>
                    <a:pt x="10277" y="23009"/>
                  </a:lnTo>
                  <a:lnTo>
                    <a:pt x="10334" y="22801"/>
                  </a:lnTo>
                  <a:lnTo>
                    <a:pt x="10372" y="22593"/>
                  </a:lnTo>
                  <a:lnTo>
                    <a:pt x="10409" y="22385"/>
                  </a:lnTo>
                  <a:lnTo>
                    <a:pt x="10447" y="21913"/>
                  </a:lnTo>
                  <a:lnTo>
                    <a:pt x="10466" y="21384"/>
                  </a:lnTo>
                  <a:lnTo>
                    <a:pt x="10428" y="20855"/>
                  </a:lnTo>
                  <a:lnTo>
                    <a:pt x="10372" y="20270"/>
                  </a:lnTo>
                  <a:lnTo>
                    <a:pt x="10277" y="19646"/>
                  </a:lnTo>
                  <a:lnTo>
                    <a:pt x="10145" y="19004"/>
                  </a:lnTo>
                  <a:lnTo>
                    <a:pt x="9994" y="18343"/>
                  </a:lnTo>
                  <a:lnTo>
                    <a:pt x="9824" y="17625"/>
                  </a:lnTo>
                  <a:lnTo>
                    <a:pt x="9616" y="16907"/>
                  </a:lnTo>
                  <a:lnTo>
                    <a:pt x="9389" y="16170"/>
                  </a:lnTo>
                  <a:lnTo>
                    <a:pt x="9144" y="15396"/>
                  </a:lnTo>
                  <a:lnTo>
                    <a:pt x="8615" y="13790"/>
                  </a:lnTo>
                  <a:lnTo>
                    <a:pt x="8029" y="12147"/>
                  </a:lnTo>
                  <a:lnTo>
                    <a:pt x="7406" y="10428"/>
                  </a:lnTo>
                  <a:lnTo>
                    <a:pt x="6121" y="6933"/>
                  </a:lnTo>
                  <a:lnTo>
                    <a:pt x="5498" y="5176"/>
                  </a:lnTo>
                  <a:lnTo>
                    <a:pt x="4912" y="3419"/>
                  </a:lnTo>
                  <a:lnTo>
                    <a:pt x="4364" y="1700"/>
                  </a:lnTo>
                  <a:lnTo>
                    <a:pt x="4100" y="850"/>
                  </a:lnTo>
                  <a:lnTo>
                    <a:pt x="38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5778825" y="1152400"/>
              <a:ext cx="298500" cy="439225"/>
            </a:xfrm>
            <a:custGeom>
              <a:avLst/>
              <a:gdLst/>
              <a:ahLst/>
              <a:cxnLst/>
              <a:rect l="l" t="t" r="r" b="b"/>
              <a:pathLst>
                <a:path w="11940" h="17569" extrusionOk="0">
                  <a:moveTo>
                    <a:pt x="6631" y="1"/>
                  </a:moveTo>
                  <a:lnTo>
                    <a:pt x="0" y="4194"/>
                  </a:lnTo>
                  <a:lnTo>
                    <a:pt x="5800" y="17569"/>
                  </a:lnTo>
                  <a:lnTo>
                    <a:pt x="11939" y="14943"/>
                  </a:lnTo>
                  <a:lnTo>
                    <a:pt x="66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5893575" y="1457000"/>
              <a:ext cx="205450" cy="165325"/>
            </a:xfrm>
            <a:custGeom>
              <a:avLst/>
              <a:gdLst/>
              <a:ahLst/>
              <a:cxnLst/>
              <a:rect l="l" t="t" r="r" b="b"/>
              <a:pathLst>
                <a:path w="8218" h="6613" extrusionOk="0">
                  <a:moveTo>
                    <a:pt x="6707" y="1"/>
                  </a:moveTo>
                  <a:lnTo>
                    <a:pt x="1" y="2891"/>
                  </a:lnTo>
                  <a:lnTo>
                    <a:pt x="1493" y="6612"/>
                  </a:lnTo>
                  <a:lnTo>
                    <a:pt x="8218" y="4024"/>
                  </a:lnTo>
                  <a:lnTo>
                    <a:pt x="6707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5898300" y="1457000"/>
              <a:ext cx="156825" cy="69925"/>
            </a:xfrm>
            <a:custGeom>
              <a:avLst/>
              <a:gdLst/>
              <a:ahLst/>
              <a:cxnLst/>
              <a:rect l="l" t="t" r="r" b="b"/>
              <a:pathLst>
                <a:path w="6273" h="2797" extrusionOk="0">
                  <a:moveTo>
                    <a:pt x="6102" y="1"/>
                  </a:moveTo>
                  <a:lnTo>
                    <a:pt x="6027" y="20"/>
                  </a:lnTo>
                  <a:lnTo>
                    <a:pt x="114" y="2457"/>
                  </a:lnTo>
                  <a:lnTo>
                    <a:pt x="57" y="2494"/>
                  </a:lnTo>
                  <a:lnTo>
                    <a:pt x="20" y="2551"/>
                  </a:lnTo>
                  <a:lnTo>
                    <a:pt x="1" y="2627"/>
                  </a:lnTo>
                  <a:lnTo>
                    <a:pt x="20" y="2683"/>
                  </a:lnTo>
                  <a:lnTo>
                    <a:pt x="57" y="2740"/>
                  </a:lnTo>
                  <a:lnTo>
                    <a:pt x="95" y="2778"/>
                  </a:lnTo>
                  <a:lnTo>
                    <a:pt x="133" y="2797"/>
                  </a:lnTo>
                  <a:lnTo>
                    <a:pt x="190" y="2797"/>
                  </a:lnTo>
                  <a:lnTo>
                    <a:pt x="246" y="2778"/>
                  </a:lnTo>
                  <a:lnTo>
                    <a:pt x="6159" y="341"/>
                  </a:lnTo>
                  <a:lnTo>
                    <a:pt x="6216" y="303"/>
                  </a:lnTo>
                  <a:lnTo>
                    <a:pt x="6253" y="246"/>
                  </a:lnTo>
                  <a:lnTo>
                    <a:pt x="6272" y="171"/>
                  </a:lnTo>
                  <a:lnTo>
                    <a:pt x="6253" y="114"/>
                  </a:lnTo>
                  <a:lnTo>
                    <a:pt x="6216" y="58"/>
                  </a:lnTo>
                  <a:lnTo>
                    <a:pt x="6159" y="20"/>
                  </a:lnTo>
                  <a:lnTo>
                    <a:pt x="610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5754275" y="2804350"/>
              <a:ext cx="238500" cy="1133450"/>
            </a:xfrm>
            <a:custGeom>
              <a:avLst/>
              <a:gdLst/>
              <a:ahLst/>
              <a:cxnLst/>
              <a:rect l="l" t="t" r="r" b="b"/>
              <a:pathLst>
                <a:path w="9540" h="45338" extrusionOk="0">
                  <a:moveTo>
                    <a:pt x="0" y="1"/>
                  </a:moveTo>
                  <a:lnTo>
                    <a:pt x="1568" y="11562"/>
                  </a:lnTo>
                  <a:lnTo>
                    <a:pt x="1417" y="12317"/>
                  </a:lnTo>
                  <a:lnTo>
                    <a:pt x="1096" y="14112"/>
                  </a:lnTo>
                  <a:lnTo>
                    <a:pt x="926" y="15151"/>
                  </a:lnTo>
                  <a:lnTo>
                    <a:pt x="775" y="16171"/>
                  </a:lnTo>
                  <a:lnTo>
                    <a:pt x="661" y="17059"/>
                  </a:lnTo>
                  <a:lnTo>
                    <a:pt x="642" y="17418"/>
                  </a:lnTo>
                  <a:lnTo>
                    <a:pt x="623" y="17720"/>
                  </a:lnTo>
                  <a:lnTo>
                    <a:pt x="661" y="18136"/>
                  </a:lnTo>
                  <a:lnTo>
                    <a:pt x="775" y="18853"/>
                  </a:lnTo>
                  <a:lnTo>
                    <a:pt x="945" y="19817"/>
                  </a:lnTo>
                  <a:lnTo>
                    <a:pt x="1152" y="20988"/>
                  </a:lnTo>
                  <a:lnTo>
                    <a:pt x="1662" y="23784"/>
                  </a:lnTo>
                  <a:lnTo>
                    <a:pt x="2267" y="26844"/>
                  </a:lnTo>
                  <a:lnTo>
                    <a:pt x="3381" y="32435"/>
                  </a:lnTo>
                  <a:lnTo>
                    <a:pt x="3891" y="34929"/>
                  </a:lnTo>
                  <a:lnTo>
                    <a:pt x="3967" y="45338"/>
                  </a:lnTo>
                  <a:lnTo>
                    <a:pt x="8538" y="45338"/>
                  </a:lnTo>
                  <a:lnTo>
                    <a:pt x="7745" y="35005"/>
                  </a:lnTo>
                  <a:lnTo>
                    <a:pt x="8028" y="32568"/>
                  </a:lnTo>
                  <a:lnTo>
                    <a:pt x="8652" y="27090"/>
                  </a:lnTo>
                  <a:lnTo>
                    <a:pt x="8973" y="24067"/>
                  </a:lnTo>
                  <a:lnTo>
                    <a:pt x="9256" y="21309"/>
                  </a:lnTo>
                  <a:lnTo>
                    <a:pt x="9464" y="19156"/>
                  </a:lnTo>
                  <a:lnTo>
                    <a:pt x="9521" y="18419"/>
                  </a:lnTo>
                  <a:lnTo>
                    <a:pt x="9540" y="17947"/>
                  </a:lnTo>
                  <a:lnTo>
                    <a:pt x="9540" y="17607"/>
                  </a:lnTo>
                  <a:lnTo>
                    <a:pt x="9502" y="17210"/>
                  </a:lnTo>
                  <a:lnTo>
                    <a:pt x="9370" y="16265"/>
                  </a:lnTo>
                  <a:lnTo>
                    <a:pt x="9200" y="15208"/>
                  </a:lnTo>
                  <a:lnTo>
                    <a:pt x="9011" y="14150"/>
                  </a:lnTo>
                  <a:lnTo>
                    <a:pt x="8633" y="12317"/>
                  </a:lnTo>
                  <a:lnTo>
                    <a:pt x="8463" y="11562"/>
                  </a:lnTo>
                  <a:lnTo>
                    <a:pt x="931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5750025" y="2800100"/>
              <a:ext cx="247000" cy="1005950"/>
            </a:xfrm>
            <a:custGeom>
              <a:avLst/>
              <a:gdLst/>
              <a:ahLst/>
              <a:cxnLst/>
              <a:rect l="l" t="t" r="r" b="b"/>
              <a:pathLst>
                <a:path w="9880" h="40238" extrusionOk="0">
                  <a:moveTo>
                    <a:pt x="170" y="1"/>
                  </a:moveTo>
                  <a:lnTo>
                    <a:pt x="113" y="20"/>
                  </a:lnTo>
                  <a:lnTo>
                    <a:pt x="38" y="58"/>
                  </a:lnTo>
                  <a:lnTo>
                    <a:pt x="0" y="133"/>
                  </a:lnTo>
                  <a:lnTo>
                    <a:pt x="0" y="209"/>
                  </a:lnTo>
                  <a:lnTo>
                    <a:pt x="1568" y="11713"/>
                  </a:lnTo>
                  <a:lnTo>
                    <a:pt x="1379" y="12676"/>
                  </a:lnTo>
                  <a:lnTo>
                    <a:pt x="1058" y="14452"/>
                  </a:lnTo>
                  <a:lnTo>
                    <a:pt x="888" y="15453"/>
                  </a:lnTo>
                  <a:lnTo>
                    <a:pt x="756" y="16416"/>
                  </a:lnTo>
                  <a:lnTo>
                    <a:pt x="661" y="17248"/>
                  </a:lnTo>
                  <a:lnTo>
                    <a:pt x="623" y="17607"/>
                  </a:lnTo>
                  <a:lnTo>
                    <a:pt x="623" y="17890"/>
                  </a:lnTo>
                  <a:lnTo>
                    <a:pt x="661" y="18306"/>
                  </a:lnTo>
                  <a:lnTo>
                    <a:pt x="756" y="19004"/>
                  </a:lnTo>
                  <a:lnTo>
                    <a:pt x="926" y="19949"/>
                  </a:lnTo>
                  <a:lnTo>
                    <a:pt x="1115" y="21082"/>
                  </a:lnTo>
                  <a:lnTo>
                    <a:pt x="1625" y="23784"/>
                  </a:lnTo>
                  <a:lnTo>
                    <a:pt x="2210" y="26787"/>
                  </a:lnTo>
                  <a:lnTo>
                    <a:pt x="3325" y="32341"/>
                  </a:lnTo>
                  <a:lnTo>
                    <a:pt x="3891" y="35099"/>
                  </a:lnTo>
                  <a:lnTo>
                    <a:pt x="3929" y="40067"/>
                  </a:lnTo>
                  <a:lnTo>
                    <a:pt x="3948" y="40143"/>
                  </a:lnTo>
                  <a:lnTo>
                    <a:pt x="3986" y="40199"/>
                  </a:lnTo>
                  <a:lnTo>
                    <a:pt x="4043" y="40237"/>
                  </a:lnTo>
                  <a:lnTo>
                    <a:pt x="4175" y="40237"/>
                  </a:lnTo>
                  <a:lnTo>
                    <a:pt x="4232" y="40199"/>
                  </a:lnTo>
                  <a:lnTo>
                    <a:pt x="4269" y="40143"/>
                  </a:lnTo>
                  <a:lnTo>
                    <a:pt x="4269" y="40067"/>
                  </a:lnTo>
                  <a:lnTo>
                    <a:pt x="4232" y="35061"/>
                  </a:lnTo>
                  <a:lnTo>
                    <a:pt x="3721" y="32511"/>
                  </a:lnTo>
                  <a:lnTo>
                    <a:pt x="2607" y="26920"/>
                  </a:lnTo>
                  <a:lnTo>
                    <a:pt x="2002" y="23878"/>
                  </a:lnTo>
                  <a:lnTo>
                    <a:pt x="1492" y="21120"/>
                  </a:lnTo>
                  <a:lnTo>
                    <a:pt x="1285" y="19968"/>
                  </a:lnTo>
                  <a:lnTo>
                    <a:pt x="1115" y="19004"/>
                  </a:lnTo>
                  <a:lnTo>
                    <a:pt x="1001" y="18306"/>
                  </a:lnTo>
                  <a:lnTo>
                    <a:pt x="964" y="17890"/>
                  </a:lnTo>
                  <a:lnTo>
                    <a:pt x="982" y="17588"/>
                  </a:lnTo>
                  <a:lnTo>
                    <a:pt x="1001" y="17229"/>
                  </a:lnTo>
                  <a:lnTo>
                    <a:pt x="1115" y="16360"/>
                  </a:lnTo>
                  <a:lnTo>
                    <a:pt x="1266" y="15359"/>
                  </a:lnTo>
                  <a:lnTo>
                    <a:pt x="1436" y="14320"/>
                  </a:lnTo>
                  <a:lnTo>
                    <a:pt x="1757" y="12544"/>
                  </a:lnTo>
                  <a:lnTo>
                    <a:pt x="1908" y="11751"/>
                  </a:lnTo>
                  <a:lnTo>
                    <a:pt x="1908" y="11694"/>
                  </a:lnTo>
                  <a:lnTo>
                    <a:pt x="378" y="360"/>
                  </a:lnTo>
                  <a:lnTo>
                    <a:pt x="9294" y="360"/>
                  </a:lnTo>
                  <a:lnTo>
                    <a:pt x="8463" y="11713"/>
                  </a:lnTo>
                  <a:lnTo>
                    <a:pt x="8463" y="11769"/>
                  </a:lnTo>
                  <a:lnTo>
                    <a:pt x="8633" y="12544"/>
                  </a:lnTo>
                  <a:lnTo>
                    <a:pt x="9011" y="14357"/>
                  </a:lnTo>
                  <a:lnTo>
                    <a:pt x="9200" y="15415"/>
                  </a:lnTo>
                  <a:lnTo>
                    <a:pt x="9370" y="16454"/>
                  </a:lnTo>
                  <a:lnTo>
                    <a:pt x="9502" y="17399"/>
                  </a:lnTo>
                  <a:lnTo>
                    <a:pt x="9521" y="17795"/>
                  </a:lnTo>
                  <a:lnTo>
                    <a:pt x="9540" y="18117"/>
                  </a:lnTo>
                  <a:lnTo>
                    <a:pt x="9521" y="18570"/>
                  </a:lnTo>
                  <a:lnTo>
                    <a:pt x="9464" y="19307"/>
                  </a:lnTo>
                  <a:lnTo>
                    <a:pt x="9256" y="21441"/>
                  </a:lnTo>
                  <a:lnTo>
                    <a:pt x="8973" y="24180"/>
                  </a:lnTo>
                  <a:lnTo>
                    <a:pt x="8652" y="27184"/>
                  </a:lnTo>
                  <a:lnTo>
                    <a:pt x="8028" y="32662"/>
                  </a:lnTo>
                  <a:lnTo>
                    <a:pt x="7745" y="35193"/>
                  </a:lnTo>
                  <a:lnTo>
                    <a:pt x="8104" y="39935"/>
                  </a:lnTo>
                  <a:lnTo>
                    <a:pt x="8123" y="39992"/>
                  </a:lnTo>
                  <a:lnTo>
                    <a:pt x="8161" y="40048"/>
                  </a:lnTo>
                  <a:lnTo>
                    <a:pt x="8236" y="40086"/>
                  </a:lnTo>
                  <a:lnTo>
                    <a:pt x="8293" y="40086"/>
                  </a:lnTo>
                  <a:lnTo>
                    <a:pt x="8368" y="40067"/>
                  </a:lnTo>
                  <a:lnTo>
                    <a:pt x="8406" y="40029"/>
                  </a:lnTo>
                  <a:lnTo>
                    <a:pt x="8444" y="39973"/>
                  </a:lnTo>
                  <a:lnTo>
                    <a:pt x="8463" y="39897"/>
                  </a:lnTo>
                  <a:lnTo>
                    <a:pt x="8085" y="35193"/>
                  </a:lnTo>
                  <a:lnTo>
                    <a:pt x="8406" y="32492"/>
                  </a:lnTo>
                  <a:lnTo>
                    <a:pt x="9011" y="27033"/>
                  </a:lnTo>
                  <a:lnTo>
                    <a:pt x="9332" y="24067"/>
                  </a:lnTo>
                  <a:lnTo>
                    <a:pt x="9615" y="21385"/>
                  </a:lnTo>
                  <a:lnTo>
                    <a:pt x="9823" y="19288"/>
                  </a:lnTo>
                  <a:lnTo>
                    <a:pt x="9861" y="18570"/>
                  </a:lnTo>
                  <a:lnTo>
                    <a:pt x="9880" y="18117"/>
                  </a:lnTo>
                  <a:lnTo>
                    <a:pt x="9880" y="17795"/>
                  </a:lnTo>
                  <a:lnTo>
                    <a:pt x="9842" y="17399"/>
                  </a:lnTo>
                  <a:lnTo>
                    <a:pt x="9729" y="16511"/>
                  </a:lnTo>
                  <a:lnTo>
                    <a:pt x="9577" y="15510"/>
                  </a:lnTo>
                  <a:lnTo>
                    <a:pt x="9389" y="14471"/>
                  </a:lnTo>
                  <a:lnTo>
                    <a:pt x="9200" y="13507"/>
                  </a:lnTo>
                  <a:lnTo>
                    <a:pt x="9011" y="12657"/>
                  </a:lnTo>
                  <a:lnTo>
                    <a:pt x="8803" y="11713"/>
                  </a:lnTo>
                  <a:lnTo>
                    <a:pt x="9653" y="190"/>
                  </a:lnTo>
                  <a:lnTo>
                    <a:pt x="9653" y="114"/>
                  </a:lnTo>
                  <a:lnTo>
                    <a:pt x="9615" y="58"/>
                  </a:lnTo>
                  <a:lnTo>
                    <a:pt x="9559" y="20"/>
                  </a:lnTo>
                  <a:lnTo>
                    <a:pt x="948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5851550" y="3787125"/>
              <a:ext cx="120925" cy="150675"/>
            </a:xfrm>
            <a:custGeom>
              <a:avLst/>
              <a:gdLst/>
              <a:ahLst/>
              <a:cxnLst/>
              <a:rect l="l" t="t" r="r" b="b"/>
              <a:pathLst>
                <a:path w="4837" h="6027" extrusionOk="0">
                  <a:moveTo>
                    <a:pt x="38" y="1"/>
                  </a:moveTo>
                  <a:lnTo>
                    <a:pt x="0" y="6027"/>
                  </a:lnTo>
                  <a:lnTo>
                    <a:pt x="4836" y="6027"/>
                  </a:lnTo>
                  <a:lnTo>
                    <a:pt x="4194" y="1"/>
                  </a:lnTo>
                  <a:lnTo>
                    <a:pt x="4194" y="4969"/>
                  </a:lnTo>
                  <a:lnTo>
                    <a:pt x="4043" y="4893"/>
                  </a:lnTo>
                  <a:lnTo>
                    <a:pt x="3665" y="4761"/>
                  </a:lnTo>
                  <a:lnTo>
                    <a:pt x="3420" y="4704"/>
                  </a:lnTo>
                  <a:lnTo>
                    <a:pt x="3117" y="4629"/>
                  </a:lnTo>
                  <a:lnTo>
                    <a:pt x="2815" y="4591"/>
                  </a:lnTo>
                  <a:lnTo>
                    <a:pt x="2475" y="4572"/>
                  </a:lnTo>
                  <a:lnTo>
                    <a:pt x="2116" y="4591"/>
                  </a:lnTo>
                  <a:lnTo>
                    <a:pt x="1776" y="4648"/>
                  </a:lnTo>
                  <a:lnTo>
                    <a:pt x="1436" y="4742"/>
                  </a:lnTo>
                  <a:lnTo>
                    <a:pt x="1115" y="4836"/>
                  </a:lnTo>
                  <a:lnTo>
                    <a:pt x="624" y="5025"/>
                  </a:lnTo>
                  <a:lnTo>
                    <a:pt x="435" y="510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5284375" y="2804350"/>
              <a:ext cx="305100" cy="1132025"/>
            </a:xfrm>
            <a:custGeom>
              <a:avLst/>
              <a:gdLst/>
              <a:ahLst/>
              <a:cxnLst/>
              <a:rect l="l" t="t" r="r" b="b"/>
              <a:pathLst>
                <a:path w="12204" h="45281" extrusionOk="0">
                  <a:moveTo>
                    <a:pt x="1984" y="1"/>
                  </a:moveTo>
                  <a:lnTo>
                    <a:pt x="5271" y="35571"/>
                  </a:lnTo>
                  <a:lnTo>
                    <a:pt x="0" y="45281"/>
                  </a:lnTo>
                  <a:lnTo>
                    <a:pt x="4515" y="45016"/>
                  </a:lnTo>
                  <a:lnTo>
                    <a:pt x="9899" y="39255"/>
                  </a:lnTo>
                  <a:lnTo>
                    <a:pt x="9408" y="35326"/>
                  </a:lnTo>
                  <a:lnTo>
                    <a:pt x="9861" y="32776"/>
                  </a:lnTo>
                  <a:lnTo>
                    <a:pt x="10333" y="30131"/>
                  </a:lnTo>
                  <a:lnTo>
                    <a:pt x="10862" y="27071"/>
                  </a:lnTo>
                  <a:lnTo>
                    <a:pt x="11391" y="23954"/>
                  </a:lnTo>
                  <a:lnTo>
                    <a:pt x="11826" y="21120"/>
                  </a:lnTo>
                  <a:lnTo>
                    <a:pt x="11996" y="19930"/>
                  </a:lnTo>
                  <a:lnTo>
                    <a:pt x="12128" y="18967"/>
                  </a:lnTo>
                  <a:lnTo>
                    <a:pt x="12185" y="18230"/>
                  </a:lnTo>
                  <a:lnTo>
                    <a:pt x="12203" y="17984"/>
                  </a:lnTo>
                  <a:lnTo>
                    <a:pt x="12203" y="17814"/>
                  </a:lnTo>
                  <a:lnTo>
                    <a:pt x="12147" y="17531"/>
                  </a:lnTo>
                  <a:lnTo>
                    <a:pt x="12033" y="17153"/>
                  </a:lnTo>
                  <a:lnTo>
                    <a:pt x="11882" y="16738"/>
                  </a:lnTo>
                  <a:lnTo>
                    <a:pt x="11693" y="16265"/>
                  </a:lnTo>
                  <a:lnTo>
                    <a:pt x="11240" y="15245"/>
                  </a:lnTo>
                  <a:lnTo>
                    <a:pt x="10730" y="14169"/>
                  </a:lnTo>
                  <a:lnTo>
                    <a:pt x="10220" y="13186"/>
                  </a:lnTo>
                  <a:lnTo>
                    <a:pt x="9804" y="12336"/>
                  </a:lnTo>
                  <a:lnTo>
                    <a:pt x="9370" y="11562"/>
                  </a:lnTo>
                  <a:lnTo>
                    <a:pt x="120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5301850" y="2800100"/>
              <a:ext cx="291875" cy="1100400"/>
            </a:xfrm>
            <a:custGeom>
              <a:avLst/>
              <a:gdLst/>
              <a:ahLst/>
              <a:cxnLst/>
              <a:rect l="l" t="t" r="r" b="b"/>
              <a:pathLst>
                <a:path w="11675" h="44016" extrusionOk="0">
                  <a:moveTo>
                    <a:pt x="1285" y="1"/>
                  </a:moveTo>
                  <a:lnTo>
                    <a:pt x="1209" y="20"/>
                  </a:lnTo>
                  <a:lnTo>
                    <a:pt x="1153" y="58"/>
                  </a:lnTo>
                  <a:lnTo>
                    <a:pt x="1115" y="114"/>
                  </a:lnTo>
                  <a:lnTo>
                    <a:pt x="1115" y="190"/>
                  </a:lnTo>
                  <a:lnTo>
                    <a:pt x="4383" y="35703"/>
                  </a:lnTo>
                  <a:lnTo>
                    <a:pt x="19" y="43770"/>
                  </a:lnTo>
                  <a:lnTo>
                    <a:pt x="0" y="43826"/>
                  </a:lnTo>
                  <a:lnTo>
                    <a:pt x="0" y="43902"/>
                  </a:lnTo>
                  <a:lnTo>
                    <a:pt x="38" y="43959"/>
                  </a:lnTo>
                  <a:lnTo>
                    <a:pt x="95" y="43996"/>
                  </a:lnTo>
                  <a:lnTo>
                    <a:pt x="170" y="44015"/>
                  </a:lnTo>
                  <a:lnTo>
                    <a:pt x="208" y="44015"/>
                  </a:lnTo>
                  <a:lnTo>
                    <a:pt x="265" y="43996"/>
                  </a:lnTo>
                  <a:lnTo>
                    <a:pt x="303" y="43977"/>
                  </a:lnTo>
                  <a:lnTo>
                    <a:pt x="321" y="43940"/>
                  </a:lnTo>
                  <a:lnTo>
                    <a:pt x="4723" y="35817"/>
                  </a:lnTo>
                  <a:lnTo>
                    <a:pt x="4742" y="35760"/>
                  </a:lnTo>
                  <a:lnTo>
                    <a:pt x="4742" y="35722"/>
                  </a:lnTo>
                  <a:lnTo>
                    <a:pt x="1474" y="360"/>
                  </a:lnTo>
                  <a:lnTo>
                    <a:pt x="11089" y="360"/>
                  </a:lnTo>
                  <a:lnTo>
                    <a:pt x="8501" y="11675"/>
                  </a:lnTo>
                  <a:lnTo>
                    <a:pt x="8501" y="11751"/>
                  </a:lnTo>
                  <a:lnTo>
                    <a:pt x="8520" y="11807"/>
                  </a:lnTo>
                  <a:lnTo>
                    <a:pt x="8954" y="12620"/>
                  </a:lnTo>
                  <a:lnTo>
                    <a:pt x="9389" y="13451"/>
                  </a:lnTo>
                  <a:lnTo>
                    <a:pt x="9880" y="14433"/>
                  </a:lnTo>
                  <a:lnTo>
                    <a:pt x="10371" y="15491"/>
                  </a:lnTo>
                  <a:lnTo>
                    <a:pt x="10824" y="16492"/>
                  </a:lnTo>
                  <a:lnTo>
                    <a:pt x="11013" y="16945"/>
                  </a:lnTo>
                  <a:lnTo>
                    <a:pt x="11164" y="17361"/>
                  </a:lnTo>
                  <a:lnTo>
                    <a:pt x="11278" y="17720"/>
                  </a:lnTo>
                  <a:lnTo>
                    <a:pt x="11334" y="18003"/>
                  </a:lnTo>
                  <a:lnTo>
                    <a:pt x="11334" y="18136"/>
                  </a:lnTo>
                  <a:lnTo>
                    <a:pt x="11334" y="18324"/>
                  </a:lnTo>
                  <a:lnTo>
                    <a:pt x="11278" y="18834"/>
                  </a:lnTo>
                  <a:lnTo>
                    <a:pt x="11202" y="19533"/>
                  </a:lnTo>
                  <a:lnTo>
                    <a:pt x="11089" y="20402"/>
                  </a:lnTo>
                  <a:lnTo>
                    <a:pt x="10768" y="22518"/>
                  </a:lnTo>
                  <a:lnTo>
                    <a:pt x="10371" y="25030"/>
                  </a:lnTo>
                  <a:lnTo>
                    <a:pt x="9899" y="27770"/>
                  </a:lnTo>
                  <a:lnTo>
                    <a:pt x="9426" y="30528"/>
                  </a:lnTo>
                  <a:lnTo>
                    <a:pt x="8539" y="35458"/>
                  </a:lnTo>
                  <a:lnTo>
                    <a:pt x="8539" y="35515"/>
                  </a:lnTo>
                  <a:lnTo>
                    <a:pt x="8784" y="37517"/>
                  </a:lnTo>
                  <a:lnTo>
                    <a:pt x="8803" y="37593"/>
                  </a:lnTo>
                  <a:lnTo>
                    <a:pt x="8841" y="37630"/>
                  </a:lnTo>
                  <a:lnTo>
                    <a:pt x="8916" y="37668"/>
                  </a:lnTo>
                  <a:lnTo>
                    <a:pt x="8973" y="37668"/>
                  </a:lnTo>
                  <a:lnTo>
                    <a:pt x="9049" y="37649"/>
                  </a:lnTo>
                  <a:lnTo>
                    <a:pt x="9105" y="37611"/>
                  </a:lnTo>
                  <a:lnTo>
                    <a:pt x="9124" y="37555"/>
                  </a:lnTo>
                  <a:lnTo>
                    <a:pt x="9124" y="37479"/>
                  </a:lnTo>
                  <a:lnTo>
                    <a:pt x="8898" y="35496"/>
                  </a:lnTo>
                  <a:lnTo>
                    <a:pt x="9426" y="32530"/>
                  </a:lnTo>
                  <a:lnTo>
                    <a:pt x="9880" y="29885"/>
                  </a:lnTo>
                  <a:lnTo>
                    <a:pt x="10409" y="26882"/>
                  </a:lnTo>
                  <a:lnTo>
                    <a:pt x="10900" y="23859"/>
                  </a:lnTo>
                  <a:lnTo>
                    <a:pt x="11334" y="21139"/>
                  </a:lnTo>
                  <a:lnTo>
                    <a:pt x="11486" y="20006"/>
                  </a:lnTo>
                  <a:lnTo>
                    <a:pt x="11599" y="19061"/>
                  </a:lnTo>
                  <a:lnTo>
                    <a:pt x="11674" y="18381"/>
                  </a:lnTo>
                  <a:lnTo>
                    <a:pt x="11674" y="18136"/>
                  </a:lnTo>
                  <a:lnTo>
                    <a:pt x="11674" y="17966"/>
                  </a:lnTo>
                  <a:lnTo>
                    <a:pt x="11618" y="17682"/>
                  </a:lnTo>
                  <a:lnTo>
                    <a:pt x="11523" y="17342"/>
                  </a:lnTo>
                  <a:lnTo>
                    <a:pt x="11372" y="16945"/>
                  </a:lnTo>
                  <a:lnTo>
                    <a:pt x="11202" y="16511"/>
                  </a:lnTo>
                  <a:lnTo>
                    <a:pt x="10805" y="15566"/>
                  </a:lnTo>
                  <a:lnTo>
                    <a:pt x="10333" y="14565"/>
                  </a:lnTo>
                  <a:lnTo>
                    <a:pt x="9842" y="13583"/>
                  </a:lnTo>
                  <a:lnTo>
                    <a:pt x="9408" y="12733"/>
                  </a:lnTo>
                  <a:lnTo>
                    <a:pt x="8860" y="11694"/>
                  </a:lnTo>
                  <a:lnTo>
                    <a:pt x="11486" y="209"/>
                  </a:lnTo>
                  <a:lnTo>
                    <a:pt x="11486" y="133"/>
                  </a:lnTo>
                  <a:lnTo>
                    <a:pt x="11448" y="76"/>
                  </a:lnTo>
                  <a:lnTo>
                    <a:pt x="11391" y="20"/>
                  </a:lnTo>
                  <a:lnTo>
                    <a:pt x="1131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5265950" y="3742725"/>
              <a:ext cx="278650" cy="195075"/>
            </a:xfrm>
            <a:custGeom>
              <a:avLst/>
              <a:gdLst/>
              <a:ahLst/>
              <a:cxnLst/>
              <a:rect l="l" t="t" r="r" b="b"/>
              <a:pathLst>
                <a:path w="11146" h="7803" extrusionOk="0">
                  <a:moveTo>
                    <a:pt x="10428" y="1"/>
                  </a:moveTo>
                  <a:lnTo>
                    <a:pt x="4818" y="6254"/>
                  </a:lnTo>
                  <a:lnTo>
                    <a:pt x="4383" y="6178"/>
                  </a:lnTo>
                  <a:lnTo>
                    <a:pt x="3968" y="6121"/>
                  </a:lnTo>
                  <a:lnTo>
                    <a:pt x="3590" y="6102"/>
                  </a:lnTo>
                  <a:lnTo>
                    <a:pt x="3231" y="6084"/>
                  </a:lnTo>
                  <a:lnTo>
                    <a:pt x="2910" y="6065"/>
                  </a:lnTo>
                  <a:lnTo>
                    <a:pt x="2607" y="6084"/>
                  </a:lnTo>
                  <a:lnTo>
                    <a:pt x="2305" y="6102"/>
                  </a:lnTo>
                  <a:lnTo>
                    <a:pt x="2041" y="6140"/>
                  </a:lnTo>
                  <a:lnTo>
                    <a:pt x="1814" y="6178"/>
                  </a:lnTo>
                  <a:lnTo>
                    <a:pt x="1587" y="6235"/>
                  </a:lnTo>
                  <a:lnTo>
                    <a:pt x="1380" y="6291"/>
                  </a:lnTo>
                  <a:lnTo>
                    <a:pt x="1191" y="6367"/>
                  </a:lnTo>
                  <a:lnTo>
                    <a:pt x="1021" y="6442"/>
                  </a:lnTo>
                  <a:lnTo>
                    <a:pt x="870" y="6537"/>
                  </a:lnTo>
                  <a:lnTo>
                    <a:pt x="737" y="6612"/>
                  </a:lnTo>
                  <a:lnTo>
                    <a:pt x="624" y="6707"/>
                  </a:lnTo>
                  <a:lnTo>
                    <a:pt x="416" y="6896"/>
                  </a:lnTo>
                  <a:lnTo>
                    <a:pt x="265" y="7085"/>
                  </a:lnTo>
                  <a:lnTo>
                    <a:pt x="152" y="7274"/>
                  </a:lnTo>
                  <a:lnTo>
                    <a:pt x="76" y="7444"/>
                  </a:lnTo>
                  <a:lnTo>
                    <a:pt x="38" y="7576"/>
                  </a:lnTo>
                  <a:lnTo>
                    <a:pt x="1" y="7689"/>
                  </a:lnTo>
                  <a:lnTo>
                    <a:pt x="1" y="7803"/>
                  </a:lnTo>
                  <a:lnTo>
                    <a:pt x="5214" y="7803"/>
                  </a:lnTo>
                  <a:lnTo>
                    <a:pt x="9502" y="2910"/>
                  </a:lnTo>
                  <a:lnTo>
                    <a:pt x="10485" y="7803"/>
                  </a:lnTo>
                  <a:lnTo>
                    <a:pt x="10598" y="6915"/>
                  </a:lnTo>
                  <a:lnTo>
                    <a:pt x="10862" y="4912"/>
                  </a:lnTo>
                  <a:lnTo>
                    <a:pt x="10995" y="3798"/>
                  </a:lnTo>
                  <a:lnTo>
                    <a:pt x="11089" y="2759"/>
                  </a:lnTo>
                  <a:lnTo>
                    <a:pt x="11127" y="2305"/>
                  </a:lnTo>
                  <a:lnTo>
                    <a:pt x="11146" y="1909"/>
                  </a:lnTo>
                  <a:lnTo>
                    <a:pt x="11146" y="1588"/>
                  </a:lnTo>
                  <a:lnTo>
                    <a:pt x="11127" y="1380"/>
                  </a:lnTo>
                  <a:lnTo>
                    <a:pt x="11051" y="1059"/>
                  </a:lnTo>
                  <a:lnTo>
                    <a:pt x="10938" y="775"/>
                  </a:lnTo>
                  <a:lnTo>
                    <a:pt x="10825" y="549"/>
                  </a:lnTo>
                  <a:lnTo>
                    <a:pt x="10711" y="341"/>
                  </a:lnTo>
                  <a:lnTo>
                    <a:pt x="10598" y="190"/>
                  </a:lnTo>
                  <a:lnTo>
                    <a:pt x="10504" y="95"/>
                  </a:lnTo>
                  <a:lnTo>
                    <a:pt x="104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extrusionOk="0">
                  <a:moveTo>
                    <a:pt x="8803" y="1"/>
                  </a:move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fill="none" extrusionOk="0">
                  <a:moveTo>
                    <a:pt x="14678" y="1"/>
                  </a:moveTo>
                  <a:lnTo>
                    <a:pt x="8803" y="1"/>
                  </a:lnTo>
                  <a:lnTo>
                    <a:pt x="8803" y="1"/>
                  </a:ln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extrusionOk="0">
                  <a:moveTo>
                    <a:pt x="26768" y="0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fill="none" extrusionOk="0">
                  <a:moveTo>
                    <a:pt x="3514" y="1247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lnTo>
                    <a:pt x="3514" y="124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5306100" y="537050"/>
              <a:ext cx="69925" cy="170500"/>
            </a:xfrm>
            <a:custGeom>
              <a:avLst/>
              <a:gdLst/>
              <a:ahLst/>
              <a:cxnLst/>
              <a:rect l="l" t="t" r="r" b="b"/>
              <a:pathLst>
                <a:path w="2797" h="6820" extrusionOk="0">
                  <a:moveTo>
                    <a:pt x="0" y="1"/>
                  </a:moveTo>
                  <a:lnTo>
                    <a:pt x="0" y="5176"/>
                  </a:lnTo>
                  <a:lnTo>
                    <a:pt x="114" y="5309"/>
                  </a:lnTo>
                  <a:lnTo>
                    <a:pt x="246" y="5460"/>
                  </a:lnTo>
                  <a:lnTo>
                    <a:pt x="435" y="5649"/>
                  </a:lnTo>
                  <a:lnTo>
                    <a:pt x="718" y="5875"/>
                  </a:lnTo>
                  <a:lnTo>
                    <a:pt x="1058" y="6121"/>
                  </a:lnTo>
                  <a:lnTo>
                    <a:pt x="1266" y="6234"/>
                  </a:lnTo>
                  <a:lnTo>
                    <a:pt x="1493" y="6348"/>
                  </a:lnTo>
                  <a:lnTo>
                    <a:pt x="1757" y="6461"/>
                  </a:lnTo>
                  <a:lnTo>
                    <a:pt x="2040" y="6574"/>
                  </a:lnTo>
                  <a:lnTo>
                    <a:pt x="2720" y="6820"/>
                  </a:lnTo>
                  <a:lnTo>
                    <a:pt x="2796" y="6820"/>
                  </a:lnTo>
                  <a:lnTo>
                    <a:pt x="2720" y="6782"/>
                  </a:lnTo>
                  <a:lnTo>
                    <a:pt x="2437" y="6650"/>
                  </a:lnTo>
                  <a:lnTo>
                    <a:pt x="2267" y="6574"/>
                  </a:lnTo>
                  <a:lnTo>
                    <a:pt x="226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4786625" y="1144850"/>
              <a:ext cx="642275" cy="538400"/>
            </a:xfrm>
            <a:custGeom>
              <a:avLst/>
              <a:gdLst/>
              <a:ahLst/>
              <a:cxnLst/>
              <a:rect l="l" t="t" r="r" b="b"/>
              <a:pathLst>
                <a:path w="25691" h="21536" extrusionOk="0">
                  <a:moveTo>
                    <a:pt x="3929" y="0"/>
                  </a:moveTo>
                  <a:lnTo>
                    <a:pt x="0" y="1757"/>
                  </a:lnTo>
                  <a:lnTo>
                    <a:pt x="302" y="2343"/>
                  </a:lnTo>
                  <a:lnTo>
                    <a:pt x="718" y="3231"/>
                  </a:lnTo>
                  <a:lnTo>
                    <a:pt x="1832" y="5705"/>
                  </a:lnTo>
                  <a:lnTo>
                    <a:pt x="3211" y="8803"/>
                  </a:lnTo>
                  <a:lnTo>
                    <a:pt x="3967" y="10484"/>
                  </a:lnTo>
                  <a:lnTo>
                    <a:pt x="4741" y="12203"/>
                  </a:lnTo>
                  <a:lnTo>
                    <a:pt x="5554" y="13904"/>
                  </a:lnTo>
                  <a:lnTo>
                    <a:pt x="6347" y="15528"/>
                  </a:lnTo>
                  <a:lnTo>
                    <a:pt x="7141" y="17058"/>
                  </a:lnTo>
                  <a:lnTo>
                    <a:pt x="7518" y="17757"/>
                  </a:lnTo>
                  <a:lnTo>
                    <a:pt x="7896" y="18418"/>
                  </a:lnTo>
                  <a:lnTo>
                    <a:pt x="8255" y="19042"/>
                  </a:lnTo>
                  <a:lnTo>
                    <a:pt x="8595" y="19608"/>
                  </a:lnTo>
                  <a:lnTo>
                    <a:pt x="8935" y="20100"/>
                  </a:lnTo>
                  <a:lnTo>
                    <a:pt x="9256" y="20534"/>
                  </a:lnTo>
                  <a:lnTo>
                    <a:pt x="9558" y="20912"/>
                  </a:lnTo>
                  <a:lnTo>
                    <a:pt x="9842" y="21195"/>
                  </a:lnTo>
                  <a:lnTo>
                    <a:pt x="9974" y="21309"/>
                  </a:lnTo>
                  <a:lnTo>
                    <a:pt x="10106" y="21403"/>
                  </a:lnTo>
                  <a:lnTo>
                    <a:pt x="10239" y="21460"/>
                  </a:lnTo>
                  <a:lnTo>
                    <a:pt x="10352" y="21516"/>
                  </a:lnTo>
                  <a:lnTo>
                    <a:pt x="10427" y="21535"/>
                  </a:lnTo>
                  <a:lnTo>
                    <a:pt x="10522" y="21535"/>
                  </a:lnTo>
                  <a:lnTo>
                    <a:pt x="10730" y="21498"/>
                  </a:lnTo>
                  <a:lnTo>
                    <a:pt x="10994" y="21422"/>
                  </a:lnTo>
                  <a:lnTo>
                    <a:pt x="11277" y="21309"/>
                  </a:lnTo>
                  <a:lnTo>
                    <a:pt x="11580" y="21157"/>
                  </a:lnTo>
                  <a:lnTo>
                    <a:pt x="11920" y="20969"/>
                  </a:lnTo>
                  <a:lnTo>
                    <a:pt x="12298" y="20723"/>
                  </a:lnTo>
                  <a:lnTo>
                    <a:pt x="12713" y="20477"/>
                  </a:lnTo>
                  <a:lnTo>
                    <a:pt x="13582" y="19854"/>
                  </a:lnTo>
                  <a:lnTo>
                    <a:pt x="14545" y="19136"/>
                  </a:lnTo>
                  <a:lnTo>
                    <a:pt x="15584" y="18343"/>
                  </a:lnTo>
                  <a:lnTo>
                    <a:pt x="16661" y="17455"/>
                  </a:lnTo>
                  <a:lnTo>
                    <a:pt x="17795" y="16529"/>
                  </a:lnTo>
                  <a:lnTo>
                    <a:pt x="18966" y="15566"/>
                  </a:lnTo>
                  <a:lnTo>
                    <a:pt x="21308" y="13582"/>
                  </a:lnTo>
                  <a:lnTo>
                    <a:pt x="23594" y="11675"/>
                  </a:lnTo>
                  <a:lnTo>
                    <a:pt x="24671" y="10787"/>
                  </a:lnTo>
                  <a:lnTo>
                    <a:pt x="25691" y="9956"/>
                  </a:lnTo>
                  <a:lnTo>
                    <a:pt x="23159" y="605"/>
                  </a:lnTo>
                  <a:lnTo>
                    <a:pt x="11561" y="13469"/>
                  </a:lnTo>
                  <a:lnTo>
                    <a:pt x="3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4880600" y="1140600"/>
              <a:ext cx="230950" cy="345725"/>
            </a:xfrm>
            <a:custGeom>
              <a:avLst/>
              <a:gdLst/>
              <a:ahLst/>
              <a:cxnLst/>
              <a:rect l="l" t="t" r="r" b="b"/>
              <a:pathLst>
                <a:path w="9238" h="13829" extrusionOk="0">
                  <a:moveTo>
                    <a:pt x="151" y="0"/>
                  </a:moveTo>
                  <a:lnTo>
                    <a:pt x="95" y="19"/>
                  </a:lnTo>
                  <a:lnTo>
                    <a:pt x="38" y="76"/>
                  </a:lnTo>
                  <a:lnTo>
                    <a:pt x="0" y="133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7651" y="13734"/>
                  </a:lnTo>
                  <a:lnTo>
                    <a:pt x="7707" y="13790"/>
                  </a:lnTo>
                  <a:lnTo>
                    <a:pt x="7783" y="13828"/>
                  </a:lnTo>
                  <a:lnTo>
                    <a:pt x="7802" y="13828"/>
                  </a:lnTo>
                  <a:lnTo>
                    <a:pt x="7859" y="13809"/>
                  </a:lnTo>
                  <a:lnTo>
                    <a:pt x="7915" y="13771"/>
                  </a:lnTo>
                  <a:lnTo>
                    <a:pt x="9200" y="12355"/>
                  </a:lnTo>
                  <a:lnTo>
                    <a:pt x="9237" y="12279"/>
                  </a:lnTo>
                  <a:lnTo>
                    <a:pt x="9237" y="12222"/>
                  </a:lnTo>
                  <a:lnTo>
                    <a:pt x="9237" y="12166"/>
                  </a:lnTo>
                  <a:lnTo>
                    <a:pt x="9181" y="12109"/>
                  </a:lnTo>
                  <a:lnTo>
                    <a:pt x="9124" y="12071"/>
                  </a:lnTo>
                  <a:lnTo>
                    <a:pt x="9067" y="12052"/>
                  </a:lnTo>
                  <a:lnTo>
                    <a:pt x="8992" y="12071"/>
                  </a:lnTo>
                  <a:lnTo>
                    <a:pt x="8935" y="12109"/>
                  </a:lnTo>
                  <a:lnTo>
                    <a:pt x="7821" y="13356"/>
                  </a:lnTo>
                  <a:lnTo>
                    <a:pt x="321" y="95"/>
                  </a:lnTo>
                  <a:lnTo>
                    <a:pt x="284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4782375" y="1184525"/>
              <a:ext cx="424100" cy="502975"/>
            </a:xfrm>
            <a:custGeom>
              <a:avLst/>
              <a:gdLst/>
              <a:ahLst/>
              <a:cxnLst/>
              <a:rect l="l" t="t" r="r" b="b"/>
              <a:pathLst>
                <a:path w="16964" h="20119" extrusionOk="0">
                  <a:moveTo>
                    <a:pt x="151" y="0"/>
                  </a:moveTo>
                  <a:lnTo>
                    <a:pt x="94" y="19"/>
                  </a:lnTo>
                  <a:lnTo>
                    <a:pt x="38" y="76"/>
                  </a:lnTo>
                  <a:lnTo>
                    <a:pt x="0" y="132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170" y="548"/>
                  </a:lnTo>
                  <a:lnTo>
                    <a:pt x="359" y="907"/>
                  </a:lnTo>
                  <a:lnTo>
                    <a:pt x="831" y="1908"/>
                  </a:lnTo>
                  <a:lnTo>
                    <a:pt x="2078" y="4723"/>
                  </a:lnTo>
                  <a:lnTo>
                    <a:pt x="3325" y="7500"/>
                  </a:lnTo>
                  <a:lnTo>
                    <a:pt x="4553" y="10201"/>
                  </a:lnTo>
                  <a:lnTo>
                    <a:pt x="5138" y="11485"/>
                  </a:lnTo>
                  <a:lnTo>
                    <a:pt x="5743" y="12732"/>
                  </a:lnTo>
                  <a:lnTo>
                    <a:pt x="6309" y="13903"/>
                  </a:lnTo>
                  <a:lnTo>
                    <a:pt x="6876" y="15018"/>
                  </a:lnTo>
                  <a:lnTo>
                    <a:pt x="7424" y="16038"/>
                  </a:lnTo>
                  <a:lnTo>
                    <a:pt x="7934" y="16964"/>
                  </a:lnTo>
                  <a:lnTo>
                    <a:pt x="8444" y="17795"/>
                  </a:lnTo>
                  <a:lnTo>
                    <a:pt x="8916" y="18513"/>
                  </a:lnTo>
                  <a:lnTo>
                    <a:pt x="9124" y="18834"/>
                  </a:lnTo>
                  <a:lnTo>
                    <a:pt x="9351" y="19117"/>
                  </a:lnTo>
                  <a:lnTo>
                    <a:pt x="9558" y="19382"/>
                  </a:lnTo>
                  <a:lnTo>
                    <a:pt x="9766" y="19589"/>
                  </a:lnTo>
                  <a:lnTo>
                    <a:pt x="9955" y="19778"/>
                  </a:lnTo>
                  <a:lnTo>
                    <a:pt x="10144" y="19911"/>
                  </a:lnTo>
                  <a:lnTo>
                    <a:pt x="10314" y="20024"/>
                  </a:lnTo>
                  <a:lnTo>
                    <a:pt x="10484" y="20099"/>
                  </a:lnTo>
                  <a:lnTo>
                    <a:pt x="10654" y="20118"/>
                  </a:lnTo>
                  <a:lnTo>
                    <a:pt x="10824" y="20099"/>
                  </a:lnTo>
                  <a:lnTo>
                    <a:pt x="11032" y="20062"/>
                  </a:lnTo>
                  <a:lnTo>
                    <a:pt x="11259" y="19986"/>
                  </a:lnTo>
                  <a:lnTo>
                    <a:pt x="11504" y="19873"/>
                  </a:lnTo>
                  <a:lnTo>
                    <a:pt x="11788" y="19741"/>
                  </a:lnTo>
                  <a:lnTo>
                    <a:pt x="12090" y="19570"/>
                  </a:lnTo>
                  <a:lnTo>
                    <a:pt x="12430" y="19382"/>
                  </a:lnTo>
                  <a:lnTo>
                    <a:pt x="12808" y="19136"/>
                  </a:lnTo>
                  <a:lnTo>
                    <a:pt x="13620" y="18569"/>
                  </a:lnTo>
                  <a:lnTo>
                    <a:pt x="14583" y="17870"/>
                  </a:lnTo>
                  <a:lnTo>
                    <a:pt x="15679" y="17020"/>
                  </a:lnTo>
                  <a:lnTo>
                    <a:pt x="16907" y="16038"/>
                  </a:lnTo>
                  <a:lnTo>
                    <a:pt x="16945" y="15981"/>
                  </a:lnTo>
                  <a:lnTo>
                    <a:pt x="16963" y="15925"/>
                  </a:lnTo>
                  <a:lnTo>
                    <a:pt x="16963" y="15849"/>
                  </a:lnTo>
                  <a:lnTo>
                    <a:pt x="16926" y="15792"/>
                  </a:lnTo>
                  <a:lnTo>
                    <a:pt x="16888" y="15755"/>
                  </a:lnTo>
                  <a:lnTo>
                    <a:pt x="16812" y="15736"/>
                  </a:lnTo>
                  <a:lnTo>
                    <a:pt x="16756" y="15736"/>
                  </a:lnTo>
                  <a:lnTo>
                    <a:pt x="16680" y="15774"/>
                  </a:lnTo>
                  <a:lnTo>
                    <a:pt x="15320" y="16869"/>
                  </a:lnTo>
                  <a:lnTo>
                    <a:pt x="14432" y="17549"/>
                  </a:lnTo>
                  <a:lnTo>
                    <a:pt x="13488" y="18248"/>
                  </a:lnTo>
                  <a:lnTo>
                    <a:pt x="13034" y="18569"/>
                  </a:lnTo>
                  <a:lnTo>
                    <a:pt x="12581" y="18872"/>
                  </a:lnTo>
                  <a:lnTo>
                    <a:pt x="12146" y="19155"/>
                  </a:lnTo>
                  <a:lnTo>
                    <a:pt x="11731" y="19382"/>
                  </a:lnTo>
                  <a:lnTo>
                    <a:pt x="11372" y="19570"/>
                  </a:lnTo>
                  <a:lnTo>
                    <a:pt x="11051" y="19703"/>
                  </a:lnTo>
                  <a:lnTo>
                    <a:pt x="10900" y="19741"/>
                  </a:lnTo>
                  <a:lnTo>
                    <a:pt x="10786" y="19759"/>
                  </a:lnTo>
                  <a:lnTo>
                    <a:pt x="10673" y="19778"/>
                  </a:lnTo>
                  <a:lnTo>
                    <a:pt x="10579" y="19759"/>
                  </a:lnTo>
                  <a:lnTo>
                    <a:pt x="10409" y="19684"/>
                  </a:lnTo>
                  <a:lnTo>
                    <a:pt x="10220" y="19570"/>
                  </a:lnTo>
                  <a:lnTo>
                    <a:pt x="10031" y="19400"/>
                  </a:lnTo>
                  <a:lnTo>
                    <a:pt x="9842" y="19174"/>
                  </a:lnTo>
                  <a:lnTo>
                    <a:pt x="9615" y="18928"/>
                  </a:lnTo>
                  <a:lnTo>
                    <a:pt x="9388" y="18626"/>
                  </a:lnTo>
                  <a:lnTo>
                    <a:pt x="9162" y="18305"/>
                  </a:lnTo>
                  <a:lnTo>
                    <a:pt x="8916" y="17927"/>
                  </a:lnTo>
                  <a:lnTo>
                    <a:pt x="8406" y="17115"/>
                  </a:lnTo>
                  <a:lnTo>
                    <a:pt x="7877" y="16170"/>
                  </a:lnTo>
                  <a:lnTo>
                    <a:pt x="7329" y="15131"/>
                  </a:lnTo>
                  <a:lnTo>
                    <a:pt x="6763" y="14017"/>
                  </a:lnTo>
                  <a:lnTo>
                    <a:pt x="6177" y="12864"/>
                  </a:lnTo>
                  <a:lnTo>
                    <a:pt x="5592" y="11655"/>
                  </a:lnTo>
                  <a:lnTo>
                    <a:pt x="4458" y="9181"/>
                  </a:lnTo>
                  <a:lnTo>
                    <a:pt x="3362" y="6782"/>
                  </a:lnTo>
                  <a:lnTo>
                    <a:pt x="2399" y="4572"/>
                  </a:lnTo>
                  <a:lnTo>
                    <a:pt x="1133" y="1757"/>
                  </a:lnTo>
                  <a:lnTo>
                    <a:pt x="661" y="756"/>
                  </a:lnTo>
                  <a:lnTo>
                    <a:pt x="472" y="378"/>
                  </a:lnTo>
                  <a:lnTo>
                    <a:pt x="321" y="95"/>
                  </a:lnTo>
                  <a:lnTo>
                    <a:pt x="283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0"/>
            <p:cNvSpPr/>
            <p:nvPr/>
          </p:nvSpPr>
          <p:spPr>
            <a:xfrm>
              <a:off x="5102550" y="1152400"/>
              <a:ext cx="375475" cy="395300"/>
            </a:xfrm>
            <a:custGeom>
              <a:avLst/>
              <a:gdLst/>
              <a:ahLst/>
              <a:cxnLst/>
              <a:rect l="l" t="t" r="r" b="b"/>
              <a:pathLst>
                <a:path w="15019" h="15812" extrusionOk="0">
                  <a:moveTo>
                    <a:pt x="10806" y="1"/>
                  </a:moveTo>
                  <a:lnTo>
                    <a:pt x="1" y="11637"/>
                  </a:lnTo>
                  <a:lnTo>
                    <a:pt x="5989" y="15812"/>
                  </a:lnTo>
                  <a:lnTo>
                    <a:pt x="7160" y="14905"/>
                  </a:lnTo>
                  <a:lnTo>
                    <a:pt x="8331" y="13979"/>
                  </a:lnTo>
                  <a:lnTo>
                    <a:pt x="8917" y="13507"/>
                  </a:lnTo>
                  <a:lnTo>
                    <a:pt x="9502" y="13035"/>
                  </a:lnTo>
                  <a:lnTo>
                    <a:pt x="10069" y="12525"/>
                  </a:lnTo>
                  <a:lnTo>
                    <a:pt x="10655" y="12015"/>
                  </a:lnTo>
                  <a:lnTo>
                    <a:pt x="11221" y="11467"/>
                  </a:lnTo>
                  <a:lnTo>
                    <a:pt x="11788" y="10881"/>
                  </a:lnTo>
                  <a:lnTo>
                    <a:pt x="12336" y="10277"/>
                  </a:lnTo>
                  <a:lnTo>
                    <a:pt x="12903" y="9635"/>
                  </a:lnTo>
                  <a:lnTo>
                    <a:pt x="13450" y="8955"/>
                  </a:lnTo>
                  <a:lnTo>
                    <a:pt x="13979" y="8218"/>
                  </a:lnTo>
                  <a:lnTo>
                    <a:pt x="14508" y="7443"/>
                  </a:lnTo>
                  <a:lnTo>
                    <a:pt x="15018" y="6612"/>
                  </a:lnTo>
                  <a:lnTo>
                    <a:pt x="108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0"/>
            <p:cNvSpPr/>
            <p:nvPr/>
          </p:nvSpPr>
          <p:spPr>
            <a:xfrm>
              <a:off x="5372675" y="946025"/>
              <a:ext cx="571925" cy="782075"/>
            </a:xfrm>
            <a:custGeom>
              <a:avLst/>
              <a:gdLst/>
              <a:ahLst/>
              <a:cxnLst/>
              <a:rect l="l" t="t" r="r" b="b"/>
              <a:pathLst>
                <a:path w="22877" h="31283" extrusionOk="0">
                  <a:moveTo>
                    <a:pt x="8596" y="1"/>
                  </a:moveTo>
                  <a:lnTo>
                    <a:pt x="8596" y="7557"/>
                  </a:lnTo>
                  <a:lnTo>
                    <a:pt x="1" y="8256"/>
                  </a:lnTo>
                  <a:lnTo>
                    <a:pt x="1569" y="15094"/>
                  </a:lnTo>
                  <a:lnTo>
                    <a:pt x="1493" y="15585"/>
                  </a:lnTo>
                  <a:lnTo>
                    <a:pt x="1304" y="16700"/>
                  </a:lnTo>
                  <a:lnTo>
                    <a:pt x="1210" y="17361"/>
                  </a:lnTo>
                  <a:lnTo>
                    <a:pt x="1134" y="18003"/>
                  </a:lnTo>
                  <a:lnTo>
                    <a:pt x="1115" y="18305"/>
                  </a:lnTo>
                  <a:lnTo>
                    <a:pt x="1115" y="18570"/>
                  </a:lnTo>
                  <a:lnTo>
                    <a:pt x="1115" y="18815"/>
                  </a:lnTo>
                  <a:lnTo>
                    <a:pt x="1153" y="19004"/>
                  </a:lnTo>
                  <a:lnTo>
                    <a:pt x="1191" y="19193"/>
                  </a:lnTo>
                  <a:lnTo>
                    <a:pt x="1285" y="19382"/>
                  </a:lnTo>
                  <a:lnTo>
                    <a:pt x="1380" y="19571"/>
                  </a:lnTo>
                  <a:lnTo>
                    <a:pt x="1512" y="19779"/>
                  </a:lnTo>
                  <a:lnTo>
                    <a:pt x="1663" y="19986"/>
                  </a:lnTo>
                  <a:lnTo>
                    <a:pt x="1814" y="20175"/>
                  </a:lnTo>
                  <a:lnTo>
                    <a:pt x="2154" y="20572"/>
                  </a:lnTo>
                  <a:lnTo>
                    <a:pt x="2494" y="20912"/>
                  </a:lnTo>
                  <a:lnTo>
                    <a:pt x="2778" y="21177"/>
                  </a:lnTo>
                  <a:lnTo>
                    <a:pt x="3042" y="21441"/>
                  </a:lnTo>
                  <a:lnTo>
                    <a:pt x="5328" y="31283"/>
                  </a:lnTo>
                  <a:lnTo>
                    <a:pt x="17550" y="31283"/>
                  </a:lnTo>
                  <a:lnTo>
                    <a:pt x="22877" y="8256"/>
                  </a:lnTo>
                  <a:lnTo>
                    <a:pt x="14282" y="7557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0"/>
            <p:cNvSpPr/>
            <p:nvPr/>
          </p:nvSpPr>
          <p:spPr>
            <a:xfrm>
              <a:off x="5372675" y="1134925"/>
              <a:ext cx="571925" cy="743350"/>
            </a:xfrm>
            <a:custGeom>
              <a:avLst/>
              <a:gdLst/>
              <a:ahLst/>
              <a:cxnLst/>
              <a:rect l="l" t="t" r="r" b="b"/>
              <a:pathLst>
                <a:path w="22877" h="29734" extrusionOk="0">
                  <a:moveTo>
                    <a:pt x="8596" y="1"/>
                  </a:moveTo>
                  <a:lnTo>
                    <a:pt x="1" y="700"/>
                  </a:lnTo>
                  <a:lnTo>
                    <a:pt x="284" y="2116"/>
                  </a:lnTo>
                  <a:lnTo>
                    <a:pt x="662" y="3779"/>
                  </a:lnTo>
                  <a:lnTo>
                    <a:pt x="1096" y="5592"/>
                  </a:lnTo>
                  <a:lnTo>
                    <a:pt x="1569" y="7538"/>
                  </a:lnTo>
                  <a:lnTo>
                    <a:pt x="1436" y="8086"/>
                  </a:lnTo>
                  <a:lnTo>
                    <a:pt x="1285" y="8671"/>
                  </a:lnTo>
                  <a:lnTo>
                    <a:pt x="1134" y="9370"/>
                  </a:lnTo>
                  <a:lnTo>
                    <a:pt x="983" y="10107"/>
                  </a:lnTo>
                  <a:lnTo>
                    <a:pt x="870" y="10806"/>
                  </a:lnTo>
                  <a:lnTo>
                    <a:pt x="832" y="11127"/>
                  </a:lnTo>
                  <a:lnTo>
                    <a:pt x="813" y="11429"/>
                  </a:lnTo>
                  <a:lnTo>
                    <a:pt x="813" y="11675"/>
                  </a:lnTo>
                  <a:lnTo>
                    <a:pt x="832" y="11864"/>
                  </a:lnTo>
                  <a:lnTo>
                    <a:pt x="889" y="12053"/>
                  </a:lnTo>
                  <a:lnTo>
                    <a:pt x="983" y="12279"/>
                  </a:lnTo>
                  <a:lnTo>
                    <a:pt x="1115" y="12525"/>
                  </a:lnTo>
                  <a:lnTo>
                    <a:pt x="1285" y="12771"/>
                  </a:lnTo>
                  <a:lnTo>
                    <a:pt x="1682" y="13318"/>
                  </a:lnTo>
                  <a:lnTo>
                    <a:pt x="2117" y="13885"/>
                  </a:lnTo>
                  <a:lnTo>
                    <a:pt x="2551" y="14376"/>
                  </a:lnTo>
                  <a:lnTo>
                    <a:pt x="2929" y="14811"/>
                  </a:lnTo>
                  <a:lnTo>
                    <a:pt x="3288" y="15188"/>
                  </a:lnTo>
                  <a:lnTo>
                    <a:pt x="5233" y="23727"/>
                  </a:lnTo>
                  <a:lnTo>
                    <a:pt x="1739" y="28676"/>
                  </a:lnTo>
                  <a:lnTo>
                    <a:pt x="10296" y="29526"/>
                  </a:lnTo>
                  <a:lnTo>
                    <a:pt x="11184" y="26164"/>
                  </a:lnTo>
                  <a:lnTo>
                    <a:pt x="11807" y="29734"/>
                  </a:lnTo>
                  <a:lnTo>
                    <a:pt x="21800" y="28714"/>
                  </a:lnTo>
                  <a:lnTo>
                    <a:pt x="17550" y="23727"/>
                  </a:lnTo>
                  <a:lnTo>
                    <a:pt x="17720" y="23066"/>
                  </a:lnTo>
                  <a:lnTo>
                    <a:pt x="17909" y="22405"/>
                  </a:lnTo>
                  <a:lnTo>
                    <a:pt x="18305" y="21101"/>
                  </a:lnTo>
                  <a:lnTo>
                    <a:pt x="18721" y="19854"/>
                  </a:lnTo>
                  <a:lnTo>
                    <a:pt x="19155" y="18626"/>
                  </a:lnTo>
                  <a:lnTo>
                    <a:pt x="20043" y="16190"/>
                  </a:lnTo>
                  <a:lnTo>
                    <a:pt x="20478" y="14943"/>
                  </a:lnTo>
                  <a:lnTo>
                    <a:pt x="20912" y="13677"/>
                  </a:lnTo>
                  <a:lnTo>
                    <a:pt x="21309" y="12355"/>
                  </a:lnTo>
                  <a:lnTo>
                    <a:pt x="21498" y="11675"/>
                  </a:lnTo>
                  <a:lnTo>
                    <a:pt x="21687" y="10976"/>
                  </a:lnTo>
                  <a:lnTo>
                    <a:pt x="21857" y="10258"/>
                  </a:lnTo>
                  <a:lnTo>
                    <a:pt x="22027" y="9521"/>
                  </a:lnTo>
                  <a:lnTo>
                    <a:pt x="22178" y="8766"/>
                  </a:lnTo>
                  <a:lnTo>
                    <a:pt x="22329" y="7991"/>
                  </a:lnTo>
                  <a:lnTo>
                    <a:pt x="22442" y="7179"/>
                  </a:lnTo>
                  <a:lnTo>
                    <a:pt x="22556" y="6348"/>
                  </a:lnTo>
                  <a:lnTo>
                    <a:pt x="22669" y="5498"/>
                  </a:lnTo>
                  <a:lnTo>
                    <a:pt x="22745" y="4591"/>
                  </a:lnTo>
                  <a:lnTo>
                    <a:pt x="22801" y="3684"/>
                  </a:lnTo>
                  <a:lnTo>
                    <a:pt x="22858" y="2721"/>
                  </a:lnTo>
                  <a:lnTo>
                    <a:pt x="22877" y="1720"/>
                  </a:lnTo>
                  <a:lnTo>
                    <a:pt x="22877" y="700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5394875" y="1285100"/>
              <a:ext cx="21275" cy="94475"/>
            </a:xfrm>
            <a:custGeom>
              <a:avLst/>
              <a:gdLst/>
              <a:ahLst/>
              <a:cxnLst/>
              <a:rect l="l" t="t" r="r" b="b"/>
              <a:pathLst>
                <a:path w="851" h="3779" extrusionOk="0">
                  <a:moveTo>
                    <a:pt x="341" y="1"/>
                  </a:moveTo>
                  <a:lnTo>
                    <a:pt x="265" y="39"/>
                  </a:lnTo>
                  <a:lnTo>
                    <a:pt x="227" y="76"/>
                  </a:lnTo>
                  <a:lnTo>
                    <a:pt x="208" y="152"/>
                  </a:lnTo>
                  <a:lnTo>
                    <a:pt x="208" y="209"/>
                  </a:lnTo>
                  <a:lnTo>
                    <a:pt x="511" y="1531"/>
                  </a:lnTo>
                  <a:lnTo>
                    <a:pt x="303" y="2343"/>
                  </a:lnTo>
                  <a:lnTo>
                    <a:pt x="1" y="3571"/>
                  </a:lnTo>
                  <a:lnTo>
                    <a:pt x="1" y="3647"/>
                  </a:lnTo>
                  <a:lnTo>
                    <a:pt x="38" y="3703"/>
                  </a:lnTo>
                  <a:lnTo>
                    <a:pt x="76" y="3760"/>
                  </a:lnTo>
                  <a:lnTo>
                    <a:pt x="133" y="3779"/>
                  </a:lnTo>
                  <a:lnTo>
                    <a:pt x="227" y="3779"/>
                  </a:lnTo>
                  <a:lnTo>
                    <a:pt x="284" y="3741"/>
                  </a:lnTo>
                  <a:lnTo>
                    <a:pt x="322" y="3703"/>
                  </a:lnTo>
                  <a:lnTo>
                    <a:pt x="341" y="3647"/>
                  </a:lnTo>
                  <a:lnTo>
                    <a:pt x="681" y="2305"/>
                  </a:lnTo>
                  <a:lnTo>
                    <a:pt x="851" y="1588"/>
                  </a:lnTo>
                  <a:lnTo>
                    <a:pt x="851" y="1493"/>
                  </a:lnTo>
                  <a:lnTo>
                    <a:pt x="548" y="133"/>
                  </a:lnTo>
                  <a:lnTo>
                    <a:pt x="511" y="76"/>
                  </a:lnTo>
                  <a:lnTo>
                    <a:pt x="473" y="39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extrusionOk="0">
                  <a:moveTo>
                    <a:pt x="11505" y="0"/>
                  </a:move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fill="none" extrusionOk="0">
                  <a:moveTo>
                    <a:pt x="10636" y="29526"/>
                  </a:move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extrusionOk="0">
                  <a:moveTo>
                    <a:pt x="12185" y="359"/>
                  </a:moveTo>
                  <a:lnTo>
                    <a:pt x="12732" y="378"/>
                  </a:lnTo>
                  <a:lnTo>
                    <a:pt x="13413" y="435"/>
                  </a:lnTo>
                  <a:lnTo>
                    <a:pt x="14074" y="510"/>
                  </a:lnTo>
                  <a:lnTo>
                    <a:pt x="14697" y="605"/>
                  </a:lnTo>
                  <a:lnTo>
                    <a:pt x="15320" y="737"/>
                  </a:lnTo>
                  <a:lnTo>
                    <a:pt x="15925" y="888"/>
                  </a:lnTo>
                  <a:lnTo>
                    <a:pt x="16492" y="1058"/>
                  </a:lnTo>
                  <a:lnTo>
                    <a:pt x="17058" y="1247"/>
                  </a:lnTo>
                  <a:lnTo>
                    <a:pt x="17587" y="1474"/>
                  </a:lnTo>
                  <a:lnTo>
                    <a:pt x="18116" y="1719"/>
                  </a:lnTo>
                  <a:lnTo>
                    <a:pt x="18607" y="1984"/>
                  </a:lnTo>
                  <a:lnTo>
                    <a:pt x="19080" y="2267"/>
                  </a:lnTo>
                  <a:lnTo>
                    <a:pt x="19552" y="2588"/>
                  </a:lnTo>
                  <a:lnTo>
                    <a:pt x="19986" y="2928"/>
                  </a:lnTo>
                  <a:lnTo>
                    <a:pt x="20383" y="3287"/>
                  </a:lnTo>
                  <a:lnTo>
                    <a:pt x="20780" y="3665"/>
                  </a:lnTo>
                  <a:lnTo>
                    <a:pt x="21157" y="4080"/>
                  </a:lnTo>
                  <a:lnTo>
                    <a:pt x="21460" y="4439"/>
                  </a:lnTo>
                  <a:lnTo>
                    <a:pt x="21724" y="4798"/>
                  </a:lnTo>
                  <a:lnTo>
                    <a:pt x="21989" y="5176"/>
                  </a:lnTo>
                  <a:lnTo>
                    <a:pt x="22215" y="5554"/>
                  </a:lnTo>
                  <a:lnTo>
                    <a:pt x="22423" y="5951"/>
                  </a:lnTo>
                  <a:lnTo>
                    <a:pt x="22631" y="6347"/>
                  </a:lnTo>
                  <a:lnTo>
                    <a:pt x="22801" y="6725"/>
                  </a:lnTo>
                  <a:lnTo>
                    <a:pt x="22971" y="7122"/>
                  </a:lnTo>
                  <a:lnTo>
                    <a:pt x="23122" y="7518"/>
                  </a:lnTo>
                  <a:lnTo>
                    <a:pt x="23254" y="7915"/>
                  </a:lnTo>
                  <a:lnTo>
                    <a:pt x="23368" y="8293"/>
                  </a:lnTo>
                  <a:lnTo>
                    <a:pt x="23481" y="8671"/>
                  </a:lnTo>
                  <a:lnTo>
                    <a:pt x="23651" y="9426"/>
                  </a:lnTo>
                  <a:lnTo>
                    <a:pt x="23783" y="10144"/>
                  </a:lnTo>
                  <a:lnTo>
                    <a:pt x="23878" y="10824"/>
                  </a:lnTo>
                  <a:lnTo>
                    <a:pt x="23934" y="11448"/>
                  </a:lnTo>
                  <a:lnTo>
                    <a:pt x="23953" y="11995"/>
                  </a:lnTo>
                  <a:lnTo>
                    <a:pt x="23972" y="12487"/>
                  </a:lnTo>
                  <a:lnTo>
                    <a:pt x="23972" y="12902"/>
                  </a:lnTo>
                  <a:lnTo>
                    <a:pt x="23953" y="13223"/>
                  </a:lnTo>
                  <a:lnTo>
                    <a:pt x="23934" y="13544"/>
                  </a:lnTo>
                  <a:lnTo>
                    <a:pt x="23878" y="13922"/>
                  </a:lnTo>
                  <a:lnTo>
                    <a:pt x="23802" y="14432"/>
                  </a:lnTo>
                  <a:lnTo>
                    <a:pt x="23689" y="15037"/>
                  </a:lnTo>
                  <a:lnTo>
                    <a:pt x="23538" y="15717"/>
                  </a:lnTo>
                  <a:lnTo>
                    <a:pt x="23349" y="16454"/>
                  </a:lnTo>
                  <a:lnTo>
                    <a:pt x="23122" y="17266"/>
                  </a:lnTo>
                  <a:lnTo>
                    <a:pt x="22877" y="18097"/>
                  </a:lnTo>
                  <a:lnTo>
                    <a:pt x="22593" y="18966"/>
                  </a:lnTo>
                  <a:lnTo>
                    <a:pt x="22291" y="19835"/>
                  </a:lnTo>
                  <a:lnTo>
                    <a:pt x="21951" y="20704"/>
                  </a:lnTo>
                  <a:lnTo>
                    <a:pt x="21592" y="21573"/>
                  </a:lnTo>
                  <a:lnTo>
                    <a:pt x="21214" y="22385"/>
                  </a:lnTo>
                  <a:lnTo>
                    <a:pt x="21006" y="22782"/>
                  </a:lnTo>
                  <a:lnTo>
                    <a:pt x="20799" y="23160"/>
                  </a:lnTo>
                  <a:lnTo>
                    <a:pt x="20591" y="23537"/>
                  </a:lnTo>
                  <a:lnTo>
                    <a:pt x="20364" y="23877"/>
                  </a:lnTo>
                  <a:lnTo>
                    <a:pt x="20137" y="24217"/>
                  </a:lnTo>
                  <a:lnTo>
                    <a:pt x="19911" y="24520"/>
                  </a:lnTo>
                  <a:lnTo>
                    <a:pt x="19684" y="24803"/>
                  </a:lnTo>
                  <a:lnTo>
                    <a:pt x="19438" y="25068"/>
                  </a:lnTo>
                  <a:lnTo>
                    <a:pt x="19193" y="25313"/>
                  </a:lnTo>
                  <a:lnTo>
                    <a:pt x="18928" y="25559"/>
                  </a:lnTo>
                  <a:lnTo>
                    <a:pt x="18381" y="26031"/>
                  </a:lnTo>
                  <a:lnTo>
                    <a:pt x="17795" y="26465"/>
                  </a:lnTo>
                  <a:lnTo>
                    <a:pt x="17172" y="26881"/>
                  </a:lnTo>
                  <a:lnTo>
                    <a:pt x="16548" y="27259"/>
                  </a:lnTo>
                  <a:lnTo>
                    <a:pt x="15925" y="27618"/>
                  </a:lnTo>
                  <a:lnTo>
                    <a:pt x="15283" y="27958"/>
                  </a:lnTo>
                  <a:lnTo>
                    <a:pt x="14640" y="28260"/>
                  </a:lnTo>
                  <a:lnTo>
                    <a:pt x="14036" y="28543"/>
                  </a:lnTo>
                  <a:lnTo>
                    <a:pt x="13431" y="28770"/>
                  </a:lnTo>
                  <a:lnTo>
                    <a:pt x="12865" y="28978"/>
                  </a:lnTo>
                  <a:lnTo>
                    <a:pt x="12336" y="29167"/>
                  </a:lnTo>
                  <a:lnTo>
                    <a:pt x="11864" y="29299"/>
                  </a:lnTo>
                  <a:lnTo>
                    <a:pt x="11429" y="29412"/>
                  </a:lnTo>
                  <a:lnTo>
                    <a:pt x="11070" y="29488"/>
                  </a:lnTo>
                  <a:lnTo>
                    <a:pt x="10787" y="29526"/>
                  </a:lnTo>
                  <a:lnTo>
                    <a:pt x="10485" y="29526"/>
                  </a:lnTo>
                  <a:lnTo>
                    <a:pt x="10088" y="29488"/>
                  </a:lnTo>
                  <a:lnTo>
                    <a:pt x="9616" y="29393"/>
                  </a:lnTo>
                  <a:lnTo>
                    <a:pt x="9049" y="29261"/>
                  </a:lnTo>
                  <a:lnTo>
                    <a:pt x="8444" y="29072"/>
                  </a:lnTo>
                  <a:lnTo>
                    <a:pt x="7783" y="28808"/>
                  </a:lnTo>
                  <a:lnTo>
                    <a:pt x="7065" y="28506"/>
                  </a:lnTo>
                  <a:lnTo>
                    <a:pt x="6706" y="28336"/>
                  </a:lnTo>
                  <a:lnTo>
                    <a:pt x="6348" y="28128"/>
                  </a:lnTo>
                  <a:lnTo>
                    <a:pt x="5970" y="27920"/>
                  </a:lnTo>
                  <a:lnTo>
                    <a:pt x="5592" y="27693"/>
                  </a:lnTo>
                  <a:lnTo>
                    <a:pt x="5214" y="27448"/>
                  </a:lnTo>
                  <a:lnTo>
                    <a:pt x="4836" y="27183"/>
                  </a:lnTo>
                  <a:lnTo>
                    <a:pt x="4459" y="26900"/>
                  </a:lnTo>
                  <a:lnTo>
                    <a:pt x="4100" y="26598"/>
                  </a:lnTo>
                  <a:lnTo>
                    <a:pt x="3722" y="26276"/>
                  </a:lnTo>
                  <a:lnTo>
                    <a:pt x="3363" y="25936"/>
                  </a:lnTo>
                  <a:lnTo>
                    <a:pt x="3004" y="25578"/>
                  </a:lnTo>
                  <a:lnTo>
                    <a:pt x="2664" y="25181"/>
                  </a:lnTo>
                  <a:lnTo>
                    <a:pt x="2324" y="24784"/>
                  </a:lnTo>
                  <a:lnTo>
                    <a:pt x="2003" y="24350"/>
                  </a:lnTo>
                  <a:lnTo>
                    <a:pt x="1682" y="23896"/>
                  </a:lnTo>
                  <a:lnTo>
                    <a:pt x="1398" y="23424"/>
                  </a:lnTo>
                  <a:lnTo>
                    <a:pt x="1115" y="22933"/>
                  </a:lnTo>
                  <a:lnTo>
                    <a:pt x="850" y="22404"/>
                  </a:lnTo>
                  <a:lnTo>
                    <a:pt x="718" y="22083"/>
                  </a:lnTo>
                  <a:lnTo>
                    <a:pt x="624" y="21762"/>
                  </a:lnTo>
                  <a:lnTo>
                    <a:pt x="548" y="21422"/>
                  </a:lnTo>
                  <a:lnTo>
                    <a:pt x="510" y="21101"/>
                  </a:lnTo>
                  <a:lnTo>
                    <a:pt x="473" y="20761"/>
                  </a:lnTo>
                  <a:lnTo>
                    <a:pt x="473" y="20439"/>
                  </a:lnTo>
                  <a:lnTo>
                    <a:pt x="473" y="20118"/>
                  </a:lnTo>
                  <a:lnTo>
                    <a:pt x="492" y="19797"/>
                  </a:lnTo>
                  <a:lnTo>
                    <a:pt x="529" y="19476"/>
                  </a:lnTo>
                  <a:lnTo>
                    <a:pt x="567" y="19174"/>
                  </a:lnTo>
                  <a:lnTo>
                    <a:pt x="680" y="18569"/>
                  </a:lnTo>
                  <a:lnTo>
                    <a:pt x="794" y="18021"/>
                  </a:lnTo>
                  <a:lnTo>
                    <a:pt x="926" y="17530"/>
                  </a:lnTo>
                  <a:lnTo>
                    <a:pt x="1058" y="16982"/>
                  </a:lnTo>
                  <a:lnTo>
                    <a:pt x="1096" y="16756"/>
                  </a:lnTo>
                  <a:lnTo>
                    <a:pt x="1134" y="16567"/>
                  </a:lnTo>
                  <a:lnTo>
                    <a:pt x="1134" y="16340"/>
                  </a:lnTo>
                  <a:lnTo>
                    <a:pt x="1115" y="16095"/>
                  </a:lnTo>
                  <a:lnTo>
                    <a:pt x="1096" y="15811"/>
                  </a:lnTo>
                  <a:lnTo>
                    <a:pt x="1039" y="15509"/>
                  </a:lnTo>
                  <a:lnTo>
                    <a:pt x="907" y="14867"/>
                  </a:lnTo>
                  <a:lnTo>
                    <a:pt x="756" y="14168"/>
                  </a:lnTo>
                  <a:lnTo>
                    <a:pt x="624" y="13526"/>
                  </a:lnTo>
                  <a:lnTo>
                    <a:pt x="492" y="12883"/>
                  </a:lnTo>
                  <a:lnTo>
                    <a:pt x="397" y="12298"/>
                  </a:lnTo>
                  <a:lnTo>
                    <a:pt x="378" y="12033"/>
                  </a:lnTo>
                  <a:lnTo>
                    <a:pt x="359" y="11788"/>
                  </a:lnTo>
                  <a:lnTo>
                    <a:pt x="340" y="11504"/>
                  </a:lnTo>
                  <a:lnTo>
                    <a:pt x="340" y="11164"/>
                  </a:lnTo>
                  <a:lnTo>
                    <a:pt x="359" y="10768"/>
                  </a:lnTo>
                  <a:lnTo>
                    <a:pt x="397" y="10314"/>
                  </a:lnTo>
                  <a:lnTo>
                    <a:pt x="454" y="9842"/>
                  </a:lnTo>
                  <a:lnTo>
                    <a:pt x="529" y="9313"/>
                  </a:lnTo>
                  <a:lnTo>
                    <a:pt x="643" y="8765"/>
                  </a:lnTo>
                  <a:lnTo>
                    <a:pt x="775" y="8180"/>
                  </a:lnTo>
                  <a:lnTo>
                    <a:pt x="964" y="7594"/>
                  </a:lnTo>
                  <a:lnTo>
                    <a:pt x="1172" y="6971"/>
                  </a:lnTo>
                  <a:lnTo>
                    <a:pt x="1417" y="6366"/>
                  </a:lnTo>
                  <a:lnTo>
                    <a:pt x="1719" y="5743"/>
                  </a:lnTo>
                  <a:lnTo>
                    <a:pt x="1889" y="5440"/>
                  </a:lnTo>
                  <a:lnTo>
                    <a:pt x="2078" y="5138"/>
                  </a:lnTo>
                  <a:lnTo>
                    <a:pt x="2267" y="4836"/>
                  </a:lnTo>
                  <a:lnTo>
                    <a:pt x="2475" y="4534"/>
                  </a:lnTo>
                  <a:lnTo>
                    <a:pt x="2683" y="4250"/>
                  </a:lnTo>
                  <a:lnTo>
                    <a:pt x="2910" y="3948"/>
                  </a:lnTo>
                  <a:lnTo>
                    <a:pt x="3155" y="3665"/>
                  </a:lnTo>
                  <a:lnTo>
                    <a:pt x="3420" y="3400"/>
                  </a:lnTo>
                  <a:lnTo>
                    <a:pt x="3797" y="3023"/>
                  </a:lnTo>
                  <a:lnTo>
                    <a:pt x="4194" y="2683"/>
                  </a:lnTo>
                  <a:lnTo>
                    <a:pt x="4610" y="2361"/>
                  </a:lnTo>
                  <a:lnTo>
                    <a:pt x="5044" y="2059"/>
                  </a:lnTo>
                  <a:lnTo>
                    <a:pt x="5497" y="1795"/>
                  </a:lnTo>
                  <a:lnTo>
                    <a:pt x="5970" y="1549"/>
                  </a:lnTo>
                  <a:lnTo>
                    <a:pt x="6461" y="1322"/>
                  </a:lnTo>
                  <a:lnTo>
                    <a:pt x="6952" y="1115"/>
                  </a:lnTo>
                  <a:lnTo>
                    <a:pt x="7481" y="945"/>
                  </a:lnTo>
                  <a:lnTo>
                    <a:pt x="8029" y="775"/>
                  </a:lnTo>
                  <a:lnTo>
                    <a:pt x="8577" y="642"/>
                  </a:lnTo>
                  <a:lnTo>
                    <a:pt x="9162" y="548"/>
                  </a:lnTo>
                  <a:lnTo>
                    <a:pt x="9748" y="453"/>
                  </a:lnTo>
                  <a:lnTo>
                    <a:pt x="10371" y="397"/>
                  </a:lnTo>
                  <a:lnTo>
                    <a:pt x="10995" y="359"/>
                  </a:lnTo>
                  <a:close/>
                  <a:moveTo>
                    <a:pt x="11240" y="0"/>
                  </a:moveTo>
                  <a:lnTo>
                    <a:pt x="10522" y="38"/>
                  </a:lnTo>
                  <a:lnTo>
                    <a:pt x="9823" y="95"/>
                  </a:lnTo>
                  <a:lnTo>
                    <a:pt x="9162" y="189"/>
                  </a:lnTo>
                  <a:lnTo>
                    <a:pt x="8501" y="302"/>
                  </a:lnTo>
                  <a:lnTo>
                    <a:pt x="7859" y="453"/>
                  </a:lnTo>
                  <a:lnTo>
                    <a:pt x="7254" y="642"/>
                  </a:lnTo>
                  <a:lnTo>
                    <a:pt x="6669" y="850"/>
                  </a:lnTo>
                  <a:lnTo>
                    <a:pt x="6102" y="1096"/>
                  </a:lnTo>
                  <a:lnTo>
                    <a:pt x="5554" y="1360"/>
                  </a:lnTo>
                  <a:lnTo>
                    <a:pt x="5025" y="1662"/>
                  </a:lnTo>
                  <a:lnTo>
                    <a:pt x="4534" y="1984"/>
                  </a:lnTo>
                  <a:lnTo>
                    <a:pt x="4062" y="2342"/>
                  </a:lnTo>
                  <a:lnTo>
                    <a:pt x="3608" y="2739"/>
                  </a:lnTo>
                  <a:lnTo>
                    <a:pt x="3174" y="3155"/>
                  </a:lnTo>
                  <a:lnTo>
                    <a:pt x="2910" y="3438"/>
                  </a:lnTo>
                  <a:lnTo>
                    <a:pt x="2645" y="3721"/>
                  </a:lnTo>
                  <a:lnTo>
                    <a:pt x="2418" y="4024"/>
                  </a:lnTo>
                  <a:lnTo>
                    <a:pt x="2192" y="4326"/>
                  </a:lnTo>
                  <a:lnTo>
                    <a:pt x="1984" y="4647"/>
                  </a:lnTo>
                  <a:lnTo>
                    <a:pt x="1776" y="4949"/>
                  </a:lnTo>
                  <a:lnTo>
                    <a:pt x="1587" y="5270"/>
                  </a:lnTo>
                  <a:lnTo>
                    <a:pt x="1417" y="5573"/>
                  </a:lnTo>
                  <a:lnTo>
                    <a:pt x="1115" y="6215"/>
                  </a:lnTo>
                  <a:lnTo>
                    <a:pt x="850" y="6857"/>
                  </a:lnTo>
                  <a:lnTo>
                    <a:pt x="624" y="7481"/>
                  </a:lnTo>
                  <a:lnTo>
                    <a:pt x="454" y="8085"/>
                  </a:lnTo>
                  <a:lnTo>
                    <a:pt x="303" y="8690"/>
                  </a:lnTo>
                  <a:lnTo>
                    <a:pt x="189" y="9256"/>
                  </a:lnTo>
                  <a:lnTo>
                    <a:pt x="95" y="9804"/>
                  </a:lnTo>
                  <a:lnTo>
                    <a:pt x="38" y="10295"/>
                  </a:lnTo>
                  <a:lnTo>
                    <a:pt x="0" y="10749"/>
                  </a:lnTo>
                  <a:lnTo>
                    <a:pt x="0" y="11164"/>
                  </a:lnTo>
                  <a:lnTo>
                    <a:pt x="0" y="11523"/>
                  </a:lnTo>
                  <a:lnTo>
                    <a:pt x="0" y="11807"/>
                  </a:lnTo>
                  <a:lnTo>
                    <a:pt x="19" y="12071"/>
                  </a:lnTo>
                  <a:lnTo>
                    <a:pt x="57" y="12335"/>
                  </a:lnTo>
                  <a:lnTo>
                    <a:pt x="152" y="12940"/>
                  </a:lnTo>
                  <a:lnTo>
                    <a:pt x="284" y="13582"/>
                  </a:lnTo>
                  <a:lnTo>
                    <a:pt x="416" y="14243"/>
                  </a:lnTo>
                  <a:lnTo>
                    <a:pt x="567" y="14905"/>
                  </a:lnTo>
                  <a:lnTo>
                    <a:pt x="699" y="15528"/>
                  </a:lnTo>
                  <a:lnTo>
                    <a:pt x="737" y="15830"/>
                  </a:lnTo>
                  <a:lnTo>
                    <a:pt x="775" y="16095"/>
                  </a:lnTo>
                  <a:lnTo>
                    <a:pt x="794" y="16321"/>
                  </a:lnTo>
                  <a:lnTo>
                    <a:pt x="775" y="16529"/>
                  </a:lnTo>
                  <a:lnTo>
                    <a:pt x="756" y="16699"/>
                  </a:lnTo>
                  <a:lnTo>
                    <a:pt x="699" y="16926"/>
                  </a:lnTo>
                  <a:lnTo>
                    <a:pt x="586" y="17436"/>
                  </a:lnTo>
                  <a:lnTo>
                    <a:pt x="454" y="17965"/>
                  </a:lnTo>
                  <a:lnTo>
                    <a:pt x="322" y="18531"/>
                  </a:lnTo>
                  <a:lnTo>
                    <a:pt x="208" y="19136"/>
                  </a:lnTo>
                  <a:lnTo>
                    <a:pt x="170" y="19457"/>
                  </a:lnTo>
                  <a:lnTo>
                    <a:pt x="133" y="19797"/>
                  </a:lnTo>
                  <a:lnTo>
                    <a:pt x="114" y="20118"/>
                  </a:lnTo>
                  <a:lnTo>
                    <a:pt x="114" y="20458"/>
                  </a:lnTo>
                  <a:lnTo>
                    <a:pt x="133" y="20817"/>
                  </a:lnTo>
                  <a:lnTo>
                    <a:pt x="170" y="21157"/>
                  </a:lnTo>
                  <a:lnTo>
                    <a:pt x="208" y="21497"/>
                  </a:lnTo>
                  <a:lnTo>
                    <a:pt x="303" y="21856"/>
                  </a:lnTo>
                  <a:lnTo>
                    <a:pt x="397" y="22196"/>
                  </a:lnTo>
                  <a:lnTo>
                    <a:pt x="529" y="22555"/>
                  </a:lnTo>
                  <a:lnTo>
                    <a:pt x="794" y="23084"/>
                  </a:lnTo>
                  <a:lnTo>
                    <a:pt x="1077" y="23575"/>
                  </a:lnTo>
                  <a:lnTo>
                    <a:pt x="1379" y="24066"/>
                  </a:lnTo>
                  <a:lnTo>
                    <a:pt x="1682" y="24520"/>
                  </a:lnTo>
                  <a:lnTo>
                    <a:pt x="2003" y="24954"/>
                  </a:lnTo>
                  <a:lnTo>
                    <a:pt x="2343" y="25351"/>
                  </a:lnTo>
                  <a:lnTo>
                    <a:pt x="2683" y="25748"/>
                  </a:lnTo>
                  <a:lnTo>
                    <a:pt x="3042" y="26125"/>
                  </a:lnTo>
                  <a:lnTo>
                    <a:pt x="3401" y="26465"/>
                  </a:lnTo>
                  <a:lnTo>
                    <a:pt x="3760" y="26787"/>
                  </a:lnTo>
                  <a:lnTo>
                    <a:pt x="4137" y="27108"/>
                  </a:lnTo>
                  <a:lnTo>
                    <a:pt x="4496" y="27391"/>
                  </a:lnTo>
                  <a:lnTo>
                    <a:pt x="4874" y="27655"/>
                  </a:lnTo>
                  <a:lnTo>
                    <a:pt x="5252" y="27920"/>
                  </a:lnTo>
                  <a:lnTo>
                    <a:pt x="5630" y="28147"/>
                  </a:lnTo>
                  <a:lnTo>
                    <a:pt x="6008" y="28373"/>
                  </a:lnTo>
                  <a:lnTo>
                    <a:pt x="6366" y="28562"/>
                  </a:lnTo>
                  <a:lnTo>
                    <a:pt x="6725" y="28751"/>
                  </a:lnTo>
                  <a:lnTo>
                    <a:pt x="7084" y="28921"/>
                  </a:lnTo>
                  <a:lnTo>
                    <a:pt x="7443" y="29072"/>
                  </a:lnTo>
                  <a:lnTo>
                    <a:pt x="8123" y="29337"/>
                  </a:lnTo>
                  <a:lnTo>
                    <a:pt x="8766" y="29545"/>
                  </a:lnTo>
                  <a:lnTo>
                    <a:pt x="9332" y="29696"/>
                  </a:lnTo>
                  <a:lnTo>
                    <a:pt x="9861" y="29809"/>
                  </a:lnTo>
                  <a:lnTo>
                    <a:pt x="10296" y="29866"/>
                  </a:lnTo>
                  <a:lnTo>
                    <a:pt x="10655" y="29885"/>
                  </a:lnTo>
                  <a:lnTo>
                    <a:pt x="10806" y="29866"/>
                  </a:lnTo>
                  <a:lnTo>
                    <a:pt x="11108" y="29828"/>
                  </a:lnTo>
                  <a:lnTo>
                    <a:pt x="11486" y="29752"/>
                  </a:lnTo>
                  <a:lnTo>
                    <a:pt x="11939" y="29658"/>
                  </a:lnTo>
                  <a:lnTo>
                    <a:pt x="12430" y="29507"/>
                  </a:lnTo>
                  <a:lnTo>
                    <a:pt x="12959" y="29337"/>
                  </a:lnTo>
                  <a:lnTo>
                    <a:pt x="13545" y="29110"/>
                  </a:lnTo>
                  <a:lnTo>
                    <a:pt x="14149" y="28864"/>
                  </a:lnTo>
                  <a:lnTo>
                    <a:pt x="14773" y="28600"/>
                  </a:lnTo>
                  <a:lnTo>
                    <a:pt x="15415" y="28279"/>
                  </a:lnTo>
                  <a:lnTo>
                    <a:pt x="16076" y="27939"/>
                  </a:lnTo>
                  <a:lnTo>
                    <a:pt x="16718" y="27580"/>
                  </a:lnTo>
                  <a:lnTo>
                    <a:pt x="17361" y="27183"/>
                  </a:lnTo>
                  <a:lnTo>
                    <a:pt x="17984" y="26749"/>
                  </a:lnTo>
                  <a:lnTo>
                    <a:pt x="18588" y="26295"/>
                  </a:lnTo>
                  <a:lnTo>
                    <a:pt x="19155" y="25823"/>
                  </a:lnTo>
                  <a:lnTo>
                    <a:pt x="19420" y="25578"/>
                  </a:lnTo>
                  <a:lnTo>
                    <a:pt x="19684" y="25313"/>
                  </a:lnTo>
                  <a:lnTo>
                    <a:pt x="19930" y="25049"/>
                  </a:lnTo>
                  <a:lnTo>
                    <a:pt x="20175" y="24746"/>
                  </a:lnTo>
                  <a:lnTo>
                    <a:pt x="20402" y="24425"/>
                  </a:lnTo>
                  <a:lnTo>
                    <a:pt x="20647" y="24104"/>
                  </a:lnTo>
                  <a:lnTo>
                    <a:pt x="20874" y="23745"/>
                  </a:lnTo>
                  <a:lnTo>
                    <a:pt x="21082" y="23367"/>
                  </a:lnTo>
                  <a:lnTo>
                    <a:pt x="21290" y="22971"/>
                  </a:lnTo>
                  <a:lnTo>
                    <a:pt x="21498" y="22574"/>
                  </a:lnTo>
                  <a:lnTo>
                    <a:pt x="21894" y="21743"/>
                  </a:lnTo>
                  <a:lnTo>
                    <a:pt x="22272" y="20874"/>
                  </a:lnTo>
                  <a:lnTo>
                    <a:pt x="22612" y="19986"/>
                  </a:lnTo>
                  <a:lnTo>
                    <a:pt x="22914" y="19098"/>
                  </a:lnTo>
                  <a:lnTo>
                    <a:pt x="23198" y="18210"/>
                  </a:lnTo>
                  <a:lnTo>
                    <a:pt x="23462" y="17360"/>
                  </a:lnTo>
                  <a:lnTo>
                    <a:pt x="23670" y="16548"/>
                  </a:lnTo>
                  <a:lnTo>
                    <a:pt x="23859" y="15773"/>
                  </a:lnTo>
                  <a:lnTo>
                    <a:pt x="24029" y="15093"/>
                  </a:lnTo>
                  <a:lnTo>
                    <a:pt x="24142" y="14470"/>
                  </a:lnTo>
                  <a:lnTo>
                    <a:pt x="24237" y="13960"/>
                  </a:lnTo>
                  <a:lnTo>
                    <a:pt x="24274" y="13563"/>
                  </a:lnTo>
                  <a:lnTo>
                    <a:pt x="24312" y="13148"/>
                  </a:lnTo>
                  <a:lnTo>
                    <a:pt x="24331" y="12789"/>
                  </a:lnTo>
                  <a:lnTo>
                    <a:pt x="24331" y="12335"/>
                  </a:lnTo>
                  <a:lnTo>
                    <a:pt x="24312" y="11825"/>
                  </a:lnTo>
                  <a:lnTo>
                    <a:pt x="24274" y="11240"/>
                  </a:lnTo>
                  <a:lnTo>
                    <a:pt x="24218" y="10616"/>
                  </a:lnTo>
                  <a:lnTo>
                    <a:pt x="24104" y="9936"/>
                  </a:lnTo>
                  <a:lnTo>
                    <a:pt x="23972" y="9200"/>
                  </a:lnTo>
                  <a:lnTo>
                    <a:pt x="23802" y="8463"/>
                  </a:lnTo>
                  <a:lnTo>
                    <a:pt x="23689" y="8066"/>
                  </a:lnTo>
                  <a:lnTo>
                    <a:pt x="23557" y="7688"/>
                  </a:lnTo>
                  <a:lnTo>
                    <a:pt x="23424" y="7292"/>
                  </a:lnTo>
                  <a:lnTo>
                    <a:pt x="23273" y="6914"/>
                  </a:lnTo>
                  <a:lnTo>
                    <a:pt x="23103" y="6517"/>
                  </a:lnTo>
                  <a:lnTo>
                    <a:pt x="22914" y="6121"/>
                  </a:lnTo>
                  <a:lnTo>
                    <a:pt x="22706" y="5724"/>
                  </a:lnTo>
                  <a:lnTo>
                    <a:pt x="22499" y="5346"/>
                  </a:lnTo>
                  <a:lnTo>
                    <a:pt x="22253" y="4968"/>
                  </a:lnTo>
                  <a:lnTo>
                    <a:pt x="22008" y="4590"/>
                  </a:lnTo>
                  <a:lnTo>
                    <a:pt x="21724" y="4213"/>
                  </a:lnTo>
                  <a:lnTo>
                    <a:pt x="21422" y="3854"/>
                  </a:lnTo>
                  <a:lnTo>
                    <a:pt x="21044" y="3419"/>
                  </a:lnTo>
                  <a:lnTo>
                    <a:pt x="20629" y="3023"/>
                  </a:lnTo>
                  <a:lnTo>
                    <a:pt x="20213" y="2664"/>
                  </a:lnTo>
                  <a:lnTo>
                    <a:pt x="19760" y="2305"/>
                  </a:lnTo>
                  <a:lnTo>
                    <a:pt x="19287" y="1984"/>
                  </a:lnTo>
                  <a:lnTo>
                    <a:pt x="18796" y="1681"/>
                  </a:lnTo>
                  <a:lnTo>
                    <a:pt x="18286" y="1398"/>
                  </a:lnTo>
                  <a:lnTo>
                    <a:pt x="17757" y="1152"/>
                  </a:lnTo>
                  <a:lnTo>
                    <a:pt x="17191" y="926"/>
                  </a:lnTo>
                  <a:lnTo>
                    <a:pt x="16624" y="718"/>
                  </a:lnTo>
                  <a:lnTo>
                    <a:pt x="16019" y="548"/>
                  </a:lnTo>
                  <a:lnTo>
                    <a:pt x="15415" y="397"/>
                  </a:lnTo>
                  <a:lnTo>
                    <a:pt x="14773" y="265"/>
                  </a:lnTo>
                  <a:lnTo>
                    <a:pt x="14130" y="170"/>
                  </a:lnTo>
                  <a:lnTo>
                    <a:pt x="13450" y="95"/>
                  </a:lnTo>
                  <a:lnTo>
                    <a:pt x="12751" y="38"/>
                  </a:lnTo>
                  <a:lnTo>
                    <a:pt x="1199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fill="none" extrusionOk="0">
                  <a:moveTo>
                    <a:pt x="10655" y="29885"/>
                  </a:moveTo>
                  <a:lnTo>
                    <a:pt x="10655" y="29885"/>
                  </a:lnTo>
                  <a:lnTo>
                    <a:pt x="10296" y="29866"/>
                  </a:lnTo>
                  <a:lnTo>
                    <a:pt x="9861" y="29809"/>
                  </a:lnTo>
                  <a:lnTo>
                    <a:pt x="9332" y="29696"/>
                  </a:lnTo>
                  <a:lnTo>
                    <a:pt x="8766" y="29545"/>
                  </a:lnTo>
                  <a:lnTo>
                    <a:pt x="8123" y="29337"/>
                  </a:lnTo>
                  <a:lnTo>
                    <a:pt x="7443" y="29072"/>
                  </a:lnTo>
                  <a:lnTo>
                    <a:pt x="7084" y="28921"/>
                  </a:lnTo>
                  <a:lnTo>
                    <a:pt x="6725" y="28751"/>
                  </a:lnTo>
                  <a:lnTo>
                    <a:pt x="6366" y="28562"/>
                  </a:lnTo>
                  <a:lnTo>
                    <a:pt x="6008" y="28373"/>
                  </a:lnTo>
                  <a:lnTo>
                    <a:pt x="5630" y="28147"/>
                  </a:lnTo>
                  <a:lnTo>
                    <a:pt x="5252" y="27920"/>
                  </a:lnTo>
                  <a:lnTo>
                    <a:pt x="4874" y="27655"/>
                  </a:lnTo>
                  <a:lnTo>
                    <a:pt x="4496" y="27391"/>
                  </a:lnTo>
                  <a:lnTo>
                    <a:pt x="4137" y="27108"/>
                  </a:lnTo>
                  <a:lnTo>
                    <a:pt x="3760" y="26787"/>
                  </a:lnTo>
                  <a:lnTo>
                    <a:pt x="3401" y="26465"/>
                  </a:lnTo>
                  <a:lnTo>
                    <a:pt x="3042" y="26125"/>
                  </a:lnTo>
                  <a:lnTo>
                    <a:pt x="2683" y="25748"/>
                  </a:lnTo>
                  <a:lnTo>
                    <a:pt x="2343" y="25351"/>
                  </a:lnTo>
                  <a:lnTo>
                    <a:pt x="2003" y="24954"/>
                  </a:lnTo>
                  <a:lnTo>
                    <a:pt x="1682" y="24520"/>
                  </a:lnTo>
                  <a:lnTo>
                    <a:pt x="1379" y="24066"/>
                  </a:lnTo>
                  <a:lnTo>
                    <a:pt x="1077" y="23575"/>
                  </a:lnTo>
                  <a:lnTo>
                    <a:pt x="794" y="23084"/>
                  </a:lnTo>
                  <a:lnTo>
                    <a:pt x="529" y="22555"/>
                  </a:lnTo>
                  <a:lnTo>
                    <a:pt x="529" y="22555"/>
                  </a:lnTo>
                  <a:lnTo>
                    <a:pt x="397" y="22196"/>
                  </a:lnTo>
                  <a:lnTo>
                    <a:pt x="303" y="21856"/>
                  </a:lnTo>
                  <a:lnTo>
                    <a:pt x="208" y="21497"/>
                  </a:lnTo>
                  <a:lnTo>
                    <a:pt x="170" y="21157"/>
                  </a:lnTo>
                  <a:lnTo>
                    <a:pt x="133" y="20817"/>
                  </a:lnTo>
                  <a:lnTo>
                    <a:pt x="114" y="20458"/>
                  </a:lnTo>
                  <a:lnTo>
                    <a:pt x="114" y="20118"/>
                  </a:lnTo>
                  <a:lnTo>
                    <a:pt x="133" y="19797"/>
                  </a:lnTo>
                  <a:lnTo>
                    <a:pt x="170" y="19457"/>
                  </a:lnTo>
                  <a:lnTo>
                    <a:pt x="208" y="19136"/>
                  </a:lnTo>
                  <a:lnTo>
                    <a:pt x="322" y="18531"/>
                  </a:lnTo>
                  <a:lnTo>
                    <a:pt x="454" y="17965"/>
                  </a:lnTo>
                  <a:lnTo>
                    <a:pt x="586" y="17436"/>
                  </a:lnTo>
                  <a:lnTo>
                    <a:pt x="586" y="17436"/>
                  </a:lnTo>
                  <a:lnTo>
                    <a:pt x="699" y="16926"/>
                  </a:lnTo>
                  <a:lnTo>
                    <a:pt x="756" y="16699"/>
                  </a:lnTo>
                  <a:lnTo>
                    <a:pt x="775" y="16529"/>
                  </a:lnTo>
                  <a:lnTo>
                    <a:pt x="775" y="16529"/>
                  </a:lnTo>
                  <a:lnTo>
                    <a:pt x="794" y="16321"/>
                  </a:lnTo>
                  <a:lnTo>
                    <a:pt x="775" y="16095"/>
                  </a:lnTo>
                  <a:lnTo>
                    <a:pt x="737" y="15830"/>
                  </a:lnTo>
                  <a:lnTo>
                    <a:pt x="699" y="15528"/>
                  </a:lnTo>
                  <a:lnTo>
                    <a:pt x="567" y="14905"/>
                  </a:lnTo>
                  <a:lnTo>
                    <a:pt x="416" y="14243"/>
                  </a:lnTo>
                  <a:lnTo>
                    <a:pt x="416" y="14243"/>
                  </a:lnTo>
                  <a:lnTo>
                    <a:pt x="284" y="13582"/>
                  </a:lnTo>
                  <a:lnTo>
                    <a:pt x="152" y="12940"/>
                  </a:lnTo>
                  <a:lnTo>
                    <a:pt x="57" y="12335"/>
                  </a:lnTo>
                  <a:lnTo>
                    <a:pt x="19" y="12071"/>
                  </a:lnTo>
                  <a:lnTo>
                    <a:pt x="0" y="11807"/>
                  </a:lnTo>
                  <a:lnTo>
                    <a:pt x="0" y="11807"/>
                  </a:lnTo>
                  <a:lnTo>
                    <a:pt x="0" y="11523"/>
                  </a:lnTo>
                  <a:lnTo>
                    <a:pt x="0" y="11164"/>
                  </a:lnTo>
                  <a:lnTo>
                    <a:pt x="0" y="10749"/>
                  </a:lnTo>
                  <a:lnTo>
                    <a:pt x="38" y="10295"/>
                  </a:lnTo>
                  <a:lnTo>
                    <a:pt x="95" y="9804"/>
                  </a:lnTo>
                  <a:lnTo>
                    <a:pt x="189" y="9256"/>
                  </a:lnTo>
                  <a:lnTo>
                    <a:pt x="303" y="8690"/>
                  </a:lnTo>
                  <a:lnTo>
                    <a:pt x="454" y="8085"/>
                  </a:lnTo>
                  <a:lnTo>
                    <a:pt x="624" y="7481"/>
                  </a:lnTo>
                  <a:lnTo>
                    <a:pt x="850" y="6857"/>
                  </a:lnTo>
                  <a:lnTo>
                    <a:pt x="1115" y="6215"/>
                  </a:lnTo>
                  <a:lnTo>
                    <a:pt x="1417" y="5573"/>
                  </a:lnTo>
                  <a:lnTo>
                    <a:pt x="1587" y="5270"/>
                  </a:lnTo>
                  <a:lnTo>
                    <a:pt x="1776" y="4949"/>
                  </a:lnTo>
                  <a:lnTo>
                    <a:pt x="1984" y="4647"/>
                  </a:lnTo>
                  <a:lnTo>
                    <a:pt x="2192" y="4326"/>
                  </a:lnTo>
                  <a:lnTo>
                    <a:pt x="2418" y="4024"/>
                  </a:lnTo>
                  <a:lnTo>
                    <a:pt x="2645" y="3721"/>
                  </a:lnTo>
                  <a:lnTo>
                    <a:pt x="2910" y="3438"/>
                  </a:lnTo>
                  <a:lnTo>
                    <a:pt x="3174" y="3155"/>
                  </a:lnTo>
                  <a:lnTo>
                    <a:pt x="3174" y="3155"/>
                  </a:lnTo>
                  <a:lnTo>
                    <a:pt x="3608" y="2739"/>
                  </a:lnTo>
                  <a:lnTo>
                    <a:pt x="4062" y="2342"/>
                  </a:lnTo>
                  <a:lnTo>
                    <a:pt x="4534" y="1984"/>
                  </a:lnTo>
                  <a:lnTo>
                    <a:pt x="5025" y="1662"/>
                  </a:lnTo>
                  <a:lnTo>
                    <a:pt x="5554" y="1360"/>
                  </a:lnTo>
                  <a:lnTo>
                    <a:pt x="6102" y="1096"/>
                  </a:lnTo>
                  <a:lnTo>
                    <a:pt x="6669" y="850"/>
                  </a:lnTo>
                  <a:lnTo>
                    <a:pt x="7254" y="642"/>
                  </a:lnTo>
                  <a:lnTo>
                    <a:pt x="7859" y="453"/>
                  </a:lnTo>
                  <a:lnTo>
                    <a:pt x="8501" y="302"/>
                  </a:lnTo>
                  <a:lnTo>
                    <a:pt x="9162" y="189"/>
                  </a:lnTo>
                  <a:lnTo>
                    <a:pt x="9823" y="95"/>
                  </a:lnTo>
                  <a:lnTo>
                    <a:pt x="10522" y="38"/>
                  </a:lnTo>
                  <a:lnTo>
                    <a:pt x="11240" y="0"/>
                  </a:lnTo>
                  <a:lnTo>
                    <a:pt x="11996" y="0"/>
                  </a:lnTo>
                  <a:lnTo>
                    <a:pt x="12751" y="38"/>
                  </a:lnTo>
                  <a:lnTo>
                    <a:pt x="12751" y="38"/>
                  </a:lnTo>
                  <a:lnTo>
                    <a:pt x="13450" y="95"/>
                  </a:lnTo>
                  <a:lnTo>
                    <a:pt x="14130" y="170"/>
                  </a:lnTo>
                  <a:lnTo>
                    <a:pt x="14773" y="265"/>
                  </a:lnTo>
                  <a:lnTo>
                    <a:pt x="15415" y="397"/>
                  </a:lnTo>
                  <a:lnTo>
                    <a:pt x="16019" y="548"/>
                  </a:lnTo>
                  <a:lnTo>
                    <a:pt x="16624" y="718"/>
                  </a:lnTo>
                  <a:lnTo>
                    <a:pt x="17191" y="926"/>
                  </a:lnTo>
                  <a:lnTo>
                    <a:pt x="17757" y="1152"/>
                  </a:lnTo>
                  <a:lnTo>
                    <a:pt x="18286" y="1398"/>
                  </a:lnTo>
                  <a:lnTo>
                    <a:pt x="18796" y="1681"/>
                  </a:lnTo>
                  <a:lnTo>
                    <a:pt x="19287" y="1984"/>
                  </a:lnTo>
                  <a:lnTo>
                    <a:pt x="19760" y="2305"/>
                  </a:lnTo>
                  <a:lnTo>
                    <a:pt x="20213" y="2664"/>
                  </a:lnTo>
                  <a:lnTo>
                    <a:pt x="20629" y="3023"/>
                  </a:lnTo>
                  <a:lnTo>
                    <a:pt x="21044" y="3419"/>
                  </a:lnTo>
                  <a:lnTo>
                    <a:pt x="21422" y="3854"/>
                  </a:lnTo>
                  <a:lnTo>
                    <a:pt x="21422" y="3854"/>
                  </a:lnTo>
                  <a:lnTo>
                    <a:pt x="21724" y="4213"/>
                  </a:lnTo>
                  <a:lnTo>
                    <a:pt x="22008" y="4590"/>
                  </a:lnTo>
                  <a:lnTo>
                    <a:pt x="22253" y="4968"/>
                  </a:lnTo>
                  <a:lnTo>
                    <a:pt x="22499" y="5346"/>
                  </a:lnTo>
                  <a:lnTo>
                    <a:pt x="22706" y="5724"/>
                  </a:lnTo>
                  <a:lnTo>
                    <a:pt x="22914" y="6121"/>
                  </a:lnTo>
                  <a:lnTo>
                    <a:pt x="23103" y="6517"/>
                  </a:lnTo>
                  <a:lnTo>
                    <a:pt x="23273" y="6914"/>
                  </a:lnTo>
                  <a:lnTo>
                    <a:pt x="23424" y="7292"/>
                  </a:lnTo>
                  <a:lnTo>
                    <a:pt x="23557" y="7688"/>
                  </a:lnTo>
                  <a:lnTo>
                    <a:pt x="23689" y="8066"/>
                  </a:lnTo>
                  <a:lnTo>
                    <a:pt x="23802" y="8463"/>
                  </a:lnTo>
                  <a:lnTo>
                    <a:pt x="23972" y="9200"/>
                  </a:lnTo>
                  <a:lnTo>
                    <a:pt x="24104" y="9936"/>
                  </a:lnTo>
                  <a:lnTo>
                    <a:pt x="24218" y="10616"/>
                  </a:lnTo>
                  <a:lnTo>
                    <a:pt x="24274" y="11240"/>
                  </a:lnTo>
                  <a:lnTo>
                    <a:pt x="24312" y="11825"/>
                  </a:lnTo>
                  <a:lnTo>
                    <a:pt x="24331" y="12335"/>
                  </a:lnTo>
                  <a:lnTo>
                    <a:pt x="24331" y="12789"/>
                  </a:lnTo>
                  <a:lnTo>
                    <a:pt x="24312" y="13148"/>
                  </a:lnTo>
                  <a:lnTo>
                    <a:pt x="24274" y="13563"/>
                  </a:lnTo>
                  <a:lnTo>
                    <a:pt x="24274" y="13563"/>
                  </a:lnTo>
                  <a:lnTo>
                    <a:pt x="24237" y="13960"/>
                  </a:lnTo>
                  <a:lnTo>
                    <a:pt x="24142" y="14470"/>
                  </a:lnTo>
                  <a:lnTo>
                    <a:pt x="24029" y="15093"/>
                  </a:lnTo>
                  <a:lnTo>
                    <a:pt x="23859" y="15773"/>
                  </a:lnTo>
                  <a:lnTo>
                    <a:pt x="23670" y="16548"/>
                  </a:lnTo>
                  <a:lnTo>
                    <a:pt x="23462" y="17360"/>
                  </a:lnTo>
                  <a:lnTo>
                    <a:pt x="23198" y="18210"/>
                  </a:lnTo>
                  <a:lnTo>
                    <a:pt x="22914" y="19098"/>
                  </a:lnTo>
                  <a:lnTo>
                    <a:pt x="22612" y="19986"/>
                  </a:lnTo>
                  <a:lnTo>
                    <a:pt x="22272" y="20874"/>
                  </a:lnTo>
                  <a:lnTo>
                    <a:pt x="21894" y="21743"/>
                  </a:lnTo>
                  <a:lnTo>
                    <a:pt x="21498" y="22574"/>
                  </a:lnTo>
                  <a:lnTo>
                    <a:pt x="21290" y="22971"/>
                  </a:lnTo>
                  <a:lnTo>
                    <a:pt x="21082" y="23367"/>
                  </a:lnTo>
                  <a:lnTo>
                    <a:pt x="20874" y="23745"/>
                  </a:lnTo>
                  <a:lnTo>
                    <a:pt x="20647" y="24104"/>
                  </a:lnTo>
                  <a:lnTo>
                    <a:pt x="20402" y="24425"/>
                  </a:lnTo>
                  <a:lnTo>
                    <a:pt x="20175" y="24746"/>
                  </a:lnTo>
                  <a:lnTo>
                    <a:pt x="19930" y="25049"/>
                  </a:lnTo>
                  <a:lnTo>
                    <a:pt x="19684" y="25313"/>
                  </a:lnTo>
                  <a:lnTo>
                    <a:pt x="19684" y="25313"/>
                  </a:lnTo>
                  <a:lnTo>
                    <a:pt x="19420" y="25578"/>
                  </a:lnTo>
                  <a:lnTo>
                    <a:pt x="19155" y="25823"/>
                  </a:lnTo>
                  <a:lnTo>
                    <a:pt x="18588" y="26295"/>
                  </a:lnTo>
                  <a:lnTo>
                    <a:pt x="17984" y="26749"/>
                  </a:lnTo>
                  <a:lnTo>
                    <a:pt x="17361" y="27183"/>
                  </a:lnTo>
                  <a:lnTo>
                    <a:pt x="16718" y="27580"/>
                  </a:lnTo>
                  <a:lnTo>
                    <a:pt x="16076" y="27939"/>
                  </a:lnTo>
                  <a:lnTo>
                    <a:pt x="15415" y="28279"/>
                  </a:lnTo>
                  <a:lnTo>
                    <a:pt x="14773" y="28600"/>
                  </a:lnTo>
                  <a:lnTo>
                    <a:pt x="14149" y="28864"/>
                  </a:lnTo>
                  <a:lnTo>
                    <a:pt x="13545" y="29110"/>
                  </a:lnTo>
                  <a:lnTo>
                    <a:pt x="12959" y="29337"/>
                  </a:lnTo>
                  <a:lnTo>
                    <a:pt x="12430" y="29507"/>
                  </a:lnTo>
                  <a:lnTo>
                    <a:pt x="11939" y="29658"/>
                  </a:lnTo>
                  <a:lnTo>
                    <a:pt x="11486" y="29752"/>
                  </a:lnTo>
                  <a:lnTo>
                    <a:pt x="11108" y="29828"/>
                  </a:lnTo>
                  <a:lnTo>
                    <a:pt x="10806" y="29866"/>
                  </a:lnTo>
                  <a:lnTo>
                    <a:pt x="10806" y="29866"/>
                  </a:lnTo>
                  <a:lnTo>
                    <a:pt x="10655" y="2988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0"/>
            <p:cNvSpPr/>
            <p:nvPr/>
          </p:nvSpPr>
          <p:spPr>
            <a:xfrm>
              <a:off x="5331125" y="315575"/>
              <a:ext cx="590825" cy="729175"/>
            </a:xfrm>
            <a:custGeom>
              <a:avLst/>
              <a:gdLst/>
              <a:ahLst/>
              <a:cxnLst/>
              <a:rect l="l" t="t" r="r" b="b"/>
              <a:pathLst>
                <a:path w="23633" h="29167" fill="none" extrusionOk="0">
                  <a:moveTo>
                    <a:pt x="11297" y="0"/>
                  </a:moveTo>
                  <a:lnTo>
                    <a:pt x="11297" y="0"/>
                  </a:lnTo>
                  <a:lnTo>
                    <a:pt x="10655" y="0"/>
                  </a:lnTo>
                  <a:lnTo>
                    <a:pt x="10031" y="38"/>
                  </a:lnTo>
                  <a:lnTo>
                    <a:pt x="9408" y="94"/>
                  </a:lnTo>
                  <a:lnTo>
                    <a:pt x="8822" y="189"/>
                  </a:lnTo>
                  <a:lnTo>
                    <a:pt x="8237" y="283"/>
                  </a:lnTo>
                  <a:lnTo>
                    <a:pt x="7689" y="416"/>
                  </a:lnTo>
                  <a:lnTo>
                    <a:pt x="7141" y="586"/>
                  </a:lnTo>
                  <a:lnTo>
                    <a:pt x="6612" y="756"/>
                  </a:lnTo>
                  <a:lnTo>
                    <a:pt x="6121" y="963"/>
                  </a:lnTo>
                  <a:lnTo>
                    <a:pt x="5630" y="1190"/>
                  </a:lnTo>
                  <a:lnTo>
                    <a:pt x="5157" y="1436"/>
                  </a:lnTo>
                  <a:lnTo>
                    <a:pt x="4704" y="1700"/>
                  </a:lnTo>
                  <a:lnTo>
                    <a:pt x="4270" y="2002"/>
                  </a:lnTo>
                  <a:lnTo>
                    <a:pt x="3854" y="2324"/>
                  </a:lnTo>
                  <a:lnTo>
                    <a:pt x="3457" y="2664"/>
                  </a:lnTo>
                  <a:lnTo>
                    <a:pt x="3080" y="3041"/>
                  </a:lnTo>
                  <a:lnTo>
                    <a:pt x="3080" y="3041"/>
                  </a:lnTo>
                  <a:lnTo>
                    <a:pt x="2815" y="3306"/>
                  </a:lnTo>
                  <a:lnTo>
                    <a:pt x="2570" y="3589"/>
                  </a:lnTo>
                  <a:lnTo>
                    <a:pt x="2343" y="3891"/>
                  </a:lnTo>
                  <a:lnTo>
                    <a:pt x="2135" y="4175"/>
                  </a:lnTo>
                  <a:lnTo>
                    <a:pt x="1927" y="4477"/>
                  </a:lnTo>
                  <a:lnTo>
                    <a:pt x="1738" y="4779"/>
                  </a:lnTo>
                  <a:lnTo>
                    <a:pt x="1549" y="5081"/>
                  </a:lnTo>
                  <a:lnTo>
                    <a:pt x="1379" y="5384"/>
                  </a:lnTo>
                  <a:lnTo>
                    <a:pt x="1077" y="6007"/>
                  </a:lnTo>
                  <a:lnTo>
                    <a:pt x="832" y="6612"/>
                  </a:lnTo>
                  <a:lnTo>
                    <a:pt x="624" y="7235"/>
                  </a:lnTo>
                  <a:lnTo>
                    <a:pt x="435" y="7821"/>
                  </a:lnTo>
                  <a:lnTo>
                    <a:pt x="303" y="8406"/>
                  </a:lnTo>
                  <a:lnTo>
                    <a:pt x="189" y="8954"/>
                  </a:lnTo>
                  <a:lnTo>
                    <a:pt x="114" y="9483"/>
                  </a:lnTo>
                  <a:lnTo>
                    <a:pt x="57" y="9955"/>
                  </a:lnTo>
                  <a:lnTo>
                    <a:pt x="19" y="10409"/>
                  </a:lnTo>
                  <a:lnTo>
                    <a:pt x="0" y="10805"/>
                  </a:lnTo>
                  <a:lnTo>
                    <a:pt x="0" y="11145"/>
                  </a:lnTo>
                  <a:lnTo>
                    <a:pt x="19" y="11429"/>
                  </a:lnTo>
                  <a:lnTo>
                    <a:pt x="19" y="11429"/>
                  </a:lnTo>
                  <a:lnTo>
                    <a:pt x="38" y="11674"/>
                  </a:lnTo>
                  <a:lnTo>
                    <a:pt x="57" y="11939"/>
                  </a:lnTo>
                  <a:lnTo>
                    <a:pt x="152" y="12524"/>
                  </a:lnTo>
                  <a:lnTo>
                    <a:pt x="284" y="13167"/>
                  </a:lnTo>
                  <a:lnTo>
                    <a:pt x="416" y="13809"/>
                  </a:lnTo>
                  <a:lnTo>
                    <a:pt x="416" y="13809"/>
                  </a:lnTo>
                  <a:lnTo>
                    <a:pt x="567" y="14508"/>
                  </a:lnTo>
                  <a:lnTo>
                    <a:pt x="699" y="15150"/>
                  </a:lnTo>
                  <a:lnTo>
                    <a:pt x="756" y="15452"/>
                  </a:lnTo>
                  <a:lnTo>
                    <a:pt x="775" y="15736"/>
                  </a:lnTo>
                  <a:lnTo>
                    <a:pt x="794" y="15981"/>
                  </a:lnTo>
                  <a:lnTo>
                    <a:pt x="794" y="16208"/>
                  </a:lnTo>
                  <a:lnTo>
                    <a:pt x="794" y="16208"/>
                  </a:lnTo>
                  <a:lnTo>
                    <a:pt x="756" y="16397"/>
                  </a:lnTo>
                  <a:lnTo>
                    <a:pt x="718" y="16623"/>
                  </a:lnTo>
                  <a:lnTo>
                    <a:pt x="586" y="17171"/>
                  </a:lnTo>
                  <a:lnTo>
                    <a:pt x="586" y="17171"/>
                  </a:lnTo>
                  <a:lnTo>
                    <a:pt x="454" y="17662"/>
                  </a:lnTo>
                  <a:lnTo>
                    <a:pt x="340" y="18210"/>
                  </a:lnTo>
                  <a:lnTo>
                    <a:pt x="227" y="18815"/>
                  </a:lnTo>
                  <a:lnTo>
                    <a:pt x="189" y="19117"/>
                  </a:lnTo>
                  <a:lnTo>
                    <a:pt x="152" y="19438"/>
                  </a:lnTo>
                  <a:lnTo>
                    <a:pt x="133" y="19759"/>
                  </a:lnTo>
                  <a:lnTo>
                    <a:pt x="133" y="20080"/>
                  </a:lnTo>
                  <a:lnTo>
                    <a:pt x="133" y="20402"/>
                  </a:lnTo>
                  <a:lnTo>
                    <a:pt x="170" y="20742"/>
                  </a:lnTo>
                  <a:lnTo>
                    <a:pt x="208" y="21063"/>
                  </a:lnTo>
                  <a:lnTo>
                    <a:pt x="284" y="21403"/>
                  </a:lnTo>
                  <a:lnTo>
                    <a:pt x="378" y="21724"/>
                  </a:lnTo>
                  <a:lnTo>
                    <a:pt x="510" y="22045"/>
                  </a:lnTo>
                  <a:lnTo>
                    <a:pt x="510" y="22045"/>
                  </a:lnTo>
                  <a:lnTo>
                    <a:pt x="775" y="22574"/>
                  </a:lnTo>
                  <a:lnTo>
                    <a:pt x="1058" y="23065"/>
                  </a:lnTo>
                  <a:lnTo>
                    <a:pt x="1342" y="23537"/>
                  </a:lnTo>
                  <a:lnTo>
                    <a:pt x="1663" y="23991"/>
                  </a:lnTo>
                  <a:lnTo>
                    <a:pt x="1984" y="24425"/>
                  </a:lnTo>
                  <a:lnTo>
                    <a:pt x="2324" y="24822"/>
                  </a:lnTo>
                  <a:lnTo>
                    <a:pt x="2664" y="25219"/>
                  </a:lnTo>
                  <a:lnTo>
                    <a:pt x="3023" y="25577"/>
                  </a:lnTo>
                  <a:lnTo>
                    <a:pt x="3382" y="25917"/>
                  </a:lnTo>
                  <a:lnTo>
                    <a:pt x="3760" y="26239"/>
                  </a:lnTo>
                  <a:lnTo>
                    <a:pt x="4119" y="26541"/>
                  </a:lnTo>
                  <a:lnTo>
                    <a:pt x="4496" y="26824"/>
                  </a:lnTo>
                  <a:lnTo>
                    <a:pt x="4874" y="27089"/>
                  </a:lnTo>
                  <a:lnTo>
                    <a:pt x="5252" y="27334"/>
                  </a:lnTo>
                  <a:lnTo>
                    <a:pt x="5630" y="27561"/>
                  </a:lnTo>
                  <a:lnTo>
                    <a:pt x="6008" y="27769"/>
                  </a:lnTo>
                  <a:lnTo>
                    <a:pt x="6366" y="27977"/>
                  </a:lnTo>
                  <a:lnTo>
                    <a:pt x="6725" y="28147"/>
                  </a:lnTo>
                  <a:lnTo>
                    <a:pt x="7443" y="28449"/>
                  </a:lnTo>
                  <a:lnTo>
                    <a:pt x="8104" y="28713"/>
                  </a:lnTo>
                  <a:lnTo>
                    <a:pt x="8709" y="28902"/>
                  </a:lnTo>
                  <a:lnTo>
                    <a:pt x="9276" y="29034"/>
                  </a:lnTo>
                  <a:lnTo>
                    <a:pt x="9748" y="29129"/>
                  </a:lnTo>
                  <a:lnTo>
                    <a:pt x="10145" y="29167"/>
                  </a:lnTo>
                  <a:lnTo>
                    <a:pt x="10447" y="29167"/>
                  </a:lnTo>
                  <a:lnTo>
                    <a:pt x="10447" y="29167"/>
                  </a:lnTo>
                  <a:lnTo>
                    <a:pt x="10730" y="29129"/>
                  </a:lnTo>
                  <a:lnTo>
                    <a:pt x="11089" y="29053"/>
                  </a:lnTo>
                  <a:lnTo>
                    <a:pt x="11524" y="28940"/>
                  </a:lnTo>
                  <a:lnTo>
                    <a:pt x="11996" y="28808"/>
                  </a:lnTo>
                  <a:lnTo>
                    <a:pt x="12525" y="28619"/>
                  </a:lnTo>
                  <a:lnTo>
                    <a:pt x="13091" y="28411"/>
                  </a:lnTo>
                  <a:lnTo>
                    <a:pt x="13696" y="28184"/>
                  </a:lnTo>
                  <a:lnTo>
                    <a:pt x="14300" y="27901"/>
                  </a:lnTo>
                  <a:lnTo>
                    <a:pt x="14943" y="27599"/>
                  </a:lnTo>
                  <a:lnTo>
                    <a:pt x="15585" y="27259"/>
                  </a:lnTo>
                  <a:lnTo>
                    <a:pt x="16208" y="26900"/>
                  </a:lnTo>
                  <a:lnTo>
                    <a:pt x="16832" y="26522"/>
                  </a:lnTo>
                  <a:lnTo>
                    <a:pt x="17455" y="26106"/>
                  </a:lnTo>
                  <a:lnTo>
                    <a:pt x="18041" y="25672"/>
                  </a:lnTo>
                  <a:lnTo>
                    <a:pt x="18588" y="25200"/>
                  </a:lnTo>
                  <a:lnTo>
                    <a:pt x="18853" y="24954"/>
                  </a:lnTo>
                  <a:lnTo>
                    <a:pt x="19098" y="24709"/>
                  </a:lnTo>
                  <a:lnTo>
                    <a:pt x="19098" y="24709"/>
                  </a:lnTo>
                  <a:lnTo>
                    <a:pt x="19344" y="24444"/>
                  </a:lnTo>
                  <a:lnTo>
                    <a:pt x="19571" y="24161"/>
                  </a:lnTo>
                  <a:lnTo>
                    <a:pt x="19797" y="23858"/>
                  </a:lnTo>
                  <a:lnTo>
                    <a:pt x="20024" y="23518"/>
                  </a:lnTo>
                  <a:lnTo>
                    <a:pt x="20251" y="23178"/>
                  </a:lnTo>
                  <a:lnTo>
                    <a:pt x="20459" y="22801"/>
                  </a:lnTo>
                  <a:lnTo>
                    <a:pt x="20666" y="22423"/>
                  </a:lnTo>
                  <a:lnTo>
                    <a:pt x="20874" y="22026"/>
                  </a:lnTo>
                  <a:lnTo>
                    <a:pt x="21252" y="21214"/>
                  </a:lnTo>
                  <a:lnTo>
                    <a:pt x="21611" y="20345"/>
                  </a:lnTo>
                  <a:lnTo>
                    <a:pt x="21951" y="19476"/>
                  </a:lnTo>
                  <a:lnTo>
                    <a:pt x="22253" y="18607"/>
                  </a:lnTo>
                  <a:lnTo>
                    <a:pt x="22537" y="17738"/>
                  </a:lnTo>
                  <a:lnTo>
                    <a:pt x="22782" y="16907"/>
                  </a:lnTo>
                  <a:lnTo>
                    <a:pt x="23009" y="16095"/>
                  </a:lnTo>
                  <a:lnTo>
                    <a:pt x="23198" y="15358"/>
                  </a:lnTo>
                  <a:lnTo>
                    <a:pt x="23349" y="14678"/>
                  </a:lnTo>
                  <a:lnTo>
                    <a:pt x="23462" y="14073"/>
                  </a:lnTo>
                  <a:lnTo>
                    <a:pt x="23538" y="13563"/>
                  </a:lnTo>
                  <a:lnTo>
                    <a:pt x="23594" y="13185"/>
                  </a:lnTo>
                  <a:lnTo>
                    <a:pt x="23594" y="13185"/>
                  </a:lnTo>
                  <a:lnTo>
                    <a:pt x="23613" y="12864"/>
                  </a:lnTo>
                  <a:lnTo>
                    <a:pt x="23632" y="12543"/>
                  </a:lnTo>
                  <a:lnTo>
                    <a:pt x="23632" y="12128"/>
                  </a:lnTo>
                  <a:lnTo>
                    <a:pt x="23613" y="11636"/>
                  </a:lnTo>
                  <a:lnTo>
                    <a:pt x="23594" y="11089"/>
                  </a:lnTo>
                  <a:lnTo>
                    <a:pt x="23538" y="10465"/>
                  </a:lnTo>
                  <a:lnTo>
                    <a:pt x="23443" y="9785"/>
                  </a:lnTo>
                  <a:lnTo>
                    <a:pt x="23311" y="9067"/>
                  </a:lnTo>
                  <a:lnTo>
                    <a:pt x="23141" y="8312"/>
                  </a:lnTo>
                  <a:lnTo>
                    <a:pt x="23028" y="7934"/>
                  </a:lnTo>
                  <a:lnTo>
                    <a:pt x="22914" y="7556"/>
                  </a:lnTo>
                  <a:lnTo>
                    <a:pt x="22782" y="7159"/>
                  </a:lnTo>
                  <a:lnTo>
                    <a:pt x="22631" y="6763"/>
                  </a:lnTo>
                  <a:lnTo>
                    <a:pt x="22461" y="6366"/>
                  </a:lnTo>
                  <a:lnTo>
                    <a:pt x="22291" y="5988"/>
                  </a:lnTo>
                  <a:lnTo>
                    <a:pt x="22083" y="5592"/>
                  </a:lnTo>
                  <a:lnTo>
                    <a:pt x="21875" y="5195"/>
                  </a:lnTo>
                  <a:lnTo>
                    <a:pt x="21649" y="4817"/>
                  </a:lnTo>
                  <a:lnTo>
                    <a:pt x="21384" y="4439"/>
                  </a:lnTo>
                  <a:lnTo>
                    <a:pt x="21120" y="4080"/>
                  </a:lnTo>
                  <a:lnTo>
                    <a:pt x="20817" y="3721"/>
                  </a:lnTo>
                  <a:lnTo>
                    <a:pt x="20817" y="3721"/>
                  </a:lnTo>
                  <a:lnTo>
                    <a:pt x="20440" y="3306"/>
                  </a:lnTo>
                  <a:lnTo>
                    <a:pt x="20043" y="2928"/>
                  </a:lnTo>
                  <a:lnTo>
                    <a:pt x="19646" y="2569"/>
                  </a:lnTo>
                  <a:lnTo>
                    <a:pt x="19212" y="2229"/>
                  </a:lnTo>
                  <a:lnTo>
                    <a:pt x="18740" y="1908"/>
                  </a:lnTo>
                  <a:lnTo>
                    <a:pt x="18267" y="1625"/>
                  </a:lnTo>
                  <a:lnTo>
                    <a:pt x="17776" y="1360"/>
                  </a:lnTo>
                  <a:lnTo>
                    <a:pt x="17247" y="1115"/>
                  </a:lnTo>
                  <a:lnTo>
                    <a:pt x="16718" y="888"/>
                  </a:lnTo>
                  <a:lnTo>
                    <a:pt x="16152" y="699"/>
                  </a:lnTo>
                  <a:lnTo>
                    <a:pt x="15585" y="529"/>
                  </a:lnTo>
                  <a:lnTo>
                    <a:pt x="14980" y="378"/>
                  </a:lnTo>
                  <a:lnTo>
                    <a:pt x="14357" y="246"/>
                  </a:lnTo>
                  <a:lnTo>
                    <a:pt x="13734" y="151"/>
                  </a:lnTo>
                  <a:lnTo>
                    <a:pt x="13073" y="76"/>
                  </a:lnTo>
                  <a:lnTo>
                    <a:pt x="12392" y="19"/>
                  </a:lnTo>
                  <a:lnTo>
                    <a:pt x="12392" y="19"/>
                  </a:lnTo>
                  <a:lnTo>
                    <a:pt x="11845" y="0"/>
                  </a:lnTo>
                  <a:lnTo>
                    <a:pt x="1129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extrusionOk="0">
                  <a:moveTo>
                    <a:pt x="13601" y="1"/>
                  </a:move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fill="none" extrusionOk="0">
                  <a:moveTo>
                    <a:pt x="17965" y="5630"/>
                  </a:move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5837850" y="682500"/>
              <a:ext cx="170975" cy="198375"/>
            </a:xfrm>
            <a:custGeom>
              <a:avLst/>
              <a:gdLst/>
              <a:ahLst/>
              <a:cxnLst/>
              <a:rect l="l" t="t" r="r" b="b"/>
              <a:pathLst>
                <a:path w="6839" h="7935" extrusionOk="0">
                  <a:moveTo>
                    <a:pt x="4024" y="1"/>
                  </a:moveTo>
                  <a:lnTo>
                    <a:pt x="3835" y="20"/>
                  </a:lnTo>
                  <a:lnTo>
                    <a:pt x="3665" y="57"/>
                  </a:lnTo>
                  <a:lnTo>
                    <a:pt x="3495" y="76"/>
                  </a:lnTo>
                  <a:lnTo>
                    <a:pt x="3212" y="171"/>
                  </a:lnTo>
                  <a:lnTo>
                    <a:pt x="2966" y="246"/>
                  </a:lnTo>
                  <a:lnTo>
                    <a:pt x="2721" y="341"/>
                  </a:lnTo>
                  <a:lnTo>
                    <a:pt x="2475" y="435"/>
                  </a:lnTo>
                  <a:lnTo>
                    <a:pt x="2211" y="567"/>
                  </a:lnTo>
                  <a:lnTo>
                    <a:pt x="1946" y="719"/>
                  </a:lnTo>
                  <a:lnTo>
                    <a:pt x="1682" y="889"/>
                  </a:lnTo>
                  <a:lnTo>
                    <a:pt x="1455" y="1078"/>
                  </a:lnTo>
                  <a:lnTo>
                    <a:pt x="1229" y="1285"/>
                  </a:lnTo>
                  <a:lnTo>
                    <a:pt x="1059" y="1512"/>
                  </a:lnTo>
                  <a:lnTo>
                    <a:pt x="964" y="1758"/>
                  </a:lnTo>
                  <a:lnTo>
                    <a:pt x="756" y="2400"/>
                  </a:lnTo>
                  <a:lnTo>
                    <a:pt x="492" y="3325"/>
                  </a:lnTo>
                  <a:lnTo>
                    <a:pt x="360" y="3854"/>
                  </a:lnTo>
                  <a:lnTo>
                    <a:pt x="246" y="4421"/>
                  </a:lnTo>
                  <a:lnTo>
                    <a:pt x="133" y="4969"/>
                  </a:lnTo>
                  <a:lnTo>
                    <a:pt x="57" y="5536"/>
                  </a:lnTo>
                  <a:lnTo>
                    <a:pt x="20" y="6046"/>
                  </a:lnTo>
                  <a:lnTo>
                    <a:pt x="1" y="6310"/>
                  </a:lnTo>
                  <a:lnTo>
                    <a:pt x="20" y="6537"/>
                  </a:lnTo>
                  <a:lnTo>
                    <a:pt x="20" y="6763"/>
                  </a:lnTo>
                  <a:lnTo>
                    <a:pt x="57" y="6971"/>
                  </a:lnTo>
                  <a:lnTo>
                    <a:pt x="95" y="7160"/>
                  </a:lnTo>
                  <a:lnTo>
                    <a:pt x="171" y="7330"/>
                  </a:lnTo>
                  <a:lnTo>
                    <a:pt x="246" y="7481"/>
                  </a:lnTo>
                  <a:lnTo>
                    <a:pt x="341" y="7595"/>
                  </a:lnTo>
                  <a:lnTo>
                    <a:pt x="454" y="7708"/>
                  </a:lnTo>
                  <a:lnTo>
                    <a:pt x="586" y="7765"/>
                  </a:lnTo>
                  <a:lnTo>
                    <a:pt x="870" y="7859"/>
                  </a:lnTo>
                  <a:lnTo>
                    <a:pt x="1191" y="7916"/>
                  </a:lnTo>
                  <a:lnTo>
                    <a:pt x="1550" y="7935"/>
                  </a:lnTo>
                  <a:lnTo>
                    <a:pt x="1890" y="7935"/>
                  </a:lnTo>
                  <a:lnTo>
                    <a:pt x="2268" y="7897"/>
                  </a:lnTo>
                  <a:lnTo>
                    <a:pt x="2626" y="7821"/>
                  </a:lnTo>
                  <a:lnTo>
                    <a:pt x="3004" y="7727"/>
                  </a:lnTo>
                  <a:lnTo>
                    <a:pt x="3382" y="7614"/>
                  </a:lnTo>
                  <a:lnTo>
                    <a:pt x="3760" y="7462"/>
                  </a:lnTo>
                  <a:lnTo>
                    <a:pt x="4100" y="7292"/>
                  </a:lnTo>
                  <a:lnTo>
                    <a:pt x="4459" y="7104"/>
                  </a:lnTo>
                  <a:lnTo>
                    <a:pt x="4780" y="6896"/>
                  </a:lnTo>
                  <a:lnTo>
                    <a:pt x="5082" y="6669"/>
                  </a:lnTo>
                  <a:lnTo>
                    <a:pt x="5347" y="6442"/>
                  </a:lnTo>
                  <a:lnTo>
                    <a:pt x="5592" y="6178"/>
                  </a:lnTo>
                  <a:lnTo>
                    <a:pt x="5800" y="5913"/>
                  </a:lnTo>
                  <a:lnTo>
                    <a:pt x="5989" y="5630"/>
                  </a:lnTo>
                  <a:lnTo>
                    <a:pt x="6159" y="5347"/>
                  </a:lnTo>
                  <a:lnTo>
                    <a:pt x="6310" y="5026"/>
                  </a:lnTo>
                  <a:lnTo>
                    <a:pt x="6461" y="4704"/>
                  </a:lnTo>
                  <a:lnTo>
                    <a:pt x="6574" y="4383"/>
                  </a:lnTo>
                  <a:lnTo>
                    <a:pt x="6688" y="4043"/>
                  </a:lnTo>
                  <a:lnTo>
                    <a:pt x="6763" y="3684"/>
                  </a:lnTo>
                  <a:lnTo>
                    <a:pt x="6820" y="3344"/>
                  </a:lnTo>
                  <a:lnTo>
                    <a:pt x="6839" y="3004"/>
                  </a:lnTo>
                  <a:lnTo>
                    <a:pt x="6839" y="2664"/>
                  </a:lnTo>
                  <a:lnTo>
                    <a:pt x="6801" y="2343"/>
                  </a:lnTo>
                  <a:lnTo>
                    <a:pt x="6726" y="2022"/>
                  </a:lnTo>
                  <a:lnTo>
                    <a:pt x="6631" y="1720"/>
                  </a:lnTo>
                  <a:lnTo>
                    <a:pt x="6480" y="1418"/>
                  </a:lnTo>
                  <a:lnTo>
                    <a:pt x="6386" y="1285"/>
                  </a:lnTo>
                  <a:lnTo>
                    <a:pt x="6291" y="1134"/>
                  </a:lnTo>
                  <a:lnTo>
                    <a:pt x="6178" y="1021"/>
                  </a:lnTo>
                  <a:lnTo>
                    <a:pt x="6064" y="889"/>
                  </a:lnTo>
                  <a:lnTo>
                    <a:pt x="5800" y="662"/>
                  </a:lnTo>
                  <a:lnTo>
                    <a:pt x="5554" y="473"/>
                  </a:lnTo>
                  <a:lnTo>
                    <a:pt x="5309" y="322"/>
                  </a:lnTo>
                  <a:lnTo>
                    <a:pt x="5082" y="209"/>
                  </a:lnTo>
                  <a:lnTo>
                    <a:pt x="4855" y="133"/>
                  </a:lnTo>
                  <a:lnTo>
                    <a:pt x="4629" y="57"/>
                  </a:lnTo>
                  <a:lnTo>
                    <a:pt x="4421" y="20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5861475" y="759000"/>
              <a:ext cx="108175" cy="56225"/>
            </a:xfrm>
            <a:custGeom>
              <a:avLst/>
              <a:gdLst/>
              <a:ahLst/>
              <a:cxnLst/>
              <a:rect l="l" t="t" r="r" b="b"/>
              <a:pathLst>
                <a:path w="4327" h="2249" extrusionOk="0">
                  <a:moveTo>
                    <a:pt x="4156" y="1"/>
                  </a:moveTo>
                  <a:lnTo>
                    <a:pt x="4080" y="20"/>
                  </a:lnTo>
                  <a:lnTo>
                    <a:pt x="95" y="1909"/>
                  </a:lnTo>
                  <a:lnTo>
                    <a:pt x="38" y="1947"/>
                  </a:lnTo>
                  <a:lnTo>
                    <a:pt x="19" y="2003"/>
                  </a:lnTo>
                  <a:lnTo>
                    <a:pt x="0" y="2079"/>
                  </a:lnTo>
                  <a:lnTo>
                    <a:pt x="19" y="2136"/>
                  </a:lnTo>
                  <a:lnTo>
                    <a:pt x="38" y="2192"/>
                  </a:lnTo>
                  <a:lnTo>
                    <a:pt x="76" y="2211"/>
                  </a:lnTo>
                  <a:lnTo>
                    <a:pt x="132" y="2230"/>
                  </a:lnTo>
                  <a:lnTo>
                    <a:pt x="170" y="2249"/>
                  </a:lnTo>
                  <a:lnTo>
                    <a:pt x="246" y="2230"/>
                  </a:lnTo>
                  <a:lnTo>
                    <a:pt x="4232" y="322"/>
                  </a:lnTo>
                  <a:lnTo>
                    <a:pt x="4288" y="284"/>
                  </a:lnTo>
                  <a:lnTo>
                    <a:pt x="4326" y="228"/>
                  </a:lnTo>
                  <a:lnTo>
                    <a:pt x="4326" y="171"/>
                  </a:lnTo>
                  <a:lnTo>
                    <a:pt x="4326" y="95"/>
                  </a:lnTo>
                  <a:lnTo>
                    <a:pt x="4269" y="39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5885550" y="730200"/>
              <a:ext cx="63300" cy="101100"/>
            </a:xfrm>
            <a:custGeom>
              <a:avLst/>
              <a:gdLst/>
              <a:ahLst/>
              <a:cxnLst/>
              <a:rect l="l" t="t" r="r" b="b"/>
              <a:pathLst>
                <a:path w="2532" h="4044" extrusionOk="0">
                  <a:moveTo>
                    <a:pt x="152" y="1"/>
                  </a:moveTo>
                  <a:lnTo>
                    <a:pt x="76" y="20"/>
                  </a:lnTo>
                  <a:lnTo>
                    <a:pt x="38" y="76"/>
                  </a:lnTo>
                  <a:lnTo>
                    <a:pt x="1" y="133"/>
                  </a:lnTo>
                  <a:lnTo>
                    <a:pt x="1" y="190"/>
                  </a:lnTo>
                  <a:lnTo>
                    <a:pt x="19" y="265"/>
                  </a:lnTo>
                  <a:lnTo>
                    <a:pt x="2211" y="3968"/>
                  </a:lnTo>
                  <a:lnTo>
                    <a:pt x="2249" y="4005"/>
                  </a:lnTo>
                  <a:lnTo>
                    <a:pt x="2286" y="4024"/>
                  </a:lnTo>
                  <a:lnTo>
                    <a:pt x="2362" y="4043"/>
                  </a:lnTo>
                  <a:lnTo>
                    <a:pt x="2419" y="4043"/>
                  </a:lnTo>
                  <a:lnTo>
                    <a:pt x="2456" y="4024"/>
                  </a:lnTo>
                  <a:lnTo>
                    <a:pt x="2513" y="3987"/>
                  </a:lnTo>
                  <a:lnTo>
                    <a:pt x="2532" y="3930"/>
                  </a:lnTo>
                  <a:lnTo>
                    <a:pt x="2532" y="3854"/>
                  </a:lnTo>
                  <a:lnTo>
                    <a:pt x="2513" y="3798"/>
                  </a:lnTo>
                  <a:lnTo>
                    <a:pt x="322" y="76"/>
                  </a:lnTo>
                  <a:lnTo>
                    <a:pt x="284" y="38"/>
                  </a:lnTo>
                  <a:lnTo>
                    <a:pt x="20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5846350" y="679675"/>
              <a:ext cx="165325" cy="204050"/>
            </a:xfrm>
            <a:custGeom>
              <a:avLst/>
              <a:gdLst/>
              <a:ahLst/>
              <a:cxnLst/>
              <a:rect l="l" t="t" r="r" b="b"/>
              <a:pathLst>
                <a:path w="6613" h="8162" extrusionOk="0">
                  <a:moveTo>
                    <a:pt x="3760" y="0"/>
                  </a:moveTo>
                  <a:lnTo>
                    <a:pt x="3571" y="19"/>
                  </a:lnTo>
                  <a:lnTo>
                    <a:pt x="3382" y="38"/>
                  </a:lnTo>
                  <a:lnTo>
                    <a:pt x="3212" y="57"/>
                  </a:lnTo>
                  <a:lnTo>
                    <a:pt x="2910" y="152"/>
                  </a:lnTo>
                  <a:lnTo>
                    <a:pt x="2645" y="227"/>
                  </a:lnTo>
                  <a:lnTo>
                    <a:pt x="2589" y="246"/>
                  </a:lnTo>
                  <a:lnTo>
                    <a:pt x="2211" y="397"/>
                  </a:lnTo>
                  <a:lnTo>
                    <a:pt x="1946" y="510"/>
                  </a:lnTo>
                  <a:lnTo>
                    <a:pt x="1682" y="662"/>
                  </a:lnTo>
                  <a:lnTo>
                    <a:pt x="1380" y="832"/>
                  </a:lnTo>
                  <a:lnTo>
                    <a:pt x="1096" y="1039"/>
                  </a:lnTo>
                  <a:lnTo>
                    <a:pt x="964" y="1153"/>
                  </a:lnTo>
                  <a:lnTo>
                    <a:pt x="832" y="1285"/>
                  </a:lnTo>
                  <a:lnTo>
                    <a:pt x="719" y="1417"/>
                  </a:lnTo>
                  <a:lnTo>
                    <a:pt x="605" y="1549"/>
                  </a:lnTo>
                  <a:lnTo>
                    <a:pt x="586" y="1587"/>
                  </a:lnTo>
                  <a:lnTo>
                    <a:pt x="586" y="1644"/>
                  </a:lnTo>
                  <a:lnTo>
                    <a:pt x="605" y="1682"/>
                  </a:lnTo>
                  <a:lnTo>
                    <a:pt x="643" y="1719"/>
                  </a:lnTo>
                  <a:lnTo>
                    <a:pt x="681" y="1738"/>
                  </a:lnTo>
                  <a:lnTo>
                    <a:pt x="737" y="1738"/>
                  </a:lnTo>
                  <a:lnTo>
                    <a:pt x="775" y="1719"/>
                  </a:lnTo>
                  <a:lnTo>
                    <a:pt x="813" y="1682"/>
                  </a:lnTo>
                  <a:lnTo>
                    <a:pt x="907" y="1549"/>
                  </a:lnTo>
                  <a:lnTo>
                    <a:pt x="1021" y="1436"/>
                  </a:lnTo>
                  <a:lnTo>
                    <a:pt x="1266" y="1209"/>
                  </a:lnTo>
                  <a:lnTo>
                    <a:pt x="1531" y="1020"/>
                  </a:lnTo>
                  <a:lnTo>
                    <a:pt x="1795" y="850"/>
                  </a:lnTo>
                  <a:lnTo>
                    <a:pt x="2060" y="718"/>
                  </a:lnTo>
                  <a:lnTo>
                    <a:pt x="2305" y="605"/>
                  </a:lnTo>
                  <a:lnTo>
                    <a:pt x="2645" y="473"/>
                  </a:lnTo>
                  <a:lnTo>
                    <a:pt x="2721" y="454"/>
                  </a:lnTo>
                  <a:lnTo>
                    <a:pt x="2985" y="359"/>
                  </a:lnTo>
                  <a:lnTo>
                    <a:pt x="3269" y="284"/>
                  </a:lnTo>
                  <a:lnTo>
                    <a:pt x="3590" y="246"/>
                  </a:lnTo>
                  <a:lnTo>
                    <a:pt x="3760" y="227"/>
                  </a:lnTo>
                  <a:lnTo>
                    <a:pt x="3949" y="246"/>
                  </a:lnTo>
                  <a:lnTo>
                    <a:pt x="4138" y="265"/>
                  </a:lnTo>
                  <a:lnTo>
                    <a:pt x="4327" y="303"/>
                  </a:lnTo>
                  <a:lnTo>
                    <a:pt x="4534" y="359"/>
                  </a:lnTo>
                  <a:lnTo>
                    <a:pt x="4742" y="454"/>
                  </a:lnTo>
                  <a:lnTo>
                    <a:pt x="4950" y="567"/>
                  </a:lnTo>
                  <a:lnTo>
                    <a:pt x="5177" y="699"/>
                  </a:lnTo>
                  <a:lnTo>
                    <a:pt x="5403" y="869"/>
                  </a:lnTo>
                  <a:lnTo>
                    <a:pt x="5630" y="1077"/>
                  </a:lnTo>
                  <a:lnTo>
                    <a:pt x="5857" y="1323"/>
                  </a:lnTo>
                  <a:lnTo>
                    <a:pt x="6027" y="1568"/>
                  </a:lnTo>
                  <a:lnTo>
                    <a:pt x="6159" y="1833"/>
                  </a:lnTo>
                  <a:lnTo>
                    <a:pt x="6272" y="2135"/>
                  </a:lnTo>
                  <a:lnTo>
                    <a:pt x="6329" y="2437"/>
                  </a:lnTo>
                  <a:lnTo>
                    <a:pt x="6367" y="2740"/>
                  </a:lnTo>
                  <a:lnTo>
                    <a:pt x="6386" y="3061"/>
                  </a:lnTo>
                  <a:lnTo>
                    <a:pt x="6367" y="3401"/>
                  </a:lnTo>
                  <a:lnTo>
                    <a:pt x="6310" y="3722"/>
                  </a:lnTo>
                  <a:lnTo>
                    <a:pt x="6253" y="4062"/>
                  </a:lnTo>
                  <a:lnTo>
                    <a:pt x="6159" y="4383"/>
                  </a:lnTo>
                  <a:lnTo>
                    <a:pt x="6027" y="4723"/>
                  </a:lnTo>
                  <a:lnTo>
                    <a:pt x="5894" y="5044"/>
                  </a:lnTo>
                  <a:lnTo>
                    <a:pt x="5743" y="5365"/>
                  </a:lnTo>
                  <a:lnTo>
                    <a:pt x="5554" y="5668"/>
                  </a:lnTo>
                  <a:lnTo>
                    <a:pt x="5366" y="5970"/>
                  </a:lnTo>
                  <a:lnTo>
                    <a:pt x="5158" y="6215"/>
                  </a:lnTo>
                  <a:lnTo>
                    <a:pt x="4912" y="6461"/>
                  </a:lnTo>
                  <a:lnTo>
                    <a:pt x="4648" y="6706"/>
                  </a:lnTo>
                  <a:lnTo>
                    <a:pt x="4345" y="6914"/>
                  </a:lnTo>
                  <a:lnTo>
                    <a:pt x="4024" y="7122"/>
                  </a:lnTo>
                  <a:lnTo>
                    <a:pt x="3665" y="7311"/>
                  </a:lnTo>
                  <a:lnTo>
                    <a:pt x="3306" y="7462"/>
                  </a:lnTo>
                  <a:lnTo>
                    <a:pt x="2948" y="7613"/>
                  </a:lnTo>
                  <a:lnTo>
                    <a:pt x="2570" y="7727"/>
                  </a:lnTo>
                  <a:lnTo>
                    <a:pt x="2192" y="7821"/>
                  </a:lnTo>
                  <a:lnTo>
                    <a:pt x="1814" y="7878"/>
                  </a:lnTo>
                  <a:lnTo>
                    <a:pt x="1455" y="7915"/>
                  </a:lnTo>
                  <a:lnTo>
                    <a:pt x="1096" y="7934"/>
                  </a:lnTo>
                  <a:lnTo>
                    <a:pt x="756" y="7915"/>
                  </a:lnTo>
                  <a:lnTo>
                    <a:pt x="454" y="7859"/>
                  </a:lnTo>
                  <a:lnTo>
                    <a:pt x="152" y="7764"/>
                  </a:lnTo>
                  <a:lnTo>
                    <a:pt x="76" y="7764"/>
                  </a:lnTo>
                  <a:lnTo>
                    <a:pt x="38" y="7802"/>
                  </a:lnTo>
                  <a:lnTo>
                    <a:pt x="20" y="7840"/>
                  </a:lnTo>
                  <a:lnTo>
                    <a:pt x="1" y="7878"/>
                  </a:lnTo>
                  <a:lnTo>
                    <a:pt x="20" y="7915"/>
                  </a:lnTo>
                  <a:lnTo>
                    <a:pt x="38" y="7953"/>
                  </a:lnTo>
                  <a:lnTo>
                    <a:pt x="76" y="7991"/>
                  </a:lnTo>
                  <a:lnTo>
                    <a:pt x="322" y="8067"/>
                  </a:lnTo>
                  <a:lnTo>
                    <a:pt x="586" y="8123"/>
                  </a:lnTo>
                  <a:lnTo>
                    <a:pt x="870" y="8161"/>
                  </a:lnTo>
                  <a:lnTo>
                    <a:pt x="1474" y="8161"/>
                  </a:lnTo>
                  <a:lnTo>
                    <a:pt x="1776" y="8123"/>
                  </a:lnTo>
                  <a:lnTo>
                    <a:pt x="2079" y="8085"/>
                  </a:lnTo>
                  <a:lnTo>
                    <a:pt x="2400" y="8010"/>
                  </a:lnTo>
                  <a:lnTo>
                    <a:pt x="2721" y="7934"/>
                  </a:lnTo>
                  <a:lnTo>
                    <a:pt x="3023" y="7821"/>
                  </a:lnTo>
                  <a:lnTo>
                    <a:pt x="3344" y="7708"/>
                  </a:lnTo>
                  <a:lnTo>
                    <a:pt x="3647" y="7575"/>
                  </a:lnTo>
                  <a:lnTo>
                    <a:pt x="3930" y="7443"/>
                  </a:lnTo>
                  <a:lnTo>
                    <a:pt x="4213" y="7273"/>
                  </a:lnTo>
                  <a:lnTo>
                    <a:pt x="4478" y="7103"/>
                  </a:lnTo>
                  <a:lnTo>
                    <a:pt x="4742" y="6933"/>
                  </a:lnTo>
                  <a:lnTo>
                    <a:pt x="4969" y="6725"/>
                  </a:lnTo>
                  <a:lnTo>
                    <a:pt x="5196" y="6536"/>
                  </a:lnTo>
                  <a:lnTo>
                    <a:pt x="5384" y="6310"/>
                  </a:lnTo>
                  <a:lnTo>
                    <a:pt x="5554" y="6102"/>
                  </a:lnTo>
                  <a:lnTo>
                    <a:pt x="5762" y="5781"/>
                  </a:lnTo>
                  <a:lnTo>
                    <a:pt x="5951" y="5460"/>
                  </a:lnTo>
                  <a:lnTo>
                    <a:pt x="6102" y="5139"/>
                  </a:lnTo>
                  <a:lnTo>
                    <a:pt x="6253" y="4780"/>
                  </a:lnTo>
                  <a:lnTo>
                    <a:pt x="6386" y="4440"/>
                  </a:lnTo>
                  <a:lnTo>
                    <a:pt x="6480" y="4081"/>
                  </a:lnTo>
                  <a:lnTo>
                    <a:pt x="6556" y="3722"/>
                  </a:lnTo>
                  <a:lnTo>
                    <a:pt x="6593" y="3382"/>
                  </a:lnTo>
                  <a:lnTo>
                    <a:pt x="6612" y="3023"/>
                  </a:lnTo>
                  <a:lnTo>
                    <a:pt x="6593" y="2683"/>
                  </a:lnTo>
                  <a:lnTo>
                    <a:pt x="6556" y="2362"/>
                  </a:lnTo>
                  <a:lnTo>
                    <a:pt x="6480" y="2041"/>
                  </a:lnTo>
                  <a:lnTo>
                    <a:pt x="6367" y="1719"/>
                  </a:lnTo>
                  <a:lnTo>
                    <a:pt x="6216" y="1436"/>
                  </a:lnTo>
                  <a:lnTo>
                    <a:pt x="6027" y="1172"/>
                  </a:lnTo>
                  <a:lnTo>
                    <a:pt x="5913" y="1039"/>
                  </a:lnTo>
                  <a:lnTo>
                    <a:pt x="5800" y="926"/>
                  </a:lnTo>
                  <a:lnTo>
                    <a:pt x="5536" y="699"/>
                  </a:lnTo>
                  <a:lnTo>
                    <a:pt x="5290" y="510"/>
                  </a:lnTo>
                  <a:lnTo>
                    <a:pt x="5063" y="359"/>
                  </a:lnTo>
                  <a:lnTo>
                    <a:pt x="4818" y="227"/>
                  </a:lnTo>
                  <a:lnTo>
                    <a:pt x="4591" y="133"/>
                  </a:lnTo>
                  <a:lnTo>
                    <a:pt x="4364" y="76"/>
                  </a:lnTo>
                  <a:lnTo>
                    <a:pt x="4157" y="19"/>
                  </a:lnTo>
                  <a:lnTo>
                    <a:pt x="39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5738200" y="354300"/>
              <a:ext cx="76550" cy="67550"/>
            </a:xfrm>
            <a:custGeom>
              <a:avLst/>
              <a:gdLst/>
              <a:ahLst/>
              <a:cxnLst/>
              <a:rect l="l" t="t" r="r" b="b"/>
              <a:pathLst>
                <a:path w="3062" h="2702" extrusionOk="0">
                  <a:moveTo>
                    <a:pt x="2891" y="0"/>
                  </a:moveTo>
                  <a:lnTo>
                    <a:pt x="2815" y="19"/>
                  </a:lnTo>
                  <a:lnTo>
                    <a:pt x="2570" y="132"/>
                  </a:lnTo>
                  <a:lnTo>
                    <a:pt x="2324" y="283"/>
                  </a:lnTo>
                  <a:lnTo>
                    <a:pt x="2079" y="453"/>
                  </a:lnTo>
                  <a:lnTo>
                    <a:pt x="1852" y="623"/>
                  </a:lnTo>
                  <a:lnTo>
                    <a:pt x="1380" y="1020"/>
                  </a:lnTo>
                  <a:lnTo>
                    <a:pt x="964" y="1417"/>
                  </a:lnTo>
                  <a:lnTo>
                    <a:pt x="605" y="1795"/>
                  </a:lnTo>
                  <a:lnTo>
                    <a:pt x="303" y="2097"/>
                  </a:lnTo>
                  <a:lnTo>
                    <a:pt x="39" y="2418"/>
                  </a:lnTo>
                  <a:lnTo>
                    <a:pt x="1" y="2494"/>
                  </a:lnTo>
                  <a:lnTo>
                    <a:pt x="1" y="2550"/>
                  </a:lnTo>
                  <a:lnTo>
                    <a:pt x="20" y="2626"/>
                  </a:lnTo>
                  <a:lnTo>
                    <a:pt x="58" y="2664"/>
                  </a:lnTo>
                  <a:lnTo>
                    <a:pt x="114" y="2701"/>
                  </a:lnTo>
                  <a:lnTo>
                    <a:pt x="246" y="2701"/>
                  </a:lnTo>
                  <a:lnTo>
                    <a:pt x="303" y="2645"/>
                  </a:lnTo>
                  <a:lnTo>
                    <a:pt x="549" y="2361"/>
                  </a:lnTo>
                  <a:lnTo>
                    <a:pt x="832" y="2059"/>
                  </a:lnTo>
                  <a:lnTo>
                    <a:pt x="1172" y="1700"/>
                  </a:lnTo>
                  <a:lnTo>
                    <a:pt x="1588" y="1303"/>
                  </a:lnTo>
                  <a:lnTo>
                    <a:pt x="2041" y="926"/>
                  </a:lnTo>
                  <a:lnTo>
                    <a:pt x="2268" y="756"/>
                  </a:lnTo>
                  <a:lnTo>
                    <a:pt x="2494" y="586"/>
                  </a:lnTo>
                  <a:lnTo>
                    <a:pt x="2740" y="453"/>
                  </a:lnTo>
                  <a:lnTo>
                    <a:pt x="2967" y="340"/>
                  </a:lnTo>
                  <a:lnTo>
                    <a:pt x="3023" y="283"/>
                  </a:lnTo>
                  <a:lnTo>
                    <a:pt x="3061" y="227"/>
                  </a:lnTo>
                  <a:lnTo>
                    <a:pt x="3061" y="170"/>
                  </a:lnTo>
                  <a:lnTo>
                    <a:pt x="3042" y="94"/>
                  </a:lnTo>
                  <a:lnTo>
                    <a:pt x="3004" y="38"/>
                  </a:lnTo>
                  <a:lnTo>
                    <a:pt x="2948" y="19"/>
                  </a:lnTo>
                  <a:lnTo>
                    <a:pt x="28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5304200" y="595150"/>
              <a:ext cx="27425" cy="67550"/>
            </a:xfrm>
            <a:custGeom>
              <a:avLst/>
              <a:gdLst/>
              <a:ahLst/>
              <a:cxnLst/>
              <a:rect l="l" t="t" r="r" b="b"/>
              <a:pathLst>
                <a:path w="1097" h="2702" extrusionOk="0">
                  <a:moveTo>
                    <a:pt x="926" y="0"/>
                  </a:moveTo>
                  <a:lnTo>
                    <a:pt x="851" y="19"/>
                  </a:lnTo>
                  <a:lnTo>
                    <a:pt x="794" y="38"/>
                  </a:lnTo>
                  <a:lnTo>
                    <a:pt x="756" y="95"/>
                  </a:lnTo>
                  <a:lnTo>
                    <a:pt x="662" y="208"/>
                  </a:lnTo>
                  <a:lnTo>
                    <a:pt x="530" y="397"/>
                  </a:lnTo>
                  <a:lnTo>
                    <a:pt x="379" y="661"/>
                  </a:lnTo>
                  <a:lnTo>
                    <a:pt x="246" y="1001"/>
                  </a:lnTo>
                  <a:lnTo>
                    <a:pt x="171" y="1209"/>
                  </a:lnTo>
                  <a:lnTo>
                    <a:pt x="114" y="1436"/>
                  </a:lnTo>
                  <a:lnTo>
                    <a:pt x="76" y="1681"/>
                  </a:lnTo>
                  <a:lnTo>
                    <a:pt x="38" y="1946"/>
                  </a:lnTo>
                  <a:lnTo>
                    <a:pt x="1" y="2229"/>
                  </a:lnTo>
                  <a:lnTo>
                    <a:pt x="1" y="2531"/>
                  </a:lnTo>
                  <a:lnTo>
                    <a:pt x="20" y="2607"/>
                  </a:lnTo>
                  <a:lnTo>
                    <a:pt x="38" y="2664"/>
                  </a:lnTo>
                  <a:lnTo>
                    <a:pt x="95" y="2701"/>
                  </a:lnTo>
                  <a:lnTo>
                    <a:pt x="246" y="2701"/>
                  </a:lnTo>
                  <a:lnTo>
                    <a:pt x="303" y="2664"/>
                  </a:lnTo>
                  <a:lnTo>
                    <a:pt x="322" y="2607"/>
                  </a:lnTo>
                  <a:lnTo>
                    <a:pt x="341" y="2531"/>
                  </a:lnTo>
                  <a:lnTo>
                    <a:pt x="360" y="2248"/>
                  </a:lnTo>
                  <a:lnTo>
                    <a:pt x="379" y="2002"/>
                  </a:lnTo>
                  <a:lnTo>
                    <a:pt x="416" y="1757"/>
                  </a:lnTo>
                  <a:lnTo>
                    <a:pt x="454" y="1530"/>
                  </a:lnTo>
                  <a:lnTo>
                    <a:pt x="511" y="1322"/>
                  </a:lnTo>
                  <a:lnTo>
                    <a:pt x="567" y="1152"/>
                  </a:lnTo>
                  <a:lnTo>
                    <a:pt x="681" y="831"/>
                  </a:lnTo>
                  <a:lnTo>
                    <a:pt x="813" y="605"/>
                  </a:lnTo>
                  <a:lnTo>
                    <a:pt x="926" y="435"/>
                  </a:lnTo>
                  <a:lnTo>
                    <a:pt x="1040" y="302"/>
                  </a:lnTo>
                  <a:lnTo>
                    <a:pt x="1077" y="246"/>
                  </a:lnTo>
                  <a:lnTo>
                    <a:pt x="1096" y="170"/>
                  </a:lnTo>
                  <a:lnTo>
                    <a:pt x="1077" y="113"/>
                  </a:lnTo>
                  <a:lnTo>
                    <a:pt x="1040" y="57"/>
                  </a:lnTo>
                  <a:lnTo>
                    <a:pt x="983" y="19"/>
                  </a:lnTo>
                  <a:lnTo>
                    <a:pt x="9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extrusionOk="0">
                  <a:moveTo>
                    <a:pt x="95" y="1"/>
                  </a:moveTo>
                  <a:lnTo>
                    <a:pt x="19" y="303"/>
                  </a:lnTo>
                  <a:lnTo>
                    <a:pt x="0" y="62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544D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fill="none" extrusionOk="0">
                  <a:moveTo>
                    <a:pt x="95" y="1"/>
                  </a:moveTo>
                  <a:lnTo>
                    <a:pt x="95" y="1"/>
                  </a:lnTo>
                  <a:lnTo>
                    <a:pt x="19" y="303"/>
                  </a:lnTo>
                  <a:lnTo>
                    <a:pt x="0" y="624"/>
                  </a:lnTo>
                  <a:lnTo>
                    <a:pt x="0" y="624"/>
                  </a:lnTo>
                  <a:lnTo>
                    <a:pt x="9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extrusionOk="0">
                  <a:moveTo>
                    <a:pt x="2211" y="1"/>
                  </a:move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fill="none" extrusionOk="0">
                  <a:moveTo>
                    <a:pt x="2381" y="1"/>
                  </a:moveTo>
                  <a:lnTo>
                    <a:pt x="2381" y="1"/>
                  </a:lnTo>
                  <a:lnTo>
                    <a:pt x="2211" y="1"/>
                  </a:ln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lnTo>
                    <a:pt x="23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30"/>
            <p:cNvSpPr/>
            <p:nvPr/>
          </p:nvSpPr>
          <p:spPr>
            <a:xfrm>
              <a:off x="5460050" y="834575"/>
              <a:ext cx="155400" cy="104875"/>
            </a:xfrm>
            <a:custGeom>
              <a:avLst/>
              <a:gdLst/>
              <a:ahLst/>
              <a:cxnLst/>
              <a:rect l="l" t="t" r="r" b="b"/>
              <a:pathLst>
                <a:path w="6216" h="4195" extrusionOk="0">
                  <a:moveTo>
                    <a:pt x="6159" y="0"/>
                  </a:moveTo>
                  <a:lnTo>
                    <a:pt x="0" y="851"/>
                  </a:lnTo>
                  <a:lnTo>
                    <a:pt x="38" y="1002"/>
                  </a:lnTo>
                  <a:lnTo>
                    <a:pt x="152" y="1436"/>
                  </a:lnTo>
                  <a:lnTo>
                    <a:pt x="246" y="1719"/>
                  </a:lnTo>
                  <a:lnTo>
                    <a:pt x="359" y="2022"/>
                  </a:lnTo>
                  <a:lnTo>
                    <a:pt x="511" y="2362"/>
                  </a:lnTo>
                  <a:lnTo>
                    <a:pt x="699" y="2702"/>
                  </a:lnTo>
                  <a:lnTo>
                    <a:pt x="926" y="3023"/>
                  </a:lnTo>
                  <a:lnTo>
                    <a:pt x="1039" y="3174"/>
                  </a:lnTo>
                  <a:lnTo>
                    <a:pt x="1191" y="3344"/>
                  </a:lnTo>
                  <a:lnTo>
                    <a:pt x="1323" y="3476"/>
                  </a:lnTo>
                  <a:lnTo>
                    <a:pt x="1474" y="3608"/>
                  </a:lnTo>
                  <a:lnTo>
                    <a:pt x="1644" y="3741"/>
                  </a:lnTo>
                  <a:lnTo>
                    <a:pt x="1833" y="3854"/>
                  </a:lnTo>
                  <a:lnTo>
                    <a:pt x="2022" y="3949"/>
                  </a:lnTo>
                  <a:lnTo>
                    <a:pt x="2211" y="4043"/>
                  </a:lnTo>
                  <a:lnTo>
                    <a:pt x="2437" y="4100"/>
                  </a:lnTo>
                  <a:lnTo>
                    <a:pt x="2664" y="4156"/>
                  </a:lnTo>
                  <a:lnTo>
                    <a:pt x="2891" y="4194"/>
                  </a:lnTo>
                  <a:lnTo>
                    <a:pt x="3420" y="4194"/>
                  </a:lnTo>
                  <a:lnTo>
                    <a:pt x="3703" y="4156"/>
                  </a:lnTo>
                  <a:lnTo>
                    <a:pt x="3967" y="4100"/>
                  </a:lnTo>
                  <a:lnTo>
                    <a:pt x="4232" y="4024"/>
                  </a:lnTo>
                  <a:lnTo>
                    <a:pt x="4459" y="3930"/>
                  </a:lnTo>
                  <a:lnTo>
                    <a:pt x="4685" y="3816"/>
                  </a:lnTo>
                  <a:lnTo>
                    <a:pt x="4874" y="3703"/>
                  </a:lnTo>
                  <a:lnTo>
                    <a:pt x="5063" y="3571"/>
                  </a:lnTo>
                  <a:lnTo>
                    <a:pt x="5214" y="3438"/>
                  </a:lnTo>
                  <a:lnTo>
                    <a:pt x="5365" y="3287"/>
                  </a:lnTo>
                  <a:lnTo>
                    <a:pt x="5498" y="3117"/>
                  </a:lnTo>
                  <a:lnTo>
                    <a:pt x="5630" y="2947"/>
                  </a:lnTo>
                  <a:lnTo>
                    <a:pt x="5724" y="2777"/>
                  </a:lnTo>
                  <a:lnTo>
                    <a:pt x="5819" y="2607"/>
                  </a:lnTo>
                  <a:lnTo>
                    <a:pt x="5894" y="2437"/>
                  </a:lnTo>
                  <a:lnTo>
                    <a:pt x="5970" y="2248"/>
                  </a:lnTo>
                  <a:lnTo>
                    <a:pt x="6083" y="1889"/>
                  </a:lnTo>
                  <a:lnTo>
                    <a:pt x="6140" y="1531"/>
                  </a:lnTo>
                  <a:lnTo>
                    <a:pt x="6196" y="1172"/>
                  </a:lnTo>
                  <a:lnTo>
                    <a:pt x="6215" y="869"/>
                  </a:lnTo>
                  <a:lnTo>
                    <a:pt x="6215" y="586"/>
                  </a:lnTo>
                  <a:lnTo>
                    <a:pt x="6178" y="170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30"/>
            <p:cNvSpPr/>
            <p:nvPr/>
          </p:nvSpPr>
          <p:spPr>
            <a:xfrm>
              <a:off x="5591800" y="663625"/>
              <a:ext cx="68050" cy="68025"/>
            </a:xfrm>
            <a:custGeom>
              <a:avLst/>
              <a:gdLst/>
              <a:ahLst/>
              <a:cxnLst/>
              <a:rect l="l" t="t" r="r" b="b"/>
              <a:pathLst>
                <a:path w="2722" h="2721" extrusionOk="0">
                  <a:moveTo>
                    <a:pt x="1380" y="0"/>
                  </a:moveTo>
                  <a:lnTo>
                    <a:pt x="1248" y="19"/>
                  </a:lnTo>
                  <a:lnTo>
                    <a:pt x="1115" y="38"/>
                  </a:lnTo>
                  <a:lnTo>
                    <a:pt x="983" y="57"/>
                  </a:lnTo>
                  <a:lnTo>
                    <a:pt x="851" y="113"/>
                  </a:lnTo>
                  <a:lnTo>
                    <a:pt x="738" y="151"/>
                  </a:lnTo>
                  <a:lnTo>
                    <a:pt x="624" y="227"/>
                  </a:lnTo>
                  <a:lnTo>
                    <a:pt x="511" y="302"/>
                  </a:lnTo>
                  <a:lnTo>
                    <a:pt x="416" y="397"/>
                  </a:lnTo>
                  <a:lnTo>
                    <a:pt x="341" y="491"/>
                  </a:lnTo>
                  <a:lnTo>
                    <a:pt x="246" y="586"/>
                  </a:lnTo>
                  <a:lnTo>
                    <a:pt x="190" y="699"/>
                  </a:lnTo>
                  <a:lnTo>
                    <a:pt x="114" y="812"/>
                  </a:lnTo>
                  <a:lnTo>
                    <a:pt x="76" y="945"/>
                  </a:lnTo>
                  <a:lnTo>
                    <a:pt x="39" y="1058"/>
                  </a:lnTo>
                  <a:lnTo>
                    <a:pt x="20" y="1209"/>
                  </a:lnTo>
                  <a:lnTo>
                    <a:pt x="1" y="1341"/>
                  </a:lnTo>
                  <a:lnTo>
                    <a:pt x="20" y="1474"/>
                  </a:lnTo>
                  <a:lnTo>
                    <a:pt x="39" y="1606"/>
                  </a:lnTo>
                  <a:lnTo>
                    <a:pt x="58" y="1738"/>
                  </a:lnTo>
                  <a:lnTo>
                    <a:pt x="114" y="1870"/>
                  </a:lnTo>
                  <a:lnTo>
                    <a:pt x="152" y="1984"/>
                  </a:lnTo>
                  <a:lnTo>
                    <a:pt x="228" y="2097"/>
                  </a:lnTo>
                  <a:lnTo>
                    <a:pt x="303" y="2210"/>
                  </a:lnTo>
                  <a:lnTo>
                    <a:pt x="398" y="2305"/>
                  </a:lnTo>
                  <a:lnTo>
                    <a:pt x="492" y="2399"/>
                  </a:lnTo>
                  <a:lnTo>
                    <a:pt x="586" y="2475"/>
                  </a:lnTo>
                  <a:lnTo>
                    <a:pt x="700" y="2550"/>
                  </a:lnTo>
                  <a:lnTo>
                    <a:pt x="813" y="2607"/>
                  </a:lnTo>
                  <a:lnTo>
                    <a:pt x="945" y="2645"/>
                  </a:lnTo>
                  <a:lnTo>
                    <a:pt x="1059" y="2683"/>
                  </a:lnTo>
                  <a:lnTo>
                    <a:pt x="1210" y="2701"/>
                  </a:lnTo>
                  <a:lnTo>
                    <a:pt x="1342" y="2720"/>
                  </a:lnTo>
                  <a:lnTo>
                    <a:pt x="1474" y="2701"/>
                  </a:lnTo>
                  <a:lnTo>
                    <a:pt x="1607" y="2701"/>
                  </a:lnTo>
                  <a:lnTo>
                    <a:pt x="1739" y="2664"/>
                  </a:lnTo>
                  <a:lnTo>
                    <a:pt x="1871" y="2626"/>
                  </a:lnTo>
                  <a:lnTo>
                    <a:pt x="1984" y="2569"/>
                  </a:lnTo>
                  <a:lnTo>
                    <a:pt x="2098" y="2494"/>
                  </a:lnTo>
                  <a:lnTo>
                    <a:pt x="2211" y="2418"/>
                  </a:lnTo>
                  <a:lnTo>
                    <a:pt x="2305" y="2343"/>
                  </a:lnTo>
                  <a:lnTo>
                    <a:pt x="2400" y="2248"/>
                  </a:lnTo>
                  <a:lnTo>
                    <a:pt x="2475" y="2135"/>
                  </a:lnTo>
                  <a:lnTo>
                    <a:pt x="2551" y="2021"/>
                  </a:lnTo>
                  <a:lnTo>
                    <a:pt x="2608" y="1908"/>
                  </a:lnTo>
                  <a:lnTo>
                    <a:pt x="2646" y="1776"/>
                  </a:lnTo>
                  <a:lnTo>
                    <a:pt x="2683" y="1662"/>
                  </a:lnTo>
                  <a:lnTo>
                    <a:pt x="2702" y="1530"/>
                  </a:lnTo>
                  <a:lnTo>
                    <a:pt x="2721" y="1379"/>
                  </a:lnTo>
                  <a:lnTo>
                    <a:pt x="2702" y="1247"/>
                  </a:lnTo>
                  <a:lnTo>
                    <a:pt x="2702" y="1115"/>
                  </a:lnTo>
                  <a:lnTo>
                    <a:pt x="2664" y="982"/>
                  </a:lnTo>
                  <a:lnTo>
                    <a:pt x="2627" y="850"/>
                  </a:lnTo>
                  <a:lnTo>
                    <a:pt x="2570" y="737"/>
                  </a:lnTo>
                  <a:lnTo>
                    <a:pt x="2494" y="624"/>
                  </a:lnTo>
                  <a:lnTo>
                    <a:pt x="2419" y="510"/>
                  </a:lnTo>
                  <a:lnTo>
                    <a:pt x="2343" y="416"/>
                  </a:lnTo>
                  <a:lnTo>
                    <a:pt x="2249" y="340"/>
                  </a:lnTo>
                  <a:lnTo>
                    <a:pt x="2135" y="246"/>
                  </a:lnTo>
                  <a:lnTo>
                    <a:pt x="2022" y="189"/>
                  </a:lnTo>
                  <a:lnTo>
                    <a:pt x="1909" y="113"/>
                  </a:lnTo>
                  <a:lnTo>
                    <a:pt x="1777" y="76"/>
                  </a:lnTo>
                  <a:lnTo>
                    <a:pt x="1663" y="38"/>
                  </a:lnTo>
                  <a:lnTo>
                    <a:pt x="1531" y="19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30"/>
            <p:cNvSpPr/>
            <p:nvPr/>
          </p:nvSpPr>
          <p:spPr>
            <a:xfrm>
              <a:off x="5375525" y="660300"/>
              <a:ext cx="67550" cy="67575"/>
            </a:xfrm>
            <a:custGeom>
              <a:avLst/>
              <a:gdLst/>
              <a:ahLst/>
              <a:cxnLst/>
              <a:rect l="l" t="t" r="r" b="b"/>
              <a:pathLst>
                <a:path w="2702" h="2703" extrusionOk="0">
                  <a:moveTo>
                    <a:pt x="1228" y="1"/>
                  </a:moveTo>
                  <a:lnTo>
                    <a:pt x="1096" y="20"/>
                  </a:lnTo>
                  <a:lnTo>
                    <a:pt x="964" y="39"/>
                  </a:lnTo>
                  <a:lnTo>
                    <a:pt x="831" y="95"/>
                  </a:lnTo>
                  <a:lnTo>
                    <a:pt x="718" y="152"/>
                  </a:lnTo>
                  <a:lnTo>
                    <a:pt x="605" y="209"/>
                  </a:lnTo>
                  <a:lnTo>
                    <a:pt x="510" y="284"/>
                  </a:lnTo>
                  <a:lnTo>
                    <a:pt x="397" y="379"/>
                  </a:lnTo>
                  <a:lnTo>
                    <a:pt x="321" y="473"/>
                  </a:lnTo>
                  <a:lnTo>
                    <a:pt x="246" y="568"/>
                  </a:lnTo>
                  <a:lnTo>
                    <a:pt x="170" y="681"/>
                  </a:lnTo>
                  <a:lnTo>
                    <a:pt x="113" y="794"/>
                  </a:lnTo>
                  <a:lnTo>
                    <a:pt x="57" y="927"/>
                  </a:lnTo>
                  <a:lnTo>
                    <a:pt x="19" y="1059"/>
                  </a:lnTo>
                  <a:lnTo>
                    <a:pt x="0" y="1191"/>
                  </a:lnTo>
                  <a:lnTo>
                    <a:pt x="0" y="1323"/>
                  </a:lnTo>
                  <a:lnTo>
                    <a:pt x="0" y="1455"/>
                  </a:lnTo>
                  <a:lnTo>
                    <a:pt x="19" y="1607"/>
                  </a:lnTo>
                  <a:lnTo>
                    <a:pt x="38" y="1720"/>
                  </a:lnTo>
                  <a:lnTo>
                    <a:pt x="95" y="1852"/>
                  </a:lnTo>
                  <a:lnTo>
                    <a:pt x="151" y="1966"/>
                  </a:lnTo>
                  <a:lnTo>
                    <a:pt x="208" y="2079"/>
                  </a:lnTo>
                  <a:lnTo>
                    <a:pt x="283" y="2192"/>
                  </a:lnTo>
                  <a:lnTo>
                    <a:pt x="378" y="2287"/>
                  </a:lnTo>
                  <a:lnTo>
                    <a:pt x="472" y="2381"/>
                  </a:lnTo>
                  <a:lnTo>
                    <a:pt x="567" y="2457"/>
                  </a:lnTo>
                  <a:lnTo>
                    <a:pt x="680" y="2532"/>
                  </a:lnTo>
                  <a:lnTo>
                    <a:pt x="794" y="2589"/>
                  </a:lnTo>
                  <a:lnTo>
                    <a:pt x="926" y="2627"/>
                  </a:lnTo>
                  <a:lnTo>
                    <a:pt x="1058" y="2664"/>
                  </a:lnTo>
                  <a:lnTo>
                    <a:pt x="1190" y="2683"/>
                  </a:lnTo>
                  <a:lnTo>
                    <a:pt x="1322" y="2702"/>
                  </a:lnTo>
                  <a:lnTo>
                    <a:pt x="1455" y="2702"/>
                  </a:lnTo>
                  <a:lnTo>
                    <a:pt x="1606" y="2683"/>
                  </a:lnTo>
                  <a:lnTo>
                    <a:pt x="1719" y="2646"/>
                  </a:lnTo>
                  <a:lnTo>
                    <a:pt x="1851" y="2608"/>
                  </a:lnTo>
                  <a:lnTo>
                    <a:pt x="1965" y="2551"/>
                  </a:lnTo>
                  <a:lnTo>
                    <a:pt x="2078" y="2476"/>
                  </a:lnTo>
                  <a:lnTo>
                    <a:pt x="2191" y="2400"/>
                  </a:lnTo>
                  <a:lnTo>
                    <a:pt x="2286" y="2324"/>
                  </a:lnTo>
                  <a:lnTo>
                    <a:pt x="2380" y="2230"/>
                  </a:lnTo>
                  <a:lnTo>
                    <a:pt x="2456" y="2117"/>
                  </a:lnTo>
                  <a:lnTo>
                    <a:pt x="2531" y="2003"/>
                  </a:lnTo>
                  <a:lnTo>
                    <a:pt x="2588" y="1890"/>
                  </a:lnTo>
                  <a:lnTo>
                    <a:pt x="2626" y="1777"/>
                  </a:lnTo>
                  <a:lnTo>
                    <a:pt x="2664" y="1644"/>
                  </a:lnTo>
                  <a:lnTo>
                    <a:pt x="2683" y="1512"/>
                  </a:lnTo>
                  <a:lnTo>
                    <a:pt x="2701" y="1361"/>
                  </a:lnTo>
                  <a:lnTo>
                    <a:pt x="2701" y="1229"/>
                  </a:lnTo>
                  <a:lnTo>
                    <a:pt x="2683" y="1097"/>
                  </a:lnTo>
                  <a:lnTo>
                    <a:pt x="2645" y="964"/>
                  </a:lnTo>
                  <a:lnTo>
                    <a:pt x="2607" y="832"/>
                  </a:lnTo>
                  <a:lnTo>
                    <a:pt x="2550" y="719"/>
                  </a:lnTo>
                  <a:lnTo>
                    <a:pt x="2475" y="605"/>
                  </a:lnTo>
                  <a:lnTo>
                    <a:pt x="2399" y="511"/>
                  </a:lnTo>
                  <a:lnTo>
                    <a:pt x="2324" y="398"/>
                  </a:lnTo>
                  <a:lnTo>
                    <a:pt x="2229" y="322"/>
                  </a:lnTo>
                  <a:lnTo>
                    <a:pt x="2116" y="246"/>
                  </a:lnTo>
                  <a:lnTo>
                    <a:pt x="2003" y="171"/>
                  </a:lnTo>
                  <a:lnTo>
                    <a:pt x="1889" y="114"/>
                  </a:lnTo>
                  <a:lnTo>
                    <a:pt x="1776" y="58"/>
                  </a:lnTo>
                  <a:lnTo>
                    <a:pt x="1644" y="20"/>
                  </a:lnTo>
                  <a:lnTo>
                    <a:pt x="15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30"/>
            <p:cNvSpPr/>
            <p:nvPr/>
          </p:nvSpPr>
          <p:spPr>
            <a:xfrm>
              <a:off x="5588025" y="577200"/>
              <a:ext cx="111000" cy="43000"/>
            </a:xfrm>
            <a:custGeom>
              <a:avLst/>
              <a:gdLst/>
              <a:ahLst/>
              <a:cxnLst/>
              <a:rect l="l" t="t" r="r" b="b"/>
              <a:pathLst>
                <a:path w="4440" h="1720" extrusionOk="0">
                  <a:moveTo>
                    <a:pt x="1304" y="0"/>
                  </a:moveTo>
                  <a:lnTo>
                    <a:pt x="1096" y="19"/>
                  </a:lnTo>
                  <a:lnTo>
                    <a:pt x="851" y="38"/>
                  </a:lnTo>
                  <a:lnTo>
                    <a:pt x="624" y="76"/>
                  </a:lnTo>
                  <a:lnTo>
                    <a:pt x="379" y="132"/>
                  </a:lnTo>
                  <a:lnTo>
                    <a:pt x="114" y="208"/>
                  </a:lnTo>
                  <a:lnTo>
                    <a:pt x="57" y="227"/>
                  </a:lnTo>
                  <a:lnTo>
                    <a:pt x="20" y="284"/>
                  </a:lnTo>
                  <a:lnTo>
                    <a:pt x="1" y="359"/>
                  </a:lnTo>
                  <a:lnTo>
                    <a:pt x="1" y="416"/>
                  </a:lnTo>
                  <a:lnTo>
                    <a:pt x="39" y="472"/>
                  </a:lnTo>
                  <a:lnTo>
                    <a:pt x="95" y="529"/>
                  </a:lnTo>
                  <a:lnTo>
                    <a:pt x="152" y="548"/>
                  </a:lnTo>
                  <a:lnTo>
                    <a:pt x="227" y="529"/>
                  </a:lnTo>
                  <a:lnTo>
                    <a:pt x="454" y="472"/>
                  </a:lnTo>
                  <a:lnTo>
                    <a:pt x="681" y="416"/>
                  </a:lnTo>
                  <a:lnTo>
                    <a:pt x="889" y="378"/>
                  </a:lnTo>
                  <a:lnTo>
                    <a:pt x="1096" y="359"/>
                  </a:lnTo>
                  <a:lnTo>
                    <a:pt x="1493" y="340"/>
                  </a:lnTo>
                  <a:lnTo>
                    <a:pt x="1871" y="378"/>
                  </a:lnTo>
                  <a:lnTo>
                    <a:pt x="2211" y="435"/>
                  </a:lnTo>
                  <a:lnTo>
                    <a:pt x="2532" y="529"/>
                  </a:lnTo>
                  <a:lnTo>
                    <a:pt x="2815" y="642"/>
                  </a:lnTo>
                  <a:lnTo>
                    <a:pt x="3080" y="775"/>
                  </a:lnTo>
                  <a:lnTo>
                    <a:pt x="3325" y="907"/>
                  </a:lnTo>
                  <a:lnTo>
                    <a:pt x="3514" y="1058"/>
                  </a:lnTo>
                  <a:lnTo>
                    <a:pt x="3703" y="1190"/>
                  </a:lnTo>
                  <a:lnTo>
                    <a:pt x="3835" y="1323"/>
                  </a:lnTo>
                  <a:lnTo>
                    <a:pt x="4043" y="1530"/>
                  </a:lnTo>
                  <a:lnTo>
                    <a:pt x="4119" y="1644"/>
                  </a:lnTo>
                  <a:lnTo>
                    <a:pt x="4194" y="1700"/>
                  </a:lnTo>
                  <a:lnTo>
                    <a:pt x="4270" y="1719"/>
                  </a:lnTo>
                  <a:lnTo>
                    <a:pt x="4327" y="1700"/>
                  </a:lnTo>
                  <a:lnTo>
                    <a:pt x="4364" y="1681"/>
                  </a:lnTo>
                  <a:lnTo>
                    <a:pt x="4421" y="1625"/>
                  </a:lnTo>
                  <a:lnTo>
                    <a:pt x="4440" y="1568"/>
                  </a:lnTo>
                  <a:lnTo>
                    <a:pt x="4440" y="1493"/>
                  </a:lnTo>
                  <a:lnTo>
                    <a:pt x="4402" y="1436"/>
                  </a:lnTo>
                  <a:lnTo>
                    <a:pt x="4327" y="1341"/>
                  </a:lnTo>
                  <a:lnTo>
                    <a:pt x="4119" y="1115"/>
                  </a:lnTo>
                  <a:lnTo>
                    <a:pt x="3949" y="964"/>
                  </a:lnTo>
                  <a:lnTo>
                    <a:pt x="3760" y="813"/>
                  </a:lnTo>
                  <a:lnTo>
                    <a:pt x="3533" y="661"/>
                  </a:lnTo>
                  <a:lnTo>
                    <a:pt x="3288" y="491"/>
                  </a:lnTo>
                  <a:lnTo>
                    <a:pt x="2985" y="359"/>
                  </a:lnTo>
                  <a:lnTo>
                    <a:pt x="2664" y="227"/>
                  </a:lnTo>
                  <a:lnTo>
                    <a:pt x="2324" y="114"/>
                  </a:lnTo>
                  <a:lnTo>
                    <a:pt x="1946" y="38"/>
                  </a:lnTo>
                  <a:lnTo>
                    <a:pt x="1739" y="19"/>
                  </a:lnTo>
                  <a:lnTo>
                    <a:pt x="15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0"/>
            <p:cNvSpPr/>
            <p:nvPr/>
          </p:nvSpPr>
          <p:spPr>
            <a:xfrm>
              <a:off x="5355675" y="579075"/>
              <a:ext cx="102500" cy="43950"/>
            </a:xfrm>
            <a:custGeom>
              <a:avLst/>
              <a:gdLst/>
              <a:ahLst/>
              <a:cxnLst/>
              <a:rect l="l" t="t" r="r" b="b"/>
              <a:pathLst>
                <a:path w="4100" h="1758" extrusionOk="0">
                  <a:moveTo>
                    <a:pt x="2400" y="1"/>
                  </a:moveTo>
                  <a:lnTo>
                    <a:pt x="2211" y="39"/>
                  </a:lnTo>
                  <a:lnTo>
                    <a:pt x="2041" y="57"/>
                  </a:lnTo>
                  <a:lnTo>
                    <a:pt x="1720" y="171"/>
                  </a:lnTo>
                  <a:lnTo>
                    <a:pt x="1418" y="303"/>
                  </a:lnTo>
                  <a:lnTo>
                    <a:pt x="1134" y="454"/>
                  </a:lnTo>
                  <a:lnTo>
                    <a:pt x="889" y="624"/>
                  </a:lnTo>
                  <a:lnTo>
                    <a:pt x="662" y="794"/>
                  </a:lnTo>
                  <a:lnTo>
                    <a:pt x="473" y="964"/>
                  </a:lnTo>
                  <a:lnTo>
                    <a:pt x="322" y="1134"/>
                  </a:lnTo>
                  <a:lnTo>
                    <a:pt x="95" y="1380"/>
                  </a:lnTo>
                  <a:lnTo>
                    <a:pt x="20" y="1493"/>
                  </a:lnTo>
                  <a:lnTo>
                    <a:pt x="1" y="1550"/>
                  </a:lnTo>
                  <a:lnTo>
                    <a:pt x="1" y="1625"/>
                  </a:lnTo>
                  <a:lnTo>
                    <a:pt x="20" y="1682"/>
                  </a:lnTo>
                  <a:lnTo>
                    <a:pt x="76" y="1739"/>
                  </a:lnTo>
                  <a:lnTo>
                    <a:pt x="114" y="1758"/>
                  </a:lnTo>
                  <a:lnTo>
                    <a:pt x="171" y="1758"/>
                  </a:lnTo>
                  <a:lnTo>
                    <a:pt x="246" y="1739"/>
                  </a:lnTo>
                  <a:lnTo>
                    <a:pt x="303" y="1682"/>
                  </a:lnTo>
                  <a:lnTo>
                    <a:pt x="397" y="1569"/>
                  </a:lnTo>
                  <a:lnTo>
                    <a:pt x="605" y="1342"/>
                  </a:lnTo>
                  <a:lnTo>
                    <a:pt x="737" y="1191"/>
                  </a:lnTo>
                  <a:lnTo>
                    <a:pt x="907" y="1040"/>
                  </a:lnTo>
                  <a:lnTo>
                    <a:pt x="1096" y="889"/>
                  </a:lnTo>
                  <a:lnTo>
                    <a:pt x="1323" y="738"/>
                  </a:lnTo>
                  <a:lnTo>
                    <a:pt x="1569" y="605"/>
                  </a:lnTo>
                  <a:lnTo>
                    <a:pt x="1833" y="492"/>
                  </a:lnTo>
                  <a:lnTo>
                    <a:pt x="2116" y="397"/>
                  </a:lnTo>
                  <a:lnTo>
                    <a:pt x="2419" y="360"/>
                  </a:lnTo>
                  <a:lnTo>
                    <a:pt x="2589" y="341"/>
                  </a:lnTo>
                  <a:lnTo>
                    <a:pt x="2759" y="341"/>
                  </a:lnTo>
                  <a:lnTo>
                    <a:pt x="2929" y="360"/>
                  </a:lnTo>
                  <a:lnTo>
                    <a:pt x="3099" y="397"/>
                  </a:lnTo>
                  <a:lnTo>
                    <a:pt x="3269" y="435"/>
                  </a:lnTo>
                  <a:lnTo>
                    <a:pt x="3458" y="492"/>
                  </a:lnTo>
                  <a:lnTo>
                    <a:pt x="3647" y="567"/>
                  </a:lnTo>
                  <a:lnTo>
                    <a:pt x="3835" y="662"/>
                  </a:lnTo>
                  <a:lnTo>
                    <a:pt x="3911" y="681"/>
                  </a:lnTo>
                  <a:lnTo>
                    <a:pt x="3968" y="681"/>
                  </a:lnTo>
                  <a:lnTo>
                    <a:pt x="4024" y="643"/>
                  </a:lnTo>
                  <a:lnTo>
                    <a:pt x="4081" y="586"/>
                  </a:lnTo>
                  <a:lnTo>
                    <a:pt x="4100" y="530"/>
                  </a:lnTo>
                  <a:lnTo>
                    <a:pt x="4081" y="454"/>
                  </a:lnTo>
                  <a:lnTo>
                    <a:pt x="4062" y="397"/>
                  </a:lnTo>
                  <a:lnTo>
                    <a:pt x="4005" y="360"/>
                  </a:lnTo>
                  <a:lnTo>
                    <a:pt x="3779" y="246"/>
                  </a:lnTo>
                  <a:lnTo>
                    <a:pt x="3571" y="171"/>
                  </a:lnTo>
                  <a:lnTo>
                    <a:pt x="3363" y="95"/>
                  </a:lnTo>
                  <a:lnTo>
                    <a:pt x="3155" y="39"/>
                  </a:lnTo>
                  <a:lnTo>
                    <a:pt x="2967" y="20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30"/>
            <p:cNvSpPr/>
            <p:nvPr/>
          </p:nvSpPr>
          <p:spPr>
            <a:xfrm>
              <a:off x="5648475" y="663625"/>
              <a:ext cx="26950" cy="33550"/>
            </a:xfrm>
            <a:custGeom>
              <a:avLst/>
              <a:gdLst/>
              <a:ahLst/>
              <a:cxnLst/>
              <a:rect l="l" t="t" r="r" b="b"/>
              <a:pathLst>
                <a:path w="1078" h="1342" extrusionOk="0">
                  <a:moveTo>
                    <a:pt x="1077" y="0"/>
                  </a:moveTo>
                  <a:lnTo>
                    <a:pt x="1" y="529"/>
                  </a:lnTo>
                  <a:lnTo>
                    <a:pt x="38" y="1341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30"/>
            <p:cNvSpPr/>
            <p:nvPr/>
          </p:nvSpPr>
          <p:spPr>
            <a:xfrm>
              <a:off x="5354275" y="666450"/>
              <a:ext cx="30700" cy="26950"/>
            </a:xfrm>
            <a:custGeom>
              <a:avLst/>
              <a:gdLst/>
              <a:ahLst/>
              <a:cxnLst/>
              <a:rect l="l" t="t" r="r" b="b"/>
              <a:pathLst>
                <a:path w="1228" h="1078" extrusionOk="0">
                  <a:moveTo>
                    <a:pt x="0" y="0"/>
                  </a:moveTo>
                  <a:lnTo>
                    <a:pt x="1077" y="1077"/>
                  </a:lnTo>
                  <a:lnTo>
                    <a:pt x="1228" y="5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30"/>
            <p:cNvSpPr/>
            <p:nvPr/>
          </p:nvSpPr>
          <p:spPr>
            <a:xfrm>
              <a:off x="5460050" y="834575"/>
              <a:ext cx="153975" cy="87400"/>
            </a:xfrm>
            <a:custGeom>
              <a:avLst/>
              <a:gdLst/>
              <a:ahLst/>
              <a:cxnLst/>
              <a:rect l="l" t="t" r="r" b="b"/>
              <a:pathLst>
                <a:path w="6159" h="3496" extrusionOk="0">
                  <a:moveTo>
                    <a:pt x="6159" y="0"/>
                  </a:moveTo>
                  <a:lnTo>
                    <a:pt x="0" y="851"/>
                  </a:lnTo>
                  <a:lnTo>
                    <a:pt x="57" y="964"/>
                  </a:lnTo>
                  <a:lnTo>
                    <a:pt x="208" y="1304"/>
                  </a:lnTo>
                  <a:lnTo>
                    <a:pt x="341" y="1531"/>
                  </a:lnTo>
                  <a:lnTo>
                    <a:pt x="492" y="1776"/>
                  </a:lnTo>
                  <a:lnTo>
                    <a:pt x="662" y="2041"/>
                  </a:lnTo>
                  <a:lnTo>
                    <a:pt x="869" y="2305"/>
                  </a:lnTo>
                  <a:lnTo>
                    <a:pt x="1115" y="2570"/>
                  </a:lnTo>
                  <a:lnTo>
                    <a:pt x="1379" y="2815"/>
                  </a:lnTo>
                  <a:lnTo>
                    <a:pt x="1682" y="3023"/>
                  </a:lnTo>
                  <a:lnTo>
                    <a:pt x="1833" y="3136"/>
                  </a:lnTo>
                  <a:lnTo>
                    <a:pt x="2003" y="3212"/>
                  </a:lnTo>
                  <a:lnTo>
                    <a:pt x="2192" y="3287"/>
                  </a:lnTo>
                  <a:lnTo>
                    <a:pt x="2362" y="3363"/>
                  </a:lnTo>
                  <a:lnTo>
                    <a:pt x="2570" y="3420"/>
                  </a:lnTo>
                  <a:lnTo>
                    <a:pt x="2758" y="3457"/>
                  </a:lnTo>
                  <a:lnTo>
                    <a:pt x="2966" y="3476"/>
                  </a:lnTo>
                  <a:lnTo>
                    <a:pt x="3193" y="3495"/>
                  </a:lnTo>
                  <a:lnTo>
                    <a:pt x="3420" y="3476"/>
                  </a:lnTo>
                  <a:lnTo>
                    <a:pt x="3646" y="3438"/>
                  </a:lnTo>
                  <a:lnTo>
                    <a:pt x="3873" y="3401"/>
                  </a:lnTo>
                  <a:lnTo>
                    <a:pt x="4081" y="3344"/>
                  </a:lnTo>
                  <a:lnTo>
                    <a:pt x="4289" y="3268"/>
                  </a:lnTo>
                  <a:lnTo>
                    <a:pt x="4477" y="3174"/>
                  </a:lnTo>
                  <a:lnTo>
                    <a:pt x="4647" y="3080"/>
                  </a:lnTo>
                  <a:lnTo>
                    <a:pt x="4818" y="2985"/>
                  </a:lnTo>
                  <a:lnTo>
                    <a:pt x="4969" y="2853"/>
                  </a:lnTo>
                  <a:lnTo>
                    <a:pt x="5101" y="2740"/>
                  </a:lnTo>
                  <a:lnTo>
                    <a:pt x="5233" y="2607"/>
                  </a:lnTo>
                  <a:lnTo>
                    <a:pt x="5346" y="2475"/>
                  </a:lnTo>
                  <a:lnTo>
                    <a:pt x="5554" y="2173"/>
                  </a:lnTo>
                  <a:lnTo>
                    <a:pt x="5724" y="1871"/>
                  </a:lnTo>
                  <a:lnTo>
                    <a:pt x="5856" y="1568"/>
                  </a:lnTo>
                  <a:lnTo>
                    <a:pt x="5951" y="1266"/>
                  </a:lnTo>
                  <a:lnTo>
                    <a:pt x="6026" y="983"/>
                  </a:lnTo>
                  <a:lnTo>
                    <a:pt x="6083" y="718"/>
                  </a:lnTo>
                  <a:lnTo>
                    <a:pt x="6121" y="492"/>
                  </a:lnTo>
                  <a:lnTo>
                    <a:pt x="6159" y="133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30"/>
            <p:cNvSpPr/>
            <p:nvPr/>
          </p:nvSpPr>
          <p:spPr>
            <a:xfrm>
              <a:off x="5455800" y="830325"/>
              <a:ext cx="162950" cy="95900"/>
            </a:xfrm>
            <a:custGeom>
              <a:avLst/>
              <a:gdLst/>
              <a:ahLst/>
              <a:cxnLst/>
              <a:rect l="l" t="t" r="r" b="b"/>
              <a:pathLst>
                <a:path w="6518" h="3836" extrusionOk="0">
                  <a:moveTo>
                    <a:pt x="6159" y="378"/>
                  </a:moveTo>
                  <a:lnTo>
                    <a:pt x="6121" y="680"/>
                  </a:lnTo>
                  <a:lnTo>
                    <a:pt x="6045" y="1096"/>
                  </a:lnTo>
                  <a:lnTo>
                    <a:pt x="5989" y="1323"/>
                  </a:lnTo>
                  <a:lnTo>
                    <a:pt x="5913" y="1549"/>
                  </a:lnTo>
                  <a:lnTo>
                    <a:pt x="5819" y="1795"/>
                  </a:lnTo>
                  <a:lnTo>
                    <a:pt x="5705" y="2041"/>
                  </a:lnTo>
                  <a:lnTo>
                    <a:pt x="5573" y="2267"/>
                  </a:lnTo>
                  <a:lnTo>
                    <a:pt x="5403" y="2513"/>
                  </a:lnTo>
                  <a:lnTo>
                    <a:pt x="5214" y="2721"/>
                  </a:lnTo>
                  <a:lnTo>
                    <a:pt x="5006" y="2928"/>
                  </a:lnTo>
                  <a:lnTo>
                    <a:pt x="4742" y="3098"/>
                  </a:lnTo>
                  <a:lnTo>
                    <a:pt x="4459" y="3250"/>
                  </a:lnTo>
                  <a:lnTo>
                    <a:pt x="4307" y="3306"/>
                  </a:lnTo>
                  <a:lnTo>
                    <a:pt x="4137" y="3363"/>
                  </a:lnTo>
                  <a:lnTo>
                    <a:pt x="3967" y="3401"/>
                  </a:lnTo>
                  <a:lnTo>
                    <a:pt x="3779" y="3438"/>
                  </a:lnTo>
                  <a:lnTo>
                    <a:pt x="3609" y="3476"/>
                  </a:lnTo>
                  <a:lnTo>
                    <a:pt x="3080" y="3476"/>
                  </a:lnTo>
                  <a:lnTo>
                    <a:pt x="2758" y="3420"/>
                  </a:lnTo>
                  <a:lnTo>
                    <a:pt x="2475" y="3325"/>
                  </a:lnTo>
                  <a:lnTo>
                    <a:pt x="2192" y="3193"/>
                  </a:lnTo>
                  <a:lnTo>
                    <a:pt x="1927" y="3042"/>
                  </a:lnTo>
                  <a:lnTo>
                    <a:pt x="1682" y="2853"/>
                  </a:lnTo>
                  <a:lnTo>
                    <a:pt x="1474" y="2664"/>
                  </a:lnTo>
                  <a:lnTo>
                    <a:pt x="1266" y="2456"/>
                  </a:lnTo>
                  <a:lnTo>
                    <a:pt x="1096" y="2248"/>
                  </a:lnTo>
                  <a:lnTo>
                    <a:pt x="926" y="2041"/>
                  </a:lnTo>
                  <a:lnTo>
                    <a:pt x="794" y="1833"/>
                  </a:lnTo>
                  <a:lnTo>
                    <a:pt x="567" y="1455"/>
                  </a:lnTo>
                  <a:lnTo>
                    <a:pt x="416" y="1153"/>
                  </a:lnTo>
                  <a:lnTo>
                    <a:pt x="6159" y="378"/>
                  </a:lnTo>
                  <a:close/>
                  <a:moveTo>
                    <a:pt x="6310" y="0"/>
                  </a:moveTo>
                  <a:lnTo>
                    <a:pt x="152" y="832"/>
                  </a:lnTo>
                  <a:lnTo>
                    <a:pt x="76" y="869"/>
                  </a:lnTo>
                  <a:lnTo>
                    <a:pt x="19" y="926"/>
                  </a:lnTo>
                  <a:lnTo>
                    <a:pt x="0" y="1002"/>
                  </a:lnTo>
                  <a:lnTo>
                    <a:pt x="0" y="1077"/>
                  </a:lnTo>
                  <a:lnTo>
                    <a:pt x="57" y="1209"/>
                  </a:lnTo>
                  <a:lnTo>
                    <a:pt x="208" y="1512"/>
                  </a:lnTo>
                  <a:lnTo>
                    <a:pt x="322" y="1719"/>
                  </a:lnTo>
                  <a:lnTo>
                    <a:pt x="473" y="1965"/>
                  </a:lnTo>
                  <a:lnTo>
                    <a:pt x="624" y="2211"/>
                  </a:lnTo>
                  <a:lnTo>
                    <a:pt x="813" y="2456"/>
                  </a:lnTo>
                  <a:lnTo>
                    <a:pt x="1039" y="2721"/>
                  </a:lnTo>
                  <a:lnTo>
                    <a:pt x="1285" y="2966"/>
                  </a:lnTo>
                  <a:lnTo>
                    <a:pt x="1549" y="3193"/>
                  </a:lnTo>
                  <a:lnTo>
                    <a:pt x="1852" y="3401"/>
                  </a:lnTo>
                  <a:lnTo>
                    <a:pt x="2022" y="3495"/>
                  </a:lnTo>
                  <a:lnTo>
                    <a:pt x="2192" y="3571"/>
                  </a:lnTo>
                  <a:lnTo>
                    <a:pt x="2362" y="3646"/>
                  </a:lnTo>
                  <a:lnTo>
                    <a:pt x="2551" y="3722"/>
                  </a:lnTo>
                  <a:lnTo>
                    <a:pt x="2740" y="3760"/>
                  </a:lnTo>
                  <a:lnTo>
                    <a:pt x="2928" y="3797"/>
                  </a:lnTo>
                  <a:lnTo>
                    <a:pt x="3136" y="3816"/>
                  </a:lnTo>
                  <a:lnTo>
                    <a:pt x="3344" y="3835"/>
                  </a:lnTo>
                  <a:lnTo>
                    <a:pt x="3590" y="3816"/>
                  </a:lnTo>
                  <a:lnTo>
                    <a:pt x="3835" y="3797"/>
                  </a:lnTo>
                  <a:lnTo>
                    <a:pt x="4081" y="3741"/>
                  </a:lnTo>
                  <a:lnTo>
                    <a:pt x="4307" y="3684"/>
                  </a:lnTo>
                  <a:lnTo>
                    <a:pt x="4515" y="3608"/>
                  </a:lnTo>
                  <a:lnTo>
                    <a:pt x="4723" y="3514"/>
                  </a:lnTo>
                  <a:lnTo>
                    <a:pt x="4893" y="3401"/>
                  </a:lnTo>
                  <a:lnTo>
                    <a:pt x="5063" y="3306"/>
                  </a:lnTo>
                  <a:lnTo>
                    <a:pt x="5233" y="3174"/>
                  </a:lnTo>
                  <a:lnTo>
                    <a:pt x="5384" y="3042"/>
                  </a:lnTo>
                  <a:lnTo>
                    <a:pt x="5516" y="2910"/>
                  </a:lnTo>
                  <a:lnTo>
                    <a:pt x="5630" y="2758"/>
                  </a:lnTo>
                  <a:lnTo>
                    <a:pt x="5856" y="2456"/>
                  </a:lnTo>
                  <a:lnTo>
                    <a:pt x="6026" y="2154"/>
                  </a:lnTo>
                  <a:lnTo>
                    <a:pt x="6178" y="1833"/>
                  </a:lnTo>
                  <a:lnTo>
                    <a:pt x="6272" y="1512"/>
                  </a:lnTo>
                  <a:lnTo>
                    <a:pt x="6366" y="1228"/>
                  </a:lnTo>
                  <a:lnTo>
                    <a:pt x="6423" y="945"/>
                  </a:lnTo>
                  <a:lnTo>
                    <a:pt x="6461" y="699"/>
                  </a:lnTo>
                  <a:lnTo>
                    <a:pt x="6499" y="322"/>
                  </a:lnTo>
                  <a:lnTo>
                    <a:pt x="6518" y="170"/>
                  </a:lnTo>
                  <a:lnTo>
                    <a:pt x="6499" y="114"/>
                  </a:lnTo>
                  <a:lnTo>
                    <a:pt x="6442" y="57"/>
                  </a:lnTo>
                  <a:lnTo>
                    <a:pt x="6385" y="19"/>
                  </a:lnTo>
                  <a:lnTo>
                    <a:pt x="631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30"/>
            <p:cNvSpPr/>
            <p:nvPr/>
          </p:nvSpPr>
          <p:spPr>
            <a:xfrm>
              <a:off x="5430775" y="722175"/>
              <a:ext cx="57175" cy="76050"/>
            </a:xfrm>
            <a:custGeom>
              <a:avLst/>
              <a:gdLst/>
              <a:ahLst/>
              <a:cxnLst/>
              <a:rect l="l" t="t" r="r" b="b"/>
              <a:pathLst>
                <a:path w="2287" h="3042" extrusionOk="0">
                  <a:moveTo>
                    <a:pt x="2286" y="1"/>
                  </a:moveTo>
                  <a:lnTo>
                    <a:pt x="0" y="1890"/>
                  </a:lnTo>
                  <a:lnTo>
                    <a:pt x="2286" y="3042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30"/>
            <p:cNvSpPr/>
            <p:nvPr/>
          </p:nvSpPr>
          <p:spPr>
            <a:xfrm>
              <a:off x="5430775" y="660300"/>
              <a:ext cx="57175" cy="137925"/>
            </a:xfrm>
            <a:custGeom>
              <a:avLst/>
              <a:gdLst/>
              <a:ahLst/>
              <a:cxnLst/>
              <a:rect l="l" t="t" r="r" b="b"/>
              <a:pathLst>
                <a:path w="2287" h="5517" fill="none" extrusionOk="0">
                  <a:moveTo>
                    <a:pt x="2286" y="1"/>
                  </a:moveTo>
                  <a:lnTo>
                    <a:pt x="2286" y="2476"/>
                  </a:lnTo>
                  <a:lnTo>
                    <a:pt x="0" y="4365"/>
                  </a:lnTo>
                  <a:lnTo>
                    <a:pt x="2286" y="551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0"/>
            <p:cNvSpPr/>
            <p:nvPr/>
          </p:nvSpPr>
          <p:spPr>
            <a:xfrm>
              <a:off x="5426525" y="655600"/>
              <a:ext cx="66125" cy="147350"/>
            </a:xfrm>
            <a:custGeom>
              <a:avLst/>
              <a:gdLst/>
              <a:ahLst/>
              <a:cxnLst/>
              <a:rect l="l" t="t" r="r" b="b"/>
              <a:pathLst>
                <a:path w="2645" h="5894" extrusionOk="0">
                  <a:moveTo>
                    <a:pt x="2456" y="0"/>
                  </a:moveTo>
                  <a:lnTo>
                    <a:pt x="2399" y="19"/>
                  </a:lnTo>
                  <a:lnTo>
                    <a:pt x="2343" y="57"/>
                  </a:lnTo>
                  <a:lnTo>
                    <a:pt x="2305" y="113"/>
                  </a:lnTo>
                  <a:lnTo>
                    <a:pt x="2286" y="189"/>
                  </a:lnTo>
                  <a:lnTo>
                    <a:pt x="2286" y="2588"/>
                  </a:lnTo>
                  <a:lnTo>
                    <a:pt x="57" y="4401"/>
                  </a:lnTo>
                  <a:lnTo>
                    <a:pt x="0" y="4477"/>
                  </a:lnTo>
                  <a:lnTo>
                    <a:pt x="0" y="4553"/>
                  </a:lnTo>
                  <a:lnTo>
                    <a:pt x="19" y="4647"/>
                  </a:lnTo>
                  <a:lnTo>
                    <a:pt x="95" y="4704"/>
                  </a:lnTo>
                  <a:lnTo>
                    <a:pt x="2380" y="5856"/>
                  </a:lnTo>
                  <a:lnTo>
                    <a:pt x="2456" y="5894"/>
                  </a:lnTo>
                  <a:lnTo>
                    <a:pt x="2513" y="5875"/>
                  </a:lnTo>
                  <a:lnTo>
                    <a:pt x="2550" y="5856"/>
                  </a:lnTo>
                  <a:lnTo>
                    <a:pt x="2588" y="5837"/>
                  </a:lnTo>
                  <a:lnTo>
                    <a:pt x="2626" y="5780"/>
                  </a:lnTo>
                  <a:lnTo>
                    <a:pt x="2645" y="5724"/>
                  </a:lnTo>
                  <a:lnTo>
                    <a:pt x="2626" y="5648"/>
                  </a:lnTo>
                  <a:lnTo>
                    <a:pt x="2588" y="5592"/>
                  </a:lnTo>
                  <a:lnTo>
                    <a:pt x="2550" y="5554"/>
                  </a:lnTo>
                  <a:lnTo>
                    <a:pt x="491" y="4515"/>
                  </a:lnTo>
                  <a:lnTo>
                    <a:pt x="2569" y="2796"/>
                  </a:lnTo>
                  <a:lnTo>
                    <a:pt x="2626" y="2739"/>
                  </a:lnTo>
                  <a:lnTo>
                    <a:pt x="2645" y="2664"/>
                  </a:lnTo>
                  <a:lnTo>
                    <a:pt x="2645" y="189"/>
                  </a:lnTo>
                  <a:lnTo>
                    <a:pt x="2626" y="113"/>
                  </a:lnTo>
                  <a:lnTo>
                    <a:pt x="2588" y="57"/>
                  </a:lnTo>
                  <a:lnTo>
                    <a:pt x="2532" y="19"/>
                  </a:lnTo>
                  <a:lnTo>
                    <a:pt x="245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0"/>
            <p:cNvSpPr/>
            <p:nvPr/>
          </p:nvSpPr>
          <p:spPr>
            <a:xfrm>
              <a:off x="5849200" y="848750"/>
              <a:ext cx="33075" cy="70850"/>
            </a:xfrm>
            <a:custGeom>
              <a:avLst/>
              <a:gdLst/>
              <a:ahLst/>
              <a:cxnLst/>
              <a:rect l="l" t="t" r="r" b="b"/>
              <a:pathLst>
                <a:path w="1323" h="2834" extrusionOk="0">
                  <a:moveTo>
                    <a:pt x="661" y="0"/>
                  </a:moveTo>
                  <a:lnTo>
                    <a:pt x="605" y="132"/>
                  </a:lnTo>
                  <a:lnTo>
                    <a:pt x="453" y="454"/>
                  </a:lnTo>
                  <a:lnTo>
                    <a:pt x="265" y="907"/>
                  </a:lnTo>
                  <a:lnTo>
                    <a:pt x="189" y="1152"/>
                  </a:lnTo>
                  <a:lnTo>
                    <a:pt x="113" y="1417"/>
                  </a:lnTo>
                  <a:lnTo>
                    <a:pt x="57" y="1681"/>
                  </a:lnTo>
                  <a:lnTo>
                    <a:pt x="19" y="1946"/>
                  </a:lnTo>
                  <a:lnTo>
                    <a:pt x="0" y="2191"/>
                  </a:lnTo>
                  <a:lnTo>
                    <a:pt x="19" y="2286"/>
                  </a:lnTo>
                  <a:lnTo>
                    <a:pt x="38" y="2399"/>
                  </a:lnTo>
                  <a:lnTo>
                    <a:pt x="76" y="2494"/>
                  </a:lnTo>
                  <a:lnTo>
                    <a:pt x="113" y="2588"/>
                  </a:lnTo>
                  <a:lnTo>
                    <a:pt x="170" y="2664"/>
                  </a:lnTo>
                  <a:lnTo>
                    <a:pt x="246" y="2720"/>
                  </a:lnTo>
                  <a:lnTo>
                    <a:pt x="321" y="2777"/>
                  </a:lnTo>
                  <a:lnTo>
                    <a:pt x="416" y="2815"/>
                  </a:lnTo>
                  <a:lnTo>
                    <a:pt x="529" y="2834"/>
                  </a:lnTo>
                  <a:lnTo>
                    <a:pt x="793" y="2834"/>
                  </a:lnTo>
                  <a:lnTo>
                    <a:pt x="907" y="2815"/>
                  </a:lnTo>
                  <a:lnTo>
                    <a:pt x="1001" y="2777"/>
                  </a:lnTo>
                  <a:lnTo>
                    <a:pt x="1096" y="2720"/>
                  </a:lnTo>
                  <a:lnTo>
                    <a:pt x="1171" y="2664"/>
                  </a:lnTo>
                  <a:lnTo>
                    <a:pt x="1209" y="2588"/>
                  </a:lnTo>
                  <a:lnTo>
                    <a:pt x="1266" y="2494"/>
                  </a:lnTo>
                  <a:lnTo>
                    <a:pt x="1285" y="2399"/>
                  </a:lnTo>
                  <a:lnTo>
                    <a:pt x="1322" y="2286"/>
                  </a:lnTo>
                  <a:lnTo>
                    <a:pt x="1322" y="2191"/>
                  </a:lnTo>
                  <a:lnTo>
                    <a:pt x="1322" y="1946"/>
                  </a:lnTo>
                  <a:lnTo>
                    <a:pt x="1285" y="1681"/>
                  </a:lnTo>
                  <a:lnTo>
                    <a:pt x="1228" y="1417"/>
                  </a:lnTo>
                  <a:lnTo>
                    <a:pt x="1152" y="1152"/>
                  </a:lnTo>
                  <a:lnTo>
                    <a:pt x="1058" y="907"/>
                  </a:lnTo>
                  <a:lnTo>
                    <a:pt x="869" y="454"/>
                  </a:lnTo>
                  <a:lnTo>
                    <a:pt x="718" y="132"/>
                  </a:lnTo>
                  <a:lnTo>
                    <a:pt x="6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0"/>
            <p:cNvSpPr/>
            <p:nvPr/>
          </p:nvSpPr>
          <p:spPr>
            <a:xfrm>
              <a:off x="5587550" y="1119825"/>
              <a:ext cx="142175" cy="319725"/>
            </a:xfrm>
            <a:custGeom>
              <a:avLst/>
              <a:gdLst/>
              <a:ahLst/>
              <a:cxnLst/>
              <a:rect l="l" t="t" r="r" b="b"/>
              <a:pathLst>
                <a:path w="5687" h="12789" extrusionOk="0">
                  <a:moveTo>
                    <a:pt x="2834" y="0"/>
                  </a:moveTo>
                  <a:lnTo>
                    <a:pt x="1" y="605"/>
                  </a:lnTo>
                  <a:lnTo>
                    <a:pt x="2343" y="12789"/>
                  </a:lnTo>
                  <a:lnTo>
                    <a:pt x="5687" y="605"/>
                  </a:lnTo>
                  <a:lnTo>
                    <a:pt x="28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0"/>
            <p:cNvSpPr/>
            <p:nvPr/>
          </p:nvSpPr>
          <p:spPr>
            <a:xfrm>
              <a:off x="547515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1399" y="0"/>
                  </a:moveTo>
                  <a:lnTo>
                    <a:pt x="1342" y="38"/>
                  </a:lnTo>
                  <a:lnTo>
                    <a:pt x="1286" y="76"/>
                  </a:lnTo>
                  <a:lnTo>
                    <a:pt x="1267" y="132"/>
                  </a:lnTo>
                  <a:lnTo>
                    <a:pt x="1" y="5686"/>
                  </a:lnTo>
                  <a:lnTo>
                    <a:pt x="1" y="5743"/>
                  </a:lnTo>
                  <a:lnTo>
                    <a:pt x="20" y="5800"/>
                  </a:lnTo>
                  <a:lnTo>
                    <a:pt x="58" y="5837"/>
                  </a:lnTo>
                  <a:lnTo>
                    <a:pt x="114" y="5875"/>
                  </a:lnTo>
                  <a:lnTo>
                    <a:pt x="3552" y="7330"/>
                  </a:lnTo>
                  <a:lnTo>
                    <a:pt x="2079" y="9143"/>
                  </a:lnTo>
                  <a:lnTo>
                    <a:pt x="2041" y="9219"/>
                  </a:lnTo>
                  <a:lnTo>
                    <a:pt x="2041" y="9294"/>
                  </a:lnTo>
                  <a:lnTo>
                    <a:pt x="2060" y="9351"/>
                  </a:lnTo>
                  <a:lnTo>
                    <a:pt x="2117" y="9408"/>
                  </a:lnTo>
                  <a:lnTo>
                    <a:pt x="6631" y="12562"/>
                  </a:lnTo>
                  <a:lnTo>
                    <a:pt x="6688" y="12600"/>
                  </a:lnTo>
                  <a:lnTo>
                    <a:pt x="6726" y="12600"/>
                  </a:lnTo>
                  <a:lnTo>
                    <a:pt x="6801" y="12581"/>
                  </a:lnTo>
                  <a:lnTo>
                    <a:pt x="6877" y="12524"/>
                  </a:lnTo>
                  <a:lnTo>
                    <a:pt x="6896" y="12468"/>
                  </a:lnTo>
                  <a:lnTo>
                    <a:pt x="6896" y="12392"/>
                  </a:lnTo>
                  <a:lnTo>
                    <a:pt x="6877" y="12336"/>
                  </a:lnTo>
                  <a:lnTo>
                    <a:pt x="6839" y="12279"/>
                  </a:lnTo>
                  <a:lnTo>
                    <a:pt x="2476" y="9219"/>
                  </a:lnTo>
                  <a:lnTo>
                    <a:pt x="3968" y="7367"/>
                  </a:lnTo>
                  <a:lnTo>
                    <a:pt x="4006" y="7292"/>
                  </a:lnTo>
                  <a:lnTo>
                    <a:pt x="4006" y="7216"/>
                  </a:lnTo>
                  <a:lnTo>
                    <a:pt x="3968" y="7141"/>
                  </a:lnTo>
                  <a:lnTo>
                    <a:pt x="3911" y="7103"/>
                  </a:lnTo>
                  <a:lnTo>
                    <a:pt x="379" y="5611"/>
                  </a:lnTo>
                  <a:lnTo>
                    <a:pt x="1607" y="208"/>
                  </a:lnTo>
                  <a:lnTo>
                    <a:pt x="1607" y="151"/>
                  </a:lnTo>
                  <a:lnTo>
                    <a:pt x="1588" y="76"/>
                  </a:lnTo>
                  <a:lnTo>
                    <a:pt x="1531" y="38"/>
                  </a:lnTo>
                  <a:lnTo>
                    <a:pt x="14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0"/>
            <p:cNvSpPr/>
            <p:nvPr/>
          </p:nvSpPr>
          <p:spPr>
            <a:xfrm>
              <a:off x="564800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5422" y="0"/>
                  </a:moveTo>
                  <a:lnTo>
                    <a:pt x="5366" y="38"/>
                  </a:lnTo>
                  <a:lnTo>
                    <a:pt x="5309" y="76"/>
                  </a:lnTo>
                  <a:lnTo>
                    <a:pt x="5290" y="151"/>
                  </a:lnTo>
                  <a:lnTo>
                    <a:pt x="5290" y="208"/>
                  </a:lnTo>
                  <a:lnTo>
                    <a:pt x="6518" y="5611"/>
                  </a:lnTo>
                  <a:lnTo>
                    <a:pt x="2985" y="7103"/>
                  </a:lnTo>
                  <a:lnTo>
                    <a:pt x="2929" y="7141"/>
                  </a:lnTo>
                  <a:lnTo>
                    <a:pt x="2891" y="7216"/>
                  </a:lnTo>
                  <a:lnTo>
                    <a:pt x="2891" y="7292"/>
                  </a:lnTo>
                  <a:lnTo>
                    <a:pt x="2910" y="7367"/>
                  </a:lnTo>
                  <a:lnTo>
                    <a:pt x="4421" y="9219"/>
                  </a:lnTo>
                  <a:lnTo>
                    <a:pt x="57" y="12279"/>
                  </a:lnTo>
                  <a:lnTo>
                    <a:pt x="20" y="12336"/>
                  </a:lnTo>
                  <a:lnTo>
                    <a:pt x="1" y="12392"/>
                  </a:lnTo>
                  <a:lnTo>
                    <a:pt x="1" y="12468"/>
                  </a:lnTo>
                  <a:lnTo>
                    <a:pt x="20" y="12524"/>
                  </a:lnTo>
                  <a:lnTo>
                    <a:pt x="76" y="12581"/>
                  </a:lnTo>
                  <a:lnTo>
                    <a:pt x="171" y="12600"/>
                  </a:lnTo>
                  <a:lnTo>
                    <a:pt x="209" y="12600"/>
                  </a:lnTo>
                  <a:lnTo>
                    <a:pt x="265" y="12562"/>
                  </a:lnTo>
                  <a:lnTo>
                    <a:pt x="4780" y="9408"/>
                  </a:lnTo>
                  <a:lnTo>
                    <a:pt x="4837" y="9351"/>
                  </a:lnTo>
                  <a:lnTo>
                    <a:pt x="4856" y="9294"/>
                  </a:lnTo>
                  <a:lnTo>
                    <a:pt x="4856" y="9219"/>
                  </a:lnTo>
                  <a:lnTo>
                    <a:pt x="4818" y="9143"/>
                  </a:lnTo>
                  <a:lnTo>
                    <a:pt x="3344" y="7330"/>
                  </a:lnTo>
                  <a:lnTo>
                    <a:pt x="6782" y="5875"/>
                  </a:lnTo>
                  <a:lnTo>
                    <a:pt x="6839" y="5837"/>
                  </a:lnTo>
                  <a:lnTo>
                    <a:pt x="6877" y="5800"/>
                  </a:lnTo>
                  <a:lnTo>
                    <a:pt x="6896" y="5743"/>
                  </a:lnTo>
                  <a:lnTo>
                    <a:pt x="6896" y="5686"/>
                  </a:lnTo>
                  <a:lnTo>
                    <a:pt x="5630" y="132"/>
                  </a:lnTo>
                  <a:lnTo>
                    <a:pt x="5611" y="76"/>
                  </a:lnTo>
                  <a:lnTo>
                    <a:pt x="5555" y="38"/>
                  </a:lnTo>
                  <a:lnTo>
                    <a:pt x="54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0"/>
            <p:cNvSpPr/>
            <p:nvPr/>
          </p:nvSpPr>
          <p:spPr>
            <a:xfrm>
              <a:off x="5470900" y="1109900"/>
              <a:ext cx="362725" cy="337700"/>
            </a:xfrm>
            <a:custGeom>
              <a:avLst/>
              <a:gdLst/>
              <a:ahLst/>
              <a:cxnLst/>
              <a:rect l="l" t="t" r="r" b="b"/>
              <a:pathLst>
                <a:path w="14509" h="13508" extrusionOk="0">
                  <a:moveTo>
                    <a:pt x="4667" y="0"/>
                  </a:moveTo>
                  <a:lnTo>
                    <a:pt x="4043" y="322"/>
                  </a:lnTo>
                  <a:lnTo>
                    <a:pt x="3477" y="643"/>
                  </a:lnTo>
                  <a:lnTo>
                    <a:pt x="2986" y="983"/>
                  </a:lnTo>
                  <a:lnTo>
                    <a:pt x="2570" y="1323"/>
                  </a:lnTo>
                  <a:lnTo>
                    <a:pt x="2192" y="1663"/>
                  </a:lnTo>
                  <a:lnTo>
                    <a:pt x="1871" y="2003"/>
                  </a:lnTo>
                  <a:lnTo>
                    <a:pt x="1588" y="2343"/>
                  </a:lnTo>
                  <a:lnTo>
                    <a:pt x="1342" y="2683"/>
                  </a:lnTo>
                  <a:lnTo>
                    <a:pt x="1134" y="3023"/>
                  </a:lnTo>
                  <a:lnTo>
                    <a:pt x="945" y="3363"/>
                  </a:lnTo>
                  <a:lnTo>
                    <a:pt x="775" y="3703"/>
                  </a:lnTo>
                  <a:lnTo>
                    <a:pt x="624" y="4024"/>
                  </a:lnTo>
                  <a:lnTo>
                    <a:pt x="322" y="4685"/>
                  </a:lnTo>
                  <a:lnTo>
                    <a:pt x="171" y="4988"/>
                  </a:lnTo>
                  <a:lnTo>
                    <a:pt x="1" y="5290"/>
                  </a:lnTo>
                  <a:lnTo>
                    <a:pt x="3666" y="5762"/>
                  </a:lnTo>
                  <a:lnTo>
                    <a:pt x="7047" y="13507"/>
                  </a:lnTo>
                  <a:lnTo>
                    <a:pt x="10523" y="5970"/>
                  </a:lnTo>
                  <a:lnTo>
                    <a:pt x="14509" y="5158"/>
                  </a:lnTo>
                  <a:lnTo>
                    <a:pt x="14339" y="4780"/>
                  </a:lnTo>
                  <a:lnTo>
                    <a:pt x="14169" y="4402"/>
                  </a:lnTo>
                  <a:lnTo>
                    <a:pt x="13980" y="4024"/>
                  </a:lnTo>
                  <a:lnTo>
                    <a:pt x="13772" y="3627"/>
                  </a:lnTo>
                  <a:lnTo>
                    <a:pt x="13545" y="3250"/>
                  </a:lnTo>
                  <a:lnTo>
                    <a:pt x="13300" y="2872"/>
                  </a:lnTo>
                  <a:lnTo>
                    <a:pt x="13035" y="2494"/>
                  </a:lnTo>
                  <a:lnTo>
                    <a:pt x="12771" y="2116"/>
                  </a:lnTo>
                  <a:lnTo>
                    <a:pt x="12487" y="1757"/>
                  </a:lnTo>
                  <a:lnTo>
                    <a:pt x="12204" y="1436"/>
                  </a:lnTo>
                  <a:lnTo>
                    <a:pt x="11921" y="1115"/>
                  </a:lnTo>
                  <a:lnTo>
                    <a:pt x="11618" y="832"/>
                  </a:lnTo>
                  <a:lnTo>
                    <a:pt x="11316" y="567"/>
                  </a:lnTo>
                  <a:lnTo>
                    <a:pt x="11014" y="341"/>
                  </a:lnTo>
                  <a:lnTo>
                    <a:pt x="10693" y="152"/>
                  </a:lnTo>
                  <a:lnTo>
                    <a:pt x="10391" y="0"/>
                  </a:lnTo>
                  <a:lnTo>
                    <a:pt x="7255" y="6763"/>
                  </a:lnTo>
                  <a:lnTo>
                    <a:pt x="46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0"/>
            <p:cNvSpPr/>
            <p:nvPr/>
          </p:nvSpPr>
          <p:spPr>
            <a:xfrm>
              <a:off x="5582825" y="1105650"/>
              <a:ext cx="151150" cy="177600"/>
            </a:xfrm>
            <a:custGeom>
              <a:avLst/>
              <a:gdLst/>
              <a:ahLst/>
              <a:cxnLst/>
              <a:rect l="l" t="t" r="r" b="b"/>
              <a:pathLst>
                <a:path w="6046" h="7104" extrusionOk="0">
                  <a:moveTo>
                    <a:pt x="190" y="0"/>
                  </a:moveTo>
                  <a:lnTo>
                    <a:pt x="114" y="19"/>
                  </a:lnTo>
                  <a:lnTo>
                    <a:pt x="58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1" y="1172"/>
                  </a:lnTo>
                  <a:lnTo>
                    <a:pt x="20" y="1247"/>
                  </a:lnTo>
                  <a:lnTo>
                    <a:pt x="2608" y="7009"/>
                  </a:lnTo>
                  <a:lnTo>
                    <a:pt x="2646" y="7047"/>
                  </a:lnTo>
                  <a:lnTo>
                    <a:pt x="2683" y="7084"/>
                  </a:lnTo>
                  <a:lnTo>
                    <a:pt x="2721" y="7103"/>
                  </a:lnTo>
                  <a:lnTo>
                    <a:pt x="2816" y="7103"/>
                  </a:lnTo>
                  <a:lnTo>
                    <a:pt x="2853" y="7084"/>
                  </a:lnTo>
                  <a:lnTo>
                    <a:pt x="2891" y="7065"/>
                  </a:lnTo>
                  <a:lnTo>
                    <a:pt x="2929" y="7028"/>
                  </a:lnTo>
                  <a:lnTo>
                    <a:pt x="6027" y="1266"/>
                  </a:lnTo>
                  <a:lnTo>
                    <a:pt x="6046" y="1172"/>
                  </a:lnTo>
                  <a:lnTo>
                    <a:pt x="6046" y="170"/>
                  </a:lnTo>
                  <a:lnTo>
                    <a:pt x="6046" y="114"/>
                  </a:lnTo>
                  <a:lnTo>
                    <a:pt x="6008" y="57"/>
                  </a:lnTo>
                  <a:lnTo>
                    <a:pt x="5951" y="19"/>
                  </a:lnTo>
                  <a:lnTo>
                    <a:pt x="5876" y="0"/>
                  </a:lnTo>
                  <a:lnTo>
                    <a:pt x="5819" y="19"/>
                  </a:lnTo>
                  <a:lnTo>
                    <a:pt x="5762" y="57"/>
                  </a:lnTo>
                  <a:lnTo>
                    <a:pt x="5725" y="114"/>
                  </a:lnTo>
                  <a:lnTo>
                    <a:pt x="5706" y="170"/>
                  </a:lnTo>
                  <a:lnTo>
                    <a:pt x="5706" y="1134"/>
                  </a:lnTo>
                  <a:lnTo>
                    <a:pt x="2778" y="6537"/>
                  </a:lnTo>
                  <a:lnTo>
                    <a:pt x="360" y="1134"/>
                  </a:lnTo>
                  <a:lnTo>
                    <a:pt x="360" y="170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7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0"/>
            <p:cNvSpPr/>
            <p:nvPr/>
          </p:nvSpPr>
          <p:spPr>
            <a:xfrm>
              <a:off x="5466650" y="1234100"/>
              <a:ext cx="371225" cy="58600"/>
            </a:xfrm>
            <a:custGeom>
              <a:avLst/>
              <a:gdLst/>
              <a:ahLst/>
              <a:cxnLst/>
              <a:rect l="l" t="t" r="r" b="b"/>
              <a:pathLst>
                <a:path w="14849" h="2344" extrusionOk="0">
                  <a:moveTo>
                    <a:pt x="14641" y="1"/>
                  </a:moveTo>
                  <a:lnTo>
                    <a:pt x="13980" y="114"/>
                  </a:lnTo>
                  <a:lnTo>
                    <a:pt x="13243" y="246"/>
                  </a:lnTo>
                  <a:lnTo>
                    <a:pt x="12299" y="435"/>
                  </a:lnTo>
                  <a:lnTo>
                    <a:pt x="11203" y="700"/>
                  </a:lnTo>
                  <a:lnTo>
                    <a:pt x="10617" y="851"/>
                  </a:lnTo>
                  <a:lnTo>
                    <a:pt x="10013" y="1040"/>
                  </a:lnTo>
                  <a:lnTo>
                    <a:pt x="9408" y="1247"/>
                  </a:lnTo>
                  <a:lnTo>
                    <a:pt x="8785" y="1455"/>
                  </a:lnTo>
                  <a:lnTo>
                    <a:pt x="8162" y="1701"/>
                  </a:lnTo>
                  <a:lnTo>
                    <a:pt x="7557" y="1965"/>
                  </a:lnTo>
                  <a:lnTo>
                    <a:pt x="7160" y="1795"/>
                  </a:lnTo>
                  <a:lnTo>
                    <a:pt x="6499" y="1512"/>
                  </a:lnTo>
                  <a:lnTo>
                    <a:pt x="5611" y="1191"/>
                  </a:lnTo>
                  <a:lnTo>
                    <a:pt x="5101" y="1002"/>
                  </a:lnTo>
                  <a:lnTo>
                    <a:pt x="4572" y="832"/>
                  </a:lnTo>
                  <a:lnTo>
                    <a:pt x="4025" y="662"/>
                  </a:lnTo>
                  <a:lnTo>
                    <a:pt x="3439" y="511"/>
                  </a:lnTo>
                  <a:lnTo>
                    <a:pt x="2872" y="360"/>
                  </a:lnTo>
                  <a:lnTo>
                    <a:pt x="2287" y="265"/>
                  </a:lnTo>
                  <a:lnTo>
                    <a:pt x="1720" y="171"/>
                  </a:lnTo>
                  <a:lnTo>
                    <a:pt x="1172" y="133"/>
                  </a:lnTo>
                  <a:lnTo>
                    <a:pt x="643" y="114"/>
                  </a:lnTo>
                  <a:lnTo>
                    <a:pt x="398" y="133"/>
                  </a:lnTo>
                  <a:lnTo>
                    <a:pt x="152" y="152"/>
                  </a:lnTo>
                  <a:lnTo>
                    <a:pt x="77" y="171"/>
                  </a:lnTo>
                  <a:lnTo>
                    <a:pt x="20" y="227"/>
                  </a:lnTo>
                  <a:lnTo>
                    <a:pt x="1" y="284"/>
                  </a:lnTo>
                  <a:lnTo>
                    <a:pt x="1" y="360"/>
                  </a:lnTo>
                  <a:lnTo>
                    <a:pt x="20" y="416"/>
                  </a:lnTo>
                  <a:lnTo>
                    <a:pt x="58" y="473"/>
                  </a:lnTo>
                  <a:lnTo>
                    <a:pt x="114" y="492"/>
                  </a:lnTo>
                  <a:lnTo>
                    <a:pt x="190" y="511"/>
                  </a:lnTo>
                  <a:lnTo>
                    <a:pt x="435" y="473"/>
                  </a:lnTo>
                  <a:lnTo>
                    <a:pt x="1248" y="473"/>
                  </a:lnTo>
                  <a:lnTo>
                    <a:pt x="1833" y="548"/>
                  </a:lnTo>
                  <a:lnTo>
                    <a:pt x="2419" y="643"/>
                  </a:lnTo>
                  <a:lnTo>
                    <a:pt x="3023" y="775"/>
                  </a:lnTo>
                  <a:lnTo>
                    <a:pt x="3628" y="926"/>
                  </a:lnTo>
                  <a:lnTo>
                    <a:pt x="4232" y="1096"/>
                  </a:lnTo>
                  <a:lnTo>
                    <a:pt x="4799" y="1266"/>
                  </a:lnTo>
                  <a:lnTo>
                    <a:pt x="5347" y="1455"/>
                  </a:lnTo>
                  <a:lnTo>
                    <a:pt x="5838" y="1644"/>
                  </a:lnTo>
                  <a:lnTo>
                    <a:pt x="6688" y="1984"/>
                  </a:lnTo>
                  <a:lnTo>
                    <a:pt x="7255" y="2230"/>
                  </a:lnTo>
                  <a:lnTo>
                    <a:pt x="7481" y="2324"/>
                  </a:lnTo>
                  <a:lnTo>
                    <a:pt x="7557" y="2343"/>
                  </a:lnTo>
                  <a:lnTo>
                    <a:pt x="7633" y="2324"/>
                  </a:lnTo>
                  <a:lnTo>
                    <a:pt x="8237" y="2060"/>
                  </a:lnTo>
                  <a:lnTo>
                    <a:pt x="8842" y="1814"/>
                  </a:lnTo>
                  <a:lnTo>
                    <a:pt x="9465" y="1587"/>
                  </a:lnTo>
                  <a:lnTo>
                    <a:pt x="10069" y="1380"/>
                  </a:lnTo>
                  <a:lnTo>
                    <a:pt x="10674" y="1210"/>
                  </a:lnTo>
                  <a:lnTo>
                    <a:pt x="11260" y="1040"/>
                  </a:lnTo>
                  <a:lnTo>
                    <a:pt x="12336" y="775"/>
                  </a:lnTo>
                  <a:lnTo>
                    <a:pt x="13281" y="586"/>
                  </a:lnTo>
                  <a:lnTo>
                    <a:pt x="14018" y="454"/>
                  </a:lnTo>
                  <a:lnTo>
                    <a:pt x="14698" y="360"/>
                  </a:lnTo>
                  <a:lnTo>
                    <a:pt x="14754" y="341"/>
                  </a:lnTo>
                  <a:lnTo>
                    <a:pt x="14811" y="284"/>
                  </a:lnTo>
                  <a:lnTo>
                    <a:pt x="14830" y="227"/>
                  </a:lnTo>
                  <a:lnTo>
                    <a:pt x="14849" y="171"/>
                  </a:lnTo>
                  <a:lnTo>
                    <a:pt x="14830" y="95"/>
                  </a:lnTo>
                  <a:lnTo>
                    <a:pt x="14773" y="38"/>
                  </a:lnTo>
                  <a:lnTo>
                    <a:pt x="14716" y="20"/>
                  </a:lnTo>
                  <a:lnTo>
                    <a:pt x="1464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0"/>
            <p:cNvSpPr/>
            <p:nvPr/>
          </p:nvSpPr>
          <p:spPr>
            <a:xfrm>
              <a:off x="5642825" y="1287000"/>
              <a:ext cx="13700" cy="164850"/>
            </a:xfrm>
            <a:custGeom>
              <a:avLst/>
              <a:gdLst/>
              <a:ahLst/>
              <a:cxnLst/>
              <a:rect l="l" t="t" r="r" b="b"/>
              <a:pathLst>
                <a:path w="548" h="6594" extrusionOk="0">
                  <a:moveTo>
                    <a:pt x="302" y="0"/>
                  </a:moveTo>
                  <a:lnTo>
                    <a:pt x="246" y="38"/>
                  </a:lnTo>
                  <a:lnTo>
                    <a:pt x="208" y="95"/>
                  </a:lnTo>
                  <a:lnTo>
                    <a:pt x="189" y="170"/>
                  </a:lnTo>
                  <a:lnTo>
                    <a:pt x="0" y="6404"/>
                  </a:lnTo>
                  <a:lnTo>
                    <a:pt x="0" y="6480"/>
                  </a:lnTo>
                  <a:lnTo>
                    <a:pt x="38" y="6536"/>
                  </a:lnTo>
                  <a:lnTo>
                    <a:pt x="94" y="6574"/>
                  </a:lnTo>
                  <a:lnTo>
                    <a:pt x="170" y="6593"/>
                  </a:lnTo>
                  <a:lnTo>
                    <a:pt x="227" y="6574"/>
                  </a:lnTo>
                  <a:lnTo>
                    <a:pt x="283" y="6536"/>
                  </a:lnTo>
                  <a:lnTo>
                    <a:pt x="321" y="6499"/>
                  </a:lnTo>
                  <a:lnTo>
                    <a:pt x="340" y="6423"/>
                  </a:lnTo>
                  <a:lnTo>
                    <a:pt x="548" y="170"/>
                  </a:lnTo>
                  <a:lnTo>
                    <a:pt x="529" y="114"/>
                  </a:lnTo>
                  <a:lnTo>
                    <a:pt x="491" y="57"/>
                  </a:lnTo>
                  <a:lnTo>
                    <a:pt x="453" y="19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0"/>
            <p:cNvSpPr/>
            <p:nvPr/>
          </p:nvSpPr>
          <p:spPr>
            <a:xfrm>
              <a:off x="5642825" y="1443325"/>
              <a:ext cx="13700" cy="350425"/>
            </a:xfrm>
            <a:custGeom>
              <a:avLst/>
              <a:gdLst/>
              <a:ahLst/>
              <a:cxnLst/>
              <a:rect l="l" t="t" r="r" b="b"/>
              <a:pathLst>
                <a:path w="548" h="14017" extrusionOk="0">
                  <a:moveTo>
                    <a:pt x="94" y="0"/>
                  </a:moveTo>
                  <a:lnTo>
                    <a:pt x="38" y="38"/>
                  </a:lnTo>
                  <a:lnTo>
                    <a:pt x="0" y="94"/>
                  </a:lnTo>
                  <a:lnTo>
                    <a:pt x="0" y="170"/>
                  </a:lnTo>
                  <a:lnTo>
                    <a:pt x="189" y="13847"/>
                  </a:lnTo>
                  <a:lnTo>
                    <a:pt x="208" y="13903"/>
                  </a:lnTo>
                  <a:lnTo>
                    <a:pt x="246" y="13960"/>
                  </a:lnTo>
                  <a:lnTo>
                    <a:pt x="302" y="13998"/>
                  </a:lnTo>
                  <a:lnTo>
                    <a:pt x="378" y="14017"/>
                  </a:lnTo>
                  <a:lnTo>
                    <a:pt x="434" y="13998"/>
                  </a:lnTo>
                  <a:lnTo>
                    <a:pt x="491" y="13960"/>
                  </a:lnTo>
                  <a:lnTo>
                    <a:pt x="529" y="13903"/>
                  </a:lnTo>
                  <a:lnTo>
                    <a:pt x="548" y="13828"/>
                  </a:lnTo>
                  <a:lnTo>
                    <a:pt x="340" y="170"/>
                  </a:lnTo>
                  <a:lnTo>
                    <a:pt x="321" y="94"/>
                  </a:lnTo>
                  <a:lnTo>
                    <a:pt x="302" y="38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0"/>
            <p:cNvSpPr/>
            <p:nvPr/>
          </p:nvSpPr>
          <p:spPr>
            <a:xfrm>
              <a:off x="5663600" y="1469750"/>
              <a:ext cx="36850" cy="36875"/>
            </a:xfrm>
            <a:custGeom>
              <a:avLst/>
              <a:gdLst/>
              <a:ahLst/>
              <a:cxnLst/>
              <a:rect l="l" t="t" r="r" b="b"/>
              <a:pathLst>
                <a:path w="1474" h="1475" extrusionOk="0">
                  <a:moveTo>
                    <a:pt x="586" y="1"/>
                  </a:moveTo>
                  <a:lnTo>
                    <a:pt x="435" y="58"/>
                  </a:lnTo>
                  <a:lnTo>
                    <a:pt x="321" y="114"/>
                  </a:lnTo>
                  <a:lnTo>
                    <a:pt x="208" y="209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7"/>
                  </a:lnTo>
                  <a:lnTo>
                    <a:pt x="321" y="1342"/>
                  </a:lnTo>
                  <a:lnTo>
                    <a:pt x="435" y="1418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8"/>
                  </a:lnTo>
                  <a:lnTo>
                    <a:pt x="1152" y="1342"/>
                  </a:lnTo>
                  <a:lnTo>
                    <a:pt x="1247" y="1267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9"/>
                  </a:lnTo>
                  <a:lnTo>
                    <a:pt x="1152" y="114"/>
                  </a:lnTo>
                  <a:lnTo>
                    <a:pt x="1020" y="58"/>
                  </a:lnTo>
                  <a:lnTo>
                    <a:pt x="888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0"/>
            <p:cNvSpPr/>
            <p:nvPr/>
          </p:nvSpPr>
          <p:spPr>
            <a:xfrm>
              <a:off x="5665950" y="1675675"/>
              <a:ext cx="37325" cy="37325"/>
            </a:xfrm>
            <a:custGeom>
              <a:avLst/>
              <a:gdLst/>
              <a:ahLst/>
              <a:cxnLst/>
              <a:rect l="l" t="t" r="r" b="b"/>
              <a:pathLst>
                <a:path w="1493" h="1493" extrusionOk="0">
                  <a:moveTo>
                    <a:pt x="756" y="0"/>
                  </a:moveTo>
                  <a:lnTo>
                    <a:pt x="605" y="19"/>
                  </a:lnTo>
                  <a:lnTo>
                    <a:pt x="454" y="57"/>
                  </a:lnTo>
                  <a:lnTo>
                    <a:pt x="341" y="132"/>
                  </a:lnTo>
                  <a:lnTo>
                    <a:pt x="227" y="227"/>
                  </a:lnTo>
                  <a:lnTo>
                    <a:pt x="133" y="340"/>
                  </a:lnTo>
                  <a:lnTo>
                    <a:pt x="57" y="453"/>
                  </a:lnTo>
                  <a:lnTo>
                    <a:pt x="20" y="605"/>
                  </a:lnTo>
                  <a:lnTo>
                    <a:pt x="1" y="756"/>
                  </a:lnTo>
                  <a:lnTo>
                    <a:pt x="20" y="888"/>
                  </a:lnTo>
                  <a:lnTo>
                    <a:pt x="57" y="1039"/>
                  </a:lnTo>
                  <a:lnTo>
                    <a:pt x="133" y="1171"/>
                  </a:lnTo>
                  <a:lnTo>
                    <a:pt x="227" y="1266"/>
                  </a:lnTo>
                  <a:lnTo>
                    <a:pt x="341" y="1360"/>
                  </a:lnTo>
                  <a:lnTo>
                    <a:pt x="454" y="1436"/>
                  </a:lnTo>
                  <a:lnTo>
                    <a:pt x="605" y="1473"/>
                  </a:lnTo>
                  <a:lnTo>
                    <a:pt x="756" y="1492"/>
                  </a:lnTo>
                  <a:lnTo>
                    <a:pt x="888" y="1473"/>
                  </a:lnTo>
                  <a:lnTo>
                    <a:pt x="1040" y="1436"/>
                  </a:lnTo>
                  <a:lnTo>
                    <a:pt x="1153" y="1360"/>
                  </a:lnTo>
                  <a:lnTo>
                    <a:pt x="1266" y="1266"/>
                  </a:lnTo>
                  <a:lnTo>
                    <a:pt x="1361" y="1171"/>
                  </a:lnTo>
                  <a:lnTo>
                    <a:pt x="1436" y="1039"/>
                  </a:lnTo>
                  <a:lnTo>
                    <a:pt x="1474" y="888"/>
                  </a:lnTo>
                  <a:lnTo>
                    <a:pt x="1493" y="756"/>
                  </a:lnTo>
                  <a:lnTo>
                    <a:pt x="1474" y="605"/>
                  </a:lnTo>
                  <a:lnTo>
                    <a:pt x="1436" y="453"/>
                  </a:lnTo>
                  <a:lnTo>
                    <a:pt x="1361" y="340"/>
                  </a:lnTo>
                  <a:lnTo>
                    <a:pt x="1266" y="227"/>
                  </a:lnTo>
                  <a:lnTo>
                    <a:pt x="1153" y="132"/>
                  </a:lnTo>
                  <a:lnTo>
                    <a:pt x="1040" y="57"/>
                  </a:lnTo>
                  <a:lnTo>
                    <a:pt x="888" y="19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0"/>
            <p:cNvSpPr/>
            <p:nvPr/>
          </p:nvSpPr>
          <p:spPr>
            <a:xfrm>
              <a:off x="5668325" y="1775775"/>
              <a:ext cx="36850" cy="37350"/>
            </a:xfrm>
            <a:custGeom>
              <a:avLst/>
              <a:gdLst/>
              <a:ahLst/>
              <a:cxnLst/>
              <a:rect l="l" t="t" r="r" b="b"/>
              <a:pathLst>
                <a:path w="1474" h="1494" extrusionOk="0">
                  <a:moveTo>
                    <a:pt x="737" y="1"/>
                  </a:moveTo>
                  <a:lnTo>
                    <a:pt x="586" y="20"/>
                  </a:lnTo>
                  <a:lnTo>
                    <a:pt x="435" y="57"/>
                  </a:lnTo>
                  <a:lnTo>
                    <a:pt x="321" y="133"/>
                  </a:lnTo>
                  <a:lnTo>
                    <a:pt x="208" y="227"/>
                  </a:lnTo>
                  <a:lnTo>
                    <a:pt x="113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40"/>
                  </a:lnTo>
                  <a:lnTo>
                    <a:pt x="113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8"/>
                  </a:lnTo>
                  <a:lnTo>
                    <a:pt x="586" y="1474"/>
                  </a:lnTo>
                  <a:lnTo>
                    <a:pt x="737" y="1493"/>
                  </a:lnTo>
                  <a:lnTo>
                    <a:pt x="888" y="1474"/>
                  </a:lnTo>
                  <a:lnTo>
                    <a:pt x="1020" y="1418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40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27"/>
                  </a:lnTo>
                  <a:lnTo>
                    <a:pt x="1152" y="133"/>
                  </a:lnTo>
                  <a:lnTo>
                    <a:pt x="1020" y="57"/>
                  </a:lnTo>
                  <a:lnTo>
                    <a:pt x="888" y="20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0"/>
            <p:cNvSpPr/>
            <p:nvPr/>
          </p:nvSpPr>
          <p:spPr>
            <a:xfrm>
              <a:off x="5663600" y="1574600"/>
              <a:ext cx="36850" cy="36850"/>
            </a:xfrm>
            <a:custGeom>
              <a:avLst/>
              <a:gdLst/>
              <a:ahLst/>
              <a:cxnLst/>
              <a:rect l="l" t="t" r="r" b="b"/>
              <a:pathLst>
                <a:path w="1474" h="1474" extrusionOk="0">
                  <a:moveTo>
                    <a:pt x="737" y="1"/>
                  </a:moveTo>
                  <a:lnTo>
                    <a:pt x="586" y="19"/>
                  </a:lnTo>
                  <a:lnTo>
                    <a:pt x="435" y="57"/>
                  </a:lnTo>
                  <a:lnTo>
                    <a:pt x="321" y="114"/>
                  </a:lnTo>
                  <a:lnTo>
                    <a:pt x="208" y="208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7"/>
                  </a:lnTo>
                  <a:lnTo>
                    <a:pt x="0" y="888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7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7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8"/>
                  </a:lnTo>
                  <a:lnTo>
                    <a:pt x="1474" y="737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8"/>
                  </a:lnTo>
                  <a:lnTo>
                    <a:pt x="1152" y="114"/>
                  </a:lnTo>
                  <a:lnTo>
                    <a:pt x="1020" y="57"/>
                  </a:lnTo>
                  <a:lnTo>
                    <a:pt x="888" y="19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30"/>
            <p:cNvSpPr/>
            <p:nvPr/>
          </p:nvSpPr>
          <p:spPr>
            <a:xfrm>
              <a:off x="5443050" y="1784750"/>
              <a:ext cx="448675" cy="97775"/>
            </a:xfrm>
            <a:custGeom>
              <a:avLst/>
              <a:gdLst/>
              <a:ahLst/>
              <a:cxnLst/>
              <a:rect l="l" t="t" r="r" b="b"/>
              <a:pathLst>
                <a:path w="17947" h="3911" extrusionOk="0">
                  <a:moveTo>
                    <a:pt x="8369" y="1"/>
                  </a:moveTo>
                  <a:lnTo>
                    <a:pt x="8312" y="20"/>
                  </a:lnTo>
                  <a:lnTo>
                    <a:pt x="8255" y="38"/>
                  </a:lnTo>
                  <a:lnTo>
                    <a:pt x="8218" y="76"/>
                  </a:lnTo>
                  <a:lnTo>
                    <a:pt x="8199" y="133"/>
                  </a:lnTo>
                  <a:lnTo>
                    <a:pt x="7349" y="3344"/>
                  </a:lnTo>
                  <a:lnTo>
                    <a:pt x="189" y="2626"/>
                  </a:lnTo>
                  <a:lnTo>
                    <a:pt x="114" y="2645"/>
                  </a:lnTo>
                  <a:lnTo>
                    <a:pt x="57" y="2664"/>
                  </a:lnTo>
                  <a:lnTo>
                    <a:pt x="19" y="2721"/>
                  </a:lnTo>
                  <a:lnTo>
                    <a:pt x="0" y="2796"/>
                  </a:lnTo>
                  <a:lnTo>
                    <a:pt x="0" y="2853"/>
                  </a:lnTo>
                  <a:lnTo>
                    <a:pt x="38" y="2910"/>
                  </a:lnTo>
                  <a:lnTo>
                    <a:pt x="95" y="2966"/>
                  </a:lnTo>
                  <a:lnTo>
                    <a:pt x="152" y="2985"/>
                  </a:lnTo>
                  <a:lnTo>
                    <a:pt x="7462" y="3703"/>
                  </a:lnTo>
                  <a:lnTo>
                    <a:pt x="7519" y="3703"/>
                  </a:lnTo>
                  <a:lnTo>
                    <a:pt x="7575" y="3665"/>
                  </a:lnTo>
                  <a:lnTo>
                    <a:pt x="7613" y="3628"/>
                  </a:lnTo>
                  <a:lnTo>
                    <a:pt x="7651" y="3571"/>
                  </a:lnTo>
                  <a:lnTo>
                    <a:pt x="8331" y="983"/>
                  </a:lnTo>
                  <a:lnTo>
                    <a:pt x="8822" y="3760"/>
                  </a:lnTo>
                  <a:lnTo>
                    <a:pt x="8841" y="3817"/>
                  </a:lnTo>
                  <a:lnTo>
                    <a:pt x="8879" y="3873"/>
                  </a:lnTo>
                  <a:lnTo>
                    <a:pt x="8936" y="3892"/>
                  </a:lnTo>
                  <a:lnTo>
                    <a:pt x="8992" y="3911"/>
                  </a:lnTo>
                  <a:lnTo>
                    <a:pt x="9011" y="3911"/>
                  </a:lnTo>
                  <a:lnTo>
                    <a:pt x="17795" y="3023"/>
                  </a:lnTo>
                  <a:lnTo>
                    <a:pt x="17852" y="3004"/>
                  </a:lnTo>
                  <a:lnTo>
                    <a:pt x="17908" y="2948"/>
                  </a:lnTo>
                  <a:lnTo>
                    <a:pt x="17927" y="2891"/>
                  </a:lnTo>
                  <a:lnTo>
                    <a:pt x="17946" y="2834"/>
                  </a:lnTo>
                  <a:lnTo>
                    <a:pt x="17927" y="2759"/>
                  </a:lnTo>
                  <a:lnTo>
                    <a:pt x="17889" y="2702"/>
                  </a:lnTo>
                  <a:lnTo>
                    <a:pt x="17814" y="2683"/>
                  </a:lnTo>
                  <a:lnTo>
                    <a:pt x="17757" y="2664"/>
                  </a:lnTo>
                  <a:lnTo>
                    <a:pt x="9124" y="3552"/>
                  </a:lnTo>
                  <a:lnTo>
                    <a:pt x="8539" y="152"/>
                  </a:lnTo>
                  <a:lnTo>
                    <a:pt x="8520" y="95"/>
                  </a:lnTo>
                  <a:lnTo>
                    <a:pt x="8482" y="57"/>
                  </a:lnTo>
                  <a:lnTo>
                    <a:pt x="8425" y="20"/>
                  </a:lnTo>
                  <a:lnTo>
                    <a:pt x="836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30"/>
            <p:cNvSpPr/>
            <p:nvPr/>
          </p:nvSpPr>
          <p:spPr>
            <a:xfrm>
              <a:off x="5087450" y="1382875"/>
              <a:ext cx="194100" cy="213475"/>
            </a:xfrm>
            <a:custGeom>
              <a:avLst/>
              <a:gdLst/>
              <a:ahLst/>
              <a:cxnLst/>
              <a:rect l="l" t="t" r="r" b="b"/>
              <a:pathLst>
                <a:path w="7764" h="8539" extrusionOk="0">
                  <a:moveTo>
                    <a:pt x="2418" y="0"/>
                  </a:moveTo>
                  <a:lnTo>
                    <a:pt x="0" y="2682"/>
                  </a:lnTo>
                  <a:lnTo>
                    <a:pt x="4534" y="8538"/>
                  </a:lnTo>
                  <a:lnTo>
                    <a:pt x="7764" y="6121"/>
                  </a:lnTo>
                  <a:lnTo>
                    <a:pt x="2418" y="0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0"/>
            <p:cNvSpPr/>
            <p:nvPr/>
          </p:nvSpPr>
          <p:spPr>
            <a:xfrm>
              <a:off x="5152150" y="1395150"/>
              <a:ext cx="125150" cy="136025"/>
            </a:xfrm>
            <a:custGeom>
              <a:avLst/>
              <a:gdLst/>
              <a:ahLst/>
              <a:cxnLst/>
              <a:rect l="l" t="t" r="r" b="b"/>
              <a:pathLst>
                <a:path w="5006" h="5441" extrusionOk="0">
                  <a:moveTo>
                    <a:pt x="113" y="0"/>
                  </a:moveTo>
                  <a:lnTo>
                    <a:pt x="57" y="38"/>
                  </a:lnTo>
                  <a:lnTo>
                    <a:pt x="0" y="95"/>
                  </a:lnTo>
                  <a:lnTo>
                    <a:pt x="0" y="151"/>
                  </a:lnTo>
                  <a:lnTo>
                    <a:pt x="0" y="227"/>
                  </a:lnTo>
                  <a:lnTo>
                    <a:pt x="38" y="284"/>
                  </a:lnTo>
                  <a:lnTo>
                    <a:pt x="4704" y="5384"/>
                  </a:lnTo>
                  <a:lnTo>
                    <a:pt x="4760" y="5441"/>
                  </a:lnTo>
                  <a:lnTo>
                    <a:pt x="4893" y="5441"/>
                  </a:lnTo>
                  <a:lnTo>
                    <a:pt x="4949" y="5403"/>
                  </a:lnTo>
                  <a:lnTo>
                    <a:pt x="4987" y="5346"/>
                  </a:lnTo>
                  <a:lnTo>
                    <a:pt x="5006" y="5289"/>
                  </a:lnTo>
                  <a:lnTo>
                    <a:pt x="5006" y="5214"/>
                  </a:lnTo>
                  <a:lnTo>
                    <a:pt x="4968" y="5157"/>
                  </a:lnTo>
                  <a:lnTo>
                    <a:pt x="302" y="5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0"/>
            <p:cNvSpPr/>
            <p:nvPr/>
          </p:nvSpPr>
          <p:spPr>
            <a:xfrm>
              <a:off x="5884600" y="1293125"/>
              <a:ext cx="29300" cy="208300"/>
            </a:xfrm>
            <a:custGeom>
              <a:avLst/>
              <a:gdLst/>
              <a:ahLst/>
              <a:cxnLst/>
              <a:rect l="l" t="t" r="r" b="b"/>
              <a:pathLst>
                <a:path w="1172" h="8332" extrusionOk="0">
                  <a:moveTo>
                    <a:pt x="945" y="1"/>
                  </a:moveTo>
                  <a:lnTo>
                    <a:pt x="889" y="39"/>
                  </a:lnTo>
                  <a:lnTo>
                    <a:pt x="851" y="95"/>
                  </a:lnTo>
                  <a:lnTo>
                    <a:pt x="832" y="152"/>
                  </a:lnTo>
                  <a:lnTo>
                    <a:pt x="1" y="8143"/>
                  </a:lnTo>
                  <a:lnTo>
                    <a:pt x="1" y="8218"/>
                  </a:lnTo>
                  <a:lnTo>
                    <a:pt x="39" y="8275"/>
                  </a:lnTo>
                  <a:lnTo>
                    <a:pt x="95" y="8313"/>
                  </a:lnTo>
                  <a:lnTo>
                    <a:pt x="152" y="8332"/>
                  </a:lnTo>
                  <a:lnTo>
                    <a:pt x="171" y="8332"/>
                  </a:lnTo>
                  <a:lnTo>
                    <a:pt x="246" y="8313"/>
                  </a:lnTo>
                  <a:lnTo>
                    <a:pt x="284" y="8294"/>
                  </a:lnTo>
                  <a:lnTo>
                    <a:pt x="322" y="8237"/>
                  </a:lnTo>
                  <a:lnTo>
                    <a:pt x="341" y="8180"/>
                  </a:lnTo>
                  <a:lnTo>
                    <a:pt x="1172" y="190"/>
                  </a:lnTo>
                  <a:lnTo>
                    <a:pt x="1172" y="133"/>
                  </a:lnTo>
                  <a:lnTo>
                    <a:pt x="1134" y="58"/>
                  </a:lnTo>
                  <a:lnTo>
                    <a:pt x="1078" y="2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30"/>
            <p:cNvSpPr/>
            <p:nvPr/>
          </p:nvSpPr>
          <p:spPr>
            <a:xfrm>
              <a:off x="5466650" y="1248750"/>
              <a:ext cx="319275" cy="141225"/>
            </a:xfrm>
            <a:custGeom>
              <a:avLst/>
              <a:gdLst/>
              <a:ahLst/>
              <a:cxnLst/>
              <a:rect l="l" t="t" r="r" b="b"/>
              <a:pathLst>
                <a:path w="12771" h="5649" extrusionOk="0">
                  <a:moveTo>
                    <a:pt x="6405" y="737"/>
                  </a:moveTo>
                  <a:lnTo>
                    <a:pt x="6575" y="756"/>
                  </a:lnTo>
                  <a:lnTo>
                    <a:pt x="6745" y="813"/>
                  </a:lnTo>
                  <a:lnTo>
                    <a:pt x="6877" y="888"/>
                  </a:lnTo>
                  <a:lnTo>
                    <a:pt x="7009" y="1001"/>
                  </a:lnTo>
                  <a:lnTo>
                    <a:pt x="7123" y="1134"/>
                  </a:lnTo>
                  <a:lnTo>
                    <a:pt x="7198" y="1285"/>
                  </a:lnTo>
                  <a:lnTo>
                    <a:pt x="7236" y="1455"/>
                  </a:lnTo>
                  <a:lnTo>
                    <a:pt x="7255" y="1625"/>
                  </a:lnTo>
                  <a:lnTo>
                    <a:pt x="7236" y="1795"/>
                  </a:lnTo>
                  <a:lnTo>
                    <a:pt x="7179" y="1965"/>
                  </a:lnTo>
                  <a:lnTo>
                    <a:pt x="7085" y="2097"/>
                  </a:lnTo>
                  <a:lnTo>
                    <a:pt x="6990" y="2229"/>
                  </a:lnTo>
                  <a:lnTo>
                    <a:pt x="6858" y="2324"/>
                  </a:lnTo>
                  <a:lnTo>
                    <a:pt x="6707" y="2399"/>
                  </a:lnTo>
                  <a:lnTo>
                    <a:pt x="6537" y="2456"/>
                  </a:lnTo>
                  <a:lnTo>
                    <a:pt x="6367" y="2475"/>
                  </a:lnTo>
                  <a:lnTo>
                    <a:pt x="6197" y="2456"/>
                  </a:lnTo>
                  <a:lnTo>
                    <a:pt x="6027" y="2399"/>
                  </a:lnTo>
                  <a:lnTo>
                    <a:pt x="5895" y="2305"/>
                  </a:lnTo>
                  <a:lnTo>
                    <a:pt x="5762" y="2210"/>
                  </a:lnTo>
                  <a:lnTo>
                    <a:pt x="5649" y="2078"/>
                  </a:lnTo>
                  <a:lnTo>
                    <a:pt x="5574" y="1927"/>
                  </a:lnTo>
                  <a:lnTo>
                    <a:pt x="5536" y="1757"/>
                  </a:lnTo>
                  <a:lnTo>
                    <a:pt x="5517" y="1587"/>
                  </a:lnTo>
                  <a:lnTo>
                    <a:pt x="5536" y="1417"/>
                  </a:lnTo>
                  <a:lnTo>
                    <a:pt x="5592" y="1247"/>
                  </a:lnTo>
                  <a:lnTo>
                    <a:pt x="5687" y="1096"/>
                  </a:lnTo>
                  <a:lnTo>
                    <a:pt x="5781" y="983"/>
                  </a:lnTo>
                  <a:lnTo>
                    <a:pt x="5914" y="869"/>
                  </a:lnTo>
                  <a:lnTo>
                    <a:pt x="6065" y="794"/>
                  </a:lnTo>
                  <a:lnTo>
                    <a:pt x="6235" y="756"/>
                  </a:lnTo>
                  <a:lnTo>
                    <a:pt x="6405" y="737"/>
                  </a:lnTo>
                  <a:close/>
                  <a:moveTo>
                    <a:pt x="6140" y="0"/>
                  </a:moveTo>
                  <a:lnTo>
                    <a:pt x="5857" y="38"/>
                  </a:lnTo>
                  <a:lnTo>
                    <a:pt x="5555" y="114"/>
                  </a:lnTo>
                  <a:lnTo>
                    <a:pt x="5404" y="151"/>
                  </a:lnTo>
                  <a:lnTo>
                    <a:pt x="5271" y="227"/>
                  </a:lnTo>
                  <a:lnTo>
                    <a:pt x="5139" y="302"/>
                  </a:lnTo>
                  <a:lnTo>
                    <a:pt x="5007" y="397"/>
                  </a:lnTo>
                  <a:lnTo>
                    <a:pt x="4894" y="510"/>
                  </a:lnTo>
                  <a:lnTo>
                    <a:pt x="4780" y="624"/>
                  </a:lnTo>
                  <a:lnTo>
                    <a:pt x="4705" y="775"/>
                  </a:lnTo>
                  <a:lnTo>
                    <a:pt x="4629" y="926"/>
                  </a:lnTo>
                  <a:lnTo>
                    <a:pt x="4572" y="1115"/>
                  </a:lnTo>
                  <a:lnTo>
                    <a:pt x="4535" y="1304"/>
                  </a:lnTo>
                  <a:lnTo>
                    <a:pt x="4516" y="1511"/>
                  </a:lnTo>
                  <a:lnTo>
                    <a:pt x="4516" y="1719"/>
                  </a:lnTo>
                  <a:lnTo>
                    <a:pt x="4535" y="1908"/>
                  </a:lnTo>
                  <a:lnTo>
                    <a:pt x="4572" y="2097"/>
                  </a:lnTo>
                  <a:lnTo>
                    <a:pt x="4648" y="2437"/>
                  </a:lnTo>
                  <a:lnTo>
                    <a:pt x="4761" y="2739"/>
                  </a:lnTo>
                  <a:lnTo>
                    <a:pt x="4856" y="3004"/>
                  </a:lnTo>
                  <a:lnTo>
                    <a:pt x="4969" y="3230"/>
                  </a:lnTo>
                  <a:lnTo>
                    <a:pt x="5026" y="3400"/>
                  </a:lnTo>
                  <a:lnTo>
                    <a:pt x="5064" y="3514"/>
                  </a:lnTo>
                  <a:lnTo>
                    <a:pt x="5045" y="3533"/>
                  </a:lnTo>
                  <a:lnTo>
                    <a:pt x="5026" y="3552"/>
                  </a:lnTo>
                  <a:lnTo>
                    <a:pt x="4912" y="3570"/>
                  </a:lnTo>
                  <a:lnTo>
                    <a:pt x="4761" y="3589"/>
                  </a:lnTo>
                  <a:lnTo>
                    <a:pt x="4554" y="3589"/>
                  </a:lnTo>
                  <a:lnTo>
                    <a:pt x="3401" y="3533"/>
                  </a:lnTo>
                  <a:lnTo>
                    <a:pt x="2740" y="3533"/>
                  </a:lnTo>
                  <a:lnTo>
                    <a:pt x="2400" y="3552"/>
                  </a:lnTo>
                  <a:lnTo>
                    <a:pt x="2079" y="3570"/>
                  </a:lnTo>
                  <a:lnTo>
                    <a:pt x="1777" y="3608"/>
                  </a:lnTo>
                  <a:lnTo>
                    <a:pt x="1493" y="3684"/>
                  </a:lnTo>
                  <a:lnTo>
                    <a:pt x="1248" y="3759"/>
                  </a:lnTo>
                  <a:lnTo>
                    <a:pt x="1134" y="3816"/>
                  </a:lnTo>
                  <a:lnTo>
                    <a:pt x="1040" y="3873"/>
                  </a:lnTo>
                  <a:lnTo>
                    <a:pt x="870" y="4005"/>
                  </a:lnTo>
                  <a:lnTo>
                    <a:pt x="719" y="4137"/>
                  </a:lnTo>
                  <a:lnTo>
                    <a:pt x="587" y="4269"/>
                  </a:lnTo>
                  <a:lnTo>
                    <a:pt x="473" y="4383"/>
                  </a:lnTo>
                  <a:lnTo>
                    <a:pt x="284" y="4647"/>
                  </a:lnTo>
                  <a:lnTo>
                    <a:pt x="171" y="4874"/>
                  </a:lnTo>
                  <a:lnTo>
                    <a:pt x="77" y="5082"/>
                  </a:lnTo>
                  <a:lnTo>
                    <a:pt x="39" y="5233"/>
                  </a:lnTo>
                  <a:lnTo>
                    <a:pt x="1" y="5384"/>
                  </a:lnTo>
                  <a:lnTo>
                    <a:pt x="6291" y="5497"/>
                  </a:lnTo>
                  <a:lnTo>
                    <a:pt x="12771" y="5648"/>
                  </a:lnTo>
                  <a:lnTo>
                    <a:pt x="12714" y="5497"/>
                  </a:lnTo>
                  <a:lnTo>
                    <a:pt x="12657" y="5346"/>
                  </a:lnTo>
                  <a:lnTo>
                    <a:pt x="12544" y="5138"/>
                  </a:lnTo>
                  <a:lnTo>
                    <a:pt x="12393" y="4893"/>
                  </a:lnTo>
                  <a:lnTo>
                    <a:pt x="12185" y="4628"/>
                  </a:lnTo>
                  <a:lnTo>
                    <a:pt x="11921" y="4364"/>
                  </a:lnTo>
                  <a:lnTo>
                    <a:pt x="11770" y="4232"/>
                  </a:lnTo>
                  <a:lnTo>
                    <a:pt x="11600" y="4099"/>
                  </a:lnTo>
                  <a:lnTo>
                    <a:pt x="11505" y="4024"/>
                  </a:lnTo>
                  <a:lnTo>
                    <a:pt x="11411" y="3986"/>
                  </a:lnTo>
                  <a:lnTo>
                    <a:pt x="11165" y="3892"/>
                  </a:lnTo>
                  <a:lnTo>
                    <a:pt x="10901" y="3816"/>
                  </a:lnTo>
                  <a:lnTo>
                    <a:pt x="10598" y="3778"/>
                  </a:lnTo>
                  <a:lnTo>
                    <a:pt x="10277" y="3759"/>
                  </a:lnTo>
                  <a:lnTo>
                    <a:pt x="9956" y="3741"/>
                  </a:lnTo>
                  <a:lnTo>
                    <a:pt x="9295" y="3741"/>
                  </a:lnTo>
                  <a:lnTo>
                    <a:pt x="8672" y="3759"/>
                  </a:lnTo>
                  <a:lnTo>
                    <a:pt x="8143" y="3759"/>
                  </a:lnTo>
                  <a:lnTo>
                    <a:pt x="7935" y="3741"/>
                  </a:lnTo>
                  <a:lnTo>
                    <a:pt x="7765" y="3703"/>
                  </a:lnTo>
                  <a:lnTo>
                    <a:pt x="7652" y="3646"/>
                  </a:lnTo>
                  <a:lnTo>
                    <a:pt x="7633" y="3608"/>
                  </a:lnTo>
                  <a:lnTo>
                    <a:pt x="7614" y="3570"/>
                  </a:lnTo>
                  <a:lnTo>
                    <a:pt x="7595" y="3476"/>
                  </a:lnTo>
                  <a:lnTo>
                    <a:pt x="7614" y="3400"/>
                  </a:lnTo>
                  <a:lnTo>
                    <a:pt x="7633" y="3306"/>
                  </a:lnTo>
                  <a:lnTo>
                    <a:pt x="7670" y="3193"/>
                  </a:lnTo>
                  <a:lnTo>
                    <a:pt x="7784" y="2985"/>
                  </a:lnTo>
                  <a:lnTo>
                    <a:pt x="7897" y="2739"/>
                  </a:lnTo>
                  <a:lnTo>
                    <a:pt x="8029" y="2456"/>
                  </a:lnTo>
                  <a:lnTo>
                    <a:pt x="8143" y="2135"/>
                  </a:lnTo>
                  <a:lnTo>
                    <a:pt x="8180" y="1965"/>
                  </a:lnTo>
                  <a:lnTo>
                    <a:pt x="8218" y="1795"/>
                  </a:lnTo>
                  <a:lnTo>
                    <a:pt x="8218" y="1587"/>
                  </a:lnTo>
                  <a:lnTo>
                    <a:pt x="8218" y="1379"/>
                  </a:lnTo>
                  <a:lnTo>
                    <a:pt x="8199" y="1190"/>
                  </a:lnTo>
                  <a:lnTo>
                    <a:pt x="8143" y="1001"/>
                  </a:lnTo>
                  <a:lnTo>
                    <a:pt x="8086" y="831"/>
                  </a:lnTo>
                  <a:lnTo>
                    <a:pt x="7992" y="699"/>
                  </a:lnTo>
                  <a:lnTo>
                    <a:pt x="7897" y="567"/>
                  </a:lnTo>
                  <a:lnTo>
                    <a:pt x="7784" y="454"/>
                  </a:lnTo>
                  <a:lnTo>
                    <a:pt x="7670" y="359"/>
                  </a:lnTo>
                  <a:lnTo>
                    <a:pt x="7538" y="265"/>
                  </a:lnTo>
                  <a:lnTo>
                    <a:pt x="7387" y="208"/>
                  </a:lnTo>
                  <a:lnTo>
                    <a:pt x="7255" y="151"/>
                  </a:lnTo>
                  <a:lnTo>
                    <a:pt x="6953" y="57"/>
                  </a:lnTo>
                  <a:lnTo>
                    <a:pt x="6669" y="19"/>
                  </a:lnTo>
                  <a:lnTo>
                    <a:pt x="64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30"/>
            <p:cNvSpPr/>
            <p:nvPr/>
          </p:nvSpPr>
          <p:spPr>
            <a:xfrm>
              <a:off x="5420850" y="1367275"/>
              <a:ext cx="409950" cy="573825"/>
            </a:xfrm>
            <a:custGeom>
              <a:avLst/>
              <a:gdLst/>
              <a:ahLst/>
              <a:cxnLst/>
              <a:rect l="l" t="t" r="r" b="b"/>
              <a:pathLst>
                <a:path w="16398" h="22953" extrusionOk="0">
                  <a:moveTo>
                    <a:pt x="775" y="1"/>
                  </a:moveTo>
                  <a:lnTo>
                    <a:pt x="624" y="20"/>
                  </a:lnTo>
                  <a:lnTo>
                    <a:pt x="473" y="57"/>
                  </a:lnTo>
                  <a:lnTo>
                    <a:pt x="341" y="133"/>
                  </a:lnTo>
                  <a:lnTo>
                    <a:pt x="227" y="227"/>
                  </a:lnTo>
                  <a:lnTo>
                    <a:pt x="133" y="341"/>
                  </a:lnTo>
                  <a:lnTo>
                    <a:pt x="57" y="473"/>
                  </a:lnTo>
                  <a:lnTo>
                    <a:pt x="19" y="624"/>
                  </a:lnTo>
                  <a:lnTo>
                    <a:pt x="1" y="775"/>
                  </a:lnTo>
                  <a:lnTo>
                    <a:pt x="208" y="21781"/>
                  </a:lnTo>
                  <a:lnTo>
                    <a:pt x="227" y="21932"/>
                  </a:lnTo>
                  <a:lnTo>
                    <a:pt x="265" y="22065"/>
                  </a:lnTo>
                  <a:lnTo>
                    <a:pt x="341" y="22197"/>
                  </a:lnTo>
                  <a:lnTo>
                    <a:pt x="435" y="22310"/>
                  </a:lnTo>
                  <a:lnTo>
                    <a:pt x="548" y="22405"/>
                  </a:lnTo>
                  <a:lnTo>
                    <a:pt x="662" y="22480"/>
                  </a:lnTo>
                  <a:lnTo>
                    <a:pt x="813" y="22518"/>
                  </a:lnTo>
                  <a:lnTo>
                    <a:pt x="964" y="22537"/>
                  </a:lnTo>
                  <a:lnTo>
                    <a:pt x="15547" y="22952"/>
                  </a:lnTo>
                  <a:lnTo>
                    <a:pt x="15698" y="22952"/>
                  </a:lnTo>
                  <a:lnTo>
                    <a:pt x="15850" y="22896"/>
                  </a:lnTo>
                  <a:lnTo>
                    <a:pt x="15982" y="22839"/>
                  </a:lnTo>
                  <a:lnTo>
                    <a:pt x="16095" y="22745"/>
                  </a:lnTo>
                  <a:lnTo>
                    <a:pt x="16190" y="22631"/>
                  </a:lnTo>
                  <a:lnTo>
                    <a:pt x="16265" y="22499"/>
                  </a:lnTo>
                  <a:lnTo>
                    <a:pt x="16322" y="22348"/>
                  </a:lnTo>
                  <a:lnTo>
                    <a:pt x="16322" y="22197"/>
                  </a:lnTo>
                  <a:lnTo>
                    <a:pt x="16397" y="889"/>
                  </a:lnTo>
                  <a:lnTo>
                    <a:pt x="16378" y="719"/>
                  </a:lnTo>
                  <a:lnTo>
                    <a:pt x="16341" y="586"/>
                  </a:lnTo>
                  <a:lnTo>
                    <a:pt x="16265" y="454"/>
                  </a:lnTo>
                  <a:lnTo>
                    <a:pt x="16171" y="341"/>
                  </a:lnTo>
                  <a:lnTo>
                    <a:pt x="16057" y="246"/>
                  </a:lnTo>
                  <a:lnTo>
                    <a:pt x="15925" y="171"/>
                  </a:lnTo>
                  <a:lnTo>
                    <a:pt x="15793" y="133"/>
                  </a:lnTo>
                  <a:lnTo>
                    <a:pt x="15623" y="11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30"/>
            <p:cNvSpPr/>
            <p:nvPr/>
          </p:nvSpPr>
          <p:spPr>
            <a:xfrm>
              <a:off x="5560175" y="1643075"/>
              <a:ext cx="536500" cy="153050"/>
            </a:xfrm>
            <a:custGeom>
              <a:avLst/>
              <a:gdLst/>
              <a:ahLst/>
              <a:cxnLst/>
              <a:rect l="l" t="t" r="r" b="b"/>
              <a:pathLst>
                <a:path w="21460" h="6122" extrusionOk="0">
                  <a:moveTo>
                    <a:pt x="15207" y="1"/>
                  </a:moveTo>
                  <a:lnTo>
                    <a:pt x="340" y="870"/>
                  </a:lnTo>
                  <a:lnTo>
                    <a:pt x="0" y="5668"/>
                  </a:lnTo>
                  <a:lnTo>
                    <a:pt x="813" y="5743"/>
                  </a:lnTo>
                  <a:lnTo>
                    <a:pt x="2966" y="5876"/>
                  </a:lnTo>
                  <a:lnTo>
                    <a:pt x="4421" y="5951"/>
                  </a:lnTo>
                  <a:lnTo>
                    <a:pt x="6064" y="6027"/>
                  </a:lnTo>
                  <a:lnTo>
                    <a:pt x="7840" y="6083"/>
                  </a:lnTo>
                  <a:lnTo>
                    <a:pt x="9691" y="6121"/>
                  </a:lnTo>
                  <a:lnTo>
                    <a:pt x="11580" y="6121"/>
                  </a:lnTo>
                  <a:lnTo>
                    <a:pt x="12524" y="6102"/>
                  </a:lnTo>
                  <a:lnTo>
                    <a:pt x="13450" y="6083"/>
                  </a:lnTo>
                  <a:lnTo>
                    <a:pt x="14357" y="6046"/>
                  </a:lnTo>
                  <a:lnTo>
                    <a:pt x="15245" y="5989"/>
                  </a:lnTo>
                  <a:lnTo>
                    <a:pt x="16114" y="5932"/>
                  </a:lnTo>
                  <a:lnTo>
                    <a:pt x="16926" y="5838"/>
                  </a:lnTo>
                  <a:lnTo>
                    <a:pt x="17719" y="5743"/>
                  </a:lnTo>
                  <a:lnTo>
                    <a:pt x="18437" y="5630"/>
                  </a:lnTo>
                  <a:lnTo>
                    <a:pt x="19117" y="5498"/>
                  </a:lnTo>
                  <a:lnTo>
                    <a:pt x="19741" y="5328"/>
                  </a:lnTo>
                  <a:lnTo>
                    <a:pt x="20288" y="5158"/>
                  </a:lnTo>
                  <a:lnTo>
                    <a:pt x="20534" y="5063"/>
                  </a:lnTo>
                  <a:lnTo>
                    <a:pt x="20761" y="4950"/>
                  </a:lnTo>
                  <a:lnTo>
                    <a:pt x="20968" y="4855"/>
                  </a:lnTo>
                  <a:lnTo>
                    <a:pt x="21157" y="4742"/>
                  </a:lnTo>
                  <a:lnTo>
                    <a:pt x="21308" y="4610"/>
                  </a:lnTo>
                  <a:lnTo>
                    <a:pt x="21460" y="4497"/>
                  </a:lnTo>
                  <a:lnTo>
                    <a:pt x="152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30"/>
            <p:cNvSpPr/>
            <p:nvPr/>
          </p:nvSpPr>
          <p:spPr>
            <a:xfrm>
              <a:off x="5382600" y="1567050"/>
              <a:ext cx="188925" cy="228600"/>
            </a:xfrm>
            <a:custGeom>
              <a:avLst/>
              <a:gdLst/>
              <a:ahLst/>
              <a:cxnLst/>
              <a:rect l="l" t="t" r="r" b="b"/>
              <a:pathLst>
                <a:path w="7557" h="9144" extrusionOk="0">
                  <a:moveTo>
                    <a:pt x="2551" y="0"/>
                  </a:moveTo>
                  <a:lnTo>
                    <a:pt x="2400" y="19"/>
                  </a:lnTo>
                  <a:lnTo>
                    <a:pt x="2267" y="57"/>
                  </a:lnTo>
                  <a:lnTo>
                    <a:pt x="2230" y="76"/>
                  </a:lnTo>
                  <a:lnTo>
                    <a:pt x="2211" y="114"/>
                  </a:lnTo>
                  <a:lnTo>
                    <a:pt x="2211" y="170"/>
                  </a:lnTo>
                  <a:lnTo>
                    <a:pt x="2211" y="227"/>
                  </a:lnTo>
                  <a:lnTo>
                    <a:pt x="2248" y="359"/>
                  </a:lnTo>
                  <a:lnTo>
                    <a:pt x="2324" y="510"/>
                  </a:lnTo>
                  <a:lnTo>
                    <a:pt x="2437" y="680"/>
                  </a:lnTo>
                  <a:lnTo>
                    <a:pt x="2588" y="869"/>
                  </a:lnTo>
                  <a:lnTo>
                    <a:pt x="2740" y="1077"/>
                  </a:lnTo>
                  <a:lnTo>
                    <a:pt x="3117" y="1474"/>
                  </a:lnTo>
                  <a:lnTo>
                    <a:pt x="3495" y="1870"/>
                  </a:lnTo>
                  <a:lnTo>
                    <a:pt x="3816" y="2192"/>
                  </a:lnTo>
                  <a:lnTo>
                    <a:pt x="4137" y="2494"/>
                  </a:lnTo>
                  <a:lnTo>
                    <a:pt x="1946" y="2173"/>
                  </a:lnTo>
                  <a:lnTo>
                    <a:pt x="1927" y="2154"/>
                  </a:lnTo>
                  <a:lnTo>
                    <a:pt x="1908" y="2135"/>
                  </a:lnTo>
                  <a:lnTo>
                    <a:pt x="1852" y="2022"/>
                  </a:lnTo>
                  <a:lnTo>
                    <a:pt x="1738" y="1682"/>
                  </a:lnTo>
                  <a:lnTo>
                    <a:pt x="1625" y="1209"/>
                  </a:lnTo>
                  <a:lnTo>
                    <a:pt x="1549" y="1228"/>
                  </a:lnTo>
                  <a:lnTo>
                    <a:pt x="1455" y="1266"/>
                  </a:lnTo>
                  <a:lnTo>
                    <a:pt x="1342" y="1323"/>
                  </a:lnTo>
                  <a:lnTo>
                    <a:pt x="1228" y="1398"/>
                  </a:lnTo>
                  <a:lnTo>
                    <a:pt x="1115" y="1493"/>
                  </a:lnTo>
                  <a:lnTo>
                    <a:pt x="983" y="1606"/>
                  </a:lnTo>
                  <a:lnTo>
                    <a:pt x="851" y="1738"/>
                  </a:lnTo>
                  <a:lnTo>
                    <a:pt x="718" y="1889"/>
                  </a:lnTo>
                  <a:lnTo>
                    <a:pt x="605" y="2059"/>
                  </a:lnTo>
                  <a:lnTo>
                    <a:pt x="492" y="2229"/>
                  </a:lnTo>
                  <a:lnTo>
                    <a:pt x="416" y="2418"/>
                  </a:lnTo>
                  <a:lnTo>
                    <a:pt x="341" y="2626"/>
                  </a:lnTo>
                  <a:lnTo>
                    <a:pt x="303" y="2834"/>
                  </a:lnTo>
                  <a:lnTo>
                    <a:pt x="284" y="3042"/>
                  </a:lnTo>
                  <a:lnTo>
                    <a:pt x="303" y="3268"/>
                  </a:lnTo>
                  <a:lnTo>
                    <a:pt x="341" y="3514"/>
                  </a:lnTo>
                  <a:lnTo>
                    <a:pt x="246" y="3703"/>
                  </a:lnTo>
                  <a:lnTo>
                    <a:pt x="152" y="3929"/>
                  </a:lnTo>
                  <a:lnTo>
                    <a:pt x="76" y="4213"/>
                  </a:lnTo>
                  <a:lnTo>
                    <a:pt x="38" y="4364"/>
                  </a:lnTo>
                  <a:lnTo>
                    <a:pt x="19" y="4534"/>
                  </a:lnTo>
                  <a:lnTo>
                    <a:pt x="0" y="4704"/>
                  </a:lnTo>
                  <a:lnTo>
                    <a:pt x="0" y="4874"/>
                  </a:lnTo>
                  <a:lnTo>
                    <a:pt x="19" y="5063"/>
                  </a:lnTo>
                  <a:lnTo>
                    <a:pt x="57" y="5233"/>
                  </a:lnTo>
                  <a:lnTo>
                    <a:pt x="133" y="5422"/>
                  </a:lnTo>
                  <a:lnTo>
                    <a:pt x="227" y="5592"/>
                  </a:lnTo>
                  <a:lnTo>
                    <a:pt x="171" y="5781"/>
                  </a:lnTo>
                  <a:lnTo>
                    <a:pt x="133" y="6007"/>
                  </a:lnTo>
                  <a:lnTo>
                    <a:pt x="133" y="6291"/>
                  </a:lnTo>
                  <a:lnTo>
                    <a:pt x="133" y="6442"/>
                  </a:lnTo>
                  <a:lnTo>
                    <a:pt x="152" y="6593"/>
                  </a:lnTo>
                  <a:lnTo>
                    <a:pt x="171" y="6763"/>
                  </a:lnTo>
                  <a:lnTo>
                    <a:pt x="227" y="6952"/>
                  </a:lnTo>
                  <a:lnTo>
                    <a:pt x="284" y="7122"/>
                  </a:lnTo>
                  <a:lnTo>
                    <a:pt x="378" y="7292"/>
                  </a:lnTo>
                  <a:lnTo>
                    <a:pt x="473" y="7462"/>
                  </a:lnTo>
                  <a:lnTo>
                    <a:pt x="605" y="7632"/>
                  </a:lnTo>
                  <a:lnTo>
                    <a:pt x="624" y="7783"/>
                  </a:lnTo>
                  <a:lnTo>
                    <a:pt x="643" y="7934"/>
                  </a:lnTo>
                  <a:lnTo>
                    <a:pt x="681" y="8123"/>
                  </a:lnTo>
                  <a:lnTo>
                    <a:pt x="756" y="8331"/>
                  </a:lnTo>
                  <a:lnTo>
                    <a:pt x="851" y="8558"/>
                  </a:lnTo>
                  <a:lnTo>
                    <a:pt x="926" y="8652"/>
                  </a:lnTo>
                  <a:lnTo>
                    <a:pt x="1021" y="8746"/>
                  </a:lnTo>
                  <a:lnTo>
                    <a:pt x="1115" y="8841"/>
                  </a:lnTo>
                  <a:lnTo>
                    <a:pt x="1228" y="8935"/>
                  </a:lnTo>
                  <a:lnTo>
                    <a:pt x="1379" y="9011"/>
                  </a:lnTo>
                  <a:lnTo>
                    <a:pt x="1606" y="9068"/>
                  </a:lnTo>
                  <a:lnTo>
                    <a:pt x="1871" y="9105"/>
                  </a:lnTo>
                  <a:lnTo>
                    <a:pt x="2192" y="9124"/>
                  </a:lnTo>
                  <a:lnTo>
                    <a:pt x="2570" y="9143"/>
                  </a:lnTo>
                  <a:lnTo>
                    <a:pt x="2966" y="9143"/>
                  </a:lnTo>
                  <a:lnTo>
                    <a:pt x="3816" y="9105"/>
                  </a:lnTo>
                  <a:lnTo>
                    <a:pt x="4742" y="9049"/>
                  </a:lnTo>
                  <a:lnTo>
                    <a:pt x="5630" y="8954"/>
                  </a:lnTo>
                  <a:lnTo>
                    <a:pt x="6442" y="8841"/>
                  </a:lnTo>
                  <a:lnTo>
                    <a:pt x="7122" y="8709"/>
                  </a:lnTo>
                  <a:lnTo>
                    <a:pt x="7557" y="3911"/>
                  </a:lnTo>
                  <a:lnTo>
                    <a:pt x="7122" y="3268"/>
                  </a:lnTo>
                  <a:lnTo>
                    <a:pt x="6631" y="2588"/>
                  </a:lnTo>
                  <a:lnTo>
                    <a:pt x="6008" y="1757"/>
                  </a:lnTo>
                  <a:lnTo>
                    <a:pt x="5838" y="1549"/>
                  </a:lnTo>
                  <a:lnTo>
                    <a:pt x="5611" y="1341"/>
                  </a:lnTo>
                  <a:lnTo>
                    <a:pt x="5346" y="1153"/>
                  </a:lnTo>
                  <a:lnTo>
                    <a:pt x="5063" y="964"/>
                  </a:lnTo>
                  <a:lnTo>
                    <a:pt x="4780" y="794"/>
                  </a:lnTo>
                  <a:lnTo>
                    <a:pt x="4459" y="624"/>
                  </a:lnTo>
                  <a:lnTo>
                    <a:pt x="4156" y="473"/>
                  </a:lnTo>
                  <a:lnTo>
                    <a:pt x="3854" y="340"/>
                  </a:lnTo>
                  <a:lnTo>
                    <a:pt x="3552" y="227"/>
                  </a:lnTo>
                  <a:lnTo>
                    <a:pt x="3250" y="151"/>
                  </a:lnTo>
                  <a:lnTo>
                    <a:pt x="2985" y="76"/>
                  </a:lnTo>
                  <a:lnTo>
                    <a:pt x="2758" y="19"/>
                  </a:lnTo>
                  <a:lnTo>
                    <a:pt x="25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0"/>
            <p:cNvSpPr/>
            <p:nvPr/>
          </p:nvSpPr>
          <p:spPr>
            <a:xfrm>
              <a:off x="5936075" y="1638350"/>
              <a:ext cx="39700" cy="12300"/>
            </a:xfrm>
            <a:custGeom>
              <a:avLst/>
              <a:gdLst/>
              <a:ahLst/>
              <a:cxnLst/>
              <a:rect l="l" t="t" r="r" b="b"/>
              <a:pathLst>
                <a:path w="1588" h="492" extrusionOk="0">
                  <a:moveTo>
                    <a:pt x="190" y="1"/>
                  </a:moveTo>
                  <a:lnTo>
                    <a:pt x="114" y="20"/>
                  </a:lnTo>
                  <a:lnTo>
                    <a:pt x="58" y="38"/>
                  </a:lnTo>
                  <a:lnTo>
                    <a:pt x="20" y="95"/>
                  </a:lnTo>
                  <a:lnTo>
                    <a:pt x="1" y="171"/>
                  </a:lnTo>
                  <a:lnTo>
                    <a:pt x="1" y="227"/>
                  </a:lnTo>
                  <a:lnTo>
                    <a:pt x="39" y="284"/>
                  </a:lnTo>
                  <a:lnTo>
                    <a:pt x="76" y="341"/>
                  </a:lnTo>
                  <a:lnTo>
                    <a:pt x="152" y="360"/>
                  </a:lnTo>
                  <a:lnTo>
                    <a:pt x="1380" y="492"/>
                  </a:lnTo>
                  <a:lnTo>
                    <a:pt x="1474" y="492"/>
                  </a:lnTo>
                  <a:lnTo>
                    <a:pt x="1531" y="454"/>
                  </a:lnTo>
                  <a:lnTo>
                    <a:pt x="1569" y="416"/>
                  </a:lnTo>
                  <a:lnTo>
                    <a:pt x="1588" y="341"/>
                  </a:lnTo>
                  <a:lnTo>
                    <a:pt x="1569" y="284"/>
                  </a:lnTo>
                  <a:lnTo>
                    <a:pt x="1550" y="227"/>
                  </a:lnTo>
                  <a:lnTo>
                    <a:pt x="1493" y="171"/>
                  </a:lnTo>
                  <a:lnTo>
                    <a:pt x="1418" y="152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0"/>
            <p:cNvSpPr/>
            <p:nvPr/>
          </p:nvSpPr>
          <p:spPr>
            <a:xfrm>
              <a:off x="4595350" y="879450"/>
              <a:ext cx="289525" cy="309350"/>
            </a:xfrm>
            <a:custGeom>
              <a:avLst/>
              <a:gdLst/>
              <a:ahLst/>
              <a:cxnLst/>
              <a:rect l="l" t="t" r="r" b="b"/>
              <a:pathLst>
                <a:path w="11581" h="12374" extrusionOk="0">
                  <a:moveTo>
                    <a:pt x="3287" y="0"/>
                  </a:moveTo>
                  <a:lnTo>
                    <a:pt x="3193" y="19"/>
                  </a:lnTo>
                  <a:lnTo>
                    <a:pt x="3098" y="38"/>
                  </a:lnTo>
                  <a:lnTo>
                    <a:pt x="2928" y="151"/>
                  </a:lnTo>
                  <a:lnTo>
                    <a:pt x="2721" y="340"/>
                  </a:lnTo>
                  <a:lnTo>
                    <a:pt x="2494" y="586"/>
                  </a:lnTo>
                  <a:lnTo>
                    <a:pt x="2230" y="869"/>
                  </a:lnTo>
                  <a:lnTo>
                    <a:pt x="1965" y="1209"/>
                  </a:lnTo>
                  <a:lnTo>
                    <a:pt x="1682" y="1587"/>
                  </a:lnTo>
                  <a:lnTo>
                    <a:pt x="1398" y="1965"/>
                  </a:lnTo>
                  <a:lnTo>
                    <a:pt x="1134" y="2380"/>
                  </a:lnTo>
                  <a:lnTo>
                    <a:pt x="869" y="2777"/>
                  </a:lnTo>
                  <a:lnTo>
                    <a:pt x="624" y="3174"/>
                  </a:lnTo>
                  <a:lnTo>
                    <a:pt x="416" y="3533"/>
                  </a:lnTo>
                  <a:lnTo>
                    <a:pt x="246" y="3891"/>
                  </a:lnTo>
                  <a:lnTo>
                    <a:pt x="114" y="4194"/>
                  </a:lnTo>
                  <a:lnTo>
                    <a:pt x="19" y="4439"/>
                  </a:lnTo>
                  <a:lnTo>
                    <a:pt x="0" y="4534"/>
                  </a:lnTo>
                  <a:lnTo>
                    <a:pt x="0" y="4628"/>
                  </a:lnTo>
                  <a:lnTo>
                    <a:pt x="19" y="4704"/>
                  </a:lnTo>
                  <a:lnTo>
                    <a:pt x="38" y="4741"/>
                  </a:lnTo>
                  <a:lnTo>
                    <a:pt x="95" y="4779"/>
                  </a:lnTo>
                  <a:lnTo>
                    <a:pt x="227" y="4779"/>
                  </a:lnTo>
                  <a:lnTo>
                    <a:pt x="303" y="4741"/>
                  </a:lnTo>
                  <a:lnTo>
                    <a:pt x="511" y="4647"/>
                  </a:lnTo>
                  <a:lnTo>
                    <a:pt x="756" y="4477"/>
                  </a:lnTo>
                  <a:lnTo>
                    <a:pt x="1021" y="4269"/>
                  </a:lnTo>
                  <a:lnTo>
                    <a:pt x="1323" y="4024"/>
                  </a:lnTo>
                  <a:lnTo>
                    <a:pt x="1927" y="3476"/>
                  </a:lnTo>
                  <a:lnTo>
                    <a:pt x="2532" y="2909"/>
                  </a:lnTo>
                  <a:lnTo>
                    <a:pt x="3042" y="2399"/>
                  </a:lnTo>
                  <a:lnTo>
                    <a:pt x="3533" y="1889"/>
                  </a:lnTo>
                  <a:lnTo>
                    <a:pt x="3930" y="2002"/>
                  </a:lnTo>
                  <a:lnTo>
                    <a:pt x="4345" y="2154"/>
                  </a:lnTo>
                  <a:lnTo>
                    <a:pt x="4836" y="2342"/>
                  </a:lnTo>
                  <a:lnTo>
                    <a:pt x="5365" y="2588"/>
                  </a:lnTo>
                  <a:lnTo>
                    <a:pt x="5611" y="2720"/>
                  </a:lnTo>
                  <a:lnTo>
                    <a:pt x="5838" y="2852"/>
                  </a:lnTo>
                  <a:lnTo>
                    <a:pt x="6045" y="3004"/>
                  </a:lnTo>
                  <a:lnTo>
                    <a:pt x="6234" y="3155"/>
                  </a:lnTo>
                  <a:lnTo>
                    <a:pt x="6385" y="3325"/>
                  </a:lnTo>
                  <a:lnTo>
                    <a:pt x="6480" y="3476"/>
                  </a:lnTo>
                  <a:lnTo>
                    <a:pt x="6555" y="3646"/>
                  </a:lnTo>
                  <a:lnTo>
                    <a:pt x="6612" y="3835"/>
                  </a:lnTo>
                  <a:lnTo>
                    <a:pt x="6669" y="4005"/>
                  </a:lnTo>
                  <a:lnTo>
                    <a:pt x="6707" y="4194"/>
                  </a:lnTo>
                  <a:lnTo>
                    <a:pt x="6725" y="4383"/>
                  </a:lnTo>
                  <a:lnTo>
                    <a:pt x="6725" y="4571"/>
                  </a:lnTo>
                  <a:lnTo>
                    <a:pt x="6725" y="4760"/>
                  </a:lnTo>
                  <a:lnTo>
                    <a:pt x="6707" y="4930"/>
                  </a:lnTo>
                  <a:lnTo>
                    <a:pt x="6688" y="5100"/>
                  </a:lnTo>
                  <a:lnTo>
                    <a:pt x="6650" y="5270"/>
                  </a:lnTo>
                  <a:lnTo>
                    <a:pt x="6593" y="5403"/>
                  </a:lnTo>
                  <a:lnTo>
                    <a:pt x="6536" y="5535"/>
                  </a:lnTo>
                  <a:lnTo>
                    <a:pt x="6480" y="5648"/>
                  </a:lnTo>
                  <a:lnTo>
                    <a:pt x="6404" y="5724"/>
                  </a:lnTo>
                  <a:lnTo>
                    <a:pt x="6310" y="5780"/>
                  </a:lnTo>
                  <a:lnTo>
                    <a:pt x="6215" y="5818"/>
                  </a:lnTo>
                  <a:lnTo>
                    <a:pt x="5460" y="9067"/>
                  </a:lnTo>
                  <a:lnTo>
                    <a:pt x="5611" y="9407"/>
                  </a:lnTo>
                  <a:lnTo>
                    <a:pt x="5781" y="9747"/>
                  </a:lnTo>
                  <a:lnTo>
                    <a:pt x="5951" y="10069"/>
                  </a:lnTo>
                  <a:lnTo>
                    <a:pt x="6121" y="10390"/>
                  </a:lnTo>
                  <a:lnTo>
                    <a:pt x="6499" y="10956"/>
                  </a:lnTo>
                  <a:lnTo>
                    <a:pt x="6839" y="11429"/>
                  </a:lnTo>
                  <a:lnTo>
                    <a:pt x="7160" y="11825"/>
                  </a:lnTo>
                  <a:lnTo>
                    <a:pt x="7424" y="12128"/>
                  </a:lnTo>
                  <a:lnTo>
                    <a:pt x="7651" y="12373"/>
                  </a:lnTo>
                  <a:lnTo>
                    <a:pt x="11580" y="10616"/>
                  </a:lnTo>
                  <a:lnTo>
                    <a:pt x="11335" y="9559"/>
                  </a:lnTo>
                  <a:lnTo>
                    <a:pt x="11070" y="8463"/>
                  </a:lnTo>
                  <a:lnTo>
                    <a:pt x="10711" y="7178"/>
                  </a:lnTo>
                  <a:lnTo>
                    <a:pt x="10333" y="5837"/>
                  </a:lnTo>
                  <a:lnTo>
                    <a:pt x="10126" y="5214"/>
                  </a:lnTo>
                  <a:lnTo>
                    <a:pt x="9918" y="4609"/>
                  </a:lnTo>
                  <a:lnTo>
                    <a:pt x="9710" y="4080"/>
                  </a:lnTo>
                  <a:lnTo>
                    <a:pt x="9502" y="3627"/>
                  </a:lnTo>
                  <a:lnTo>
                    <a:pt x="9408" y="3438"/>
                  </a:lnTo>
                  <a:lnTo>
                    <a:pt x="9313" y="3287"/>
                  </a:lnTo>
                  <a:lnTo>
                    <a:pt x="9219" y="3155"/>
                  </a:lnTo>
                  <a:lnTo>
                    <a:pt x="9124" y="3041"/>
                  </a:lnTo>
                  <a:lnTo>
                    <a:pt x="8898" y="2852"/>
                  </a:lnTo>
                  <a:lnTo>
                    <a:pt x="8614" y="2645"/>
                  </a:lnTo>
                  <a:lnTo>
                    <a:pt x="8274" y="2399"/>
                  </a:lnTo>
                  <a:lnTo>
                    <a:pt x="7878" y="2135"/>
                  </a:lnTo>
                  <a:lnTo>
                    <a:pt x="6990" y="1606"/>
                  </a:lnTo>
                  <a:lnTo>
                    <a:pt x="6518" y="1322"/>
                  </a:lnTo>
                  <a:lnTo>
                    <a:pt x="6045" y="1058"/>
                  </a:lnTo>
                  <a:lnTo>
                    <a:pt x="5573" y="812"/>
                  </a:lnTo>
                  <a:lnTo>
                    <a:pt x="5101" y="586"/>
                  </a:lnTo>
                  <a:lnTo>
                    <a:pt x="4647" y="397"/>
                  </a:lnTo>
                  <a:lnTo>
                    <a:pt x="4251" y="227"/>
                  </a:lnTo>
                  <a:lnTo>
                    <a:pt x="3873" y="113"/>
                  </a:lnTo>
                  <a:lnTo>
                    <a:pt x="3552" y="38"/>
                  </a:lnTo>
                  <a:lnTo>
                    <a:pt x="3420" y="19"/>
                  </a:lnTo>
                  <a:lnTo>
                    <a:pt x="32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0"/>
            <p:cNvSpPr/>
            <p:nvPr/>
          </p:nvSpPr>
          <p:spPr>
            <a:xfrm>
              <a:off x="4633600" y="941775"/>
              <a:ext cx="123275" cy="70875"/>
            </a:xfrm>
            <a:custGeom>
              <a:avLst/>
              <a:gdLst/>
              <a:ahLst/>
              <a:cxnLst/>
              <a:rect l="l" t="t" r="r" b="b"/>
              <a:pathLst>
                <a:path w="4931" h="2835" extrusionOk="0">
                  <a:moveTo>
                    <a:pt x="2456" y="1"/>
                  </a:moveTo>
                  <a:lnTo>
                    <a:pt x="303" y="832"/>
                  </a:lnTo>
                  <a:lnTo>
                    <a:pt x="19" y="2097"/>
                  </a:lnTo>
                  <a:lnTo>
                    <a:pt x="1" y="2192"/>
                  </a:lnTo>
                  <a:lnTo>
                    <a:pt x="19" y="2381"/>
                  </a:lnTo>
                  <a:lnTo>
                    <a:pt x="38" y="2513"/>
                  </a:lnTo>
                  <a:lnTo>
                    <a:pt x="76" y="2626"/>
                  </a:lnTo>
                  <a:lnTo>
                    <a:pt x="133" y="2740"/>
                  </a:lnTo>
                  <a:lnTo>
                    <a:pt x="227" y="2815"/>
                  </a:lnTo>
                  <a:lnTo>
                    <a:pt x="246" y="2834"/>
                  </a:lnTo>
                  <a:lnTo>
                    <a:pt x="284" y="2834"/>
                  </a:lnTo>
                  <a:lnTo>
                    <a:pt x="378" y="2815"/>
                  </a:lnTo>
                  <a:lnTo>
                    <a:pt x="511" y="2759"/>
                  </a:lnTo>
                  <a:lnTo>
                    <a:pt x="643" y="2683"/>
                  </a:lnTo>
                  <a:lnTo>
                    <a:pt x="964" y="2456"/>
                  </a:lnTo>
                  <a:lnTo>
                    <a:pt x="1323" y="2173"/>
                  </a:lnTo>
                  <a:lnTo>
                    <a:pt x="1946" y="1625"/>
                  </a:lnTo>
                  <a:lnTo>
                    <a:pt x="2230" y="1380"/>
                  </a:lnTo>
                  <a:lnTo>
                    <a:pt x="2456" y="1512"/>
                  </a:lnTo>
                  <a:lnTo>
                    <a:pt x="2702" y="1644"/>
                  </a:lnTo>
                  <a:lnTo>
                    <a:pt x="3023" y="1776"/>
                  </a:lnTo>
                  <a:lnTo>
                    <a:pt x="3382" y="1927"/>
                  </a:lnTo>
                  <a:lnTo>
                    <a:pt x="3760" y="2022"/>
                  </a:lnTo>
                  <a:lnTo>
                    <a:pt x="3949" y="2060"/>
                  </a:lnTo>
                  <a:lnTo>
                    <a:pt x="4156" y="2078"/>
                  </a:lnTo>
                  <a:lnTo>
                    <a:pt x="4326" y="2097"/>
                  </a:lnTo>
                  <a:lnTo>
                    <a:pt x="4515" y="2078"/>
                  </a:lnTo>
                  <a:lnTo>
                    <a:pt x="4666" y="2041"/>
                  </a:lnTo>
                  <a:lnTo>
                    <a:pt x="4780" y="1965"/>
                  </a:lnTo>
                  <a:lnTo>
                    <a:pt x="4855" y="1890"/>
                  </a:lnTo>
                  <a:lnTo>
                    <a:pt x="4912" y="1814"/>
                  </a:lnTo>
                  <a:lnTo>
                    <a:pt x="4931" y="1701"/>
                  </a:lnTo>
                  <a:lnTo>
                    <a:pt x="4931" y="1606"/>
                  </a:lnTo>
                  <a:lnTo>
                    <a:pt x="4931" y="1493"/>
                  </a:lnTo>
                  <a:lnTo>
                    <a:pt x="4893" y="1380"/>
                  </a:lnTo>
                  <a:lnTo>
                    <a:pt x="4799" y="1153"/>
                  </a:lnTo>
                  <a:lnTo>
                    <a:pt x="4704" y="964"/>
                  </a:lnTo>
                  <a:lnTo>
                    <a:pt x="4591" y="794"/>
                  </a:lnTo>
                  <a:lnTo>
                    <a:pt x="24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0"/>
            <p:cNvSpPr/>
            <p:nvPr/>
          </p:nvSpPr>
          <p:spPr>
            <a:xfrm>
              <a:off x="4629350" y="937525"/>
              <a:ext cx="132250" cy="79375"/>
            </a:xfrm>
            <a:custGeom>
              <a:avLst/>
              <a:gdLst/>
              <a:ahLst/>
              <a:cxnLst/>
              <a:rect l="l" t="t" r="r" b="b"/>
              <a:pathLst>
                <a:path w="5290" h="3175" extrusionOk="0">
                  <a:moveTo>
                    <a:pt x="2626" y="359"/>
                  </a:moveTo>
                  <a:lnTo>
                    <a:pt x="4648" y="1096"/>
                  </a:lnTo>
                  <a:lnTo>
                    <a:pt x="4761" y="1285"/>
                  </a:lnTo>
                  <a:lnTo>
                    <a:pt x="4855" y="1512"/>
                  </a:lnTo>
                  <a:lnTo>
                    <a:pt x="4912" y="1625"/>
                  </a:lnTo>
                  <a:lnTo>
                    <a:pt x="4931" y="1720"/>
                  </a:lnTo>
                  <a:lnTo>
                    <a:pt x="4931" y="1833"/>
                  </a:lnTo>
                  <a:lnTo>
                    <a:pt x="4912" y="1908"/>
                  </a:lnTo>
                  <a:lnTo>
                    <a:pt x="4893" y="1946"/>
                  </a:lnTo>
                  <a:lnTo>
                    <a:pt x="4855" y="1984"/>
                  </a:lnTo>
                  <a:lnTo>
                    <a:pt x="4780" y="2041"/>
                  </a:lnTo>
                  <a:lnTo>
                    <a:pt x="4648" y="2078"/>
                  </a:lnTo>
                  <a:lnTo>
                    <a:pt x="4308" y="2078"/>
                  </a:lnTo>
                  <a:lnTo>
                    <a:pt x="4138" y="2060"/>
                  </a:lnTo>
                  <a:lnTo>
                    <a:pt x="3949" y="2022"/>
                  </a:lnTo>
                  <a:lnTo>
                    <a:pt x="3590" y="1927"/>
                  </a:lnTo>
                  <a:lnTo>
                    <a:pt x="3250" y="1795"/>
                  </a:lnTo>
                  <a:lnTo>
                    <a:pt x="2947" y="1644"/>
                  </a:lnTo>
                  <a:lnTo>
                    <a:pt x="2721" y="1531"/>
                  </a:lnTo>
                  <a:lnTo>
                    <a:pt x="2494" y="1398"/>
                  </a:lnTo>
                  <a:lnTo>
                    <a:pt x="2437" y="1380"/>
                  </a:lnTo>
                  <a:lnTo>
                    <a:pt x="2324" y="1380"/>
                  </a:lnTo>
                  <a:lnTo>
                    <a:pt x="2267" y="1417"/>
                  </a:lnTo>
                  <a:lnTo>
                    <a:pt x="1738" y="1908"/>
                  </a:lnTo>
                  <a:lnTo>
                    <a:pt x="1210" y="2343"/>
                  </a:lnTo>
                  <a:lnTo>
                    <a:pt x="964" y="2532"/>
                  </a:lnTo>
                  <a:lnTo>
                    <a:pt x="756" y="2683"/>
                  </a:lnTo>
                  <a:lnTo>
                    <a:pt x="586" y="2777"/>
                  </a:lnTo>
                  <a:lnTo>
                    <a:pt x="473" y="2834"/>
                  </a:lnTo>
                  <a:lnTo>
                    <a:pt x="435" y="2777"/>
                  </a:lnTo>
                  <a:lnTo>
                    <a:pt x="397" y="2721"/>
                  </a:lnTo>
                  <a:lnTo>
                    <a:pt x="359" y="2570"/>
                  </a:lnTo>
                  <a:lnTo>
                    <a:pt x="359" y="2418"/>
                  </a:lnTo>
                  <a:lnTo>
                    <a:pt x="359" y="2286"/>
                  </a:lnTo>
                  <a:lnTo>
                    <a:pt x="624" y="1115"/>
                  </a:lnTo>
                  <a:lnTo>
                    <a:pt x="2626" y="359"/>
                  </a:lnTo>
                  <a:close/>
                  <a:moveTo>
                    <a:pt x="2626" y="1"/>
                  </a:moveTo>
                  <a:lnTo>
                    <a:pt x="2570" y="19"/>
                  </a:lnTo>
                  <a:lnTo>
                    <a:pt x="416" y="832"/>
                  </a:lnTo>
                  <a:lnTo>
                    <a:pt x="341" y="869"/>
                  </a:lnTo>
                  <a:lnTo>
                    <a:pt x="303" y="945"/>
                  </a:lnTo>
                  <a:lnTo>
                    <a:pt x="19" y="2230"/>
                  </a:lnTo>
                  <a:lnTo>
                    <a:pt x="19" y="2248"/>
                  </a:lnTo>
                  <a:lnTo>
                    <a:pt x="1" y="2381"/>
                  </a:lnTo>
                  <a:lnTo>
                    <a:pt x="1" y="2494"/>
                  </a:lnTo>
                  <a:lnTo>
                    <a:pt x="19" y="2626"/>
                  </a:lnTo>
                  <a:lnTo>
                    <a:pt x="57" y="2759"/>
                  </a:lnTo>
                  <a:lnTo>
                    <a:pt x="114" y="2910"/>
                  </a:lnTo>
                  <a:lnTo>
                    <a:pt x="189" y="3023"/>
                  </a:lnTo>
                  <a:lnTo>
                    <a:pt x="284" y="3136"/>
                  </a:lnTo>
                  <a:lnTo>
                    <a:pt x="341" y="3174"/>
                  </a:lnTo>
                  <a:lnTo>
                    <a:pt x="529" y="3174"/>
                  </a:lnTo>
                  <a:lnTo>
                    <a:pt x="643" y="3136"/>
                  </a:lnTo>
                  <a:lnTo>
                    <a:pt x="813" y="3042"/>
                  </a:lnTo>
                  <a:lnTo>
                    <a:pt x="1021" y="2929"/>
                  </a:lnTo>
                  <a:lnTo>
                    <a:pt x="1285" y="2740"/>
                  </a:lnTo>
                  <a:lnTo>
                    <a:pt x="1587" y="2494"/>
                  </a:lnTo>
                  <a:lnTo>
                    <a:pt x="1965" y="2173"/>
                  </a:lnTo>
                  <a:lnTo>
                    <a:pt x="2419" y="1757"/>
                  </a:lnTo>
                  <a:lnTo>
                    <a:pt x="2815" y="1965"/>
                  </a:lnTo>
                  <a:lnTo>
                    <a:pt x="3080" y="2097"/>
                  </a:lnTo>
                  <a:lnTo>
                    <a:pt x="3382" y="2211"/>
                  </a:lnTo>
                  <a:lnTo>
                    <a:pt x="3722" y="2324"/>
                  </a:lnTo>
                  <a:lnTo>
                    <a:pt x="4062" y="2400"/>
                  </a:lnTo>
                  <a:lnTo>
                    <a:pt x="4232" y="2418"/>
                  </a:lnTo>
                  <a:lnTo>
                    <a:pt x="4383" y="2437"/>
                  </a:lnTo>
                  <a:lnTo>
                    <a:pt x="4553" y="2437"/>
                  </a:lnTo>
                  <a:lnTo>
                    <a:pt x="4704" y="2418"/>
                  </a:lnTo>
                  <a:lnTo>
                    <a:pt x="4818" y="2381"/>
                  </a:lnTo>
                  <a:lnTo>
                    <a:pt x="4931" y="2343"/>
                  </a:lnTo>
                  <a:lnTo>
                    <a:pt x="5006" y="2305"/>
                  </a:lnTo>
                  <a:lnTo>
                    <a:pt x="5082" y="2267"/>
                  </a:lnTo>
                  <a:lnTo>
                    <a:pt x="5176" y="2154"/>
                  </a:lnTo>
                  <a:lnTo>
                    <a:pt x="5233" y="2041"/>
                  </a:lnTo>
                  <a:lnTo>
                    <a:pt x="5271" y="1946"/>
                  </a:lnTo>
                  <a:lnTo>
                    <a:pt x="5290" y="1871"/>
                  </a:lnTo>
                  <a:lnTo>
                    <a:pt x="5271" y="1682"/>
                  </a:lnTo>
                  <a:lnTo>
                    <a:pt x="5233" y="1493"/>
                  </a:lnTo>
                  <a:lnTo>
                    <a:pt x="5158" y="1304"/>
                  </a:lnTo>
                  <a:lnTo>
                    <a:pt x="5082" y="1134"/>
                  </a:lnTo>
                  <a:lnTo>
                    <a:pt x="5006" y="1002"/>
                  </a:lnTo>
                  <a:lnTo>
                    <a:pt x="4893" y="851"/>
                  </a:lnTo>
                  <a:lnTo>
                    <a:pt x="4855" y="813"/>
                  </a:lnTo>
                  <a:lnTo>
                    <a:pt x="4818" y="794"/>
                  </a:lnTo>
                  <a:lnTo>
                    <a:pt x="2683" y="19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0"/>
            <p:cNvSpPr/>
            <p:nvPr/>
          </p:nvSpPr>
          <p:spPr>
            <a:xfrm>
              <a:off x="4608575" y="923350"/>
              <a:ext cx="154450" cy="85050"/>
            </a:xfrm>
            <a:custGeom>
              <a:avLst/>
              <a:gdLst/>
              <a:ahLst/>
              <a:cxnLst/>
              <a:rect l="l" t="t" r="r" b="b"/>
              <a:pathLst>
                <a:path w="6178" h="3402" extrusionOk="0">
                  <a:moveTo>
                    <a:pt x="2513" y="1"/>
                  </a:moveTo>
                  <a:lnTo>
                    <a:pt x="473" y="1266"/>
                  </a:lnTo>
                  <a:lnTo>
                    <a:pt x="0" y="2627"/>
                  </a:lnTo>
                  <a:lnTo>
                    <a:pt x="492" y="3004"/>
                  </a:lnTo>
                  <a:lnTo>
                    <a:pt x="492" y="3042"/>
                  </a:lnTo>
                  <a:lnTo>
                    <a:pt x="492" y="3155"/>
                  </a:lnTo>
                  <a:lnTo>
                    <a:pt x="529" y="3231"/>
                  </a:lnTo>
                  <a:lnTo>
                    <a:pt x="567" y="3307"/>
                  </a:lnTo>
                  <a:lnTo>
                    <a:pt x="624" y="3363"/>
                  </a:lnTo>
                  <a:lnTo>
                    <a:pt x="718" y="3401"/>
                  </a:lnTo>
                  <a:lnTo>
                    <a:pt x="794" y="3401"/>
                  </a:lnTo>
                  <a:lnTo>
                    <a:pt x="907" y="3344"/>
                  </a:lnTo>
                  <a:lnTo>
                    <a:pt x="1039" y="3269"/>
                  </a:lnTo>
                  <a:lnTo>
                    <a:pt x="1228" y="3137"/>
                  </a:lnTo>
                  <a:lnTo>
                    <a:pt x="1625" y="2834"/>
                  </a:lnTo>
                  <a:lnTo>
                    <a:pt x="2059" y="2475"/>
                  </a:lnTo>
                  <a:lnTo>
                    <a:pt x="2853" y="1795"/>
                  </a:lnTo>
                  <a:lnTo>
                    <a:pt x="3212" y="1474"/>
                  </a:lnTo>
                  <a:lnTo>
                    <a:pt x="4118" y="1833"/>
                  </a:lnTo>
                  <a:lnTo>
                    <a:pt x="4836" y="2098"/>
                  </a:lnTo>
                  <a:lnTo>
                    <a:pt x="5157" y="2192"/>
                  </a:lnTo>
                  <a:lnTo>
                    <a:pt x="5384" y="2249"/>
                  </a:lnTo>
                  <a:lnTo>
                    <a:pt x="5479" y="2249"/>
                  </a:lnTo>
                  <a:lnTo>
                    <a:pt x="5554" y="2211"/>
                  </a:lnTo>
                  <a:lnTo>
                    <a:pt x="5630" y="2154"/>
                  </a:lnTo>
                  <a:lnTo>
                    <a:pt x="5705" y="2079"/>
                  </a:lnTo>
                  <a:lnTo>
                    <a:pt x="5781" y="1965"/>
                  </a:lnTo>
                  <a:lnTo>
                    <a:pt x="5837" y="1852"/>
                  </a:lnTo>
                  <a:lnTo>
                    <a:pt x="5951" y="1606"/>
                  </a:lnTo>
                  <a:lnTo>
                    <a:pt x="6045" y="1361"/>
                  </a:lnTo>
                  <a:lnTo>
                    <a:pt x="6121" y="1134"/>
                  </a:lnTo>
                  <a:lnTo>
                    <a:pt x="6178" y="908"/>
                  </a:lnTo>
                  <a:lnTo>
                    <a:pt x="25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0"/>
            <p:cNvSpPr/>
            <p:nvPr/>
          </p:nvSpPr>
          <p:spPr>
            <a:xfrm>
              <a:off x="4604325" y="915325"/>
              <a:ext cx="180900" cy="110075"/>
            </a:xfrm>
            <a:custGeom>
              <a:avLst/>
              <a:gdLst/>
              <a:ahLst/>
              <a:cxnLst/>
              <a:rect l="l" t="t" r="r" b="b"/>
              <a:pathLst>
                <a:path w="7236" h="4403" extrusionOk="0">
                  <a:moveTo>
                    <a:pt x="3401" y="1"/>
                  </a:moveTo>
                  <a:lnTo>
                    <a:pt x="2003" y="360"/>
                  </a:lnTo>
                  <a:lnTo>
                    <a:pt x="492" y="2079"/>
                  </a:lnTo>
                  <a:lnTo>
                    <a:pt x="170" y="2853"/>
                  </a:lnTo>
                  <a:lnTo>
                    <a:pt x="114" y="2948"/>
                  </a:lnTo>
                  <a:lnTo>
                    <a:pt x="57" y="3042"/>
                  </a:lnTo>
                  <a:lnTo>
                    <a:pt x="19" y="3174"/>
                  </a:lnTo>
                  <a:lnTo>
                    <a:pt x="0" y="3306"/>
                  </a:lnTo>
                  <a:lnTo>
                    <a:pt x="19" y="3439"/>
                  </a:lnTo>
                  <a:lnTo>
                    <a:pt x="57" y="3514"/>
                  </a:lnTo>
                  <a:lnTo>
                    <a:pt x="95" y="3571"/>
                  </a:lnTo>
                  <a:lnTo>
                    <a:pt x="152" y="3628"/>
                  </a:lnTo>
                  <a:lnTo>
                    <a:pt x="227" y="3665"/>
                  </a:lnTo>
                  <a:lnTo>
                    <a:pt x="265" y="3684"/>
                  </a:lnTo>
                  <a:lnTo>
                    <a:pt x="322" y="3684"/>
                  </a:lnTo>
                  <a:lnTo>
                    <a:pt x="473" y="3628"/>
                  </a:lnTo>
                  <a:lnTo>
                    <a:pt x="662" y="3514"/>
                  </a:lnTo>
                  <a:lnTo>
                    <a:pt x="888" y="3363"/>
                  </a:lnTo>
                  <a:lnTo>
                    <a:pt x="1134" y="3174"/>
                  </a:lnTo>
                  <a:lnTo>
                    <a:pt x="1398" y="2948"/>
                  </a:lnTo>
                  <a:lnTo>
                    <a:pt x="1946" y="2456"/>
                  </a:lnTo>
                  <a:lnTo>
                    <a:pt x="2475" y="1965"/>
                  </a:lnTo>
                  <a:lnTo>
                    <a:pt x="2928" y="1512"/>
                  </a:lnTo>
                  <a:lnTo>
                    <a:pt x="3344" y="1077"/>
                  </a:lnTo>
                  <a:lnTo>
                    <a:pt x="5384" y="1927"/>
                  </a:lnTo>
                  <a:lnTo>
                    <a:pt x="5403" y="2192"/>
                  </a:lnTo>
                  <a:lnTo>
                    <a:pt x="5441" y="2456"/>
                  </a:lnTo>
                  <a:lnTo>
                    <a:pt x="5497" y="2796"/>
                  </a:lnTo>
                  <a:lnTo>
                    <a:pt x="5573" y="3155"/>
                  </a:lnTo>
                  <a:lnTo>
                    <a:pt x="5705" y="3533"/>
                  </a:lnTo>
                  <a:lnTo>
                    <a:pt x="5800" y="3722"/>
                  </a:lnTo>
                  <a:lnTo>
                    <a:pt x="5875" y="3911"/>
                  </a:lnTo>
                  <a:lnTo>
                    <a:pt x="5989" y="4062"/>
                  </a:lnTo>
                  <a:lnTo>
                    <a:pt x="6102" y="4213"/>
                  </a:lnTo>
                  <a:lnTo>
                    <a:pt x="6234" y="4327"/>
                  </a:lnTo>
                  <a:lnTo>
                    <a:pt x="6348" y="4383"/>
                  </a:lnTo>
                  <a:lnTo>
                    <a:pt x="6461" y="4402"/>
                  </a:lnTo>
                  <a:lnTo>
                    <a:pt x="6574" y="4364"/>
                  </a:lnTo>
                  <a:lnTo>
                    <a:pt x="6669" y="4308"/>
                  </a:lnTo>
                  <a:lnTo>
                    <a:pt x="6763" y="4213"/>
                  </a:lnTo>
                  <a:lnTo>
                    <a:pt x="6839" y="4081"/>
                  </a:lnTo>
                  <a:lnTo>
                    <a:pt x="6933" y="3949"/>
                  </a:lnTo>
                  <a:lnTo>
                    <a:pt x="7065" y="3665"/>
                  </a:lnTo>
                  <a:lnTo>
                    <a:pt x="7160" y="3401"/>
                  </a:lnTo>
                  <a:lnTo>
                    <a:pt x="7235" y="3136"/>
                  </a:lnTo>
                  <a:lnTo>
                    <a:pt x="6102" y="719"/>
                  </a:lnTo>
                  <a:lnTo>
                    <a:pt x="34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0"/>
            <p:cNvSpPr/>
            <p:nvPr/>
          </p:nvSpPr>
          <p:spPr>
            <a:xfrm>
              <a:off x="4620375" y="939425"/>
              <a:ext cx="138400" cy="83125"/>
            </a:xfrm>
            <a:custGeom>
              <a:avLst/>
              <a:gdLst/>
              <a:ahLst/>
              <a:cxnLst/>
              <a:rect l="l" t="t" r="r" b="b"/>
              <a:pathLst>
                <a:path w="5536" h="3325" extrusionOk="0">
                  <a:moveTo>
                    <a:pt x="2683" y="0"/>
                  </a:moveTo>
                  <a:lnTo>
                    <a:pt x="2626" y="38"/>
                  </a:lnTo>
                  <a:lnTo>
                    <a:pt x="2343" y="321"/>
                  </a:lnTo>
                  <a:lnTo>
                    <a:pt x="1663" y="1001"/>
                  </a:lnTo>
                  <a:lnTo>
                    <a:pt x="1247" y="1398"/>
                  </a:lnTo>
                  <a:lnTo>
                    <a:pt x="832" y="1776"/>
                  </a:lnTo>
                  <a:lnTo>
                    <a:pt x="416" y="2135"/>
                  </a:lnTo>
                  <a:lnTo>
                    <a:pt x="38" y="2399"/>
                  </a:lnTo>
                  <a:lnTo>
                    <a:pt x="20" y="2437"/>
                  </a:lnTo>
                  <a:lnTo>
                    <a:pt x="1" y="2475"/>
                  </a:lnTo>
                  <a:lnTo>
                    <a:pt x="1" y="2531"/>
                  </a:lnTo>
                  <a:lnTo>
                    <a:pt x="20" y="2569"/>
                  </a:lnTo>
                  <a:lnTo>
                    <a:pt x="38" y="2607"/>
                  </a:lnTo>
                  <a:lnTo>
                    <a:pt x="133" y="2607"/>
                  </a:lnTo>
                  <a:lnTo>
                    <a:pt x="171" y="2588"/>
                  </a:lnTo>
                  <a:lnTo>
                    <a:pt x="511" y="2342"/>
                  </a:lnTo>
                  <a:lnTo>
                    <a:pt x="888" y="2040"/>
                  </a:lnTo>
                  <a:lnTo>
                    <a:pt x="1266" y="1681"/>
                  </a:lnTo>
                  <a:lnTo>
                    <a:pt x="1663" y="1322"/>
                  </a:lnTo>
                  <a:lnTo>
                    <a:pt x="2324" y="661"/>
                  </a:lnTo>
                  <a:lnTo>
                    <a:pt x="2740" y="246"/>
                  </a:lnTo>
                  <a:lnTo>
                    <a:pt x="4629" y="1039"/>
                  </a:lnTo>
                  <a:lnTo>
                    <a:pt x="4685" y="1474"/>
                  </a:lnTo>
                  <a:lnTo>
                    <a:pt x="4742" y="1776"/>
                  </a:lnTo>
                  <a:lnTo>
                    <a:pt x="4818" y="2116"/>
                  </a:lnTo>
                  <a:lnTo>
                    <a:pt x="4912" y="2456"/>
                  </a:lnTo>
                  <a:lnTo>
                    <a:pt x="5025" y="2777"/>
                  </a:lnTo>
                  <a:lnTo>
                    <a:pt x="5101" y="2928"/>
                  </a:lnTo>
                  <a:lnTo>
                    <a:pt x="5177" y="3060"/>
                  </a:lnTo>
                  <a:lnTo>
                    <a:pt x="5252" y="3193"/>
                  </a:lnTo>
                  <a:lnTo>
                    <a:pt x="5347" y="3287"/>
                  </a:lnTo>
                  <a:lnTo>
                    <a:pt x="5384" y="3306"/>
                  </a:lnTo>
                  <a:lnTo>
                    <a:pt x="5422" y="3325"/>
                  </a:lnTo>
                  <a:lnTo>
                    <a:pt x="5460" y="3306"/>
                  </a:lnTo>
                  <a:lnTo>
                    <a:pt x="5498" y="3287"/>
                  </a:lnTo>
                  <a:lnTo>
                    <a:pt x="5535" y="3249"/>
                  </a:lnTo>
                  <a:lnTo>
                    <a:pt x="5535" y="3211"/>
                  </a:lnTo>
                  <a:lnTo>
                    <a:pt x="5535" y="3155"/>
                  </a:lnTo>
                  <a:lnTo>
                    <a:pt x="5498" y="3117"/>
                  </a:lnTo>
                  <a:lnTo>
                    <a:pt x="5422" y="3023"/>
                  </a:lnTo>
                  <a:lnTo>
                    <a:pt x="5347" y="2890"/>
                  </a:lnTo>
                  <a:lnTo>
                    <a:pt x="5271" y="2739"/>
                  </a:lnTo>
                  <a:lnTo>
                    <a:pt x="5195" y="2588"/>
                  </a:lnTo>
                  <a:lnTo>
                    <a:pt x="5082" y="2229"/>
                  </a:lnTo>
                  <a:lnTo>
                    <a:pt x="5007" y="1870"/>
                  </a:lnTo>
                  <a:lnTo>
                    <a:pt x="4931" y="1530"/>
                  </a:lnTo>
                  <a:lnTo>
                    <a:pt x="4893" y="1228"/>
                  </a:lnTo>
                  <a:lnTo>
                    <a:pt x="4855" y="963"/>
                  </a:lnTo>
                  <a:lnTo>
                    <a:pt x="4837" y="907"/>
                  </a:lnTo>
                  <a:lnTo>
                    <a:pt x="4780" y="869"/>
                  </a:lnTo>
                  <a:lnTo>
                    <a:pt x="275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0"/>
            <p:cNvSpPr/>
            <p:nvPr/>
          </p:nvSpPr>
          <p:spPr>
            <a:xfrm>
              <a:off x="4633600" y="957350"/>
              <a:ext cx="110050" cy="49150"/>
            </a:xfrm>
            <a:custGeom>
              <a:avLst/>
              <a:gdLst/>
              <a:ahLst/>
              <a:cxnLst/>
              <a:rect l="l" t="t" r="r" b="b"/>
              <a:pathLst>
                <a:path w="4402" h="1966" extrusionOk="0">
                  <a:moveTo>
                    <a:pt x="2192" y="1"/>
                  </a:moveTo>
                  <a:lnTo>
                    <a:pt x="2135" y="20"/>
                  </a:lnTo>
                  <a:lnTo>
                    <a:pt x="1342" y="719"/>
                  </a:lnTo>
                  <a:lnTo>
                    <a:pt x="681" y="1285"/>
                  </a:lnTo>
                  <a:lnTo>
                    <a:pt x="341" y="1550"/>
                  </a:lnTo>
                  <a:lnTo>
                    <a:pt x="57" y="1758"/>
                  </a:lnTo>
                  <a:lnTo>
                    <a:pt x="19" y="1795"/>
                  </a:lnTo>
                  <a:lnTo>
                    <a:pt x="1" y="1833"/>
                  </a:lnTo>
                  <a:lnTo>
                    <a:pt x="1" y="1871"/>
                  </a:lnTo>
                  <a:lnTo>
                    <a:pt x="19" y="1928"/>
                  </a:lnTo>
                  <a:lnTo>
                    <a:pt x="57" y="1966"/>
                  </a:lnTo>
                  <a:lnTo>
                    <a:pt x="114" y="1966"/>
                  </a:lnTo>
                  <a:lnTo>
                    <a:pt x="189" y="1947"/>
                  </a:lnTo>
                  <a:lnTo>
                    <a:pt x="454" y="1758"/>
                  </a:lnTo>
                  <a:lnTo>
                    <a:pt x="737" y="1531"/>
                  </a:lnTo>
                  <a:lnTo>
                    <a:pt x="1342" y="1021"/>
                  </a:lnTo>
                  <a:lnTo>
                    <a:pt x="1890" y="549"/>
                  </a:lnTo>
                  <a:lnTo>
                    <a:pt x="2230" y="246"/>
                  </a:lnTo>
                  <a:lnTo>
                    <a:pt x="3155" y="624"/>
                  </a:lnTo>
                  <a:lnTo>
                    <a:pt x="3760" y="832"/>
                  </a:lnTo>
                  <a:lnTo>
                    <a:pt x="4024" y="927"/>
                  </a:lnTo>
                  <a:lnTo>
                    <a:pt x="4251" y="983"/>
                  </a:lnTo>
                  <a:lnTo>
                    <a:pt x="4308" y="983"/>
                  </a:lnTo>
                  <a:lnTo>
                    <a:pt x="4345" y="964"/>
                  </a:lnTo>
                  <a:lnTo>
                    <a:pt x="4364" y="945"/>
                  </a:lnTo>
                  <a:lnTo>
                    <a:pt x="4383" y="889"/>
                  </a:lnTo>
                  <a:lnTo>
                    <a:pt x="4402" y="851"/>
                  </a:lnTo>
                  <a:lnTo>
                    <a:pt x="4383" y="813"/>
                  </a:lnTo>
                  <a:lnTo>
                    <a:pt x="4345" y="775"/>
                  </a:lnTo>
                  <a:lnTo>
                    <a:pt x="4308" y="757"/>
                  </a:lnTo>
                  <a:lnTo>
                    <a:pt x="4062" y="681"/>
                  </a:lnTo>
                  <a:lnTo>
                    <a:pt x="3741" y="587"/>
                  </a:lnTo>
                  <a:lnTo>
                    <a:pt x="3080" y="341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0"/>
            <p:cNvSpPr/>
            <p:nvPr/>
          </p:nvSpPr>
          <p:spPr>
            <a:xfrm>
              <a:off x="4605750" y="923825"/>
              <a:ext cx="160575" cy="97325"/>
            </a:xfrm>
            <a:custGeom>
              <a:avLst/>
              <a:gdLst/>
              <a:ahLst/>
              <a:cxnLst/>
              <a:rect l="l" t="t" r="r" b="b"/>
              <a:pathLst>
                <a:path w="6423" h="3893" extrusionOk="0">
                  <a:moveTo>
                    <a:pt x="3079" y="1"/>
                  </a:moveTo>
                  <a:lnTo>
                    <a:pt x="3022" y="20"/>
                  </a:lnTo>
                  <a:lnTo>
                    <a:pt x="2682" y="379"/>
                  </a:lnTo>
                  <a:lnTo>
                    <a:pt x="1889" y="1191"/>
                  </a:lnTo>
                  <a:lnTo>
                    <a:pt x="1417" y="1644"/>
                  </a:lnTo>
                  <a:lnTo>
                    <a:pt x="907" y="2098"/>
                  </a:lnTo>
                  <a:lnTo>
                    <a:pt x="453" y="2475"/>
                  </a:lnTo>
                  <a:lnTo>
                    <a:pt x="246" y="2626"/>
                  </a:lnTo>
                  <a:lnTo>
                    <a:pt x="57" y="2759"/>
                  </a:lnTo>
                  <a:lnTo>
                    <a:pt x="19" y="2796"/>
                  </a:lnTo>
                  <a:lnTo>
                    <a:pt x="0" y="2834"/>
                  </a:lnTo>
                  <a:lnTo>
                    <a:pt x="0" y="2872"/>
                  </a:lnTo>
                  <a:lnTo>
                    <a:pt x="0" y="2929"/>
                  </a:lnTo>
                  <a:lnTo>
                    <a:pt x="38" y="2948"/>
                  </a:lnTo>
                  <a:lnTo>
                    <a:pt x="76" y="2966"/>
                  </a:lnTo>
                  <a:lnTo>
                    <a:pt x="132" y="2985"/>
                  </a:lnTo>
                  <a:lnTo>
                    <a:pt x="170" y="2966"/>
                  </a:lnTo>
                  <a:lnTo>
                    <a:pt x="340" y="2834"/>
                  </a:lnTo>
                  <a:lnTo>
                    <a:pt x="548" y="2702"/>
                  </a:lnTo>
                  <a:lnTo>
                    <a:pt x="982" y="2343"/>
                  </a:lnTo>
                  <a:lnTo>
                    <a:pt x="1436" y="1946"/>
                  </a:lnTo>
                  <a:lnTo>
                    <a:pt x="1889" y="1512"/>
                  </a:lnTo>
                  <a:lnTo>
                    <a:pt x="2682" y="737"/>
                  </a:lnTo>
                  <a:lnTo>
                    <a:pt x="3155" y="246"/>
                  </a:lnTo>
                  <a:lnTo>
                    <a:pt x="3703" y="416"/>
                  </a:lnTo>
                  <a:lnTo>
                    <a:pt x="4118" y="567"/>
                  </a:lnTo>
                  <a:lnTo>
                    <a:pt x="4571" y="756"/>
                  </a:lnTo>
                  <a:lnTo>
                    <a:pt x="5025" y="983"/>
                  </a:lnTo>
                  <a:lnTo>
                    <a:pt x="5233" y="1096"/>
                  </a:lnTo>
                  <a:lnTo>
                    <a:pt x="5422" y="1229"/>
                  </a:lnTo>
                  <a:lnTo>
                    <a:pt x="5592" y="1342"/>
                  </a:lnTo>
                  <a:lnTo>
                    <a:pt x="5743" y="1474"/>
                  </a:lnTo>
                  <a:lnTo>
                    <a:pt x="5875" y="1625"/>
                  </a:lnTo>
                  <a:lnTo>
                    <a:pt x="5969" y="1758"/>
                  </a:lnTo>
                  <a:lnTo>
                    <a:pt x="6064" y="2003"/>
                  </a:lnTo>
                  <a:lnTo>
                    <a:pt x="6139" y="2286"/>
                  </a:lnTo>
                  <a:lnTo>
                    <a:pt x="6177" y="2551"/>
                  </a:lnTo>
                  <a:lnTo>
                    <a:pt x="6196" y="2815"/>
                  </a:lnTo>
                  <a:lnTo>
                    <a:pt x="6177" y="3080"/>
                  </a:lnTo>
                  <a:lnTo>
                    <a:pt x="6158" y="3325"/>
                  </a:lnTo>
                  <a:lnTo>
                    <a:pt x="6102" y="3533"/>
                  </a:lnTo>
                  <a:lnTo>
                    <a:pt x="6007" y="3722"/>
                  </a:lnTo>
                  <a:lnTo>
                    <a:pt x="6007" y="3760"/>
                  </a:lnTo>
                  <a:lnTo>
                    <a:pt x="6007" y="3817"/>
                  </a:lnTo>
                  <a:lnTo>
                    <a:pt x="6026" y="3854"/>
                  </a:lnTo>
                  <a:lnTo>
                    <a:pt x="6064" y="3873"/>
                  </a:lnTo>
                  <a:lnTo>
                    <a:pt x="6120" y="3892"/>
                  </a:lnTo>
                  <a:lnTo>
                    <a:pt x="6177" y="3873"/>
                  </a:lnTo>
                  <a:lnTo>
                    <a:pt x="6215" y="3835"/>
                  </a:lnTo>
                  <a:lnTo>
                    <a:pt x="6309" y="3628"/>
                  </a:lnTo>
                  <a:lnTo>
                    <a:pt x="6366" y="3401"/>
                  </a:lnTo>
                  <a:lnTo>
                    <a:pt x="6423" y="3136"/>
                  </a:lnTo>
                  <a:lnTo>
                    <a:pt x="6423" y="2853"/>
                  </a:lnTo>
                  <a:lnTo>
                    <a:pt x="6423" y="2551"/>
                  </a:lnTo>
                  <a:lnTo>
                    <a:pt x="6366" y="2249"/>
                  </a:lnTo>
                  <a:lnTo>
                    <a:pt x="6291" y="1946"/>
                  </a:lnTo>
                  <a:lnTo>
                    <a:pt x="6177" y="1644"/>
                  </a:lnTo>
                  <a:lnTo>
                    <a:pt x="6064" y="1474"/>
                  </a:lnTo>
                  <a:lnTo>
                    <a:pt x="5913" y="1323"/>
                  </a:lnTo>
                  <a:lnTo>
                    <a:pt x="5724" y="1153"/>
                  </a:lnTo>
                  <a:lnTo>
                    <a:pt x="5516" y="1021"/>
                  </a:lnTo>
                  <a:lnTo>
                    <a:pt x="5289" y="870"/>
                  </a:lnTo>
                  <a:lnTo>
                    <a:pt x="5044" y="737"/>
                  </a:lnTo>
                  <a:lnTo>
                    <a:pt x="4534" y="492"/>
                  </a:lnTo>
                  <a:lnTo>
                    <a:pt x="4024" y="284"/>
                  </a:lnTo>
                  <a:lnTo>
                    <a:pt x="3608" y="133"/>
                  </a:lnTo>
                  <a:lnTo>
                    <a:pt x="31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30"/>
            <p:cNvSpPr/>
            <p:nvPr/>
          </p:nvSpPr>
          <p:spPr>
            <a:xfrm>
              <a:off x="4591100" y="875200"/>
              <a:ext cx="298025" cy="273925"/>
            </a:xfrm>
            <a:custGeom>
              <a:avLst/>
              <a:gdLst/>
              <a:ahLst/>
              <a:cxnLst/>
              <a:rect l="l" t="t" r="r" b="b"/>
              <a:pathLst>
                <a:path w="11921" h="10957" extrusionOk="0">
                  <a:moveTo>
                    <a:pt x="3420" y="0"/>
                  </a:moveTo>
                  <a:lnTo>
                    <a:pt x="3306" y="19"/>
                  </a:lnTo>
                  <a:lnTo>
                    <a:pt x="3193" y="57"/>
                  </a:lnTo>
                  <a:lnTo>
                    <a:pt x="3042" y="151"/>
                  </a:lnTo>
                  <a:lnTo>
                    <a:pt x="2853" y="321"/>
                  </a:lnTo>
                  <a:lnTo>
                    <a:pt x="2645" y="529"/>
                  </a:lnTo>
                  <a:lnTo>
                    <a:pt x="2418" y="775"/>
                  </a:lnTo>
                  <a:lnTo>
                    <a:pt x="2173" y="1058"/>
                  </a:lnTo>
                  <a:lnTo>
                    <a:pt x="1908" y="1379"/>
                  </a:lnTo>
                  <a:lnTo>
                    <a:pt x="1398" y="2078"/>
                  </a:lnTo>
                  <a:lnTo>
                    <a:pt x="907" y="2815"/>
                  </a:lnTo>
                  <a:lnTo>
                    <a:pt x="699" y="3174"/>
                  </a:lnTo>
                  <a:lnTo>
                    <a:pt x="492" y="3514"/>
                  </a:lnTo>
                  <a:lnTo>
                    <a:pt x="322" y="3835"/>
                  </a:lnTo>
                  <a:lnTo>
                    <a:pt x="189" y="4137"/>
                  </a:lnTo>
                  <a:lnTo>
                    <a:pt x="76" y="4401"/>
                  </a:lnTo>
                  <a:lnTo>
                    <a:pt x="19" y="4628"/>
                  </a:lnTo>
                  <a:lnTo>
                    <a:pt x="0" y="4760"/>
                  </a:lnTo>
                  <a:lnTo>
                    <a:pt x="0" y="4874"/>
                  </a:lnTo>
                  <a:lnTo>
                    <a:pt x="38" y="4968"/>
                  </a:lnTo>
                  <a:lnTo>
                    <a:pt x="76" y="5044"/>
                  </a:lnTo>
                  <a:lnTo>
                    <a:pt x="114" y="5063"/>
                  </a:lnTo>
                  <a:lnTo>
                    <a:pt x="170" y="5100"/>
                  </a:lnTo>
                  <a:lnTo>
                    <a:pt x="227" y="5119"/>
                  </a:lnTo>
                  <a:lnTo>
                    <a:pt x="303" y="5138"/>
                  </a:lnTo>
                  <a:lnTo>
                    <a:pt x="322" y="5138"/>
                  </a:lnTo>
                  <a:lnTo>
                    <a:pt x="454" y="5100"/>
                  </a:lnTo>
                  <a:lnTo>
                    <a:pt x="624" y="5044"/>
                  </a:lnTo>
                  <a:lnTo>
                    <a:pt x="832" y="4911"/>
                  </a:lnTo>
                  <a:lnTo>
                    <a:pt x="1058" y="4779"/>
                  </a:lnTo>
                  <a:lnTo>
                    <a:pt x="1285" y="4590"/>
                  </a:lnTo>
                  <a:lnTo>
                    <a:pt x="1531" y="4383"/>
                  </a:lnTo>
                  <a:lnTo>
                    <a:pt x="2059" y="3929"/>
                  </a:lnTo>
                  <a:lnTo>
                    <a:pt x="2588" y="3438"/>
                  </a:lnTo>
                  <a:lnTo>
                    <a:pt x="3061" y="2966"/>
                  </a:lnTo>
                  <a:lnTo>
                    <a:pt x="3760" y="2248"/>
                  </a:lnTo>
                  <a:lnTo>
                    <a:pt x="4081" y="2342"/>
                  </a:lnTo>
                  <a:lnTo>
                    <a:pt x="4459" y="2494"/>
                  </a:lnTo>
                  <a:lnTo>
                    <a:pt x="4874" y="2645"/>
                  </a:lnTo>
                  <a:lnTo>
                    <a:pt x="5290" y="2834"/>
                  </a:lnTo>
                  <a:lnTo>
                    <a:pt x="5686" y="3041"/>
                  </a:lnTo>
                  <a:lnTo>
                    <a:pt x="6045" y="3268"/>
                  </a:lnTo>
                  <a:lnTo>
                    <a:pt x="6196" y="3381"/>
                  </a:lnTo>
                  <a:lnTo>
                    <a:pt x="6310" y="3495"/>
                  </a:lnTo>
                  <a:lnTo>
                    <a:pt x="6423" y="3608"/>
                  </a:lnTo>
                  <a:lnTo>
                    <a:pt x="6499" y="3721"/>
                  </a:lnTo>
                  <a:lnTo>
                    <a:pt x="6593" y="3967"/>
                  </a:lnTo>
                  <a:lnTo>
                    <a:pt x="6669" y="4213"/>
                  </a:lnTo>
                  <a:lnTo>
                    <a:pt x="6706" y="4477"/>
                  </a:lnTo>
                  <a:lnTo>
                    <a:pt x="6725" y="4741"/>
                  </a:lnTo>
                  <a:lnTo>
                    <a:pt x="6725" y="4987"/>
                  </a:lnTo>
                  <a:lnTo>
                    <a:pt x="6688" y="5214"/>
                  </a:lnTo>
                  <a:lnTo>
                    <a:pt x="6650" y="5422"/>
                  </a:lnTo>
                  <a:lnTo>
                    <a:pt x="6574" y="5592"/>
                  </a:lnTo>
                  <a:lnTo>
                    <a:pt x="6518" y="5686"/>
                  </a:lnTo>
                  <a:lnTo>
                    <a:pt x="6480" y="5762"/>
                  </a:lnTo>
                  <a:lnTo>
                    <a:pt x="6423" y="5799"/>
                  </a:lnTo>
                  <a:lnTo>
                    <a:pt x="6348" y="5818"/>
                  </a:lnTo>
                  <a:lnTo>
                    <a:pt x="6291" y="5856"/>
                  </a:lnTo>
                  <a:lnTo>
                    <a:pt x="6253" y="5894"/>
                  </a:lnTo>
                  <a:lnTo>
                    <a:pt x="6215" y="5969"/>
                  </a:lnTo>
                  <a:lnTo>
                    <a:pt x="6215" y="6026"/>
                  </a:lnTo>
                  <a:lnTo>
                    <a:pt x="6253" y="6102"/>
                  </a:lnTo>
                  <a:lnTo>
                    <a:pt x="6310" y="6139"/>
                  </a:lnTo>
                  <a:lnTo>
                    <a:pt x="6366" y="6158"/>
                  </a:lnTo>
                  <a:lnTo>
                    <a:pt x="6442" y="6158"/>
                  </a:lnTo>
                  <a:lnTo>
                    <a:pt x="6536" y="6120"/>
                  </a:lnTo>
                  <a:lnTo>
                    <a:pt x="6650" y="6045"/>
                  </a:lnTo>
                  <a:lnTo>
                    <a:pt x="6782" y="5932"/>
                  </a:lnTo>
                  <a:lnTo>
                    <a:pt x="6839" y="5837"/>
                  </a:lnTo>
                  <a:lnTo>
                    <a:pt x="6895" y="5743"/>
                  </a:lnTo>
                  <a:lnTo>
                    <a:pt x="6971" y="5535"/>
                  </a:lnTo>
                  <a:lnTo>
                    <a:pt x="7028" y="5289"/>
                  </a:lnTo>
                  <a:lnTo>
                    <a:pt x="7065" y="5025"/>
                  </a:lnTo>
                  <a:lnTo>
                    <a:pt x="7065" y="4741"/>
                  </a:lnTo>
                  <a:lnTo>
                    <a:pt x="7047" y="4439"/>
                  </a:lnTo>
                  <a:lnTo>
                    <a:pt x="7009" y="4137"/>
                  </a:lnTo>
                  <a:lnTo>
                    <a:pt x="6914" y="3854"/>
                  </a:lnTo>
                  <a:lnTo>
                    <a:pt x="6801" y="3570"/>
                  </a:lnTo>
                  <a:lnTo>
                    <a:pt x="6706" y="3400"/>
                  </a:lnTo>
                  <a:lnTo>
                    <a:pt x="6555" y="3230"/>
                  </a:lnTo>
                  <a:lnTo>
                    <a:pt x="6385" y="3079"/>
                  </a:lnTo>
                  <a:lnTo>
                    <a:pt x="6178" y="2928"/>
                  </a:lnTo>
                  <a:lnTo>
                    <a:pt x="5951" y="2796"/>
                  </a:lnTo>
                  <a:lnTo>
                    <a:pt x="5705" y="2645"/>
                  </a:lnTo>
                  <a:lnTo>
                    <a:pt x="5214" y="2418"/>
                  </a:lnTo>
                  <a:lnTo>
                    <a:pt x="4723" y="2210"/>
                  </a:lnTo>
                  <a:lnTo>
                    <a:pt x="4270" y="2059"/>
                  </a:lnTo>
                  <a:lnTo>
                    <a:pt x="3760" y="1889"/>
                  </a:lnTo>
                  <a:lnTo>
                    <a:pt x="3703" y="1870"/>
                  </a:lnTo>
                  <a:lnTo>
                    <a:pt x="3665" y="1889"/>
                  </a:lnTo>
                  <a:lnTo>
                    <a:pt x="3608" y="1908"/>
                  </a:lnTo>
                  <a:lnTo>
                    <a:pt x="3571" y="1927"/>
                  </a:lnTo>
                  <a:lnTo>
                    <a:pt x="3080" y="2437"/>
                  </a:lnTo>
                  <a:lnTo>
                    <a:pt x="2588" y="2947"/>
                  </a:lnTo>
                  <a:lnTo>
                    <a:pt x="2097" y="3419"/>
                  </a:lnTo>
                  <a:lnTo>
                    <a:pt x="1625" y="3854"/>
                  </a:lnTo>
                  <a:lnTo>
                    <a:pt x="1209" y="4213"/>
                  </a:lnTo>
                  <a:lnTo>
                    <a:pt x="832" y="4515"/>
                  </a:lnTo>
                  <a:lnTo>
                    <a:pt x="548" y="4704"/>
                  </a:lnTo>
                  <a:lnTo>
                    <a:pt x="435" y="4760"/>
                  </a:lnTo>
                  <a:lnTo>
                    <a:pt x="340" y="4779"/>
                  </a:lnTo>
                  <a:lnTo>
                    <a:pt x="359" y="4647"/>
                  </a:lnTo>
                  <a:lnTo>
                    <a:pt x="435" y="4458"/>
                  </a:lnTo>
                  <a:lnTo>
                    <a:pt x="529" y="4213"/>
                  </a:lnTo>
                  <a:lnTo>
                    <a:pt x="681" y="3910"/>
                  </a:lnTo>
                  <a:lnTo>
                    <a:pt x="1058" y="3249"/>
                  </a:lnTo>
                  <a:lnTo>
                    <a:pt x="1531" y="2512"/>
                  </a:lnTo>
                  <a:lnTo>
                    <a:pt x="2041" y="1795"/>
                  </a:lnTo>
                  <a:lnTo>
                    <a:pt x="2286" y="1455"/>
                  </a:lnTo>
                  <a:lnTo>
                    <a:pt x="2532" y="1152"/>
                  </a:lnTo>
                  <a:lnTo>
                    <a:pt x="2758" y="869"/>
                  </a:lnTo>
                  <a:lnTo>
                    <a:pt x="2985" y="642"/>
                  </a:lnTo>
                  <a:lnTo>
                    <a:pt x="3174" y="472"/>
                  </a:lnTo>
                  <a:lnTo>
                    <a:pt x="3344" y="378"/>
                  </a:lnTo>
                  <a:lnTo>
                    <a:pt x="3420" y="359"/>
                  </a:lnTo>
                  <a:lnTo>
                    <a:pt x="3514" y="340"/>
                  </a:lnTo>
                  <a:lnTo>
                    <a:pt x="3741" y="378"/>
                  </a:lnTo>
                  <a:lnTo>
                    <a:pt x="4043" y="453"/>
                  </a:lnTo>
                  <a:lnTo>
                    <a:pt x="4383" y="567"/>
                  </a:lnTo>
                  <a:lnTo>
                    <a:pt x="4780" y="718"/>
                  </a:lnTo>
                  <a:lnTo>
                    <a:pt x="5195" y="926"/>
                  </a:lnTo>
                  <a:lnTo>
                    <a:pt x="5649" y="1133"/>
                  </a:lnTo>
                  <a:lnTo>
                    <a:pt x="6102" y="1379"/>
                  </a:lnTo>
                  <a:lnTo>
                    <a:pt x="7028" y="1889"/>
                  </a:lnTo>
                  <a:lnTo>
                    <a:pt x="7897" y="2418"/>
                  </a:lnTo>
                  <a:lnTo>
                    <a:pt x="8293" y="2682"/>
                  </a:lnTo>
                  <a:lnTo>
                    <a:pt x="8633" y="2928"/>
                  </a:lnTo>
                  <a:lnTo>
                    <a:pt x="8936" y="3136"/>
                  </a:lnTo>
                  <a:lnTo>
                    <a:pt x="9162" y="3344"/>
                  </a:lnTo>
                  <a:lnTo>
                    <a:pt x="9238" y="3419"/>
                  </a:lnTo>
                  <a:lnTo>
                    <a:pt x="9313" y="3532"/>
                  </a:lnTo>
                  <a:lnTo>
                    <a:pt x="9483" y="3797"/>
                  </a:lnTo>
                  <a:lnTo>
                    <a:pt x="9634" y="4137"/>
                  </a:lnTo>
                  <a:lnTo>
                    <a:pt x="9804" y="4553"/>
                  </a:lnTo>
                  <a:lnTo>
                    <a:pt x="9993" y="5025"/>
                  </a:lnTo>
                  <a:lnTo>
                    <a:pt x="10163" y="5535"/>
                  </a:lnTo>
                  <a:lnTo>
                    <a:pt x="10503" y="6668"/>
                  </a:lnTo>
                  <a:lnTo>
                    <a:pt x="10843" y="7839"/>
                  </a:lnTo>
                  <a:lnTo>
                    <a:pt x="11146" y="8992"/>
                  </a:lnTo>
                  <a:lnTo>
                    <a:pt x="11391" y="10012"/>
                  </a:lnTo>
                  <a:lnTo>
                    <a:pt x="11580" y="10824"/>
                  </a:lnTo>
                  <a:lnTo>
                    <a:pt x="11618" y="10881"/>
                  </a:lnTo>
                  <a:lnTo>
                    <a:pt x="11656" y="10919"/>
                  </a:lnTo>
                  <a:lnTo>
                    <a:pt x="11694" y="10956"/>
                  </a:lnTo>
                  <a:lnTo>
                    <a:pt x="11788" y="10956"/>
                  </a:lnTo>
                  <a:lnTo>
                    <a:pt x="11864" y="10937"/>
                  </a:lnTo>
                  <a:lnTo>
                    <a:pt x="11901" y="10881"/>
                  </a:lnTo>
                  <a:lnTo>
                    <a:pt x="11920" y="10824"/>
                  </a:lnTo>
                  <a:lnTo>
                    <a:pt x="11920" y="10749"/>
                  </a:lnTo>
                  <a:lnTo>
                    <a:pt x="11656" y="9577"/>
                  </a:lnTo>
                  <a:lnTo>
                    <a:pt x="11372" y="8463"/>
                  </a:lnTo>
                  <a:lnTo>
                    <a:pt x="11013" y="7178"/>
                  </a:lnTo>
                  <a:lnTo>
                    <a:pt x="10825" y="6498"/>
                  </a:lnTo>
                  <a:lnTo>
                    <a:pt x="10636" y="5856"/>
                  </a:lnTo>
                  <a:lnTo>
                    <a:pt x="10428" y="5233"/>
                  </a:lnTo>
                  <a:lnTo>
                    <a:pt x="10220" y="4647"/>
                  </a:lnTo>
                  <a:lnTo>
                    <a:pt x="10012" y="4118"/>
                  </a:lnTo>
                  <a:lnTo>
                    <a:pt x="9804" y="3684"/>
                  </a:lnTo>
                  <a:lnTo>
                    <a:pt x="9691" y="3495"/>
                  </a:lnTo>
                  <a:lnTo>
                    <a:pt x="9597" y="3325"/>
                  </a:lnTo>
                  <a:lnTo>
                    <a:pt x="9502" y="3192"/>
                  </a:lnTo>
                  <a:lnTo>
                    <a:pt x="9408" y="3098"/>
                  </a:lnTo>
                  <a:lnTo>
                    <a:pt x="9200" y="2909"/>
                  </a:lnTo>
                  <a:lnTo>
                    <a:pt x="8936" y="2701"/>
                  </a:lnTo>
                  <a:lnTo>
                    <a:pt x="8596" y="2475"/>
                  </a:lnTo>
                  <a:lnTo>
                    <a:pt x="8199" y="2210"/>
                  </a:lnTo>
                  <a:lnTo>
                    <a:pt x="7311" y="1662"/>
                  </a:lnTo>
                  <a:lnTo>
                    <a:pt x="6820" y="1379"/>
                  </a:lnTo>
                  <a:lnTo>
                    <a:pt x="6329" y="1096"/>
                  </a:lnTo>
                  <a:lnTo>
                    <a:pt x="5838" y="850"/>
                  </a:lnTo>
                  <a:lnTo>
                    <a:pt x="5346" y="604"/>
                  </a:lnTo>
                  <a:lnTo>
                    <a:pt x="4893" y="397"/>
                  </a:lnTo>
                  <a:lnTo>
                    <a:pt x="4440" y="227"/>
                  </a:lnTo>
                  <a:lnTo>
                    <a:pt x="4043" y="94"/>
                  </a:lnTo>
                  <a:lnTo>
                    <a:pt x="3703" y="19"/>
                  </a:lnTo>
                  <a:lnTo>
                    <a:pt x="3552" y="19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30"/>
            <p:cNvSpPr/>
            <p:nvPr/>
          </p:nvSpPr>
          <p:spPr>
            <a:xfrm>
              <a:off x="4727575" y="1101400"/>
              <a:ext cx="63325" cy="91650"/>
            </a:xfrm>
            <a:custGeom>
              <a:avLst/>
              <a:gdLst/>
              <a:ahLst/>
              <a:cxnLst/>
              <a:rect l="l" t="t" r="r" b="b"/>
              <a:pathLst>
                <a:path w="2533" h="3666" extrusionOk="0">
                  <a:moveTo>
                    <a:pt x="190" y="0"/>
                  </a:moveTo>
                  <a:lnTo>
                    <a:pt x="114" y="19"/>
                  </a:lnTo>
                  <a:lnTo>
                    <a:pt x="57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20" y="246"/>
                  </a:lnTo>
                  <a:lnTo>
                    <a:pt x="171" y="605"/>
                  </a:lnTo>
                  <a:lnTo>
                    <a:pt x="322" y="945"/>
                  </a:lnTo>
                  <a:lnTo>
                    <a:pt x="492" y="1266"/>
                  </a:lnTo>
                  <a:lnTo>
                    <a:pt x="681" y="1587"/>
                  </a:lnTo>
                  <a:lnTo>
                    <a:pt x="1040" y="2154"/>
                  </a:lnTo>
                  <a:lnTo>
                    <a:pt x="1399" y="2626"/>
                  </a:lnTo>
                  <a:lnTo>
                    <a:pt x="1720" y="3042"/>
                  </a:lnTo>
                  <a:lnTo>
                    <a:pt x="1984" y="3344"/>
                  </a:lnTo>
                  <a:lnTo>
                    <a:pt x="2249" y="3627"/>
                  </a:lnTo>
                  <a:lnTo>
                    <a:pt x="2305" y="3665"/>
                  </a:lnTo>
                  <a:lnTo>
                    <a:pt x="2438" y="3665"/>
                  </a:lnTo>
                  <a:lnTo>
                    <a:pt x="2494" y="3627"/>
                  </a:lnTo>
                  <a:lnTo>
                    <a:pt x="2532" y="3571"/>
                  </a:lnTo>
                  <a:lnTo>
                    <a:pt x="2532" y="3495"/>
                  </a:lnTo>
                  <a:lnTo>
                    <a:pt x="2532" y="3438"/>
                  </a:lnTo>
                  <a:lnTo>
                    <a:pt x="2494" y="3382"/>
                  </a:lnTo>
                  <a:lnTo>
                    <a:pt x="2249" y="3117"/>
                  </a:lnTo>
                  <a:lnTo>
                    <a:pt x="2003" y="2834"/>
                  </a:lnTo>
                  <a:lnTo>
                    <a:pt x="1682" y="2437"/>
                  </a:lnTo>
                  <a:lnTo>
                    <a:pt x="1342" y="1965"/>
                  </a:lnTo>
                  <a:lnTo>
                    <a:pt x="983" y="1398"/>
                  </a:lnTo>
                  <a:lnTo>
                    <a:pt x="813" y="1115"/>
                  </a:lnTo>
                  <a:lnTo>
                    <a:pt x="643" y="794"/>
                  </a:lnTo>
                  <a:lnTo>
                    <a:pt x="492" y="454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6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0"/>
            <p:cNvSpPr/>
            <p:nvPr/>
          </p:nvSpPr>
          <p:spPr>
            <a:xfrm>
              <a:off x="4820150" y="845425"/>
              <a:ext cx="43475" cy="50575"/>
            </a:xfrm>
            <a:custGeom>
              <a:avLst/>
              <a:gdLst/>
              <a:ahLst/>
              <a:cxnLst/>
              <a:rect l="l" t="t" r="r" b="b"/>
              <a:pathLst>
                <a:path w="1739" h="2023" extrusionOk="0">
                  <a:moveTo>
                    <a:pt x="548" y="1"/>
                  </a:moveTo>
                  <a:lnTo>
                    <a:pt x="472" y="20"/>
                  </a:lnTo>
                  <a:lnTo>
                    <a:pt x="397" y="58"/>
                  </a:lnTo>
                  <a:lnTo>
                    <a:pt x="208" y="190"/>
                  </a:lnTo>
                  <a:lnTo>
                    <a:pt x="0" y="360"/>
                  </a:lnTo>
                  <a:lnTo>
                    <a:pt x="1285" y="2022"/>
                  </a:lnTo>
                  <a:lnTo>
                    <a:pt x="1511" y="1814"/>
                  </a:lnTo>
                  <a:lnTo>
                    <a:pt x="1663" y="1644"/>
                  </a:lnTo>
                  <a:lnTo>
                    <a:pt x="1719" y="1569"/>
                  </a:lnTo>
                  <a:lnTo>
                    <a:pt x="1738" y="1512"/>
                  </a:lnTo>
                  <a:lnTo>
                    <a:pt x="1700" y="1418"/>
                  </a:lnTo>
                  <a:lnTo>
                    <a:pt x="1568" y="1229"/>
                  </a:lnTo>
                  <a:lnTo>
                    <a:pt x="1190" y="719"/>
                  </a:lnTo>
                  <a:lnTo>
                    <a:pt x="983" y="454"/>
                  </a:lnTo>
                  <a:lnTo>
                    <a:pt x="794" y="228"/>
                  </a:lnTo>
                  <a:lnTo>
                    <a:pt x="624" y="76"/>
                  </a:lnTo>
                  <a:lnTo>
                    <a:pt x="586" y="20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0"/>
            <p:cNvSpPr/>
            <p:nvPr/>
          </p:nvSpPr>
          <p:spPr>
            <a:xfrm>
              <a:off x="4572200" y="1039525"/>
              <a:ext cx="27900" cy="33575"/>
            </a:xfrm>
            <a:custGeom>
              <a:avLst/>
              <a:gdLst/>
              <a:ahLst/>
              <a:cxnLst/>
              <a:rect l="l" t="t" r="r" b="b"/>
              <a:pathLst>
                <a:path w="1116" h="1343" extrusionOk="0">
                  <a:moveTo>
                    <a:pt x="624" y="1"/>
                  </a:moveTo>
                  <a:lnTo>
                    <a:pt x="1" y="492"/>
                  </a:lnTo>
                  <a:lnTo>
                    <a:pt x="209" y="1342"/>
                  </a:lnTo>
                  <a:lnTo>
                    <a:pt x="1115" y="681"/>
                  </a:lnTo>
                  <a:lnTo>
                    <a:pt x="62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30"/>
            <p:cNvSpPr/>
            <p:nvPr/>
          </p:nvSpPr>
          <p:spPr>
            <a:xfrm>
              <a:off x="4593925" y="853475"/>
              <a:ext cx="259775" cy="206850"/>
            </a:xfrm>
            <a:custGeom>
              <a:avLst/>
              <a:gdLst/>
              <a:ahLst/>
              <a:cxnLst/>
              <a:rect l="l" t="t" r="r" b="b"/>
              <a:pathLst>
                <a:path w="10391" h="8274" extrusionOk="0">
                  <a:moveTo>
                    <a:pt x="9049" y="0"/>
                  </a:moveTo>
                  <a:lnTo>
                    <a:pt x="1" y="5875"/>
                  </a:lnTo>
                  <a:lnTo>
                    <a:pt x="1795" y="8274"/>
                  </a:lnTo>
                  <a:lnTo>
                    <a:pt x="10390" y="1700"/>
                  </a:lnTo>
                  <a:lnTo>
                    <a:pt x="904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30"/>
            <p:cNvSpPr/>
            <p:nvPr/>
          </p:nvSpPr>
          <p:spPr>
            <a:xfrm>
              <a:off x="4583075" y="1000325"/>
              <a:ext cx="55750" cy="61425"/>
            </a:xfrm>
            <a:custGeom>
              <a:avLst/>
              <a:gdLst/>
              <a:ahLst/>
              <a:cxnLst/>
              <a:rect l="l" t="t" r="r" b="b"/>
              <a:pathLst>
                <a:path w="2230" h="2457" extrusionOk="0">
                  <a:moveTo>
                    <a:pt x="435" y="1"/>
                  </a:moveTo>
                  <a:lnTo>
                    <a:pt x="0" y="1644"/>
                  </a:lnTo>
                  <a:lnTo>
                    <a:pt x="586" y="2457"/>
                  </a:lnTo>
                  <a:lnTo>
                    <a:pt x="2229" y="2400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0"/>
            <p:cNvSpPr/>
            <p:nvPr/>
          </p:nvSpPr>
          <p:spPr>
            <a:xfrm>
              <a:off x="4640225" y="975300"/>
              <a:ext cx="110525" cy="135100"/>
            </a:xfrm>
            <a:custGeom>
              <a:avLst/>
              <a:gdLst/>
              <a:ahLst/>
              <a:cxnLst/>
              <a:rect l="l" t="t" r="r" b="b"/>
              <a:pathLst>
                <a:path w="4421" h="5404" extrusionOk="0">
                  <a:moveTo>
                    <a:pt x="359" y="1"/>
                  </a:moveTo>
                  <a:lnTo>
                    <a:pt x="265" y="20"/>
                  </a:lnTo>
                  <a:lnTo>
                    <a:pt x="170" y="39"/>
                  </a:lnTo>
                  <a:lnTo>
                    <a:pt x="94" y="76"/>
                  </a:lnTo>
                  <a:lnTo>
                    <a:pt x="38" y="133"/>
                  </a:lnTo>
                  <a:lnTo>
                    <a:pt x="19" y="227"/>
                  </a:lnTo>
                  <a:lnTo>
                    <a:pt x="0" y="303"/>
                  </a:lnTo>
                  <a:lnTo>
                    <a:pt x="0" y="416"/>
                  </a:lnTo>
                  <a:lnTo>
                    <a:pt x="19" y="530"/>
                  </a:lnTo>
                  <a:lnTo>
                    <a:pt x="76" y="662"/>
                  </a:lnTo>
                  <a:lnTo>
                    <a:pt x="208" y="964"/>
                  </a:lnTo>
                  <a:lnTo>
                    <a:pt x="378" y="1285"/>
                  </a:lnTo>
                  <a:lnTo>
                    <a:pt x="623" y="1644"/>
                  </a:lnTo>
                  <a:lnTo>
                    <a:pt x="907" y="2041"/>
                  </a:lnTo>
                  <a:lnTo>
                    <a:pt x="1209" y="2438"/>
                  </a:lnTo>
                  <a:lnTo>
                    <a:pt x="1889" y="3269"/>
                  </a:lnTo>
                  <a:lnTo>
                    <a:pt x="2569" y="4081"/>
                  </a:lnTo>
                  <a:lnTo>
                    <a:pt x="3740" y="5403"/>
                  </a:lnTo>
                  <a:lnTo>
                    <a:pt x="4420" y="1984"/>
                  </a:lnTo>
                  <a:lnTo>
                    <a:pt x="4383" y="2003"/>
                  </a:lnTo>
                  <a:lnTo>
                    <a:pt x="4307" y="1984"/>
                  </a:lnTo>
                  <a:lnTo>
                    <a:pt x="4118" y="1928"/>
                  </a:lnTo>
                  <a:lnTo>
                    <a:pt x="3891" y="1814"/>
                  </a:lnTo>
                  <a:lnTo>
                    <a:pt x="3627" y="1663"/>
                  </a:lnTo>
                  <a:lnTo>
                    <a:pt x="3022" y="1285"/>
                  </a:lnTo>
                  <a:lnTo>
                    <a:pt x="2342" y="870"/>
                  </a:lnTo>
                  <a:lnTo>
                    <a:pt x="1643" y="473"/>
                  </a:lnTo>
                  <a:lnTo>
                    <a:pt x="1322" y="303"/>
                  </a:lnTo>
                  <a:lnTo>
                    <a:pt x="1001" y="152"/>
                  </a:lnTo>
                  <a:lnTo>
                    <a:pt x="718" y="57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0"/>
            <p:cNvSpPr/>
            <p:nvPr/>
          </p:nvSpPr>
          <p:spPr>
            <a:xfrm>
              <a:off x="4635975" y="971050"/>
              <a:ext cx="119500" cy="139825"/>
            </a:xfrm>
            <a:custGeom>
              <a:avLst/>
              <a:gdLst/>
              <a:ahLst/>
              <a:cxnLst/>
              <a:rect l="l" t="t" r="r" b="b"/>
              <a:pathLst>
                <a:path w="4780" h="5593" extrusionOk="0">
                  <a:moveTo>
                    <a:pt x="510" y="1"/>
                  </a:moveTo>
                  <a:lnTo>
                    <a:pt x="378" y="20"/>
                  </a:lnTo>
                  <a:lnTo>
                    <a:pt x="264" y="57"/>
                  </a:lnTo>
                  <a:lnTo>
                    <a:pt x="170" y="114"/>
                  </a:lnTo>
                  <a:lnTo>
                    <a:pt x="94" y="171"/>
                  </a:lnTo>
                  <a:lnTo>
                    <a:pt x="38" y="246"/>
                  </a:lnTo>
                  <a:lnTo>
                    <a:pt x="19" y="341"/>
                  </a:lnTo>
                  <a:lnTo>
                    <a:pt x="0" y="435"/>
                  </a:lnTo>
                  <a:lnTo>
                    <a:pt x="0" y="605"/>
                  </a:lnTo>
                  <a:lnTo>
                    <a:pt x="38" y="775"/>
                  </a:lnTo>
                  <a:lnTo>
                    <a:pt x="94" y="964"/>
                  </a:lnTo>
                  <a:lnTo>
                    <a:pt x="208" y="1172"/>
                  </a:lnTo>
                  <a:lnTo>
                    <a:pt x="321" y="1399"/>
                  </a:lnTo>
                  <a:lnTo>
                    <a:pt x="472" y="1644"/>
                  </a:lnTo>
                  <a:lnTo>
                    <a:pt x="850" y="2173"/>
                  </a:lnTo>
                  <a:lnTo>
                    <a:pt x="1303" y="2759"/>
                  </a:lnTo>
                  <a:lnTo>
                    <a:pt x="1832" y="3382"/>
                  </a:lnTo>
                  <a:lnTo>
                    <a:pt x="2418" y="4062"/>
                  </a:lnTo>
                  <a:lnTo>
                    <a:pt x="3041" y="4761"/>
                  </a:lnTo>
                  <a:lnTo>
                    <a:pt x="3740" y="5536"/>
                  </a:lnTo>
                  <a:lnTo>
                    <a:pt x="3797" y="5573"/>
                  </a:lnTo>
                  <a:lnTo>
                    <a:pt x="3873" y="5592"/>
                  </a:lnTo>
                  <a:lnTo>
                    <a:pt x="3929" y="5592"/>
                  </a:lnTo>
                  <a:lnTo>
                    <a:pt x="3986" y="5554"/>
                  </a:lnTo>
                  <a:lnTo>
                    <a:pt x="4024" y="5498"/>
                  </a:lnTo>
                  <a:lnTo>
                    <a:pt x="4043" y="5441"/>
                  </a:lnTo>
                  <a:lnTo>
                    <a:pt x="4043" y="5366"/>
                  </a:lnTo>
                  <a:lnTo>
                    <a:pt x="4005" y="5309"/>
                  </a:lnTo>
                  <a:lnTo>
                    <a:pt x="3306" y="4516"/>
                  </a:lnTo>
                  <a:lnTo>
                    <a:pt x="2361" y="3458"/>
                  </a:lnTo>
                  <a:lnTo>
                    <a:pt x="1851" y="2872"/>
                  </a:lnTo>
                  <a:lnTo>
                    <a:pt x="1379" y="2286"/>
                  </a:lnTo>
                  <a:lnTo>
                    <a:pt x="945" y="1720"/>
                  </a:lnTo>
                  <a:lnTo>
                    <a:pt x="775" y="1455"/>
                  </a:lnTo>
                  <a:lnTo>
                    <a:pt x="623" y="1210"/>
                  </a:lnTo>
                  <a:lnTo>
                    <a:pt x="491" y="983"/>
                  </a:lnTo>
                  <a:lnTo>
                    <a:pt x="397" y="794"/>
                  </a:lnTo>
                  <a:lnTo>
                    <a:pt x="359" y="624"/>
                  </a:lnTo>
                  <a:lnTo>
                    <a:pt x="340" y="473"/>
                  </a:lnTo>
                  <a:lnTo>
                    <a:pt x="359" y="416"/>
                  </a:lnTo>
                  <a:lnTo>
                    <a:pt x="378" y="379"/>
                  </a:lnTo>
                  <a:lnTo>
                    <a:pt x="453" y="360"/>
                  </a:lnTo>
                  <a:lnTo>
                    <a:pt x="548" y="341"/>
                  </a:lnTo>
                  <a:lnTo>
                    <a:pt x="680" y="360"/>
                  </a:lnTo>
                  <a:lnTo>
                    <a:pt x="812" y="379"/>
                  </a:lnTo>
                  <a:lnTo>
                    <a:pt x="1133" y="492"/>
                  </a:lnTo>
                  <a:lnTo>
                    <a:pt x="1492" y="662"/>
                  </a:lnTo>
                  <a:lnTo>
                    <a:pt x="1870" y="870"/>
                  </a:lnTo>
                  <a:lnTo>
                    <a:pt x="2267" y="1096"/>
                  </a:lnTo>
                  <a:lnTo>
                    <a:pt x="2985" y="1531"/>
                  </a:lnTo>
                  <a:lnTo>
                    <a:pt x="3589" y="1909"/>
                  </a:lnTo>
                  <a:lnTo>
                    <a:pt x="4043" y="2173"/>
                  </a:lnTo>
                  <a:lnTo>
                    <a:pt x="4231" y="2249"/>
                  </a:lnTo>
                  <a:lnTo>
                    <a:pt x="4401" y="2305"/>
                  </a:lnTo>
                  <a:lnTo>
                    <a:pt x="4534" y="2343"/>
                  </a:lnTo>
                  <a:lnTo>
                    <a:pt x="4647" y="2324"/>
                  </a:lnTo>
                  <a:lnTo>
                    <a:pt x="4704" y="2305"/>
                  </a:lnTo>
                  <a:lnTo>
                    <a:pt x="4741" y="2249"/>
                  </a:lnTo>
                  <a:lnTo>
                    <a:pt x="4779" y="2192"/>
                  </a:lnTo>
                  <a:lnTo>
                    <a:pt x="4779" y="2116"/>
                  </a:lnTo>
                  <a:lnTo>
                    <a:pt x="4741" y="2060"/>
                  </a:lnTo>
                  <a:lnTo>
                    <a:pt x="4704" y="2022"/>
                  </a:lnTo>
                  <a:lnTo>
                    <a:pt x="4628" y="1984"/>
                  </a:lnTo>
                  <a:lnTo>
                    <a:pt x="4477" y="1984"/>
                  </a:lnTo>
                  <a:lnTo>
                    <a:pt x="4345" y="1928"/>
                  </a:lnTo>
                  <a:lnTo>
                    <a:pt x="4005" y="1739"/>
                  </a:lnTo>
                  <a:lnTo>
                    <a:pt x="3589" y="1493"/>
                  </a:lnTo>
                  <a:lnTo>
                    <a:pt x="3174" y="1247"/>
                  </a:lnTo>
                  <a:lnTo>
                    <a:pt x="2645" y="907"/>
                  </a:lnTo>
                  <a:lnTo>
                    <a:pt x="2154" y="624"/>
                  </a:lnTo>
                  <a:lnTo>
                    <a:pt x="1719" y="379"/>
                  </a:lnTo>
                  <a:lnTo>
                    <a:pt x="1303" y="190"/>
                  </a:lnTo>
                  <a:lnTo>
                    <a:pt x="1115" y="114"/>
                  </a:lnTo>
                  <a:lnTo>
                    <a:pt x="945" y="57"/>
                  </a:lnTo>
                  <a:lnTo>
                    <a:pt x="793" y="20"/>
                  </a:lnTo>
                  <a:lnTo>
                    <a:pt x="64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0"/>
            <p:cNvSpPr/>
            <p:nvPr/>
          </p:nvSpPr>
          <p:spPr>
            <a:xfrm>
              <a:off x="4781900" y="1137775"/>
              <a:ext cx="132725" cy="89275"/>
            </a:xfrm>
            <a:custGeom>
              <a:avLst/>
              <a:gdLst/>
              <a:ahLst/>
              <a:cxnLst/>
              <a:rect l="l" t="t" r="r" b="b"/>
              <a:pathLst>
                <a:path w="5309" h="3571" extrusionOk="0">
                  <a:moveTo>
                    <a:pt x="4685" y="0"/>
                  </a:moveTo>
                  <a:lnTo>
                    <a:pt x="4553" y="19"/>
                  </a:lnTo>
                  <a:lnTo>
                    <a:pt x="4439" y="57"/>
                  </a:lnTo>
                  <a:lnTo>
                    <a:pt x="4326" y="113"/>
                  </a:lnTo>
                  <a:lnTo>
                    <a:pt x="4232" y="189"/>
                  </a:lnTo>
                  <a:lnTo>
                    <a:pt x="4156" y="283"/>
                  </a:lnTo>
                  <a:lnTo>
                    <a:pt x="4099" y="378"/>
                  </a:lnTo>
                  <a:lnTo>
                    <a:pt x="4062" y="510"/>
                  </a:lnTo>
                  <a:lnTo>
                    <a:pt x="4062" y="623"/>
                  </a:lnTo>
                  <a:lnTo>
                    <a:pt x="4062" y="718"/>
                  </a:lnTo>
                  <a:lnTo>
                    <a:pt x="4080" y="793"/>
                  </a:lnTo>
                  <a:lnTo>
                    <a:pt x="4005" y="718"/>
                  </a:lnTo>
                  <a:lnTo>
                    <a:pt x="3910" y="680"/>
                  </a:lnTo>
                  <a:lnTo>
                    <a:pt x="3797" y="642"/>
                  </a:lnTo>
                  <a:lnTo>
                    <a:pt x="3684" y="623"/>
                  </a:lnTo>
                  <a:lnTo>
                    <a:pt x="3551" y="642"/>
                  </a:lnTo>
                  <a:lnTo>
                    <a:pt x="3438" y="680"/>
                  </a:lnTo>
                  <a:lnTo>
                    <a:pt x="3325" y="737"/>
                  </a:lnTo>
                  <a:lnTo>
                    <a:pt x="3230" y="812"/>
                  </a:lnTo>
                  <a:lnTo>
                    <a:pt x="3155" y="907"/>
                  </a:lnTo>
                  <a:lnTo>
                    <a:pt x="3098" y="1020"/>
                  </a:lnTo>
                  <a:lnTo>
                    <a:pt x="3060" y="1133"/>
                  </a:lnTo>
                  <a:lnTo>
                    <a:pt x="3041" y="1266"/>
                  </a:lnTo>
                  <a:lnTo>
                    <a:pt x="3060" y="1341"/>
                  </a:lnTo>
                  <a:lnTo>
                    <a:pt x="2966" y="1266"/>
                  </a:lnTo>
                  <a:lnTo>
                    <a:pt x="2871" y="1209"/>
                  </a:lnTo>
                  <a:lnTo>
                    <a:pt x="2758" y="1171"/>
                  </a:lnTo>
                  <a:lnTo>
                    <a:pt x="2494" y="1171"/>
                  </a:lnTo>
                  <a:lnTo>
                    <a:pt x="2380" y="1209"/>
                  </a:lnTo>
                  <a:lnTo>
                    <a:pt x="2286" y="1266"/>
                  </a:lnTo>
                  <a:lnTo>
                    <a:pt x="2191" y="1341"/>
                  </a:lnTo>
                  <a:lnTo>
                    <a:pt x="2097" y="1436"/>
                  </a:lnTo>
                  <a:lnTo>
                    <a:pt x="2040" y="1549"/>
                  </a:lnTo>
                  <a:lnTo>
                    <a:pt x="2002" y="1662"/>
                  </a:lnTo>
                  <a:lnTo>
                    <a:pt x="2002" y="1795"/>
                  </a:lnTo>
                  <a:lnTo>
                    <a:pt x="2002" y="1870"/>
                  </a:lnTo>
                  <a:lnTo>
                    <a:pt x="2021" y="1927"/>
                  </a:lnTo>
                  <a:lnTo>
                    <a:pt x="1946" y="1870"/>
                  </a:lnTo>
                  <a:lnTo>
                    <a:pt x="1851" y="1832"/>
                  </a:lnTo>
                  <a:lnTo>
                    <a:pt x="1757" y="1813"/>
                  </a:lnTo>
                  <a:lnTo>
                    <a:pt x="1662" y="1795"/>
                  </a:lnTo>
                  <a:lnTo>
                    <a:pt x="1530" y="1813"/>
                  </a:lnTo>
                  <a:lnTo>
                    <a:pt x="1417" y="1851"/>
                  </a:lnTo>
                  <a:lnTo>
                    <a:pt x="1304" y="1908"/>
                  </a:lnTo>
                  <a:lnTo>
                    <a:pt x="1209" y="1983"/>
                  </a:lnTo>
                  <a:lnTo>
                    <a:pt x="1134" y="2078"/>
                  </a:lnTo>
                  <a:lnTo>
                    <a:pt x="1077" y="2172"/>
                  </a:lnTo>
                  <a:lnTo>
                    <a:pt x="1039" y="2305"/>
                  </a:lnTo>
                  <a:lnTo>
                    <a:pt x="1020" y="2418"/>
                  </a:lnTo>
                  <a:lnTo>
                    <a:pt x="1039" y="2475"/>
                  </a:lnTo>
                  <a:lnTo>
                    <a:pt x="945" y="2399"/>
                  </a:lnTo>
                  <a:lnTo>
                    <a:pt x="850" y="2361"/>
                  </a:lnTo>
                  <a:lnTo>
                    <a:pt x="737" y="2324"/>
                  </a:lnTo>
                  <a:lnTo>
                    <a:pt x="642" y="2305"/>
                  </a:lnTo>
                  <a:lnTo>
                    <a:pt x="510" y="2324"/>
                  </a:lnTo>
                  <a:lnTo>
                    <a:pt x="397" y="2361"/>
                  </a:lnTo>
                  <a:lnTo>
                    <a:pt x="283" y="2418"/>
                  </a:lnTo>
                  <a:lnTo>
                    <a:pt x="189" y="2494"/>
                  </a:lnTo>
                  <a:lnTo>
                    <a:pt x="113" y="2588"/>
                  </a:lnTo>
                  <a:lnTo>
                    <a:pt x="57" y="2701"/>
                  </a:lnTo>
                  <a:lnTo>
                    <a:pt x="19" y="2815"/>
                  </a:lnTo>
                  <a:lnTo>
                    <a:pt x="0" y="2947"/>
                  </a:lnTo>
                  <a:lnTo>
                    <a:pt x="19" y="3079"/>
                  </a:lnTo>
                  <a:lnTo>
                    <a:pt x="57" y="3192"/>
                  </a:lnTo>
                  <a:lnTo>
                    <a:pt x="113" y="3287"/>
                  </a:lnTo>
                  <a:lnTo>
                    <a:pt x="189" y="3381"/>
                  </a:lnTo>
                  <a:lnTo>
                    <a:pt x="283" y="3476"/>
                  </a:lnTo>
                  <a:lnTo>
                    <a:pt x="397" y="3532"/>
                  </a:lnTo>
                  <a:lnTo>
                    <a:pt x="510" y="3570"/>
                  </a:lnTo>
                  <a:lnTo>
                    <a:pt x="756" y="3570"/>
                  </a:lnTo>
                  <a:lnTo>
                    <a:pt x="888" y="3532"/>
                  </a:lnTo>
                  <a:lnTo>
                    <a:pt x="982" y="3476"/>
                  </a:lnTo>
                  <a:lnTo>
                    <a:pt x="1077" y="3381"/>
                  </a:lnTo>
                  <a:lnTo>
                    <a:pt x="1152" y="3287"/>
                  </a:lnTo>
                  <a:lnTo>
                    <a:pt x="1209" y="3192"/>
                  </a:lnTo>
                  <a:lnTo>
                    <a:pt x="1247" y="3079"/>
                  </a:lnTo>
                  <a:lnTo>
                    <a:pt x="1266" y="2947"/>
                  </a:lnTo>
                  <a:lnTo>
                    <a:pt x="1266" y="2909"/>
                  </a:lnTo>
                  <a:lnTo>
                    <a:pt x="1341" y="2966"/>
                  </a:lnTo>
                  <a:lnTo>
                    <a:pt x="1436" y="3022"/>
                  </a:lnTo>
                  <a:lnTo>
                    <a:pt x="1549" y="3041"/>
                  </a:lnTo>
                  <a:lnTo>
                    <a:pt x="1662" y="3060"/>
                  </a:lnTo>
                  <a:lnTo>
                    <a:pt x="1776" y="3041"/>
                  </a:lnTo>
                  <a:lnTo>
                    <a:pt x="1908" y="3004"/>
                  </a:lnTo>
                  <a:lnTo>
                    <a:pt x="2002" y="2947"/>
                  </a:lnTo>
                  <a:lnTo>
                    <a:pt x="2097" y="2871"/>
                  </a:lnTo>
                  <a:lnTo>
                    <a:pt x="2172" y="2777"/>
                  </a:lnTo>
                  <a:lnTo>
                    <a:pt x="2229" y="2664"/>
                  </a:lnTo>
                  <a:lnTo>
                    <a:pt x="2267" y="2550"/>
                  </a:lnTo>
                  <a:lnTo>
                    <a:pt x="2286" y="2418"/>
                  </a:lnTo>
                  <a:lnTo>
                    <a:pt x="2267" y="2361"/>
                  </a:lnTo>
                  <a:lnTo>
                    <a:pt x="2267" y="2286"/>
                  </a:lnTo>
                  <a:lnTo>
                    <a:pt x="2343" y="2342"/>
                  </a:lnTo>
                  <a:lnTo>
                    <a:pt x="2437" y="2380"/>
                  </a:lnTo>
                  <a:lnTo>
                    <a:pt x="2531" y="2418"/>
                  </a:lnTo>
                  <a:lnTo>
                    <a:pt x="2758" y="2418"/>
                  </a:lnTo>
                  <a:lnTo>
                    <a:pt x="2871" y="2380"/>
                  </a:lnTo>
                  <a:lnTo>
                    <a:pt x="2985" y="2324"/>
                  </a:lnTo>
                  <a:lnTo>
                    <a:pt x="3079" y="2248"/>
                  </a:lnTo>
                  <a:lnTo>
                    <a:pt x="3155" y="2153"/>
                  </a:lnTo>
                  <a:lnTo>
                    <a:pt x="3211" y="2040"/>
                  </a:lnTo>
                  <a:lnTo>
                    <a:pt x="3249" y="1927"/>
                  </a:lnTo>
                  <a:lnTo>
                    <a:pt x="3268" y="1795"/>
                  </a:lnTo>
                  <a:lnTo>
                    <a:pt x="3249" y="1719"/>
                  </a:lnTo>
                  <a:lnTo>
                    <a:pt x="3344" y="1795"/>
                  </a:lnTo>
                  <a:lnTo>
                    <a:pt x="3438" y="1851"/>
                  </a:lnTo>
                  <a:lnTo>
                    <a:pt x="3551" y="1870"/>
                  </a:lnTo>
                  <a:lnTo>
                    <a:pt x="3684" y="1889"/>
                  </a:lnTo>
                  <a:lnTo>
                    <a:pt x="3816" y="1870"/>
                  </a:lnTo>
                  <a:lnTo>
                    <a:pt x="3929" y="1851"/>
                  </a:lnTo>
                  <a:lnTo>
                    <a:pt x="4043" y="1776"/>
                  </a:lnTo>
                  <a:lnTo>
                    <a:pt x="4118" y="1700"/>
                  </a:lnTo>
                  <a:lnTo>
                    <a:pt x="4213" y="1606"/>
                  </a:lnTo>
                  <a:lnTo>
                    <a:pt x="4269" y="1511"/>
                  </a:lnTo>
                  <a:lnTo>
                    <a:pt x="4307" y="1379"/>
                  </a:lnTo>
                  <a:lnTo>
                    <a:pt x="4307" y="1266"/>
                  </a:lnTo>
                  <a:lnTo>
                    <a:pt x="4307" y="1171"/>
                  </a:lnTo>
                  <a:lnTo>
                    <a:pt x="4288" y="1096"/>
                  </a:lnTo>
                  <a:lnTo>
                    <a:pt x="4364" y="1171"/>
                  </a:lnTo>
                  <a:lnTo>
                    <a:pt x="4458" y="1209"/>
                  </a:lnTo>
                  <a:lnTo>
                    <a:pt x="4572" y="1247"/>
                  </a:lnTo>
                  <a:lnTo>
                    <a:pt x="4685" y="1266"/>
                  </a:lnTo>
                  <a:lnTo>
                    <a:pt x="4817" y="1247"/>
                  </a:lnTo>
                  <a:lnTo>
                    <a:pt x="4930" y="1209"/>
                  </a:lnTo>
                  <a:lnTo>
                    <a:pt x="5044" y="1152"/>
                  </a:lnTo>
                  <a:lnTo>
                    <a:pt x="5138" y="1077"/>
                  </a:lnTo>
                  <a:lnTo>
                    <a:pt x="5214" y="982"/>
                  </a:lnTo>
                  <a:lnTo>
                    <a:pt x="5270" y="869"/>
                  </a:lnTo>
                  <a:lnTo>
                    <a:pt x="5308" y="756"/>
                  </a:lnTo>
                  <a:lnTo>
                    <a:pt x="5308" y="623"/>
                  </a:lnTo>
                  <a:lnTo>
                    <a:pt x="5308" y="510"/>
                  </a:lnTo>
                  <a:lnTo>
                    <a:pt x="5270" y="378"/>
                  </a:lnTo>
                  <a:lnTo>
                    <a:pt x="5214" y="283"/>
                  </a:lnTo>
                  <a:lnTo>
                    <a:pt x="5138" y="189"/>
                  </a:lnTo>
                  <a:lnTo>
                    <a:pt x="5044" y="113"/>
                  </a:lnTo>
                  <a:lnTo>
                    <a:pt x="4930" y="57"/>
                  </a:lnTo>
                  <a:lnTo>
                    <a:pt x="4817" y="19"/>
                  </a:lnTo>
                  <a:lnTo>
                    <a:pt x="46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0"/>
            <p:cNvSpPr/>
            <p:nvPr/>
          </p:nvSpPr>
          <p:spPr>
            <a:xfrm>
              <a:off x="4796050" y="1166575"/>
              <a:ext cx="138400" cy="101075"/>
            </a:xfrm>
            <a:custGeom>
              <a:avLst/>
              <a:gdLst/>
              <a:ahLst/>
              <a:cxnLst/>
              <a:rect l="l" t="t" r="r" b="b"/>
              <a:pathLst>
                <a:path w="5536" h="4043" extrusionOk="0">
                  <a:moveTo>
                    <a:pt x="5063" y="0"/>
                  </a:moveTo>
                  <a:lnTo>
                    <a:pt x="4988" y="38"/>
                  </a:lnTo>
                  <a:lnTo>
                    <a:pt x="4912" y="76"/>
                  </a:lnTo>
                  <a:lnTo>
                    <a:pt x="171" y="3306"/>
                  </a:lnTo>
                  <a:lnTo>
                    <a:pt x="114" y="3363"/>
                  </a:lnTo>
                  <a:lnTo>
                    <a:pt x="57" y="3419"/>
                  </a:lnTo>
                  <a:lnTo>
                    <a:pt x="20" y="3495"/>
                  </a:lnTo>
                  <a:lnTo>
                    <a:pt x="1" y="3552"/>
                  </a:lnTo>
                  <a:lnTo>
                    <a:pt x="1" y="3646"/>
                  </a:lnTo>
                  <a:lnTo>
                    <a:pt x="1" y="3722"/>
                  </a:lnTo>
                  <a:lnTo>
                    <a:pt x="20" y="3797"/>
                  </a:lnTo>
                  <a:lnTo>
                    <a:pt x="57" y="3854"/>
                  </a:lnTo>
                  <a:lnTo>
                    <a:pt x="133" y="3929"/>
                  </a:lnTo>
                  <a:lnTo>
                    <a:pt x="209" y="3986"/>
                  </a:lnTo>
                  <a:lnTo>
                    <a:pt x="303" y="4024"/>
                  </a:lnTo>
                  <a:lnTo>
                    <a:pt x="398" y="4043"/>
                  </a:lnTo>
                  <a:lnTo>
                    <a:pt x="511" y="4024"/>
                  </a:lnTo>
                  <a:lnTo>
                    <a:pt x="624" y="3967"/>
                  </a:lnTo>
                  <a:lnTo>
                    <a:pt x="5366" y="737"/>
                  </a:lnTo>
                  <a:lnTo>
                    <a:pt x="5422" y="680"/>
                  </a:lnTo>
                  <a:lnTo>
                    <a:pt x="5479" y="624"/>
                  </a:lnTo>
                  <a:lnTo>
                    <a:pt x="5517" y="548"/>
                  </a:lnTo>
                  <a:lnTo>
                    <a:pt x="5536" y="473"/>
                  </a:lnTo>
                  <a:lnTo>
                    <a:pt x="5536" y="397"/>
                  </a:lnTo>
                  <a:lnTo>
                    <a:pt x="5536" y="321"/>
                  </a:lnTo>
                  <a:lnTo>
                    <a:pt x="5517" y="246"/>
                  </a:lnTo>
                  <a:lnTo>
                    <a:pt x="5460" y="170"/>
                  </a:lnTo>
                  <a:lnTo>
                    <a:pt x="5422" y="114"/>
                  </a:lnTo>
                  <a:lnTo>
                    <a:pt x="5347" y="57"/>
                  </a:lnTo>
                  <a:lnTo>
                    <a:pt x="5290" y="19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3" name="Google Shape;1633;p30"/>
          <p:cNvGrpSpPr/>
          <p:nvPr/>
        </p:nvGrpSpPr>
        <p:grpSpPr>
          <a:xfrm>
            <a:off x="7780000" y="3034725"/>
            <a:ext cx="1027975" cy="1851078"/>
            <a:chOff x="8046725" y="2806125"/>
            <a:chExt cx="1027975" cy="1851078"/>
          </a:xfrm>
        </p:grpSpPr>
        <p:sp>
          <p:nvSpPr>
            <p:cNvPr id="1634" name="Google Shape;1634;p30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35" name="Google Shape;1635;p30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36" name="Google Shape;1636;p30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0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0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0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0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0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0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0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2" name="Google Shape;1652;p31"/>
          <p:cNvSpPr txBox="1">
            <a:spLocks noGrp="1"/>
          </p:cNvSpPr>
          <p:nvPr>
            <p:ph type="title"/>
          </p:nvPr>
        </p:nvSpPr>
        <p:spPr>
          <a:xfrm>
            <a:off x="720000" y="615696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/>
              <a:t>O</a:t>
            </a:r>
            <a:r>
              <a:rPr lang="en" sz="4400" dirty="0" err="1"/>
              <a:t>bjectives</a:t>
            </a:r>
            <a:r>
              <a:rPr lang="en" sz="4400" dirty="0"/>
              <a:t> </a:t>
            </a:r>
            <a:endParaRPr sz="4400" dirty="0"/>
          </a:p>
        </p:txBody>
      </p:sp>
      <p:sp>
        <p:nvSpPr>
          <p:cNvPr id="1653" name="Google Shape;1653;p31"/>
          <p:cNvSpPr txBox="1">
            <a:spLocks noGrp="1"/>
          </p:cNvSpPr>
          <p:nvPr>
            <p:ph type="body" idx="1"/>
          </p:nvPr>
        </p:nvSpPr>
        <p:spPr>
          <a:xfrm>
            <a:off x="1200100" y="933797"/>
            <a:ext cx="7704000" cy="3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After this lesson, students will be able to:</a:t>
            </a:r>
            <a:b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- Use the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 simple.</a:t>
            </a:r>
            <a:b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- Use the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adverbs of frequency.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54" name="Google Shape;1654;p31"/>
          <p:cNvGrpSpPr/>
          <p:nvPr/>
        </p:nvGrpSpPr>
        <p:grpSpPr>
          <a:xfrm>
            <a:off x="8080225" y="127184"/>
            <a:ext cx="701095" cy="1079022"/>
            <a:chOff x="5120675" y="1937000"/>
            <a:chExt cx="925050" cy="1423700"/>
          </a:xfrm>
        </p:grpSpPr>
        <p:sp>
          <p:nvSpPr>
            <p:cNvPr id="1655" name="Google Shape;1655;p31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1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1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1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1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1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1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2" name="Google Shape;1662;p31"/>
          <p:cNvGrpSpPr/>
          <p:nvPr/>
        </p:nvGrpSpPr>
        <p:grpSpPr>
          <a:xfrm>
            <a:off x="-138725" y="3141950"/>
            <a:ext cx="1027975" cy="1851078"/>
            <a:chOff x="8046725" y="2806125"/>
            <a:chExt cx="1027975" cy="1851078"/>
          </a:xfrm>
        </p:grpSpPr>
        <p:sp>
          <p:nvSpPr>
            <p:cNvPr id="1663" name="Google Shape;1663;p31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4" name="Google Shape;1664;p31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65" name="Google Shape;1665;p31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1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1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1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1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1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1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1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1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1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1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1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" name="Google Shape;1681;p32"/>
          <p:cNvSpPr txBox="1">
            <a:spLocks noGrp="1"/>
          </p:cNvSpPr>
          <p:nvPr>
            <p:ph type="title" idx="15"/>
          </p:nvPr>
        </p:nvSpPr>
        <p:spPr>
          <a:xfrm>
            <a:off x="720000" y="615696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200" dirty="0"/>
              <a:t>Unjumble to complete the sentence.</a:t>
            </a:r>
            <a:endParaRPr lang="en-VN" sz="3200" dirty="0"/>
          </a:p>
        </p:txBody>
      </p:sp>
      <p:sp>
        <p:nvSpPr>
          <p:cNvPr id="1683" name="Google Shape;1683;p32"/>
          <p:cNvSpPr txBox="1">
            <a:spLocks noGrp="1"/>
          </p:cNvSpPr>
          <p:nvPr>
            <p:ph type="title"/>
          </p:nvPr>
        </p:nvSpPr>
        <p:spPr>
          <a:xfrm>
            <a:off x="1960017" y="1276341"/>
            <a:ext cx="5199589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go/ t</a:t>
            </a:r>
            <a:r>
              <a:rPr lang="en" dirty="0"/>
              <a:t>he same/ to/ They/ school.</a:t>
            </a:r>
            <a:endParaRPr dirty="0"/>
          </a:p>
        </p:txBody>
      </p:sp>
      <p:sp>
        <p:nvSpPr>
          <p:cNvPr id="1690" name="Google Shape;1690;p32"/>
          <p:cNvSpPr txBox="1">
            <a:spLocks noGrp="1"/>
          </p:cNvSpPr>
          <p:nvPr>
            <p:ph type="title" idx="8"/>
          </p:nvPr>
        </p:nvSpPr>
        <p:spPr>
          <a:xfrm>
            <a:off x="966407" y="1294238"/>
            <a:ext cx="391922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691" name="Google Shape;1691;p32"/>
          <p:cNvSpPr txBox="1">
            <a:spLocks noGrp="1"/>
          </p:cNvSpPr>
          <p:nvPr>
            <p:ph type="title" idx="9"/>
          </p:nvPr>
        </p:nvSpPr>
        <p:spPr>
          <a:xfrm>
            <a:off x="966407" y="2669582"/>
            <a:ext cx="391922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1692" name="Google Shape;1692;p32"/>
          <p:cNvSpPr txBox="1">
            <a:spLocks noGrp="1"/>
          </p:cNvSpPr>
          <p:nvPr>
            <p:ph type="title" idx="14"/>
          </p:nvPr>
        </p:nvSpPr>
        <p:spPr>
          <a:xfrm>
            <a:off x="982359" y="4044925"/>
            <a:ext cx="391922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5</a:t>
            </a:r>
            <a:endParaRPr dirty="0"/>
          </a:p>
        </p:txBody>
      </p:sp>
      <p:sp>
        <p:nvSpPr>
          <p:cNvPr id="1693" name="Google Shape;1693;p32"/>
          <p:cNvSpPr txBox="1">
            <a:spLocks noGrp="1"/>
          </p:cNvSpPr>
          <p:nvPr>
            <p:ph type="title" idx="13"/>
          </p:nvPr>
        </p:nvSpPr>
        <p:spPr>
          <a:xfrm>
            <a:off x="966407" y="1981910"/>
            <a:ext cx="391922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grpSp>
        <p:nvGrpSpPr>
          <p:cNvPr id="1694" name="Google Shape;1694;p32"/>
          <p:cNvGrpSpPr/>
          <p:nvPr/>
        </p:nvGrpSpPr>
        <p:grpSpPr>
          <a:xfrm>
            <a:off x="7941134" y="164670"/>
            <a:ext cx="873325" cy="908226"/>
            <a:chOff x="4505000" y="238125"/>
            <a:chExt cx="1306200" cy="1358400"/>
          </a:xfrm>
        </p:grpSpPr>
        <p:sp>
          <p:nvSpPr>
            <p:cNvPr id="1695" name="Google Shape;1695;p32"/>
            <p:cNvSpPr/>
            <p:nvPr/>
          </p:nvSpPr>
          <p:spPr>
            <a:xfrm>
              <a:off x="5185450" y="238125"/>
              <a:ext cx="625750" cy="1358400"/>
            </a:xfrm>
            <a:custGeom>
              <a:avLst/>
              <a:gdLst/>
              <a:ahLst/>
              <a:cxnLst/>
              <a:rect l="l" t="t" r="r" b="b"/>
              <a:pathLst>
                <a:path w="25030" h="54336" extrusionOk="0">
                  <a:moveTo>
                    <a:pt x="5806" y="0"/>
                  </a:moveTo>
                  <a:lnTo>
                    <a:pt x="5384" y="20"/>
                  </a:lnTo>
                  <a:lnTo>
                    <a:pt x="4982" y="60"/>
                  </a:lnTo>
                  <a:lnTo>
                    <a:pt x="4561" y="100"/>
                  </a:lnTo>
                  <a:lnTo>
                    <a:pt x="4139" y="181"/>
                  </a:lnTo>
                  <a:lnTo>
                    <a:pt x="3737" y="281"/>
                  </a:lnTo>
                  <a:lnTo>
                    <a:pt x="3315" y="402"/>
                  </a:lnTo>
                  <a:lnTo>
                    <a:pt x="2893" y="542"/>
                  </a:lnTo>
                  <a:lnTo>
                    <a:pt x="2472" y="703"/>
                  </a:lnTo>
                  <a:lnTo>
                    <a:pt x="2070" y="864"/>
                  </a:lnTo>
                  <a:lnTo>
                    <a:pt x="1648" y="1065"/>
                  </a:lnTo>
                  <a:lnTo>
                    <a:pt x="1226" y="1286"/>
                  </a:lnTo>
                  <a:lnTo>
                    <a:pt x="824" y="1527"/>
                  </a:lnTo>
                  <a:lnTo>
                    <a:pt x="423" y="1788"/>
                  </a:lnTo>
                  <a:lnTo>
                    <a:pt x="1" y="2069"/>
                  </a:lnTo>
                  <a:lnTo>
                    <a:pt x="1" y="52287"/>
                  </a:lnTo>
                  <a:lnTo>
                    <a:pt x="382" y="52588"/>
                  </a:lnTo>
                  <a:lnTo>
                    <a:pt x="764" y="52850"/>
                  </a:lnTo>
                  <a:lnTo>
                    <a:pt x="1146" y="53091"/>
                  </a:lnTo>
                  <a:lnTo>
                    <a:pt x="1507" y="53312"/>
                  </a:lnTo>
                  <a:lnTo>
                    <a:pt x="1889" y="53512"/>
                  </a:lnTo>
                  <a:lnTo>
                    <a:pt x="2251" y="53673"/>
                  </a:lnTo>
                  <a:lnTo>
                    <a:pt x="2612" y="53834"/>
                  </a:lnTo>
                  <a:lnTo>
                    <a:pt x="2974" y="53974"/>
                  </a:lnTo>
                  <a:lnTo>
                    <a:pt x="3335" y="54075"/>
                  </a:lnTo>
                  <a:lnTo>
                    <a:pt x="3677" y="54175"/>
                  </a:lnTo>
                  <a:lnTo>
                    <a:pt x="4038" y="54236"/>
                  </a:lnTo>
                  <a:lnTo>
                    <a:pt x="4380" y="54296"/>
                  </a:lnTo>
                  <a:lnTo>
                    <a:pt x="4721" y="54316"/>
                  </a:lnTo>
                  <a:lnTo>
                    <a:pt x="5063" y="54336"/>
                  </a:lnTo>
                  <a:lnTo>
                    <a:pt x="5404" y="54336"/>
                  </a:lnTo>
                  <a:lnTo>
                    <a:pt x="5746" y="54316"/>
                  </a:lnTo>
                  <a:lnTo>
                    <a:pt x="6087" y="54256"/>
                  </a:lnTo>
                  <a:lnTo>
                    <a:pt x="6409" y="54195"/>
                  </a:lnTo>
                  <a:lnTo>
                    <a:pt x="6750" y="54135"/>
                  </a:lnTo>
                  <a:lnTo>
                    <a:pt x="7071" y="54035"/>
                  </a:lnTo>
                  <a:lnTo>
                    <a:pt x="7393" y="53914"/>
                  </a:lnTo>
                  <a:lnTo>
                    <a:pt x="7714" y="53794"/>
                  </a:lnTo>
                  <a:lnTo>
                    <a:pt x="8036" y="53653"/>
                  </a:lnTo>
                  <a:lnTo>
                    <a:pt x="8357" y="53492"/>
                  </a:lnTo>
                  <a:lnTo>
                    <a:pt x="8678" y="53312"/>
                  </a:lnTo>
                  <a:lnTo>
                    <a:pt x="9000" y="53131"/>
                  </a:lnTo>
                  <a:lnTo>
                    <a:pt x="9301" y="52910"/>
                  </a:lnTo>
                  <a:lnTo>
                    <a:pt x="9623" y="52709"/>
                  </a:lnTo>
                  <a:lnTo>
                    <a:pt x="10245" y="52227"/>
                  </a:lnTo>
                  <a:lnTo>
                    <a:pt x="10848" y="51684"/>
                  </a:lnTo>
                  <a:lnTo>
                    <a:pt x="11310" y="51705"/>
                  </a:lnTo>
                  <a:lnTo>
                    <a:pt x="11752" y="51705"/>
                  </a:lnTo>
                  <a:lnTo>
                    <a:pt x="12194" y="51684"/>
                  </a:lnTo>
                  <a:lnTo>
                    <a:pt x="12636" y="51624"/>
                  </a:lnTo>
                  <a:lnTo>
                    <a:pt x="13057" y="51544"/>
                  </a:lnTo>
                  <a:lnTo>
                    <a:pt x="13479" y="51463"/>
                  </a:lnTo>
                  <a:lnTo>
                    <a:pt x="13901" y="51343"/>
                  </a:lnTo>
                  <a:lnTo>
                    <a:pt x="14303" y="51202"/>
                  </a:lnTo>
                  <a:lnTo>
                    <a:pt x="14685" y="51042"/>
                  </a:lnTo>
                  <a:lnTo>
                    <a:pt x="15066" y="50881"/>
                  </a:lnTo>
                  <a:lnTo>
                    <a:pt x="15428" y="50680"/>
                  </a:lnTo>
                  <a:lnTo>
                    <a:pt x="15789" y="50459"/>
                  </a:lnTo>
                  <a:lnTo>
                    <a:pt x="16131" y="50238"/>
                  </a:lnTo>
                  <a:lnTo>
                    <a:pt x="16452" y="49997"/>
                  </a:lnTo>
                  <a:lnTo>
                    <a:pt x="16774" y="49716"/>
                  </a:lnTo>
                  <a:lnTo>
                    <a:pt x="17075" y="49435"/>
                  </a:lnTo>
                  <a:lnTo>
                    <a:pt x="17356" y="49153"/>
                  </a:lnTo>
                  <a:lnTo>
                    <a:pt x="17617" y="48832"/>
                  </a:lnTo>
                  <a:lnTo>
                    <a:pt x="17878" y="48511"/>
                  </a:lnTo>
                  <a:lnTo>
                    <a:pt x="18099" y="48169"/>
                  </a:lnTo>
                  <a:lnTo>
                    <a:pt x="18320" y="47808"/>
                  </a:lnTo>
                  <a:lnTo>
                    <a:pt x="18521" y="47446"/>
                  </a:lnTo>
                  <a:lnTo>
                    <a:pt x="18682" y="47064"/>
                  </a:lnTo>
                  <a:lnTo>
                    <a:pt x="18843" y="46683"/>
                  </a:lnTo>
                  <a:lnTo>
                    <a:pt x="18983" y="46281"/>
                  </a:lnTo>
                  <a:lnTo>
                    <a:pt x="19104" y="45859"/>
                  </a:lnTo>
                  <a:lnTo>
                    <a:pt x="19184" y="45437"/>
                  </a:lnTo>
                  <a:lnTo>
                    <a:pt x="19264" y="44995"/>
                  </a:lnTo>
                  <a:lnTo>
                    <a:pt x="19305" y="44553"/>
                  </a:lnTo>
                  <a:lnTo>
                    <a:pt x="19345" y="44112"/>
                  </a:lnTo>
                  <a:lnTo>
                    <a:pt x="19345" y="43650"/>
                  </a:lnTo>
                  <a:lnTo>
                    <a:pt x="19305" y="43188"/>
                  </a:lnTo>
                  <a:lnTo>
                    <a:pt x="19706" y="42947"/>
                  </a:lnTo>
                  <a:lnTo>
                    <a:pt x="20068" y="42705"/>
                  </a:lnTo>
                  <a:lnTo>
                    <a:pt x="20429" y="42444"/>
                  </a:lnTo>
                  <a:lnTo>
                    <a:pt x="20771" y="42183"/>
                  </a:lnTo>
                  <a:lnTo>
                    <a:pt x="21092" y="41882"/>
                  </a:lnTo>
                  <a:lnTo>
                    <a:pt x="21394" y="41601"/>
                  </a:lnTo>
                  <a:lnTo>
                    <a:pt x="21675" y="41279"/>
                  </a:lnTo>
                  <a:lnTo>
                    <a:pt x="21956" y="40958"/>
                  </a:lnTo>
                  <a:lnTo>
                    <a:pt x="22217" y="40616"/>
                  </a:lnTo>
                  <a:lnTo>
                    <a:pt x="22438" y="40275"/>
                  </a:lnTo>
                  <a:lnTo>
                    <a:pt x="22679" y="39913"/>
                  </a:lnTo>
                  <a:lnTo>
                    <a:pt x="22880" y="39552"/>
                  </a:lnTo>
                  <a:lnTo>
                    <a:pt x="23061" y="39170"/>
                  </a:lnTo>
                  <a:lnTo>
                    <a:pt x="23242" y="38788"/>
                  </a:lnTo>
                  <a:lnTo>
                    <a:pt x="23382" y="38387"/>
                  </a:lnTo>
                  <a:lnTo>
                    <a:pt x="23523" y="37985"/>
                  </a:lnTo>
                  <a:lnTo>
                    <a:pt x="23643" y="37563"/>
                  </a:lnTo>
                  <a:lnTo>
                    <a:pt x="23744" y="37141"/>
                  </a:lnTo>
                  <a:lnTo>
                    <a:pt x="23824" y="36699"/>
                  </a:lnTo>
                  <a:lnTo>
                    <a:pt x="23884" y="36278"/>
                  </a:lnTo>
                  <a:lnTo>
                    <a:pt x="23925" y="35836"/>
                  </a:lnTo>
                  <a:lnTo>
                    <a:pt x="23965" y="35374"/>
                  </a:lnTo>
                  <a:lnTo>
                    <a:pt x="23965" y="34912"/>
                  </a:lnTo>
                  <a:lnTo>
                    <a:pt x="23965" y="34450"/>
                  </a:lnTo>
                  <a:lnTo>
                    <a:pt x="23945" y="33988"/>
                  </a:lnTo>
                  <a:lnTo>
                    <a:pt x="23884" y="33526"/>
                  </a:lnTo>
                  <a:lnTo>
                    <a:pt x="23824" y="33043"/>
                  </a:lnTo>
                  <a:lnTo>
                    <a:pt x="23744" y="32561"/>
                  </a:lnTo>
                  <a:lnTo>
                    <a:pt x="23643" y="32079"/>
                  </a:lnTo>
                  <a:lnTo>
                    <a:pt x="23523" y="31577"/>
                  </a:lnTo>
                  <a:lnTo>
                    <a:pt x="23382" y="31095"/>
                  </a:lnTo>
                  <a:lnTo>
                    <a:pt x="23222" y="30593"/>
                  </a:lnTo>
                  <a:lnTo>
                    <a:pt x="23443" y="30211"/>
                  </a:lnTo>
                  <a:lnTo>
                    <a:pt x="23663" y="29830"/>
                  </a:lnTo>
                  <a:lnTo>
                    <a:pt x="23864" y="29428"/>
                  </a:lnTo>
                  <a:lnTo>
                    <a:pt x="24045" y="29026"/>
                  </a:lnTo>
                  <a:lnTo>
                    <a:pt x="24226" y="28624"/>
                  </a:lnTo>
                  <a:lnTo>
                    <a:pt x="24387" y="28223"/>
                  </a:lnTo>
                  <a:lnTo>
                    <a:pt x="24507" y="27821"/>
                  </a:lnTo>
                  <a:lnTo>
                    <a:pt x="24648" y="27399"/>
                  </a:lnTo>
                  <a:lnTo>
                    <a:pt x="24748" y="26977"/>
                  </a:lnTo>
                  <a:lnTo>
                    <a:pt x="24829" y="26575"/>
                  </a:lnTo>
                  <a:lnTo>
                    <a:pt x="24909" y="26154"/>
                  </a:lnTo>
                  <a:lnTo>
                    <a:pt x="24969" y="25732"/>
                  </a:lnTo>
                  <a:lnTo>
                    <a:pt x="25009" y="25310"/>
                  </a:lnTo>
                  <a:lnTo>
                    <a:pt x="25029" y="24888"/>
                  </a:lnTo>
                  <a:lnTo>
                    <a:pt x="25029" y="24466"/>
                  </a:lnTo>
                  <a:lnTo>
                    <a:pt x="25009" y="24044"/>
                  </a:lnTo>
                  <a:lnTo>
                    <a:pt x="24969" y="23623"/>
                  </a:lnTo>
                  <a:lnTo>
                    <a:pt x="24909" y="23201"/>
                  </a:lnTo>
                  <a:lnTo>
                    <a:pt x="24849" y="22779"/>
                  </a:lnTo>
                  <a:lnTo>
                    <a:pt x="24748" y="22357"/>
                  </a:lnTo>
                  <a:lnTo>
                    <a:pt x="24648" y="21935"/>
                  </a:lnTo>
                  <a:lnTo>
                    <a:pt x="24507" y="21534"/>
                  </a:lnTo>
                  <a:lnTo>
                    <a:pt x="24346" y="21112"/>
                  </a:lnTo>
                  <a:lnTo>
                    <a:pt x="24186" y="20710"/>
                  </a:lnTo>
                  <a:lnTo>
                    <a:pt x="23985" y="20308"/>
                  </a:lnTo>
                  <a:lnTo>
                    <a:pt x="23764" y="19906"/>
                  </a:lnTo>
                  <a:lnTo>
                    <a:pt x="23523" y="19525"/>
                  </a:lnTo>
                  <a:lnTo>
                    <a:pt x="23282" y="19143"/>
                  </a:lnTo>
                  <a:lnTo>
                    <a:pt x="23001" y="18741"/>
                  </a:lnTo>
                  <a:lnTo>
                    <a:pt x="22679" y="18380"/>
                  </a:lnTo>
                  <a:lnTo>
                    <a:pt x="22358" y="17998"/>
                  </a:lnTo>
                  <a:lnTo>
                    <a:pt x="22016" y="17637"/>
                  </a:lnTo>
                  <a:lnTo>
                    <a:pt x="22077" y="17074"/>
                  </a:lnTo>
                  <a:lnTo>
                    <a:pt x="22117" y="16512"/>
                  </a:lnTo>
                  <a:lnTo>
                    <a:pt x="22157" y="15949"/>
                  </a:lnTo>
                  <a:lnTo>
                    <a:pt x="22157" y="15387"/>
                  </a:lnTo>
                  <a:lnTo>
                    <a:pt x="22157" y="14804"/>
                  </a:lnTo>
                  <a:lnTo>
                    <a:pt x="22117" y="14242"/>
                  </a:lnTo>
                  <a:lnTo>
                    <a:pt x="22077" y="13679"/>
                  </a:lnTo>
                  <a:lnTo>
                    <a:pt x="21996" y="13117"/>
                  </a:lnTo>
                  <a:lnTo>
                    <a:pt x="21916" y="12555"/>
                  </a:lnTo>
                  <a:lnTo>
                    <a:pt x="21795" y="11992"/>
                  </a:lnTo>
                  <a:lnTo>
                    <a:pt x="21655" y="11450"/>
                  </a:lnTo>
                  <a:lnTo>
                    <a:pt x="21514" y="10887"/>
                  </a:lnTo>
                  <a:lnTo>
                    <a:pt x="21313" y="10365"/>
                  </a:lnTo>
                  <a:lnTo>
                    <a:pt x="21112" y="9843"/>
                  </a:lnTo>
                  <a:lnTo>
                    <a:pt x="20891" y="9320"/>
                  </a:lnTo>
                  <a:lnTo>
                    <a:pt x="20630" y="8818"/>
                  </a:lnTo>
                  <a:lnTo>
                    <a:pt x="20349" y="8336"/>
                  </a:lnTo>
                  <a:lnTo>
                    <a:pt x="20028" y="7874"/>
                  </a:lnTo>
                  <a:lnTo>
                    <a:pt x="19706" y="7412"/>
                  </a:lnTo>
                  <a:lnTo>
                    <a:pt x="19325" y="6970"/>
                  </a:lnTo>
                  <a:lnTo>
                    <a:pt x="18943" y="6548"/>
                  </a:lnTo>
                  <a:lnTo>
                    <a:pt x="18521" y="6147"/>
                  </a:lnTo>
                  <a:lnTo>
                    <a:pt x="18059" y="5765"/>
                  </a:lnTo>
                  <a:lnTo>
                    <a:pt x="17577" y="5403"/>
                  </a:lnTo>
                  <a:lnTo>
                    <a:pt x="17075" y="5062"/>
                  </a:lnTo>
                  <a:lnTo>
                    <a:pt x="16533" y="4761"/>
                  </a:lnTo>
                  <a:lnTo>
                    <a:pt x="15950" y="4479"/>
                  </a:lnTo>
                  <a:lnTo>
                    <a:pt x="15347" y="4218"/>
                  </a:lnTo>
                  <a:lnTo>
                    <a:pt x="14705" y="3977"/>
                  </a:lnTo>
                  <a:lnTo>
                    <a:pt x="14022" y="3776"/>
                  </a:lnTo>
                  <a:lnTo>
                    <a:pt x="13319" y="3616"/>
                  </a:lnTo>
                  <a:lnTo>
                    <a:pt x="12575" y="3475"/>
                  </a:lnTo>
                  <a:lnTo>
                    <a:pt x="12254" y="3093"/>
                  </a:lnTo>
                  <a:lnTo>
                    <a:pt x="11912" y="2732"/>
                  </a:lnTo>
                  <a:lnTo>
                    <a:pt x="11571" y="2390"/>
                  </a:lnTo>
                  <a:lnTo>
                    <a:pt x="11230" y="2089"/>
                  </a:lnTo>
                  <a:lnTo>
                    <a:pt x="10868" y="1788"/>
                  </a:lnTo>
                  <a:lnTo>
                    <a:pt x="10506" y="1527"/>
                  </a:lnTo>
                  <a:lnTo>
                    <a:pt x="10145" y="1286"/>
                  </a:lnTo>
                  <a:lnTo>
                    <a:pt x="9763" y="1045"/>
                  </a:lnTo>
                  <a:lnTo>
                    <a:pt x="9402" y="844"/>
                  </a:lnTo>
                  <a:lnTo>
                    <a:pt x="9000" y="663"/>
                  </a:lnTo>
                  <a:lnTo>
                    <a:pt x="8618" y="502"/>
                  </a:lnTo>
                  <a:lnTo>
                    <a:pt x="8237" y="382"/>
                  </a:lnTo>
                  <a:lnTo>
                    <a:pt x="7835" y="261"/>
                  </a:lnTo>
                  <a:lnTo>
                    <a:pt x="7433" y="161"/>
                  </a:lnTo>
                  <a:lnTo>
                    <a:pt x="7031" y="100"/>
                  </a:lnTo>
                  <a:lnTo>
                    <a:pt x="6630" y="40"/>
                  </a:lnTo>
                  <a:lnTo>
                    <a:pt x="6208" y="20"/>
                  </a:lnTo>
                  <a:lnTo>
                    <a:pt x="580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32"/>
            <p:cNvSpPr/>
            <p:nvPr/>
          </p:nvSpPr>
          <p:spPr>
            <a:xfrm>
              <a:off x="4505000" y="238125"/>
              <a:ext cx="625750" cy="1358400"/>
            </a:xfrm>
            <a:custGeom>
              <a:avLst/>
              <a:gdLst/>
              <a:ahLst/>
              <a:cxnLst/>
              <a:rect l="l" t="t" r="r" b="b"/>
              <a:pathLst>
                <a:path w="25030" h="54336" extrusionOk="0">
                  <a:moveTo>
                    <a:pt x="19224" y="0"/>
                  </a:moveTo>
                  <a:lnTo>
                    <a:pt x="18822" y="20"/>
                  </a:lnTo>
                  <a:lnTo>
                    <a:pt x="18401" y="40"/>
                  </a:lnTo>
                  <a:lnTo>
                    <a:pt x="17999" y="100"/>
                  </a:lnTo>
                  <a:lnTo>
                    <a:pt x="17597" y="161"/>
                  </a:lnTo>
                  <a:lnTo>
                    <a:pt x="17195" y="261"/>
                  </a:lnTo>
                  <a:lnTo>
                    <a:pt x="16794" y="382"/>
                  </a:lnTo>
                  <a:lnTo>
                    <a:pt x="16412" y="502"/>
                  </a:lnTo>
                  <a:lnTo>
                    <a:pt x="16030" y="663"/>
                  </a:lnTo>
                  <a:lnTo>
                    <a:pt x="15649" y="844"/>
                  </a:lnTo>
                  <a:lnTo>
                    <a:pt x="15267" y="1045"/>
                  </a:lnTo>
                  <a:lnTo>
                    <a:pt x="14885" y="1286"/>
                  </a:lnTo>
                  <a:lnTo>
                    <a:pt x="14524" y="1527"/>
                  </a:lnTo>
                  <a:lnTo>
                    <a:pt x="14162" y="1788"/>
                  </a:lnTo>
                  <a:lnTo>
                    <a:pt x="13801" y="2089"/>
                  </a:lnTo>
                  <a:lnTo>
                    <a:pt x="13459" y="2390"/>
                  </a:lnTo>
                  <a:lnTo>
                    <a:pt x="13118" y="2732"/>
                  </a:lnTo>
                  <a:lnTo>
                    <a:pt x="12776" y="3093"/>
                  </a:lnTo>
                  <a:lnTo>
                    <a:pt x="12455" y="3475"/>
                  </a:lnTo>
                  <a:lnTo>
                    <a:pt x="11711" y="3616"/>
                  </a:lnTo>
                  <a:lnTo>
                    <a:pt x="11008" y="3776"/>
                  </a:lnTo>
                  <a:lnTo>
                    <a:pt x="10325" y="3977"/>
                  </a:lnTo>
                  <a:lnTo>
                    <a:pt x="9683" y="4218"/>
                  </a:lnTo>
                  <a:lnTo>
                    <a:pt x="9080" y="4479"/>
                  </a:lnTo>
                  <a:lnTo>
                    <a:pt x="8498" y="4761"/>
                  </a:lnTo>
                  <a:lnTo>
                    <a:pt x="7955" y="5062"/>
                  </a:lnTo>
                  <a:lnTo>
                    <a:pt x="7453" y="5403"/>
                  </a:lnTo>
                  <a:lnTo>
                    <a:pt x="6971" y="5765"/>
                  </a:lnTo>
                  <a:lnTo>
                    <a:pt x="6509" y="6147"/>
                  </a:lnTo>
                  <a:lnTo>
                    <a:pt x="6087" y="6548"/>
                  </a:lnTo>
                  <a:lnTo>
                    <a:pt x="5705" y="6970"/>
                  </a:lnTo>
                  <a:lnTo>
                    <a:pt x="5324" y="7412"/>
                  </a:lnTo>
                  <a:lnTo>
                    <a:pt x="5002" y="7874"/>
                  </a:lnTo>
                  <a:lnTo>
                    <a:pt x="4681" y="8336"/>
                  </a:lnTo>
                  <a:lnTo>
                    <a:pt x="4400" y="8818"/>
                  </a:lnTo>
                  <a:lnTo>
                    <a:pt x="4139" y="9320"/>
                  </a:lnTo>
                  <a:lnTo>
                    <a:pt x="3918" y="9843"/>
                  </a:lnTo>
                  <a:lnTo>
                    <a:pt x="3717" y="10365"/>
                  </a:lnTo>
                  <a:lnTo>
                    <a:pt x="3516" y="10887"/>
                  </a:lnTo>
                  <a:lnTo>
                    <a:pt x="3375" y="11450"/>
                  </a:lnTo>
                  <a:lnTo>
                    <a:pt x="3235" y="11992"/>
                  </a:lnTo>
                  <a:lnTo>
                    <a:pt x="3114" y="12555"/>
                  </a:lnTo>
                  <a:lnTo>
                    <a:pt x="3034" y="13117"/>
                  </a:lnTo>
                  <a:lnTo>
                    <a:pt x="2953" y="13679"/>
                  </a:lnTo>
                  <a:lnTo>
                    <a:pt x="2913" y="14242"/>
                  </a:lnTo>
                  <a:lnTo>
                    <a:pt x="2873" y="14804"/>
                  </a:lnTo>
                  <a:lnTo>
                    <a:pt x="2873" y="15387"/>
                  </a:lnTo>
                  <a:lnTo>
                    <a:pt x="2873" y="15949"/>
                  </a:lnTo>
                  <a:lnTo>
                    <a:pt x="2913" y="16512"/>
                  </a:lnTo>
                  <a:lnTo>
                    <a:pt x="2953" y="17074"/>
                  </a:lnTo>
                  <a:lnTo>
                    <a:pt x="3014" y="17637"/>
                  </a:lnTo>
                  <a:lnTo>
                    <a:pt x="2672" y="17998"/>
                  </a:lnTo>
                  <a:lnTo>
                    <a:pt x="2351" y="18380"/>
                  </a:lnTo>
                  <a:lnTo>
                    <a:pt x="2050" y="18741"/>
                  </a:lnTo>
                  <a:lnTo>
                    <a:pt x="1768" y="19143"/>
                  </a:lnTo>
                  <a:lnTo>
                    <a:pt x="1507" y="19525"/>
                  </a:lnTo>
                  <a:lnTo>
                    <a:pt x="1266" y="19906"/>
                  </a:lnTo>
                  <a:lnTo>
                    <a:pt x="1045" y="20308"/>
                  </a:lnTo>
                  <a:lnTo>
                    <a:pt x="844" y="20710"/>
                  </a:lnTo>
                  <a:lnTo>
                    <a:pt x="684" y="21112"/>
                  </a:lnTo>
                  <a:lnTo>
                    <a:pt x="523" y="21534"/>
                  </a:lnTo>
                  <a:lnTo>
                    <a:pt x="402" y="21935"/>
                  </a:lnTo>
                  <a:lnTo>
                    <a:pt x="282" y="22357"/>
                  </a:lnTo>
                  <a:lnTo>
                    <a:pt x="181" y="22779"/>
                  </a:lnTo>
                  <a:lnTo>
                    <a:pt x="121" y="23201"/>
                  </a:lnTo>
                  <a:lnTo>
                    <a:pt x="61" y="23623"/>
                  </a:lnTo>
                  <a:lnTo>
                    <a:pt x="21" y="24044"/>
                  </a:lnTo>
                  <a:lnTo>
                    <a:pt x="1" y="24466"/>
                  </a:lnTo>
                  <a:lnTo>
                    <a:pt x="1" y="24888"/>
                  </a:lnTo>
                  <a:lnTo>
                    <a:pt x="21" y="25310"/>
                  </a:lnTo>
                  <a:lnTo>
                    <a:pt x="61" y="25732"/>
                  </a:lnTo>
                  <a:lnTo>
                    <a:pt x="121" y="26154"/>
                  </a:lnTo>
                  <a:lnTo>
                    <a:pt x="202" y="26575"/>
                  </a:lnTo>
                  <a:lnTo>
                    <a:pt x="282" y="26977"/>
                  </a:lnTo>
                  <a:lnTo>
                    <a:pt x="382" y="27399"/>
                  </a:lnTo>
                  <a:lnTo>
                    <a:pt x="523" y="27821"/>
                  </a:lnTo>
                  <a:lnTo>
                    <a:pt x="664" y="28223"/>
                  </a:lnTo>
                  <a:lnTo>
                    <a:pt x="804" y="28624"/>
                  </a:lnTo>
                  <a:lnTo>
                    <a:pt x="985" y="29026"/>
                  </a:lnTo>
                  <a:lnTo>
                    <a:pt x="1166" y="29428"/>
                  </a:lnTo>
                  <a:lnTo>
                    <a:pt x="1367" y="29830"/>
                  </a:lnTo>
                  <a:lnTo>
                    <a:pt x="1588" y="30211"/>
                  </a:lnTo>
                  <a:lnTo>
                    <a:pt x="1809" y="30593"/>
                  </a:lnTo>
                  <a:lnTo>
                    <a:pt x="1648" y="31095"/>
                  </a:lnTo>
                  <a:lnTo>
                    <a:pt x="1507" y="31577"/>
                  </a:lnTo>
                  <a:lnTo>
                    <a:pt x="1387" y="32079"/>
                  </a:lnTo>
                  <a:lnTo>
                    <a:pt x="1286" y="32561"/>
                  </a:lnTo>
                  <a:lnTo>
                    <a:pt x="1206" y="33043"/>
                  </a:lnTo>
                  <a:lnTo>
                    <a:pt x="1146" y="33526"/>
                  </a:lnTo>
                  <a:lnTo>
                    <a:pt x="1085" y="33988"/>
                  </a:lnTo>
                  <a:lnTo>
                    <a:pt x="1065" y="34450"/>
                  </a:lnTo>
                  <a:lnTo>
                    <a:pt x="1065" y="34912"/>
                  </a:lnTo>
                  <a:lnTo>
                    <a:pt x="1065" y="35374"/>
                  </a:lnTo>
                  <a:lnTo>
                    <a:pt x="1105" y="35836"/>
                  </a:lnTo>
                  <a:lnTo>
                    <a:pt x="1146" y="36278"/>
                  </a:lnTo>
                  <a:lnTo>
                    <a:pt x="1206" y="36699"/>
                  </a:lnTo>
                  <a:lnTo>
                    <a:pt x="1286" y="37141"/>
                  </a:lnTo>
                  <a:lnTo>
                    <a:pt x="1387" y="37563"/>
                  </a:lnTo>
                  <a:lnTo>
                    <a:pt x="1507" y="37985"/>
                  </a:lnTo>
                  <a:lnTo>
                    <a:pt x="1648" y="38387"/>
                  </a:lnTo>
                  <a:lnTo>
                    <a:pt x="1788" y="38788"/>
                  </a:lnTo>
                  <a:lnTo>
                    <a:pt x="1969" y="39170"/>
                  </a:lnTo>
                  <a:lnTo>
                    <a:pt x="2150" y="39552"/>
                  </a:lnTo>
                  <a:lnTo>
                    <a:pt x="2351" y="39913"/>
                  </a:lnTo>
                  <a:lnTo>
                    <a:pt x="2592" y="40275"/>
                  </a:lnTo>
                  <a:lnTo>
                    <a:pt x="2813" y="40616"/>
                  </a:lnTo>
                  <a:lnTo>
                    <a:pt x="3074" y="40958"/>
                  </a:lnTo>
                  <a:lnTo>
                    <a:pt x="3355" y="41279"/>
                  </a:lnTo>
                  <a:lnTo>
                    <a:pt x="3636" y="41601"/>
                  </a:lnTo>
                  <a:lnTo>
                    <a:pt x="3938" y="41882"/>
                  </a:lnTo>
                  <a:lnTo>
                    <a:pt x="4259" y="42183"/>
                  </a:lnTo>
                  <a:lnTo>
                    <a:pt x="4601" y="42444"/>
                  </a:lnTo>
                  <a:lnTo>
                    <a:pt x="4962" y="42705"/>
                  </a:lnTo>
                  <a:lnTo>
                    <a:pt x="5324" y="42947"/>
                  </a:lnTo>
                  <a:lnTo>
                    <a:pt x="5726" y="43188"/>
                  </a:lnTo>
                  <a:lnTo>
                    <a:pt x="5685" y="43650"/>
                  </a:lnTo>
                  <a:lnTo>
                    <a:pt x="5685" y="44112"/>
                  </a:lnTo>
                  <a:lnTo>
                    <a:pt x="5726" y="44553"/>
                  </a:lnTo>
                  <a:lnTo>
                    <a:pt x="5766" y="44995"/>
                  </a:lnTo>
                  <a:lnTo>
                    <a:pt x="5846" y="45437"/>
                  </a:lnTo>
                  <a:lnTo>
                    <a:pt x="5926" y="45859"/>
                  </a:lnTo>
                  <a:lnTo>
                    <a:pt x="6047" y="46281"/>
                  </a:lnTo>
                  <a:lnTo>
                    <a:pt x="6188" y="46683"/>
                  </a:lnTo>
                  <a:lnTo>
                    <a:pt x="6348" y="47064"/>
                  </a:lnTo>
                  <a:lnTo>
                    <a:pt x="6509" y="47446"/>
                  </a:lnTo>
                  <a:lnTo>
                    <a:pt x="6710" y="47808"/>
                  </a:lnTo>
                  <a:lnTo>
                    <a:pt x="6931" y="48169"/>
                  </a:lnTo>
                  <a:lnTo>
                    <a:pt x="7152" y="48511"/>
                  </a:lnTo>
                  <a:lnTo>
                    <a:pt x="7413" y="48832"/>
                  </a:lnTo>
                  <a:lnTo>
                    <a:pt x="7674" y="49153"/>
                  </a:lnTo>
                  <a:lnTo>
                    <a:pt x="7955" y="49435"/>
                  </a:lnTo>
                  <a:lnTo>
                    <a:pt x="8256" y="49716"/>
                  </a:lnTo>
                  <a:lnTo>
                    <a:pt x="8578" y="49997"/>
                  </a:lnTo>
                  <a:lnTo>
                    <a:pt x="8899" y="50238"/>
                  </a:lnTo>
                  <a:lnTo>
                    <a:pt x="9241" y="50459"/>
                  </a:lnTo>
                  <a:lnTo>
                    <a:pt x="9602" y="50680"/>
                  </a:lnTo>
                  <a:lnTo>
                    <a:pt x="9964" y="50881"/>
                  </a:lnTo>
                  <a:lnTo>
                    <a:pt x="10346" y="51042"/>
                  </a:lnTo>
                  <a:lnTo>
                    <a:pt x="10727" y="51202"/>
                  </a:lnTo>
                  <a:lnTo>
                    <a:pt x="11129" y="51343"/>
                  </a:lnTo>
                  <a:lnTo>
                    <a:pt x="11551" y="51463"/>
                  </a:lnTo>
                  <a:lnTo>
                    <a:pt x="11973" y="51544"/>
                  </a:lnTo>
                  <a:lnTo>
                    <a:pt x="12394" y="51624"/>
                  </a:lnTo>
                  <a:lnTo>
                    <a:pt x="12836" y="51684"/>
                  </a:lnTo>
                  <a:lnTo>
                    <a:pt x="13278" y="51705"/>
                  </a:lnTo>
                  <a:lnTo>
                    <a:pt x="13720" y="51705"/>
                  </a:lnTo>
                  <a:lnTo>
                    <a:pt x="14182" y="51684"/>
                  </a:lnTo>
                  <a:lnTo>
                    <a:pt x="14785" y="52227"/>
                  </a:lnTo>
                  <a:lnTo>
                    <a:pt x="15408" y="52709"/>
                  </a:lnTo>
                  <a:lnTo>
                    <a:pt x="15729" y="52910"/>
                  </a:lnTo>
                  <a:lnTo>
                    <a:pt x="16030" y="53131"/>
                  </a:lnTo>
                  <a:lnTo>
                    <a:pt x="16352" y="53312"/>
                  </a:lnTo>
                  <a:lnTo>
                    <a:pt x="16673" y="53492"/>
                  </a:lnTo>
                  <a:lnTo>
                    <a:pt x="16994" y="53653"/>
                  </a:lnTo>
                  <a:lnTo>
                    <a:pt x="17316" y="53794"/>
                  </a:lnTo>
                  <a:lnTo>
                    <a:pt x="17637" y="53914"/>
                  </a:lnTo>
                  <a:lnTo>
                    <a:pt x="17959" y="54035"/>
                  </a:lnTo>
                  <a:lnTo>
                    <a:pt x="18280" y="54135"/>
                  </a:lnTo>
                  <a:lnTo>
                    <a:pt x="18621" y="54195"/>
                  </a:lnTo>
                  <a:lnTo>
                    <a:pt x="18943" y="54256"/>
                  </a:lnTo>
                  <a:lnTo>
                    <a:pt x="19284" y="54316"/>
                  </a:lnTo>
                  <a:lnTo>
                    <a:pt x="19626" y="54336"/>
                  </a:lnTo>
                  <a:lnTo>
                    <a:pt x="19967" y="54336"/>
                  </a:lnTo>
                  <a:lnTo>
                    <a:pt x="20309" y="54316"/>
                  </a:lnTo>
                  <a:lnTo>
                    <a:pt x="20650" y="54296"/>
                  </a:lnTo>
                  <a:lnTo>
                    <a:pt x="20992" y="54236"/>
                  </a:lnTo>
                  <a:lnTo>
                    <a:pt x="21353" y="54175"/>
                  </a:lnTo>
                  <a:lnTo>
                    <a:pt x="21695" y="54075"/>
                  </a:lnTo>
                  <a:lnTo>
                    <a:pt x="22056" y="53974"/>
                  </a:lnTo>
                  <a:lnTo>
                    <a:pt x="22418" y="53834"/>
                  </a:lnTo>
                  <a:lnTo>
                    <a:pt x="22780" y="53673"/>
                  </a:lnTo>
                  <a:lnTo>
                    <a:pt x="23141" y="53512"/>
                  </a:lnTo>
                  <a:lnTo>
                    <a:pt x="23523" y="53312"/>
                  </a:lnTo>
                  <a:lnTo>
                    <a:pt x="23884" y="53091"/>
                  </a:lnTo>
                  <a:lnTo>
                    <a:pt x="24266" y="52850"/>
                  </a:lnTo>
                  <a:lnTo>
                    <a:pt x="24648" y="52588"/>
                  </a:lnTo>
                  <a:lnTo>
                    <a:pt x="25029" y="52287"/>
                  </a:lnTo>
                  <a:lnTo>
                    <a:pt x="25029" y="2069"/>
                  </a:lnTo>
                  <a:lnTo>
                    <a:pt x="24607" y="1788"/>
                  </a:lnTo>
                  <a:lnTo>
                    <a:pt x="24206" y="1527"/>
                  </a:lnTo>
                  <a:lnTo>
                    <a:pt x="23804" y="1286"/>
                  </a:lnTo>
                  <a:lnTo>
                    <a:pt x="23382" y="1065"/>
                  </a:lnTo>
                  <a:lnTo>
                    <a:pt x="22960" y="864"/>
                  </a:lnTo>
                  <a:lnTo>
                    <a:pt x="22559" y="703"/>
                  </a:lnTo>
                  <a:lnTo>
                    <a:pt x="22137" y="542"/>
                  </a:lnTo>
                  <a:lnTo>
                    <a:pt x="21715" y="402"/>
                  </a:lnTo>
                  <a:lnTo>
                    <a:pt x="21293" y="281"/>
                  </a:lnTo>
                  <a:lnTo>
                    <a:pt x="20891" y="181"/>
                  </a:lnTo>
                  <a:lnTo>
                    <a:pt x="20469" y="100"/>
                  </a:lnTo>
                  <a:lnTo>
                    <a:pt x="20048" y="60"/>
                  </a:lnTo>
                  <a:lnTo>
                    <a:pt x="19646" y="20"/>
                  </a:lnTo>
                  <a:lnTo>
                    <a:pt x="192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32"/>
            <p:cNvSpPr/>
            <p:nvPr/>
          </p:nvSpPr>
          <p:spPr>
            <a:xfrm>
              <a:off x="5416950" y="325500"/>
              <a:ext cx="232050" cy="263150"/>
            </a:xfrm>
            <a:custGeom>
              <a:avLst/>
              <a:gdLst/>
              <a:ahLst/>
              <a:cxnLst/>
              <a:rect l="l" t="t" r="r" b="b"/>
              <a:pathLst>
                <a:path w="9282" h="10526" extrusionOk="0">
                  <a:moveTo>
                    <a:pt x="3637" y="0"/>
                  </a:moveTo>
                  <a:lnTo>
                    <a:pt x="3576" y="20"/>
                  </a:lnTo>
                  <a:lnTo>
                    <a:pt x="3356" y="121"/>
                  </a:lnTo>
                  <a:lnTo>
                    <a:pt x="3114" y="221"/>
                  </a:lnTo>
                  <a:lnTo>
                    <a:pt x="2693" y="442"/>
                  </a:lnTo>
                  <a:lnTo>
                    <a:pt x="2291" y="703"/>
                  </a:lnTo>
                  <a:lnTo>
                    <a:pt x="1909" y="1005"/>
                  </a:lnTo>
                  <a:lnTo>
                    <a:pt x="1568" y="1346"/>
                  </a:lnTo>
                  <a:lnTo>
                    <a:pt x="1246" y="1708"/>
                  </a:lnTo>
                  <a:lnTo>
                    <a:pt x="965" y="2109"/>
                  </a:lnTo>
                  <a:lnTo>
                    <a:pt x="704" y="2531"/>
                  </a:lnTo>
                  <a:lnTo>
                    <a:pt x="483" y="2953"/>
                  </a:lnTo>
                  <a:lnTo>
                    <a:pt x="302" y="3415"/>
                  </a:lnTo>
                  <a:lnTo>
                    <a:pt x="162" y="3877"/>
                  </a:lnTo>
                  <a:lnTo>
                    <a:pt x="61" y="4339"/>
                  </a:lnTo>
                  <a:lnTo>
                    <a:pt x="1" y="4821"/>
                  </a:lnTo>
                  <a:lnTo>
                    <a:pt x="1" y="5323"/>
                  </a:lnTo>
                  <a:lnTo>
                    <a:pt x="21" y="5805"/>
                  </a:lnTo>
                  <a:lnTo>
                    <a:pt x="61" y="6046"/>
                  </a:lnTo>
                  <a:lnTo>
                    <a:pt x="101" y="6287"/>
                  </a:lnTo>
                  <a:lnTo>
                    <a:pt x="222" y="6729"/>
                  </a:lnTo>
                  <a:lnTo>
                    <a:pt x="383" y="7171"/>
                  </a:lnTo>
                  <a:lnTo>
                    <a:pt x="584" y="7573"/>
                  </a:lnTo>
                  <a:lnTo>
                    <a:pt x="825" y="7975"/>
                  </a:lnTo>
                  <a:lnTo>
                    <a:pt x="1086" y="8336"/>
                  </a:lnTo>
                  <a:lnTo>
                    <a:pt x="1387" y="8698"/>
                  </a:lnTo>
                  <a:lnTo>
                    <a:pt x="1708" y="9019"/>
                  </a:lnTo>
                  <a:lnTo>
                    <a:pt x="2050" y="9321"/>
                  </a:lnTo>
                  <a:lnTo>
                    <a:pt x="2432" y="9582"/>
                  </a:lnTo>
                  <a:lnTo>
                    <a:pt x="2813" y="9823"/>
                  </a:lnTo>
                  <a:lnTo>
                    <a:pt x="3215" y="10044"/>
                  </a:lnTo>
                  <a:lnTo>
                    <a:pt x="3637" y="10204"/>
                  </a:lnTo>
                  <a:lnTo>
                    <a:pt x="4079" y="10345"/>
                  </a:lnTo>
                  <a:lnTo>
                    <a:pt x="4521" y="10446"/>
                  </a:lnTo>
                  <a:lnTo>
                    <a:pt x="4983" y="10506"/>
                  </a:lnTo>
                  <a:lnTo>
                    <a:pt x="5445" y="10526"/>
                  </a:lnTo>
                  <a:lnTo>
                    <a:pt x="5887" y="10506"/>
                  </a:lnTo>
                  <a:lnTo>
                    <a:pt x="6248" y="10466"/>
                  </a:lnTo>
                  <a:lnTo>
                    <a:pt x="6610" y="10385"/>
                  </a:lnTo>
                  <a:lnTo>
                    <a:pt x="6951" y="10285"/>
                  </a:lnTo>
                  <a:lnTo>
                    <a:pt x="7273" y="10164"/>
                  </a:lnTo>
                  <a:lnTo>
                    <a:pt x="7594" y="10024"/>
                  </a:lnTo>
                  <a:lnTo>
                    <a:pt x="7875" y="9843"/>
                  </a:lnTo>
                  <a:lnTo>
                    <a:pt x="8156" y="9662"/>
                  </a:lnTo>
                  <a:lnTo>
                    <a:pt x="8397" y="9441"/>
                  </a:lnTo>
                  <a:lnTo>
                    <a:pt x="8638" y="9160"/>
                  </a:lnTo>
                  <a:lnTo>
                    <a:pt x="8859" y="8859"/>
                  </a:lnTo>
                  <a:lnTo>
                    <a:pt x="9040" y="8537"/>
                  </a:lnTo>
                  <a:lnTo>
                    <a:pt x="9161" y="8196"/>
                  </a:lnTo>
                  <a:lnTo>
                    <a:pt x="9241" y="7854"/>
                  </a:lnTo>
                  <a:lnTo>
                    <a:pt x="9281" y="7493"/>
                  </a:lnTo>
                  <a:lnTo>
                    <a:pt x="9281" y="7312"/>
                  </a:lnTo>
                  <a:lnTo>
                    <a:pt x="9281" y="7151"/>
                  </a:lnTo>
                  <a:lnTo>
                    <a:pt x="9261" y="6970"/>
                  </a:lnTo>
                  <a:lnTo>
                    <a:pt x="9221" y="6810"/>
                  </a:lnTo>
                  <a:lnTo>
                    <a:pt x="9161" y="6609"/>
                  </a:lnTo>
                  <a:lnTo>
                    <a:pt x="9100" y="6448"/>
                  </a:lnTo>
                  <a:lnTo>
                    <a:pt x="9020" y="6267"/>
                  </a:lnTo>
                  <a:lnTo>
                    <a:pt x="8920" y="6107"/>
                  </a:lnTo>
                  <a:lnTo>
                    <a:pt x="8799" y="5946"/>
                  </a:lnTo>
                  <a:lnTo>
                    <a:pt x="8679" y="5805"/>
                  </a:lnTo>
                  <a:lnTo>
                    <a:pt x="8538" y="5665"/>
                  </a:lnTo>
                  <a:lnTo>
                    <a:pt x="8397" y="5544"/>
                  </a:lnTo>
                  <a:lnTo>
                    <a:pt x="8257" y="5444"/>
                  </a:lnTo>
                  <a:lnTo>
                    <a:pt x="8096" y="5343"/>
                  </a:lnTo>
                  <a:lnTo>
                    <a:pt x="7915" y="5263"/>
                  </a:lnTo>
                  <a:lnTo>
                    <a:pt x="7755" y="5203"/>
                  </a:lnTo>
                  <a:lnTo>
                    <a:pt x="7574" y="5143"/>
                  </a:lnTo>
                  <a:lnTo>
                    <a:pt x="7393" y="5122"/>
                  </a:lnTo>
                  <a:lnTo>
                    <a:pt x="7212" y="5102"/>
                  </a:lnTo>
                  <a:lnTo>
                    <a:pt x="7031" y="5102"/>
                  </a:lnTo>
                  <a:lnTo>
                    <a:pt x="6831" y="5143"/>
                  </a:lnTo>
                  <a:lnTo>
                    <a:pt x="6650" y="5183"/>
                  </a:lnTo>
                  <a:lnTo>
                    <a:pt x="6449" y="5263"/>
                  </a:lnTo>
                  <a:lnTo>
                    <a:pt x="6268" y="5343"/>
                  </a:lnTo>
                  <a:lnTo>
                    <a:pt x="6107" y="5464"/>
                  </a:lnTo>
                  <a:lnTo>
                    <a:pt x="5947" y="5584"/>
                  </a:lnTo>
                  <a:lnTo>
                    <a:pt x="5806" y="5725"/>
                  </a:lnTo>
                  <a:lnTo>
                    <a:pt x="5666" y="5886"/>
                  </a:lnTo>
                  <a:lnTo>
                    <a:pt x="5565" y="6067"/>
                  </a:lnTo>
                  <a:lnTo>
                    <a:pt x="5465" y="6227"/>
                  </a:lnTo>
                  <a:lnTo>
                    <a:pt x="5404" y="6408"/>
                  </a:lnTo>
                  <a:lnTo>
                    <a:pt x="5364" y="6569"/>
                  </a:lnTo>
                  <a:lnTo>
                    <a:pt x="5324" y="6749"/>
                  </a:lnTo>
                  <a:lnTo>
                    <a:pt x="5324" y="6930"/>
                  </a:lnTo>
                  <a:lnTo>
                    <a:pt x="5324" y="7111"/>
                  </a:lnTo>
                  <a:lnTo>
                    <a:pt x="5364" y="7292"/>
                  </a:lnTo>
                  <a:lnTo>
                    <a:pt x="5384" y="7352"/>
                  </a:lnTo>
                  <a:lnTo>
                    <a:pt x="5425" y="7412"/>
                  </a:lnTo>
                  <a:lnTo>
                    <a:pt x="5465" y="7453"/>
                  </a:lnTo>
                  <a:lnTo>
                    <a:pt x="5525" y="7493"/>
                  </a:lnTo>
                  <a:lnTo>
                    <a:pt x="5565" y="7513"/>
                  </a:lnTo>
                  <a:lnTo>
                    <a:pt x="5625" y="7533"/>
                  </a:lnTo>
                  <a:lnTo>
                    <a:pt x="5706" y="7533"/>
                  </a:lnTo>
                  <a:lnTo>
                    <a:pt x="5766" y="7513"/>
                  </a:lnTo>
                  <a:lnTo>
                    <a:pt x="5826" y="7493"/>
                  </a:lnTo>
                  <a:lnTo>
                    <a:pt x="5887" y="7473"/>
                  </a:lnTo>
                  <a:lnTo>
                    <a:pt x="5927" y="7432"/>
                  </a:lnTo>
                  <a:lnTo>
                    <a:pt x="5967" y="7372"/>
                  </a:lnTo>
                  <a:lnTo>
                    <a:pt x="5987" y="7312"/>
                  </a:lnTo>
                  <a:lnTo>
                    <a:pt x="6007" y="7252"/>
                  </a:lnTo>
                  <a:lnTo>
                    <a:pt x="6007" y="7191"/>
                  </a:lnTo>
                  <a:lnTo>
                    <a:pt x="6007" y="7131"/>
                  </a:lnTo>
                  <a:lnTo>
                    <a:pt x="5987" y="7031"/>
                  </a:lnTo>
                  <a:lnTo>
                    <a:pt x="5967" y="6910"/>
                  </a:lnTo>
                  <a:lnTo>
                    <a:pt x="5987" y="6810"/>
                  </a:lnTo>
                  <a:lnTo>
                    <a:pt x="6007" y="6709"/>
                  </a:lnTo>
                  <a:lnTo>
                    <a:pt x="6067" y="6488"/>
                  </a:lnTo>
                  <a:lnTo>
                    <a:pt x="6188" y="6287"/>
                  </a:lnTo>
                  <a:lnTo>
                    <a:pt x="6288" y="6167"/>
                  </a:lnTo>
                  <a:lnTo>
                    <a:pt x="6369" y="6067"/>
                  </a:lnTo>
                  <a:lnTo>
                    <a:pt x="6489" y="5986"/>
                  </a:lnTo>
                  <a:lnTo>
                    <a:pt x="6590" y="5906"/>
                  </a:lnTo>
                  <a:lnTo>
                    <a:pt x="6710" y="5846"/>
                  </a:lnTo>
                  <a:lnTo>
                    <a:pt x="6831" y="5805"/>
                  </a:lnTo>
                  <a:lnTo>
                    <a:pt x="6951" y="5785"/>
                  </a:lnTo>
                  <a:lnTo>
                    <a:pt x="7072" y="5765"/>
                  </a:lnTo>
                  <a:lnTo>
                    <a:pt x="7333" y="5765"/>
                  </a:lnTo>
                  <a:lnTo>
                    <a:pt x="7574" y="5825"/>
                  </a:lnTo>
                  <a:lnTo>
                    <a:pt x="7795" y="5926"/>
                  </a:lnTo>
                  <a:lnTo>
                    <a:pt x="8016" y="6087"/>
                  </a:lnTo>
                  <a:lnTo>
                    <a:pt x="8217" y="6267"/>
                  </a:lnTo>
                  <a:lnTo>
                    <a:pt x="8377" y="6468"/>
                  </a:lnTo>
                  <a:lnTo>
                    <a:pt x="8498" y="6709"/>
                  </a:lnTo>
                  <a:lnTo>
                    <a:pt x="8558" y="6830"/>
                  </a:lnTo>
                  <a:lnTo>
                    <a:pt x="8598" y="6970"/>
                  </a:lnTo>
                  <a:lnTo>
                    <a:pt x="8638" y="7211"/>
                  </a:lnTo>
                  <a:lnTo>
                    <a:pt x="8638" y="7493"/>
                  </a:lnTo>
                  <a:lnTo>
                    <a:pt x="8598" y="7754"/>
                  </a:lnTo>
                  <a:lnTo>
                    <a:pt x="8538" y="8015"/>
                  </a:lnTo>
                  <a:lnTo>
                    <a:pt x="8438" y="8276"/>
                  </a:lnTo>
                  <a:lnTo>
                    <a:pt x="8297" y="8517"/>
                  </a:lnTo>
                  <a:lnTo>
                    <a:pt x="8136" y="8758"/>
                  </a:lnTo>
                  <a:lnTo>
                    <a:pt x="7935" y="8979"/>
                  </a:lnTo>
                  <a:lnTo>
                    <a:pt x="7735" y="9160"/>
                  </a:lnTo>
                  <a:lnTo>
                    <a:pt x="7514" y="9321"/>
                  </a:lnTo>
                  <a:lnTo>
                    <a:pt x="7273" y="9461"/>
                  </a:lnTo>
                  <a:lnTo>
                    <a:pt x="7011" y="9582"/>
                  </a:lnTo>
                  <a:lnTo>
                    <a:pt x="6730" y="9682"/>
                  </a:lnTo>
                  <a:lnTo>
                    <a:pt x="6449" y="9763"/>
                  </a:lnTo>
                  <a:lnTo>
                    <a:pt x="6148" y="9823"/>
                  </a:lnTo>
                  <a:lnTo>
                    <a:pt x="5826" y="9863"/>
                  </a:lnTo>
                  <a:lnTo>
                    <a:pt x="5404" y="9883"/>
                  </a:lnTo>
                  <a:lnTo>
                    <a:pt x="4983" y="9863"/>
                  </a:lnTo>
                  <a:lnTo>
                    <a:pt x="4561" y="9783"/>
                  </a:lnTo>
                  <a:lnTo>
                    <a:pt x="4159" y="9682"/>
                  </a:lnTo>
                  <a:lnTo>
                    <a:pt x="3757" y="9542"/>
                  </a:lnTo>
                  <a:lnTo>
                    <a:pt x="3356" y="9361"/>
                  </a:lnTo>
                  <a:lnTo>
                    <a:pt x="2994" y="9160"/>
                  </a:lnTo>
                  <a:lnTo>
                    <a:pt x="2632" y="8919"/>
                  </a:lnTo>
                  <a:lnTo>
                    <a:pt x="2291" y="8638"/>
                  </a:lnTo>
                  <a:lnTo>
                    <a:pt x="1970" y="8356"/>
                  </a:lnTo>
                  <a:lnTo>
                    <a:pt x="1688" y="8035"/>
                  </a:lnTo>
                  <a:lnTo>
                    <a:pt x="1427" y="7694"/>
                  </a:lnTo>
                  <a:lnTo>
                    <a:pt x="1206" y="7332"/>
                  </a:lnTo>
                  <a:lnTo>
                    <a:pt x="1005" y="6950"/>
                  </a:lnTo>
                  <a:lnTo>
                    <a:pt x="865" y="6549"/>
                  </a:lnTo>
                  <a:lnTo>
                    <a:pt x="744" y="6147"/>
                  </a:lnTo>
                  <a:lnTo>
                    <a:pt x="684" y="5725"/>
                  </a:lnTo>
                  <a:lnTo>
                    <a:pt x="644" y="5303"/>
                  </a:lnTo>
                  <a:lnTo>
                    <a:pt x="664" y="4881"/>
                  </a:lnTo>
                  <a:lnTo>
                    <a:pt x="724" y="4460"/>
                  </a:lnTo>
                  <a:lnTo>
                    <a:pt x="804" y="4038"/>
                  </a:lnTo>
                  <a:lnTo>
                    <a:pt x="925" y="3636"/>
                  </a:lnTo>
                  <a:lnTo>
                    <a:pt x="1086" y="3234"/>
                  </a:lnTo>
                  <a:lnTo>
                    <a:pt x="1287" y="2853"/>
                  </a:lnTo>
                  <a:lnTo>
                    <a:pt x="1508" y="2471"/>
                  </a:lnTo>
                  <a:lnTo>
                    <a:pt x="1769" y="2129"/>
                  </a:lnTo>
                  <a:lnTo>
                    <a:pt x="2050" y="1808"/>
                  </a:lnTo>
                  <a:lnTo>
                    <a:pt x="2351" y="1507"/>
                  </a:lnTo>
                  <a:lnTo>
                    <a:pt x="2673" y="1246"/>
                  </a:lnTo>
                  <a:lnTo>
                    <a:pt x="3034" y="1005"/>
                  </a:lnTo>
                  <a:lnTo>
                    <a:pt x="3396" y="804"/>
                  </a:lnTo>
                  <a:lnTo>
                    <a:pt x="3797" y="643"/>
                  </a:lnTo>
                  <a:lnTo>
                    <a:pt x="3858" y="603"/>
                  </a:lnTo>
                  <a:lnTo>
                    <a:pt x="3898" y="563"/>
                  </a:lnTo>
                  <a:lnTo>
                    <a:pt x="3958" y="522"/>
                  </a:lnTo>
                  <a:lnTo>
                    <a:pt x="3978" y="462"/>
                  </a:lnTo>
                  <a:lnTo>
                    <a:pt x="3998" y="402"/>
                  </a:lnTo>
                  <a:lnTo>
                    <a:pt x="4018" y="342"/>
                  </a:lnTo>
                  <a:lnTo>
                    <a:pt x="4018" y="281"/>
                  </a:lnTo>
                  <a:lnTo>
                    <a:pt x="3998" y="221"/>
                  </a:lnTo>
                  <a:lnTo>
                    <a:pt x="3958" y="161"/>
                  </a:lnTo>
                  <a:lnTo>
                    <a:pt x="3938" y="101"/>
                  </a:lnTo>
                  <a:lnTo>
                    <a:pt x="3878" y="60"/>
                  </a:lnTo>
                  <a:lnTo>
                    <a:pt x="3838" y="40"/>
                  </a:lnTo>
                  <a:lnTo>
                    <a:pt x="3777" y="20"/>
                  </a:lnTo>
                  <a:lnTo>
                    <a:pt x="369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32"/>
            <p:cNvSpPr/>
            <p:nvPr/>
          </p:nvSpPr>
          <p:spPr>
            <a:xfrm>
              <a:off x="5259275" y="342575"/>
              <a:ext cx="310875" cy="598125"/>
            </a:xfrm>
            <a:custGeom>
              <a:avLst/>
              <a:gdLst/>
              <a:ahLst/>
              <a:cxnLst/>
              <a:rect l="l" t="t" r="r" b="b"/>
              <a:pathLst>
                <a:path w="12435" h="23925" extrusionOk="0">
                  <a:moveTo>
                    <a:pt x="1748" y="0"/>
                  </a:moveTo>
                  <a:lnTo>
                    <a:pt x="1688" y="20"/>
                  </a:lnTo>
                  <a:lnTo>
                    <a:pt x="1648" y="60"/>
                  </a:lnTo>
                  <a:lnTo>
                    <a:pt x="1587" y="101"/>
                  </a:lnTo>
                  <a:lnTo>
                    <a:pt x="1286" y="522"/>
                  </a:lnTo>
                  <a:lnTo>
                    <a:pt x="1025" y="944"/>
                  </a:lnTo>
                  <a:lnTo>
                    <a:pt x="784" y="1386"/>
                  </a:lnTo>
                  <a:lnTo>
                    <a:pt x="563" y="1828"/>
                  </a:lnTo>
                  <a:lnTo>
                    <a:pt x="402" y="2310"/>
                  </a:lnTo>
                  <a:lnTo>
                    <a:pt x="242" y="2792"/>
                  </a:lnTo>
                  <a:lnTo>
                    <a:pt x="141" y="3274"/>
                  </a:lnTo>
                  <a:lnTo>
                    <a:pt x="61" y="3777"/>
                  </a:lnTo>
                  <a:lnTo>
                    <a:pt x="21" y="4259"/>
                  </a:lnTo>
                  <a:lnTo>
                    <a:pt x="1" y="4761"/>
                  </a:lnTo>
                  <a:lnTo>
                    <a:pt x="21" y="5263"/>
                  </a:lnTo>
                  <a:lnTo>
                    <a:pt x="81" y="5765"/>
                  </a:lnTo>
                  <a:lnTo>
                    <a:pt x="181" y="6267"/>
                  </a:lnTo>
                  <a:lnTo>
                    <a:pt x="302" y="6749"/>
                  </a:lnTo>
                  <a:lnTo>
                    <a:pt x="463" y="7232"/>
                  </a:lnTo>
                  <a:lnTo>
                    <a:pt x="663" y="7694"/>
                  </a:lnTo>
                  <a:lnTo>
                    <a:pt x="864" y="8095"/>
                  </a:lnTo>
                  <a:lnTo>
                    <a:pt x="1085" y="8477"/>
                  </a:lnTo>
                  <a:lnTo>
                    <a:pt x="1346" y="8859"/>
                  </a:lnTo>
                  <a:lnTo>
                    <a:pt x="1608" y="9220"/>
                  </a:lnTo>
                  <a:lnTo>
                    <a:pt x="1889" y="9562"/>
                  </a:lnTo>
                  <a:lnTo>
                    <a:pt x="2190" y="9903"/>
                  </a:lnTo>
                  <a:lnTo>
                    <a:pt x="2512" y="10225"/>
                  </a:lnTo>
                  <a:lnTo>
                    <a:pt x="2833" y="10546"/>
                  </a:lnTo>
                  <a:lnTo>
                    <a:pt x="3174" y="10847"/>
                  </a:lnTo>
                  <a:lnTo>
                    <a:pt x="3516" y="11128"/>
                  </a:lnTo>
                  <a:lnTo>
                    <a:pt x="4239" y="11691"/>
                  </a:lnTo>
                  <a:lnTo>
                    <a:pt x="4982" y="12213"/>
                  </a:lnTo>
                  <a:lnTo>
                    <a:pt x="5746" y="12735"/>
                  </a:lnTo>
                  <a:lnTo>
                    <a:pt x="6007" y="12916"/>
                  </a:lnTo>
                  <a:lnTo>
                    <a:pt x="6710" y="13378"/>
                  </a:lnTo>
                  <a:lnTo>
                    <a:pt x="7393" y="13840"/>
                  </a:lnTo>
                  <a:lnTo>
                    <a:pt x="8076" y="14342"/>
                  </a:lnTo>
                  <a:lnTo>
                    <a:pt x="8718" y="14845"/>
                  </a:lnTo>
                  <a:lnTo>
                    <a:pt x="9040" y="15126"/>
                  </a:lnTo>
                  <a:lnTo>
                    <a:pt x="9341" y="15407"/>
                  </a:lnTo>
                  <a:lnTo>
                    <a:pt x="9642" y="15688"/>
                  </a:lnTo>
                  <a:lnTo>
                    <a:pt x="9924" y="15969"/>
                  </a:lnTo>
                  <a:lnTo>
                    <a:pt x="10185" y="16291"/>
                  </a:lnTo>
                  <a:lnTo>
                    <a:pt x="10446" y="16592"/>
                  </a:lnTo>
                  <a:lnTo>
                    <a:pt x="10687" y="16934"/>
                  </a:lnTo>
                  <a:lnTo>
                    <a:pt x="10908" y="17275"/>
                  </a:lnTo>
                  <a:lnTo>
                    <a:pt x="11109" y="17617"/>
                  </a:lnTo>
                  <a:lnTo>
                    <a:pt x="11290" y="17998"/>
                  </a:lnTo>
                  <a:lnTo>
                    <a:pt x="11450" y="18380"/>
                  </a:lnTo>
                  <a:lnTo>
                    <a:pt x="11571" y="18782"/>
                  </a:lnTo>
                  <a:lnTo>
                    <a:pt x="11671" y="19204"/>
                  </a:lnTo>
                  <a:lnTo>
                    <a:pt x="11732" y="19605"/>
                  </a:lnTo>
                  <a:lnTo>
                    <a:pt x="11772" y="20027"/>
                  </a:lnTo>
                  <a:lnTo>
                    <a:pt x="11792" y="20449"/>
                  </a:lnTo>
                  <a:lnTo>
                    <a:pt x="11752" y="20851"/>
                  </a:lnTo>
                  <a:lnTo>
                    <a:pt x="11691" y="21252"/>
                  </a:lnTo>
                  <a:lnTo>
                    <a:pt x="11611" y="21654"/>
                  </a:lnTo>
                  <a:lnTo>
                    <a:pt x="11470" y="22036"/>
                  </a:lnTo>
                  <a:lnTo>
                    <a:pt x="11310" y="22397"/>
                  </a:lnTo>
                  <a:lnTo>
                    <a:pt x="11089" y="22739"/>
                  </a:lnTo>
                  <a:lnTo>
                    <a:pt x="10968" y="22900"/>
                  </a:lnTo>
                  <a:lnTo>
                    <a:pt x="10848" y="23060"/>
                  </a:lnTo>
                  <a:lnTo>
                    <a:pt x="10707" y="23201"/>
                  </a:lnTo>
                  <a:lnTo>
                    <a:pt x="10546" y="23342"/>
                  </a:lnTo>
                  <a:lnTo>
                    <a:pt x="10506" y="23402"/>
                  </a:lnTo>
                  <a:lnTo>
                    <a:pt x="10486" y="23442"/>
                  </a:lnTo>
                  <a:lnTo>
                    <a:pt x="10446" y="23502"/>
                  </a:lnTo>
                  <a:lnTo>
                    <a:pt x="10446" y="23562"/>
                  </a:lnTo>
                  <a:lnTo>
                    <a:pt x="10446" y="23623"/>
                  </a:lnTo>
                  <a:lnTo>
                    <a:pt x="10466" y="23683"/>
                  </a:lnTo>
                  <a:lnTo>
                    <a:pt x="10486" y="23743"/>
                  </a:lnTo>
                  <a:lnTo>
                    <a:pt x="10526" y="23804"/>
                  </a:lnTo>
                  <a:lnTo>
                    <a:pt x="10587" y="23844"/>
                  </a:lnTo>
                  <a:lnTo>
                    <a:pt x="10647" y="23884"/>
                  </a:lnTo>
                  <a:lnTo>
                    <a:pt x="10707" y="23904"/>
                  </a:lnTo>
                  <a:lnTo>
                    <a:pt x="10767" y="23924"/>
                  </a:lnTo>
                  <a:lnTo>
                    <a:pt x="10888" y="23904"/>
                  </a:lnTo>
                  <a:lnTo>
                    <a:pt x="10988" y="23824"/>
                  </a:lnTo>
                  <a:lnTo>
                    <a:pt x="11169" y="23663"/>
                  </a:lnTo>
                  <a:lnTo>
                    <a:pt x="11330" y="23502"/>
                  </a:lnTo>
                  <a:lnTo>
                    <a:pt x="11470" y="23321"/>
                  </a:lnTo>
                  <a:lnTo>
                    <a:pt x="11611" y="23141"/>
                  </a:lnTo>
                  <a:lnTo>
                    <a:pt x="11732" y="22940"/>
                  </a:lnTo>
                  <a:lnTo>
                    <a:pt x="11852" y="22739"/>
                  </a:lnTo>
                  <a:lnTo>
                    <a:pt x="11952" y="22538"/>
                  </a:lnTo>
                  <a:lnTo>
                    <a:pt x="12053" y="22337"/>
                  </a:lnTo>
                  <a:lnTo>
                    <a:pt x="12214" y="21895"/>
                  </a:lnTo>
                  <a:lnTo>
                    <a:pt x="12314" y="21453"/>
                  </a:lnTo>
                  <a:lnTo>
                    <a:pt x="12394" y="20991"/>
                  </a:lnTo>
                  <a:lnTo>
                    <a:pt x="12435" y="20529"/>
                  </a:lnTo>
                  <a:lnTo>
                    <a:pt x="12414" y="20047"/>
                  </a:lnTo>
                  <a:lnTo>
                    <a:pt x="12374" y="19565"/>
                  </a:lnTo>
                  <a:lnTo>
                    <a:pt x="12314" y="19103"/>
                  </a:lnTo>
                  <a:lnTo>
                    <a:pt x="12194" y="18641"/>
                  </a:lnTo>
                  <a:lnTo>
                    <a:pt x="12053" y="18179"/>
                  </a:lnTo>
                  <a:lnTo>
                    <a:pt x="11892" y="17737"/>
                  </a:lnTo>
                  <a:lnTo>
                    <a:pt x="11691" y="17315"/>
                  </a:lnTo>
                  <a:lnTo>
                    <a:pt x="11470" y="16934"/>
                  </a:lnTo>
                  <a:lnTo>
                    <a:pt x="11229" y="16572"/>
                  </a:lnTo>
                  <a:lnTo>
                    <a:pt x="10968" y="16211"/>
                  </a:lnTo>
                  <a:lnTo>
                    <a:pt x="10707" y="15889"/>
                  </a:lnTo>
                  <a:lnTo>
                    <a:pt x="10426" y="15568"/>
                  </a:lnTo>
                  <a:lnTo>
                    <a:pt x="10125" y="15246"/>
                  </a:lnTo>
                  <a:lnTo>
                    <a:pt x="9823" y="14945"/>
                  </a:lnTo>
                  <a:lnTo>
                    <a:pt x="9502" y="14664"/>
                  </a:lnTo>
                  <a:lnTo>
                    <a:pt x="9180" y="14383"/>
                  </a:lnTo>
                  <a:lnTo>
                    <a:pt x="8497" y="13840"/>
                  </a:lnTo>
                  <a:lnTo>
                    <a:pt x="7794" y="13338"/>
                  </a:lnTo>
                  <a:lnTo>
                    <a:pt x="7091" y="12856"/>
                  </a:lnTo>
                  <a:lnTo>
                    <a:pt x="6368" y="12374"/>
                  </a:lnTo>
                  <a:lnTo>
                    <a:pt x="6107" y="12193"/>
                  </a:lnTo>
                  <a:lnTo>
                    <a:pt x="5384" y="11691"/>
                  </a:lnTo>
                  <a:lnTo>
                    <a:pt x="4661" y="11189"/>
                  </a:lnTo>
                  <a:lnTo>
                    <a:pt x="3978" y="10646"/>
                  </a:lnTo>
                  <a:lnTo>
                    <a:pt x="3636" y="10385"/>
                  </a:lnTo>
                  <a:lnTo>
                    <a:pt x="3315" y="10084"/>
                  </a:lnTo>
                  <a:lnTo>
                    <a:pt x="2994" y="9803"/>
                  </a:lnTo>
                  <a:lnTo>
                    <a:pt x="2692" y="9481"/>
                  </a:lnTo>
                  <a:lnTo>
                    <a:pt x="2411" y="9180"/>
                  </a:lnTo>
                  <a:lnTo>
                    <a:pt x="2150" y="8839"/>
                  </a:lnTo>
                  <a:lnTo>
                    <a:pt x="1889" y="8517"/>
                  </a:lnTo>
                  <a:lnTo>
                    <a:pt x="1648" y="8156"/>
                  </a:lnTo>
                  <a:lnTo>
                    <a:pt x="1447" y="7794"/>
                  </a:lnTo>
                  <a:lnTo>
                    <a:pt x="1246" y="7412"/>
                  </a:lnTo>
                  <a:lnTo>
                    <a:pt x="1065" y="6991"/>
                  </a:lnTo>
                  <a:lnTo>
                    <a:pt x="925" y="6549"/>
                  </a:lnTo>
                  <a:lnTo>
                    <a:pt x="804" y="6107"/>
                  </a:lnTo>
                  <a:lnTo>
                    <a:pt x="724" y="5665"/>
                  </a:lnTo>
                  <a:lnTo>
                    <a:pt x="684" y="5223"/>
                  </a:lnTo>
                  <a:lnTo>
                    <a:pt x="663" y="4761"/>
                  </a:lnTo>
                  <a:lnTo>
                    <a:pt x="663" y="4299"/>
                  </a:lnTo>
                  <a:lnTo>
                    <a:pt x="704" y="3857"/>
                  </a:lnTo>
                  <a:lnTo>
                    <a:pt x="784" y="3395"/>
                  </a:lnTo>
                  <a:lnTo>
                    <a:pt x="884" y="2953"/>
                  </a:lnTo>
                  <a:lnTo>
                    <a:pt x="1005" y="2511"/>
                  </a:lnTo>
                  <a:lnTo>
                    <a:pt x="1166" y="2089"/>
                  </a:lnTo>
                  <a:lnTo>
                    <a:pt x="1367" y="1667"/>
                  </a:lnTo>
                  <a:lnTo>
                    <a:pt x="1587" y="1266"/>
                  </a:lnTo>
                  <a:lnTo>
                    <a:pt x="1829" y="884"/>
                  </a:lnTo>
                  <a:lnTo>
                    <a:pt x="2110" y="522"/>
                  </a:lnTo>
                  <a:lnTo>
                    <a:pt x="2130" y="462"/>
                  </a:lnTo>
                  <a:lnTo>
                    <a:pt x="2170" y="402"/>
                  </a:lnTo>
                  <a:lnTo>
                    <a:pt x="2170" y="342"/>
                  </a:lnTo>
                  <a:lnTo>
                    <a:pt x="2170" y="281"/>
                  </a:lnTo>
                  <a:lnTo>
                    <a:pt x="2150" y="221"/>
                  </a:lnTo>
                  <a:lnTo>
                    <a:pt x="2130" y="161"/>
                  </a:lnTo>
                  <a:lnTo>
                    <a:pt x="2110" y="101"/>
                  </a:lnTo>
                  <a:lnTo>
                    <a:pt x="2049" y="60"/>
                  </a:lnTo>
                  <a:lnTo>
                    <a:pt x="1989" y="20"/>
                  </a:lnTo>
                  <a:lnTo>
                    <a:pt x="192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32"/>
            <p:cNvSpPr/>
            <p:nvPr/>
          </p:nvSpPr>
          <p:spPr>
            <a:xfrm>
              <a:off x="5625875" y="748825"/>
              <a:ext cx="131600" cy="260650"/>
            </a:xfrm>
            <a:custGeom>
              <a:avLst/>
              <a:gdLst/>
              <a:ahLst/>
              <a:cxnLst/>
              <a:rect l="l" t="t" r="r" b="b"/>
              <a:pathLst>
                <a:path w="5264" h="10426" extrusionOk="0">
                  <a:moveTo>
                    <a:pt x="2310" y="1"/>
                  </a:moveTo>
                  <a:lnTo>
                    <a:pt x="2250" y="21"/>
                  </a:lnTo>
                  <a:lnTo>
                    <a:pt x="2190" y="61"/>
                  </a:lnTo>
                  <a:lnTo>
                    <a:pt x="1868" y="342"/>
                  </a:lnTo>
                  <a:lnTo>
                    <a:pt x="1587" y="644"/>
                  </a:lnTo>
                  <a:lnTo>
                    <a:pt x="1306" y="945"/>
                  </a:lnTo>
                  <a:lnTo>
                    <a:pt x="1065" y="1286"/>
                  </a:lnTo>
                  <a:lnTo>
                    <a:pt x="824" y="1648"/>
                  </a:lnTo>
                  <a:lnTo>
                    <a:pt x="643" y="2009"/>
                  </a:lnTo>
                  <a:lnTo>
                    <a:pt x="462" y="2411"/>
                  </a:lnTo>
                  <a:lnTo>
                    <a:pt x="322" y="2793"/>
                  </a:lnTo>
                  <a:lnTo>
                    <a:pt x="201" y="3195"/>
                  </a:lnTo>
                  <a:lnTo>
                    <a:pt x="101" y="3616"/>
                  </a:lnTo>
                  <a:lnTo>
                    <a:pt x="40" y="4038"/>
                  </a:lnTo>
                  <a:lnTo>
                    <a:pt x="0" y="4460"/>
                  </a:lnTo>
                  <a:lnTo>
                    <a:pt x="0" y="4882"/>
                  </a:lnTo>
                  <a:lnTo>
                    <a:pt x="20" y="5284"/>
                  </a:lnTo>
                  <a:lnTo>
                    <a:pt x="81" y="5705"/>
                  </a:lnTo>
                  <a:lnTo>
                    <a:pt x="161" y="6127"/>
                  </a:lnTo>
                  <a:lnTo>
                    <a:pt x="281" y="6529"/>
                  </a:lnTo>
                  <a:lnTo>
                    <a:pt x="442" y="6911"/>
                  </a:lnTo>
                  <a:lnTo>
                    <a:pt x="623" y="7292"/>
                  </a:lnTo>
                  <a:lnTo>
                    <a:pt x="824" y="7654"/>
                  </a:lnTo>
                  <a:lnTo>
                    <a:pt x="1065" y="8016"/>
                  </a:lnTo>
                  <a:lnTo>
                    <a:pt x="1326" y="8337"/>
                  </a:lnTo>
                  <a:lnTo>
                    <a:pt x="1607" y="8658"/>
                  </a:lnTo>
                  <a:lnTo>
                    <a:pt x="1909" y="8960"/>
                  </a:lnTo>
                  <a:lnTo>
                    <a:pt x="2230" y="9221"/>
                  </a:lnTo>
                  <a:lnTo>
                    <a:pt x="2571" y="9482"/>
                  </a:lnTo>
                  <a:lnTo>
                    <a:pt x="2913" y="9703"/>
                  </a:lnTo>
                  <a:lnTo>
                    <a:pt x="3295" y="9904"/>
                  </a:lnTo>
                  <a:lnTo>
                    <a:pt x="3676" y="10085"/>
                  </a:lnTo>
                  <a:lnTo>
                    <a:pt x="4058" y="10225"/>
                  </a:lnTo>
                  <a:lnTo>
                    <a:pt x="4460" y="10346"/>
                  </a:lnTo>
                  <a:lnTo>
                    <a:pt x="4881" y="10426"/>
                  </a:lnTo>
                  <a:lnTo>
                    <a:pt x="4942" y="10426"/>
                  </a:lnTo>
                  <a:lnTo>
                    <a:pt x="5042" y="10406"/>
                  </a:lnTo>
                  <a:lnTo>
                    <a:pt x="5143" y="10366"/>
                  </a:lnTo>
                  <a:lnTo>
                    <a:pt x="5223" y="10265"/>
                  </a:lnTo>
                  <a:lnTo>
                    <a:pt x="5263" y="10165"/>
                  </a:lnTo>
                  <a:lnTo>
                    <a:pt x="5263" y="10105"/>
                  </a:lnTo>
                  <a:lnTo>
                    <a:pt x="5243" y="10024"/>
                  </a:lnTo>
                  <a:lnTo>
                    <a:pt x="5223" y="9984"/>
                  </a:lnTo>
                  <a:lnTo>
                    <a:pt x="5203" y="9924"/>
                  </a:lnTo>
                  <a:lnTo>
                    <a:pt x="5163" y="9864"/>
                  </a:lnTo>
                  <a:lnTo>
                    <a:pt x="5102" y="9843"/>
                  </a:lnTo>
                  <a:lnTo>
                    <a:pt x="5042" y="9803"/>
                  </a:lnTo>
                  <a:lnTo>
                    <a:pt x="4982" y="9783"/>
                  </a:lnTo>
                  <a:lnTo>
                    <a:pt x="4620" y="9723"/>
                  </a:lnTo>
                  <a:lnTo>
                    <a:pt x="4259" y="9602"/>
                  </a:lnTo>
                  <a:lnTo>
                    <a:pt x="3917" y="9482"/>
                  </a:lnTo>
                  <a:lnTo>
                    <a:pt x="3576" y="9321"/>
                  </a:lnTo>
                  <a:lnTo>
                    <a:pt x="3234" y="9140"/>
                  </a:lnTo>
                  <a:lnTo>
                    <a:pt x="2933" y="8940"/>
                  </a:lnTo>
                  <a:lnTo>
                    <a:pt x="2632" y="8719"/>
                  </a:lnTo>
                  <a:lnTo>
                    <a:pt x="2350" y="8478"/>
                  </a:lnTo>
                  <a:lnTo>
                    <a:pt x="2069" y="8216"/>
                  </a:lnTo>
                  <a:lnTo>
                    <a:pt x="1828" y="7935"/>
                  </a:lnTo>
                  <a:lnTo>
                    <a:pt x="1587" y="7634"/>
                  </a:lnTo>
                  <a:lnTo>
                    <a:pt x="1386" y="7333"/>
                  </a:lnTo>
                  <a:lnTo>
                    <a:pt x="1205" y="6991"/>
                  </a:lnTo>
                  <a:lnTo>
                    <a:pt x="1045" y="6670"/>
                  </a:lnTo>
                  <a:lnTo>
                    <a:pt x="904" y="6308"/>
                  </a:lnTo>
                  <a:lnTo>
                    <a:pt x="804" y="5947"/>
                  </a:lnTo>
                  <a:lnTo>
                    <a:pt x="723" y="5585"/>
                  </a:lnTo>
                  <a:lnTo>
                    <a:pt x="663" y="5223"/>
                  </a:lnTo>
                  <a:lnTo>
                    <a:pt x="643" y="4842"/>
                  </a:lnTo>
                  <a:lnTo>
                    <a:pt x="643" y="4480"/>
                  </a:lnTo>
                  <a:lnTo>
                    <a:pt x="683" y="4099"/>
                  </a:lnTo>
                  <a:lnTo>
                    <a:pt x="743" y="3737"/>
                  </a:lnTo>
                  <a:lnTo>
                    <a:pt x="824" y="3355"/>
                  </a:lnTo>
                  <a:lnTo>
                    <a:pt x="924" y="3014"/>
                  </a:lnTo>
                  <a:lnTo>
                    <a:pt x="1065" y="2652"/>
                  </a:lnTo>
                  <a:lnTo>
                    <a:pt x="1205" y="2311"/>
                  </a:lnTo>
                  <a:lnTo>
                    <a:pt x="1386" y="1989"/>
                  </a:lnTo>
                  <a:lnTo>
                    <a:pt x="1587" y="1668"/>
                  </a:lnTo>
                  <a:lnTo>
                    <a:pt x="1808" y="1367"/>
                  </a:lnTo>
                  <a:lnTo>
                    <a:pt x="2049" y="1085"/>
                  </a:lnTo>
                  <a:lnTo>
                    <a:pt x="2310" y="824"/>
                  </a:lnTo>
                  <a:lnTo>
                    <a:pt x="2591" y="563"/>
                  </a:lnTo>
                  <a:lnTo>
                    <a:pt x="2652" y="523"/>
                  </a:lnTo>
                  <a:lnTo>
                    <a:pt x="2692" y="483"/>
                  </a:lnTo>
                  <a:lnTo>
                    <a:pt x="2712" y="423"/>
                  </a:lnTo>
                  <a:lnTo>
                    <a:pt x="2732" y="362"/>
                  </a:lnTo>
                  <a:lnTo>
                    <a:pt x="2732" y="302"/>
                  </a:lnTo>
                  <a:lnTo>
                    <a:pt x="2712" y="222"/>
                  </a:lnTo>
                  <a:lnTo>
                    <a:pt x="2692" y="161"/>
                  </a:lnTo>
                  <a:lnTo>
                    <a:pt x="2652" y="121"/>
                  </a:lnTo>
                  <a:lnTo>
                    <a:pt x="2612" y="61"/>
                  </a:lnTo>
                  <a:lnTo>
                    <a:pt x="2551" y="41"/>
                  </a:lnTo>
                  <a:lnTo>
                    <a:pt x="249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32"/>
            <p:cNvSpPr/>
            <p:nvPr/>
          </p:nvSpPr>
          <p:spPr>
            <a:xfrm>
              <a:off x="5497300" y="1017000"/>
              <a:ext cx="171775" cy="293800"/>
            </a:xfrm>
            <a:custGeom>
              <a:avLst/>
              <a:gdLst/>
              <a:ahLst/>
              <a:cxnLst/>
              <a:rect l="l" t="t" r="r" b="b"/>
              <a:pathLst>
                <a:path w="6871" h="11752" extrusionOk="0">
                  <a:moveTo>
                    <a:pt x="3838" y="0"/>
                  </a:moveTo>
                  <a:lnTo>
                    <a:pt x="3617" y="20"/>
                  </a:lnTo>
                  <a:lnTo>
                    <a:pt x="3376" y="40"/>
                  </a:lnTo>
                  <a:lnTo>
                    <a:pt x="3155" y="81"/>
                  </a:lnTo>
                  <a:lnTo>
                    <a:pt x="2934" y="141"/>
                  </a:lnTo>
                  <a:lnTo>
                    <a:pt x="2713" y="201"/>
                  </a:lnTo>
                  <a:lnTo>
                    <a:pt x="2512" y="282"/>
                  </a:lnTo>
                  <a:lnTo>
                    <a:pt x="2331" y="382"/>
                  </a:lnTo>
                  <a:lnTo>
                    <a:pt x="2130" y="482"/>
                  </a:lnTo>
                  <a:lnTo>
                    <a:pt x="1949" y="583"/>
                  </a:lnTo>
                  <a:lnTo>
                    <a:pt x="1608" y="844"/>
                  </a:lnTo>
                  <a:lnTo>
                    <a:pt x="1287" y="1145"/>
                  </a:lnTo>
                  <a:lnTo>
                    <a:pt x="985" y="1487"/>
                  </a:lnTo>
                  <a:lnTo>
                    <a:pt x="744" y="1848"/>
                  </a:lnTo>
                  <a:lnTo>
                    <a:pt x="503" y="2250"/>
                  </a:lnTo>
                  <a:lnTo>
                    <a:pt x="322" y="2652"/>
                  </a:lnTo>
                  <a:lnTo>
                    <a:pt x="202" y="3054"/>
                  </a:lnTo>
                  <a:lnTo>
                    <a:pt x="101" y="3435"/>
                  </a:lnTo>
                  <a:lnTo>
                    <a:pt x="41" y="3857"/>
                  </a:lnTo>
                  <a:lnTo>
                    <a:pt x="1" y="4279"/>
                  </a:lnTo>
                  <a:lnTo>
                    <a:pt x="1" y="4701"/>
                  </a:lnTo>
                  <a:lnTo>
                    <a:pt x="21" y="5143"/>
                  </a:lnTo>
                  <a:lnTo>
                    <a:pt x="81" y="5605"/>
                  </a:lnTo>
                  <a:lnTo>
                    <a:pt x="182" y="6047"/>
                  </a:lnTo>
                  <a:lnTo>
                    <a:pt x="322" y="6589"/>
                  </a:lnTo>
                  <a:lnTo>
                    <a:pt x="523" y="7131"/>
                  </a:lnTo>
                  <a:lnTo>
                    <a:pt x="744" y="7633"/>
                  </a:lnTo>
                  <a:lnTo>
                    <a:pt x="1025" y="8136"/>
                  </a:lnTo>
                  <a:lnTo>
                    <a:pt x="1327" y="8598"/>
                  </a:lnTo>
                  <a:lnTo>
                    <a:pt x="1668" y="9040"/>
                  </a:lnTo>
                  <a:lnTo>
                    <a:pt x="2030" y="9461"/>
                  </a:lnTo>
                  <a:lnTo>
                    <a:pt x="2431" y="9863"/>
                  </a:lnTo>
                  <a:lnTo>
                    <a:pt x="2873" y="10225"/>
                  </a:lnTo>
                  <a:lnTo>
                    <a:pt x="3315" y="10546"/>
                  </a:lnTo>
                  <a:lnTo>
                    <a:pt x="3797" y="10847"/>
                  </a:lnTo>
                  <a:lnTo>
                    <a:pt x="4300" y="11109"/>
                  </a:lnTo>
                  <a:lnTo>
                    <a:pt x="4802" y="11329"/>
                  </a:lnTo>
                  <a:lnTo>
                    <a:pt x="5344" y="11510"/>
                  </a:lnTo>
                  <a:lnTo>
                    <a:pt x="5886" y="11651"/>
                  </a:lnTo>
                  <a:lnTo>
                    <a:pt x="6449" y="11751"/>
                  </a:lnTo>
                  <a:lnTo>
                    <a:pt x="6489" y="11751"/>
                  </a:lnTo>
                  <a:lnTo>
                    <a:pt x="6610" y="11731"/>
                  </a:lnTo>
                  <a:lnTo>
                    <a:pt x="6710" y="11671"/>
                  </a:lnTo>
                  <a:lnTo>
                    <a:pt x="6770" y="11591"/>
                  </a:lnTo>
                  <a:lnTo>
                    <a:pt x="6810" y="11470"/>
                  </a:lnTo>
                  <a:lnTo>
                    <a:pt x="6810" y="11410"/>
                  </a:lnTo>
                  <a:lnTo>
                    <a:pt x="6810" y="11329"/>
                  </a:lnTo>
                  <a:lnTo>
                    <a:pt x="6790" y="11289"/>
                  </a:lnTo>
                  <a:lnTo>
                    <a:pt x="6750" y="11229"/>
                  </a:lnTo>
                  <a:lnTo>
                    <a:pt x="6710" y="11189"/>
                  </a:lnTo>
                  <a:lnTo>
                    <a:pt x="6650" y="11149"/>
                  </a:lnTo>
                  <a:lnTo>
                    <a:pt x="6590" y="11109"/>
                  </a:lnTo>
                  <a:lnTo>
                    <a:pt x="6529" y="11109"/>
                  </a:lnTo>
                  <a:lnTo>
                    <a:pt x="6027" y="11008"/>
                  </a:lnTo>
                  <a:lnTo>
                    <a:pt x="5545" y="10888"/>
                  </a:lnTo>
                  <a:lnTo>
                    <a:pt x="5063" y="10707"/>
                  </a:lnTo>
                  <a:lnTo>
                    <a:pt x="4581" y="10506"/>
                  </a:lnTo>
                  <a:lnTo>
                    <a:pt x="4139" y="10265"/>
                  </a:lnTo>
                  <a:lnTo>
                    <a:pt x="3697" y="10004"/>
                  </a:lnTo>
                  <a:lnTo>
                    <a:pt x="3275" y="9702"/>
                  </a:lnTo>
                  <a:lnTo>
                    <a:pt x="2893" y="9361"/>
                  </a:lnTo>
                  <a:lnTo>
                    <a:pt x="2512" y="8999"/>
                  </a:lnTo>
                  <a:lnTo>
                    <a:pt x="2170" y="8618"/>
                  </a:lnTo>
                  <a:lnTo>
                    <a:pt x="1869" y="8216"/>
                  </a:lnTo>
                  <a:lnTo>
                    <a:pt x="1588" y="7774"/>
                  </a:lnTo>
                  <a:lnTo>
                    <a:pt x="1327" y="7332"/>
                  </a:lnTo>
                  <a:lnTo>
                    <a:pt x="1126" y="6870"/>
                  </a:lnTo>
                  <a:lnTo>
                    <a:pt x="945" y="6388"/>
                  </a:lnTo>
                  <a:lnTo>
                    <a:pt x="804" y="5906"/>
                  </a:lnTo>
                  <a:lnTo>
                    <a:pt x="724" y="5504"/>
                  </a:lnTo>
                  <a:lnTo>
                    <a:pt x="684" y="5102"/>
                  </a:lnTo>
                  <a:lnTo>
                    <a:pt x="644" y="4701"/>
                  </a:lnTo>
                  <a:lnTo>
                    <a:pt x="644" y="4319"/>
                  </a:lnTo>
                  <a:lnTo>
                    <a:pt x="684" y="3937"/>
                  </a:lnTo>
                  <a:lnTo>
                    <a:pt x="744" y="3576"/>
                  </a:lnTo>
                  <a:lnTo>
                    <a:pt x="825" y="3234"/>
                  </a:lnTo>
                  <a:lnTo>
                    <a:pt x="945" y="2893"/>
                  </a:lnTo>
                  <a:lnTo>
                    <a:pt x="1086" y="2531"/>
                  </a:lnTo>
                  <a:lnTo>
                    <a:pt x="1287" y="2210"/>
                  </a:lnTo>
                  <a:lnTo>
                    <a:pt x="1507" y="1888"/>
                  </a:lnTo>
                  <a:lnTo>
                    <a:pt x="1749" y="1607"/>
                  </a:lnTo>
                  <a:lnTo>
                    <a:pt x="2010" y="1366"/>
                  </a:lnTo>
                  <a:lnTo>
                    <a:pt x="2291" y="1145"/>
                  </a:lnTo>
                  <a:lnTo>
                    <a:pt x="2612" y="964"/>
                  </a:lnTo>
                  <a:lnTo>
                    <a:pt x="2934" y="824"/>
                  </a:lnTo>
                  <a:lnTo>
                    <a:pt x="3114" y="764"/>
                  </a:lnTo>
                  <a:lnTo>
                    <a:pt x="3295" y="723"/>
                  </a:lnTo>
                  <a:lnTo>
                    <a:pt x="3476" y="683"/>
                  </a:lnTo>
                  <a:lnTo>
                    <a:pt x="3657" y="663"/>
                  </a:lnTo>
                  <a:lnTo>
                    <a:pt x="4018" y="663"/>
                  </a:lnTo>
                  <a:lnTo>
                    <a:pt x="4380" y="703"/>
                  </a:lnTo>
                  <a:lnTo>
                    <a:pt x="4721" y="804"/>
                  </a:lnTo>
                  <a:lnTo>
                    <a:pt x="4882" y="864"/>
                  </a:lnTo>
                  <a:lnTo>
                    <a:pt x="5043" y="944"/>
                  </a:lnTo>
                  <a:lnTo>
                    <a:pt x="5204" y="1025"/>
                  </a:lnTo>
                  <a:lnTo>
                    <a:pt x="5344" y="1125"/>
                  </a:lnTo>
                  <a:lnTo>
                    <a:pt x="5485" y="1226"/>
                  </a:lnTo>
                  <a:lnTo>
                    <a:pt x="5605" y="1346"/>
                  </a:lnTo>
                  <a:lnTo>
                    <a:pt x="5726" y="1467"/>
                  </a:lnTo>
                  <a:lnTo>
                    <a:pt x="5846" y="1607"/>
                  </a:lnTo>
                  <a:lnTo>
                    <a:pt x="5927" y="1768"/>
                  </a:lnTo>
                  <a:lnTo>
                    <a:pt x="6007" y="1909"/>
                  </a:lnTo>
                  <a:lnTo>
                    <a:pt x="6087" y="2069"/>
                  </a:lnTo>
                  <a:lnTo>
                    <a:pt x="6128" y="2250"/>
                  </a:lnTo>
                  <a:lnTo>
                    <a:pt x="6188" y="2411"/>
                  </a:lnTo>
                  <a:lnTo>
                    <a:pt x="6208" y="2592"/>
                  </a:lnTo>
                  <a:lnTo>
                    <a:pt x="6228" y="2772"/>
                  </a:lnTo>
                  <a:lnTo>
                    <a:pt x="6228" y="2933"/>
                  </a:lnTo>
                  <a:lnTo>
                    <a:pt x="6208" y="3114"/>
                  </a:lnTo>
                  <a:lnTo>
                    <a:pt x="6168" y="3275"/>
                  </a:lnTo>
                  <a:lnTo>
                    <a:pt x="6128" y="3435"/>
                  </a:lnTo>
                  <a:lnTo>
                    <a:pt x="6067" y="3596"/>
                  </a:lnTo>
                  <a:lnTo>
                    <a:pt x="6007" y="3737"/>
                  </a:lnTo>
                  <a:lnTo>
                    <a:pt x="5907" y="3877"/>
                  </a:lnTo>
                  <a:lnTo>
                    <a:pt x="5806" y="4018"/>
                  </a:lnTo>
                  <a:lnTo>
                    <a:pt x="5686" y="4138"/>
                  </a:lnTo>
                  <a:lnTo>
                    <a:pt x="5545" y="4239"/>
                  </a:lnTo>
                  <a:lnTo>
                    <a:pt x="5404" y="4339"/>
                  </a:lnTo>
                  <a:lnTo>
                    <a:pt x="5244" y="4419"/>
                  </a:lnTo>
                  <a:lnTo>
                    <a:pt x="5083" y="4500"/>
                  </a:lnTo>
                  <a:lnTo>
                    <a:pt x="4902" y="4540"/>
                  </a:lnTo>
                  <a:lnTo>
                    <a:pt x="4721" y="4580"/>
                  </a:lnTo>
                  <a:lnTo>
                    <a:pt x="4380" y="4580"/>
                  </a:lnTo>
                  <a:lnTo>
                    <a:pt x="4219" y="4560"/>
                  </a:lnTo>
                  <a:lnTo>
                    <a:pt x="4079" y="4540"/>
                  </a:lnTo>
                  <a:lnTo>
                    <a:pt x="3918" y="4480"/>
                  </a:lnTo>
                  <a:lnTo>
                    <a:pt x="3777" y="4419"/>
                  </a:lnTo>
                  <a:lnTo>
                    <a:pt x="3657" y="4339"/>
                  </a:lnTo>
                  <a:lnTo>
                    <a:pt x="3536" y="4259"/>
                  </a:lnTo>
                  <a:lnTo>
                    <a:pt x="3476" y="4219"/>
                  </a:lnTo>
                  <a:lnTo>
                    <a:pt x="3436" y="4199"/>
                  </a:lnTo>
                  <a:lnTo>
                    <a:pt x="3355" y="4178"/>
                  </a:lnTo>
                  <a:lnTo>
                    <a:pt x="3295" y="4178"/>
                  </a:lnTo>
                  <a:lnTo>
                    <a:pt x="3235" y="4199"/>
                  </a:lnTo>
                  <a:lnTo>
                    <a:pt x="3175" y="4219"/>
                  </a:lnTo>
                  <a:lnTo>
                    <a:pt x="3135" y="4239"/>
                  </a:lnTo>
                  <a:lnTo>
                    <a:pt x="3074" y="4299"/>
                  </a:lnTo>
                  <a:lnTo>
                    <a:pt x="3034" y="4339"/>
                  </a:lnTo>
                  <a:lnTo>
                    <a:pt x="3014" y="4399"/>
                  </a:lnTo>
                  <a:lnTo>
                    <a:pt x="2994" y="4460"/>
                  </a:lnTo>
                  <a:lnTo>
                    <a:pt x="2994" y="4520"/>
                  </a:lnTo>
                  <a:lnTo>
                    <a:pt x="3014" y="4600"/>
                  </a:lnTo>
                  <a:lnTo>
                    <a:pt x="3034" y="4640"/>
                  </a:lnTo>
                  <a:lnTo>
                    <a:pt x="3074" y="4701"/>
                  </a:lnTo>
                  <a:lnTo>
                    <a:pt x="3114" y="4761"/>
                  </a:lnTo>
                  <a:lnTo>
                    <a:pt x="3295" y="4881"/>
                  </a:lnTo>
                  <a:lnTo>
                    <a:pt x="3476" y="5002"/>
                  </a:lnTo>
                  <a:lnTo>
                    <a:pt x="3677" y="5082"/>
                  </a:lnTo>
                  <a:lnTo>
                    <a:pt x="3878" y="5163"/>
                  </a:lnTo>
                  <a:lnTo>
                    <a:pt x="4099" y="5203"/>
                  </a:lnTo>
                  <a:lnTo>
                    <a:pt x="4340" y="5223"/>
                  </a:lnTo>
                  <a:lnTo>
                    <a:pt x="4561" y="5243"/>
                  </a:lnTo>
                  <a:lnTo>
                    <a:pt x="4802" y="5223"/>
                  </a:lnTo>
                  <a:lnTo>
                    <a:pt x="5043" y="5183"/>
                  </a:lnTo>
                  <a:lnTo>
                    <a:pt x="5284" y="5102"/>
                  </a:lnTo>
                  <a:lnTo>
                    <a:pt x="5525" y="5022"/>
                  </a:lnTo>
                  <a:lnTo>
                    <a:pt x="5746" y="4902"/>
                  </a:lnTo>
                  <a:lnTo>
                    <a:pt x="5947" y="4761"/>
                  </a:lnTo>
                  <a:lnTo>
                    <a:pt x="6128" y="4620"/>
                  </a:lnTo>
                  <a:lnTo>
                    <a:pt x="6288" y="4440"/>
                  </a:lnTo>
                  <a:lnTo>
                    <a:pt x="6449" y="4259"/>
                  </a:lnTo>
                  <a:lnTo>
                    <a:pt x="6569" y="4058"/>
                  </a:lnTo>
                  <a:lnTo>
                    <a:pt x="6670" y="3857"/>
                  </a:lnTo>
                  <a:lnTo>
                    <a:pt x="6750" y="3656"/>
                  </a:lnTo>
                  <a:lnTo>
                    <a:pt x="6810" y="3435"/>
                  </a:lnTo>
                  <a:lnTo>
                    <a:pt x="6851" y="3214"/>
                  </a:lnTo>
                  <a:lnTo>
                    <a:pt x="6871" y="2993"/>
                  </a:lnTo>
                  <a:lnTo>
                    <a:pt x="6871" y="2752"/>
                  </a:lnTo>
                  <a:lnTo>
                    <a:pt x="6851" y="2531"/>
                  </a:lnTo>
                  <a:lnTo>
                    <a:pt x="6831" y="2310"/>
                  </a:lnTo>
                  <a:lnTo>
                    <a:pt x="6770" y="2069"/>
                  </a:lnTo>
                  <a:lnTo>
                    <a:pt x="6690" y="1848"/>
                  </a:lnTo>
                  <a:lnTo>
                    <a:pt x="6610" y="1647"/>
                  </a:lnTo>
                  <a:lnTo>
                    <a:pt x="6509" y="1426"/>
                  </a:lnTo>
                  <a:lnTo>
                    <a:pt x="6369" y="1246"/>
                  </a:lnTo>
                  <a:lnTo>
                    <a:pt x="6228" y="1045"/>
                  </a:lnTo>
                  <a:lnTo>
                    <a:pt x="6067" y="864"/>
                  </a:lnTo>
                  <a:lnTo>
                    <a:pt x="5907" y="723"/>
                  </a:lnTo>
                  <a:lnTo>
                    <a:pt x="5726" y="583"/>
                  </a:lnTo>
                  <a:lnTo>
                    <a:pt x="5545" y="462"/>
                  </a:lnTo>
                  <a:lnTo>
                    <a:pt x="5364" y="362"/>
                  </a:lnTo>
                  <a:lnTo>
                    <a:pt x="5163" y="261"/>
                  </a:lnTo>
                  <a:lnTo>
                    <a:pt x="4942" y="181"/>
                  </a:lnTo>
                  <a:lnTo>
                    <a:pt x="4742" y="121"/>
                  </a:lnTo>
                  <a:lnTo>
                    <a:pt x="4521" y="81"/>
                  </a:lnTo>
                  <a:lnTo>
                    <a:pt x="4300" y="40"/>
                  </a:lnTo>
                  <a:lnTo>
                    <a:pt x="4059" y="20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32"/>
            <p:cNvSpPr/>
            <p:nvPr/>
          </p:nvSpPr>
          <p:spPr>
            <a:xfrm>
              <a:off x="5280375" y="1258550"/>
              <a:ext cx="238550" cy="266675"/>
            </a:xfrm>
            <a:custGeom>
              <a:avLst/>
              <a:gdLst/>
              <a:ahLst/>
              <a:cxnLst/>
              <a:rect l="l" t="t" r="r" b="b"/>
              <a:pathLst>
                <a:path w="9542" h="10667" extrusionOk="0">
                  <a:moveTo>
                    <a:pt x="4018" y="0"/>
                  </a:moveTo>
                  <a:lnTo>
                    <a:pt x="3676" y="40"/>
                  </a:lnTo>
                  <a:lnTo>
                    <a:pt x="3355" y="101"/>
                  </a:lnTo>
                  <a:lnTo>
                    <a:pt x="3013" y="181"/>
                  </a:lnTo>
                  <a:lnTo>
                    <a:pt x="2692" y="281"/>
                  </a:lnTo>
                  <a:lnTo>
                    <a:pt x="2350" y="422"/>
                  </a:lnTo>
                  <a:lnTo>
                    <a:pt x="2049" y="603"/>
                  </a:lnTo>
                  <a:lnTo>
                    <a:pt x="1748" y="804"/>
                  </a:lnTo>
                  <a:lnTo>
                    <a:pt x="1467" y="1025"/>
                  </a:lnTo>
                  <a:lnTo>
                    <a:pt x="1205" y="1266"/>
                  </a:lnTo>
                  <a:lnTo>
                    <a:pt x="964" y="1547"/>
                  </a:lnTo>
                  <a:lnTo>
                    <a:pt x="743" y="1828"/>
                  </a:lnTo>
                  <a:lnTo>
                    <a:pt x="563" y="2130"/>
                  </a:lnTo>
                  <a:lnTo>
                    <a:pt x="402" y="2431"/>
                  </a:lnTo>
                  <a:lnTo>
                    <a:pt x="261" y="2752"/>
                  </a:lnTo>
                  <a:lnTo>
                    <a:pt x="141" y="3094"/>
                  </a:lnTo>
                  <a:lnTo>
                    <a:pt x="61" y="3435"/>
                  </a:lnTo>
                  <a:lnTo>
                    <a:pt x="20" y="3777"/>
                  </a:lnTo>
                  <a:lnTo>
                    <a:pt x="0" y="4118"/>
                  </a:lnTo>
                  <a:lnTo>
                    <a:pt x="20" y="4480"/>
                  </a:lnTo>
                  <a:lnTo>
                    <a:pt x="61" y="4821"/>
                  </a:lnTo>
                  <a:lnTo>
                    <a:pt x="161" y="5163"/>
                  </a:lnTo>
                  <a:lnTo>
                    <a:pt x="281" y="5504"/>
                  </a:lnTo>
                  <a:lnTo>
                    <a:pt x="442" y="5826"/>
                  </a:lnTo>
                  <a:lnTo>
                    <a:pt x="623" y="6127"/>
                  </a:lnTo>
                  <a:lnTo>
                    <a:pt x="844" y="6388"/>
                  </a:lnTo>
                  <a:lnTo>
                    <a:pt x="1065" y="6629"/>
                  </a:lnTo>
                  <a:lnTo>
                    <a:pt x="1326" y="6830"/>
                  </a:lnTo>
                  <a:lnTo>
                    <a:pt x="1607" y="7011"/>
                  </a:lnTo>
                  <a:lnTo>
                    <a:pt x="1788" y="7091"/>
                  </a:lnTo>
                  <a:lnTo>
                    <a:pt x="1949" y="7151"/>
                  </a:lnTo>
                  <a:lnTo>
                    <a:pt x="2130" y="7191"/>
                  </a:lnTo>
                  <a:lnTo>
                    <a:pt x="2310" y="7232"/>
                  </a:lnTo>
                  <a:lnTo>
                    <a:pt x="2491" y="7272"/>
                  </a:lnTo>
                  <a:lnTo>
                    <a:pt x="3033" y="7272"/>
                  </a:lnTo>
                  <a:lnTo>
                    <a:pt x="3214" y="7232"/>
                  </a:lnTo>
                  <a:lnTo>
                    <a:pt x="3395" y="7191"/>
                  </a:lnTo>
                  <a:lnTo>
                    <a:pt x="3556" y="7151"/>
                  </a:lnTo>
                  <a:lnTo>
                    <a:pt x="3716" y="7071"/>
                  </a:lnTo>
                  <a:lnTo>
                    <a:pt x="3877" y="7011"/>
                  </a:lnTo>
                  <a:lnTo>
                    <a:pt x="4018" y="6910"/>
                  </a:lnTo>
                  <a:lnTo>
                    <a:pt x="4158" y="6810"/>
                  </a:lnTo>
                  <a:lnTo>
                    <a:pt x="4299" y="6689"/>
                  </a:lnTo>
                  <a:lnTo>
                    <a:pt x="4440" y="6569"/>
                  </a:lnTo>
                  <a:lnTo>
                    <a:pt x="4540" y="6408"/>
                  </a:lnTo>
                  <a:lnTo>
                    <a:pt x="4640" y="6247"/>
                  </a:lnTo>
                  <a:lnTo>
                    <a:pt x="4741" y="6067"/>
                  </a:lnTo>
                  <a:lnTo>
                    <a:pt x="4801" y="5886"/>
                  </a:lnTo>
                  <a:lnTo>
                    <a:pt x="4861" y="5705"/>
                  </a:lnTo>
                  <a:lnTo>
                    <a:pt x="4881" y="5504"/>
                  </a:lnTo>
                  <a:lnTo>
                    <a:pt x="4902" y="5303"/>
                  </a:lnTo>
                  <a:lnTo>
                    <a:pt x="4902" y="5123"/>
                  </a:lnTo>
                  <a:lnTo>
                    <a:pt x="4881" y="4942"/>
                  </a:lnTo>
                  <a:lnTo>
                    <a:pt x="4841" y="4761"/>
                  </a:lnTo>
                  <a:lnTo>
                    <a:pt x="4781" y="4600"/>
                  </a:lnTo>
                  <a:lnTo>
                    <a:pt x="4721" y="4440"/>
                  </a:lnTo>
                  <a:lnTo>
                    <a:pt x="4640" y="4279"/>
                  </a:lnTo>
                  <a:lnTo>
                    <a:pt x="4540" y="4138"/>
                  </a:lnTo>
                  <a:lnTo>
                    <a:pt x="4419" y="4018"/>
                  </a:lnTo>
                  <a:lnTo>
                    <a:pt x="4379" y="3978"/>
                  </a:lnTo>
                  <a:lnTo>
                    <a:pt x="4319" y="3937"/>
                  </a:lnTo>
                  <a:lnTo>
                    <a:pt x="4259" y="3917"/>
                  </a:lnTo>
                  <a:lnTo>
                    <a:pt x="4138" y="3917"/>
                  </a:lnTo>
                  <a:lnTo>
                    <a:pt x="4078" y="3937"/>
                  </a:lnTo>
                  <a:lnTo>
                    <a:pt x="4018" y="3957"/>
                  </a:lnTo>
                  <a:lnTo>
                    <a:pt x="3957" y="3998"/>
                  </a:lnTo>
                  <a:lnTo>
                    <a:pt x="3917" y="4058"/>
                  </a:lnTo>
                  <a:lnTo>
                    <a:pt x="3877" y="4118"/>
                  </a:lnTo>
                  <a:lnTo>
                    <a:pt x="3877" y="4178"/>
                  </a:lnTo>
                  <a:lnTo>
                    <a:pt x="3857" y="4239"/>
                  </a:lnTo>
                  <a:lnTo>
                    <a:pt x="3857" y="4299"/>
                  </a:lnTo>
                  <a:lnTo>
                    <a:pt x="3877" y="4359"/>
                  </a:lnTo>
                  <a:lnTo>
                    <a:pt x="3917" y="4419"/>
                  </a:lnTo>
                  <a:lnTo>
                    <a:pt x="3957" y="4460"/>
                  </a:lnTo>
                  <a:lnTo>
                    <a:pt x="4078" y="4640"/>
                  </a:lnTo>
                  <a:lnTo>
                    <a:pt x="4178" y="4821"/>
                  </a:lnTo>
                  <a:lnTo>
                    <a:pt x="4239" y="5042"/>
                  </a:lnTo>
                  <a:lnTo>
                    <a:pt x="4239" y="5283"/>
                  </a:lnTo>
                  <a:lnTo>
                    <a:pt x="4239" y="5424"/>
                  </a:lnTo>
                  <a:lnTo>
                    <a:pt x="4219" y="5544"/>
                  </a:lnTo>
                  <a:lnTo>
                    <a:pt x="4178" y="5685"/>
                  </a:lnTo>
                  <a:lnTo>
                    <a:pt x="4138" y="5805"/>
                  </a:lnTo>
                  <a:lnTo>
                    <a:pt x="4078" y="5926"/>
                  </a:lnTo>
                  <a:lnTo>
                    <a:pt x="4018" y="6026"/>
                  </a:lnTo>
                  <a:lnTo>
                    <a:pt x="3937" y="6127"/>
                  </a:lnTo>
                  <a:lnTo>
                    <a:pt x="3857" y="6227"/>
                  </a:lnTo>
                  <a:lnTo>
                    <a:pt x="3656" y="6368"/>
                  </a:lnTo>
                  <a:lnTo>
                    <a:pt x="3435" y="6488"/>
                  </a:lnTo>
                  <a:lnTo>
                    <a:pt x="3194" y="6569"/>
                  </a:lnTo>
                  <a:lnTo>
                    <a:pt x="2953" y="6629"/>
                  </a:lnTo>
                  <a:lnTo>
                    <a:pt x="2692" y="6629"/>
                  </a:lnTo>
                  <a:lnTo>
                    <a:pt x="2431" y="6589"/>
                  </a:lnTo>
                  <a:lnTo>
                    <a:pt x="2170" y="6529"/>
                  </a:lnTo>
                  <a:lnTo>
                    <a:pt x="1909" y="6428"/>
                  </a:lnTo>
                  <a:lnTo>
                    <a:pt x="1708" y="6288"/>
                  </a:lnTo>
                  <a:lnTo>
                    <a:pt x="1487" y="6127"/>
                  </a:lnTo>
                  <a:lnTo>
                    <a:pt x="1306" y="5946"/>
                  </a:lnTo>
                  <a:lnTo>
                    <a:pt x="1145" y="5725"/>
                  </a:lnTo>
                  <a:lnTo>
                    <a:pt x="1005" y="5504"/>
                  </a:lnTo>
                  <a:lnTo>
                    <a:pt x="884" y="5243"/>
                  </a:lnTo>
                  <a:lnTo>
                    <a:pt x="784" y="4982"/>
                  </a:lnTo>
                  <a:lnTo>
                    <a:pt x="703" y="4701"/>
                  </a:lnTo>
                  <a:lnTo>
                    <a:pt x="663" y="4399"/>
                  </a:lnTo>
                  <a:lnTo>
                    <a:pt x="663" y="4118"/>
                  </a:lnTo>
                  <a:lnTo>
                    <a:pt x="663" y="3837"/>
                  </a:lnTo>
                  <a:lnTo>
                    <a:pt x="723" y="3536"/>
                  </a:lnTo>
                  <a:lnTo>
                    <a:pt x="784" y="3254"/>
                  </a:lnTo>
                  <a:lnTo>
                    <a:pt x="884" y="2973"/>
                  </a:lnTo>
                  <a:lnTo>
                    <a:pt x="1005" y="2712"/>
                  </a:lnTo>
                  <a:lnTo>
                    <a:pt x="1125" y="2451"/>
                  </a:lnTo>
                  <a:lnTo>
                    <a:pt x="1286" y="2190"/>
                  </a:lnTo>
                  <a:lnTo>
                    <a:pt x="1487" y="1949"/>
                  </a:lnTo>
                  <a:lnTo>
                    <a:pt x="1688" y="1728"/>
                  </a:lnTo>
                  <a:lnTo>
                    <a:pt x="1888" y="1527"/>
                  </a:lnTo>
                  <a:lnTo>
                    <a:pt x="2130" y="1326"/>
                  </a:lnTo>
                  <a:lnTo>
                    <a:pt x="2391" y="1165"/>
                  </a:lnTo>
                  <a:lnTo>
                    <a:pt x="2652" y="1005"/>
                  </a:lnTo>
                  <a:lnTo>
                    <a:pt x="2933" y="884"/>
                  </a:lnTo>
                  <a:lnTo>
                    <a:pt x="3214" y="804"/>
                  </a:lnTo>
                  <a:lnTo>
                    <a:pt x="3495" y="723"/>
                  </a:lnTo>
                  <a:lnTo>
                    <a:pt x="3777" y="683"/>
                  </a:lnTo>
                  <a:lnTo>
                    <a:pt x="4078" y="663"/>
                  </a:lnTo>
                  <a:lnTo>
                    <a:pt x="4379" y="663"/>
                  </a:lnTo>
                  <a:lnTo>
                    <a:pt x="4681" y="683"/>
                  </a:lnTo>
                  <a:lnTo>
                    <a:pt x="4962" y="703"/>
                  </a:lnTo>
                  <a:lnTo>
                    <a:pt x="5263" y="764"/>
                  </a:lnTo>
                  <a:lnTo>
                    <a:pt x="5564" y="864"/>
                  </a:lnTo>
                  <a:lnTo>
                    <a:pt x="5846" y="964"/>
                  </a:lnTo>
                  <a:lnTo>
                    <a:pt x="6127" y="1085"/>
                  </a:lnTo>
                  <a:lnTo>
                    <a:pt x="6408" y="1205"/>
                  </a:lnTo>
                  <a:lnTo>
                    <a:pt x="6669" y="1366"/>
                  </a:lnTo>
                  <a:lnTo>
                    <a:pt x="6930" y="1547"/>
                  </a:lnTo>
                  <a:lnTo>
                    <a:pt x="7171" y="1748"/>
                  </a:lnTo>
                  <a:lnTo>
                    <a:pt x="7392" y="1969"/>
                  </a:lnTo>
                  <a:lnTo>
                    <a:pt x="7613" y="2170"/>
                  </a:lnTo>
                  <a:lnTo>
                    <a:pt x="7794" y="2411"/>
                  </a:lnTo>
                  <a:lnTo>
                    <a:pt x="7975" y="2652"/>
                  </a:lnTo>
                  <a:lnTo>
                    <a:pt x="8136" y="2893"/>
                  </a:lnTo>
                  <a:lnTo>
                    <a:pt x="8276" y="3174"/>
                  </a:lnTo>
                  <a:lnTo>
                    <a:pt x="8417" y="3435"/>
                  </a:lnTo>
                  <a:lnTo>
                    <a:pt x="8517" y="3716"/>
                  </a:lnTo>
                  <a:lnTo>
                    <a:pt x="8618" y="4018"/>
                  </a:lnTo>
                  <a:lnTo>
                    <a:pt x="8718" y="4299"/>
                  </a:lnTo>
                  <a:lnTo>
                    <a:pt x="8778" y="4600"/>
                  </a:lnTo>
                  <a:lnTo>
                    <a:pt x="8839" y="4922"/>
                  </a:lnTo>
                  <a:lnTo>
                    <a:pt x="8879" y="5223"/>
                  </a:lnTo>
                  <a:lnTo>
                    <a:pt x="8899" y="5544"/>
                  </a:lnTo>
                  <a:lnTo>
                    <a:pt x="8899" y="5866"/>
                  </a:lnTo>
                  <a:lnTo>
                    <a:pt x="8879" y="6187"/>
                  </a:lnTo>
                  <a:lnTo>
                    <a:pt x="8859" y="6509"/>
                  </a:lnTo>
                  <a:lnTo>
                    <a:pt x="8819" y="6790"/>
                  </a:lnTo>
                  <a:lnTo>
                    <a:pt x="8758" y="7051"/>
                  </a:lnTo>
                  <a:lnTo>
                    <a:pt x="8698" y="7332"/>
                  </a:lnTo>
                  <a:lnTo>
                    <a:pt x="8618" y="7593"/>
                  </a:lnTo>
                  <a:lnTo>
                    <a:pt x="8537" y="7834"/>
                  </a:lnTo>
                  <a:lnTo>
                    <a:pt x="8437" y="8095"/>
                  </a:lnTo>
                  <a:lnTo>
                    <a:pt x="8316" y="8336"/>
                  </a:lnTo>
                  <a:lnTo>
                    <a:pt x="8196" y="8557"/>
                  </a:lnTo>
                  <a:lnTo>
                    <a:pt x="8075" y="8778"/>
                  </a:lnTo>
                  <a:lnTo>
                    <a:pt x="7935" y="8999"/>
                  </a:lnTo>
                  <a:lnTo>
                    <a:pt x="7794" y="9200"/>
                  </a:lnTo>
                  <a:lnTo>
                    <a:pt x="7633" y="9401"/>
                  </a:lnTo>
                  <a:lnTo>
                    <a:pt x="7453" y="9582"/>
                  </a:lnTo>
                  <a:lnTo>
                    <a:pt x="7272" y="9763"/>
                  </a:lnTo>
                  <a:lnTo>
                    <a:pt x="7091" y="9923"/>
                  </a:lnTo>
                  <a:lnTo>
                    <a:pt x="6890" y="10084"/>
                  </a:lnTo>
                  <a:lnTo>
                    <a:pt x="6850" y="10124"/>
                  </a:lnTo>
                  <a:lnTo>
                    <a:pt x="6810" y="10164"/>
                  </a:lnTo>
                  <a:lnTo>
                    <a:pt x="6790" y="10225"/>
                  </a:lnTo>
                  <a:lnTo>
                    <a:pt x="6770" y="10285"/>
                  </a:lnTo>
                  <a:lnTo>
                    <a:pt x="6770" y="10345"/>
                  </a:lnTo>
                  <a:lnTo>
                    <a:pt x="6770" y="10405"/>
                  </a:lnTo>
                  <a:lnTo>
                    <a:pt x="6790" y="10466"/>
                  </a:lnTo>
                  <a:lnTo>
                    <a:pt x="6830" y="10526"/>
                  </a:lnTo>
                  <a:lnTo>
                    <a:pt x="6870" y="10586"/>
                  </a:lnTo>
                  <a:lnTo>
                    <a:pt x="6950" y="10626"/>
                  </a:lnTo>
                  <a:lnTo>
                    <a:pt x="7011" y="10646"/>
                  </a:lnTo>
                  <a:lnTo>
                    <a:pt x="7091" y="10667"/>
                  </a:lnTo>
                  <a:lnTo>
                    <a:pt x="7191" y="10646"/>
                  </a:lnTo>
                  <a:lnTo>
                    <a:pt x="7272" y="10606"/>
                  </a:lnTo>
                  <a:lnTo>
                    <a:pt x="7513" y="10426"/>
                  </a:lnTo>
                  <a:lnTo>
                    <a:pt x="7714" y="10245"/>
                  </a:lnTo>
                  <a:lnTo>
                    <a:pt x="7915" y="10044"/>
                  </a:lnTo>
                  <a:lnTo>
                    <a:pt x="8115" y="9843"/>
                  </a:lnTo>
                  <a:lnTo>
                    <a:pt x="8296" y="9622"/>
                  </a:lnTo>
                  <a:lnTo>
                    <a:pt x="8457" y="9381"/>
                  </a:lnTo>
                  <a:lnTo>
                    <a:pt x="8618" y="9140"/>
                  </a:lnTo>
                  <a:lnTo>
                    <a:pt x="8758" y="8879"/>
                  </a:lnTo>
                  <a:lnTo>
                    <a:pt x="8899" y="8618"/>
                  </a:lnTo>
                  <a:lnTo>
                    <a:pt x="9019" y="8357"/>
                  </a:lnTo>
                  <a:lnTo>
                    <a:pt x="9140" y="8075"/>
                  </a:lnTo>
                  <a:lnTo>
                    <a:pt x="9240" y="7794"/>
                  </a:lnTo>
                  <a:lnTo>
                    <a:pt x="9321" y="7493"/>
                  </a:lnTo>
                  <a:lnTo>
                    <a:pt x="9401" y="7212"/>
                  </a:lnTo>
                  <a:lnTo>
                    <a:pt x="9461" y="6890"/>
                  </a:lnTo>
                  <a:lnTo>
                    <a:pt x="9502" y="6589"/>
                  </a:lnTo>
                  <a:lnTo>
                    <a:pt x="9542" y="6227"/>
                  </a:lnTo>
                  <a:lnTo>
                    <a:pt x="9542" y="5866"/>
                  </a:lnTo>
                  <a:lnTo>
                    <a:pt x="9542" y="5524"/>
                  </a:lnTo>
                  <a:lnTo>
                    <a:pt x="9522" y="5163"/>
                  </a:lnTo>
                  <a:lnTo>
                    <a:pt x="9481" y="4821"/>
                  </a:lnTo>
                  <a:lnTo>
                    <a:pt x="9421" y="4460"/>
                  </a:lnTo>
                  <a:lnTo>
                    <a:pt x="9341" y="4138"/>
                  </a:lnTo>
                  <a:lnTo>
                    <a:pt x="9240" y="3797"/>
                  </a:lnTo>
                  <a:lnTo>
                    <a:pt x="9120" y="3475"/>
                  </a:lnTo>
                  <a:lnTo>
                    <a:pt x="8999" y="3154"/>
                  </a:lnTo>
                  <a:lnTo>
                    <a:pt x="8839" y="2853"/>
                  </a:lnTo>
                  <a:lnTo>
                    <a:pt x="8678" y="2551"/>
                  </a:lnTo>
                  <a:lnTo>
                    <a:pt x="8497" y="2270"/>
                  </a:lnTo>
                  <a:lnTo>
                    <a:pt x="8296" y="2009"/>
                  </a:lnTo>
                  <a:lnTo>
                    <a:pt x="8095" y="1748"/>
                  </a:lnTo>
                  <a:lnTo>
                    <a:pt x="7854" y="1507"/>
                  </a:lnTo>
                  <a:lnTo>
                    <a:pt x="7593" y="1246"/>
                  </a:lnTo>
                  <a:lnTo>
                    <a:pt x="7312" y="1025"/>
                  </a:lnTo>
                  <a:lnTo>
                    <a:pt x="7031" y="824"/>
                  </a:lnTo>
                  <a:lnTo>
                    <a:pt x="6729" y="643"/>
                  </a:lnTo>
                  <a:lnTo>
                    <a:pt x="6408" y="482"/>
                  </a:lnTo>
                  <a:lnTo>
                    <a:pt x="6087" y="342"/>
                  </a:lnTo>
                  <a:lnTo>
                    <a:pt x="5745" y="241"/>
                  </a:lnTo>
                  <a:lnTo>
                    <a:pt x="5404" y="141"/>
                  </a:lnTo>
                  <a:lnTo>
                    <a:pt x="5062" y="81"/>
                  </a:lnTo>
                  <a:lnTo>
                    <a:pt x="4721" y="20"/>
                  </a:lnTo>
                  <a:lnTo>
                    <a:pt x="435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32"/>
            <p:cNvSpPr/>
            <p:nvPr/>
          </p:nvSpPr>
          <p:spPr>
            <a:xfrm>
              <a:off x="5373775" y="779975"/>
              <a:ext cx="95450" cy="281750"/>
            </a:xfrm>
            <a:custGeom>
              <a:avLst/>
              <a:gdLst/>
              <a:ahLst/>
              <a:cxnLst/>
              <a:rect l="l" t="t" r="r" b="b"/>
              <a:pathLst>
                <a:path w="3818" h="11270" extrusionOk="0">
                  <a:moveTo>
                    <a:pt x="3074" y="0"/>
                  </a:moveTo>
                  <a:lnTo>
                    <a:pt x="3014" y="20"/>
                  </a:lnTo>
                  <a:lnTo>
                    <a:pt x="2953" y="40"/>
                  </a:lnTo>
                  <a:lnTo>
                    <a:pt x="2612" y="281"/>
                  </a:lnTo>
                  <a:lnTo>
                    <a:pt x="2290" y="542"/>
                  </a:lnTo>
                  <a:lnTo>
                    <a:pt x="1969" y="844"/>
                  </a:lnTo>
                  <a:lnTo>
                    <a:pt x="1688" y="1145"/>
                  </a:lnTo>
                  <a:lnTo>
                    <a:pt x="1427" y="1466"/>
                  </a:lnTo>
                  <a:lnTo>
                    <a:pt x="1166" y="1808"/>
                  </a:lnTo>
                  <a:lnTo>
                    <a:pt x="945" y="2149"/>
                  </a:lnTo>
                  <a:lnTo>
                    <a:pt x="744" y="2511"/>
                  </a:lnTo>
                  <a:lnTo>
                    <a:pt x="563" y="2893"/>
                  </a:lnTo>
                  <a:lnTo>
                    <a:pt x="402" y="3294"/>
                  </a:lnTo>
                  <a:lnTo>
                    <a:pt x="262" y="3676"/>
                  </a:lnTo>
                  <a:lnTo>
                    <a:pt x="161" y="4078"/>
                  </a:lnTo>
                  <a:lnTo>
                    <a:pt x="81" y="4500"/>
                  </a:lnTo>
                  <a:lnTo>
                    <a:pt x="21" y="4921"/>
                  </a:lnTo>
                  <a:lnTo>
                    <a:pt x="0" y="5323"/>
                  </a:lnTo>
                  <a:lnTo>
                    <a:pt x="0" y="5745"/>
                  </a:lnTo>
                  <a:lnTo>
                    <a:pt x="21" y="6167"/>
                  </a:lnTo>
                  <a:lnTo>
                    <a:pt x="81" y="6589"/>
                  </a:lnTo>
                  <a:lnTo>
                    <a:pt x="161" y="6990"/>
                  </a:lnTo>
                  <a:lnTo>
                    <a:pt x="282" y="7392"/>
                  </a:lnTo>
                  <a:lnTo>
                    <a:pt x="402" y="7794"/>
                  </a:lnTo>
                  <a:lnTo>
                    <a:pt x="563" y="8176"/>
                  </a:lnTo>
                  <a:lnTo>
                    <a:pt x="764" y="8557"/>
                  </a:lnTo>
                  <a:lnTo>
                    <a:pt x="965" y="8919"/>
                  </a:lnTo>
                  <a:lnTo>
                    <a:pt x="1186" y="9280"/>
                  </a:lnTo>
                  <a:lnTo>
                    <a:pt x="1447" y="9602"/>
                  </a:lnTo>
                  <a:lnTo>
                    <a:pt x="1708" y="9923"/>
                  </a:lnTo>
                  <a:lnTo>
                    <a:pt x="2009" y="10225"/>
                  </a:lnTo>
                  <a:lnTo>
                    <a:pt x="2311" y="10506"/>
                  </a:lnTo>
                  <a:lnTo>
                    <a:pt x="2632" y="10767"/>
                  </a:lnTo>
                  <a:lnTo>
                    <a:pt x="2973" y="11008"/>
                  </a:lnTo>
                  <a:lnTo>
                    <a:pt x="3335" y="11229"/>
                  </a:lnTo>
                  <a:lnTo>
                    <a:pt x="3415" y="11269"/>
                  </a:lnTo>
                  <a:lnTo>
                    <a:pt x="3576" y="11269"/>
                  </a:lnTo>
                  <a:lnTo>
                    <a:pt x="3656" y="11229"/>
                  </a:lnTo>
                  <a:lnTo>
                    <a:pt x="3737" y="11189"/>
                  </a:lnTo>
                  <a:lnTo>
                    <a:pt x="3777" y="11108"/>
                  </a:lnTo>
                  <a:lnTo>
                    <a:pt x="3817" y="11048"/>
                  </a:lnTo>
                  <a:lnTo>
                    <a:pt x="3817" y="10988"/>
                  </a:lnTo>
                  <a:lnTo>
                    <a:pt x="3817" y="10928"/>
                  </a:lnTo>
                  <a:lnTo>
                    <a:pt x="3817" y="10867"/>
                  </a:lnTo>
                  <a:lnTo>
                    <a:pt x="3797" y="10807"/>
                  </a:lnTo>
                  <a:lnTo>
                    <a:pt x="3757" y="10747"/>
                  </a:lnTo>
                  <a:lnTo>
                    <a:pt x="3717" y="10707"/>
                  </a:lnTo>
                  <a:lnTo>
                    <a:pt x="3656" y="10666"/>
                  </a:lnTo>
                  <a:lnTo>
                    <a:pt x="3335" y="10466"/>
                  </a:lnTo>
                  <a:lnTo>
                    <a:pt x="3034" y="10245"/>
                  </a:lnTo>
                  <a:lnTo>
                    <a:pt x="2732" y="10024"/>
                  </a:lnTo>
                  <a:lnTo>
                    <a:pt x="2451" y="9763"/>
                  </a:lnTo>
                  <a:lnTo>
                    <a:pt x="2190" y="9481"/>
                  </a:lnTo>
                  <a:lnTo>
                    <a:pt x="1949" y="9200"/>
                  </a:lnTo>
                  <a:lnTo>
                    <a:pt x="1728" y="8899"/>
                  </a:lnTo>
                  <a:lnTo>
                    <a:pt x="1527" y="8577"/>
                  </a:lnTo>
                  <a:lnTo>
                    <a:pt x="1326" y="8256"/>
                  </a:lnTo>
                  <a:lnTo>
                    <a:pt x="1166" y="7914"/>
                  </a:lnTo>
                  <a:lnTo>
                    <a:pt x="1025" y="7573"/>
                  </a:lnTo>
                  <a:lnTo>
                    <a:pt x="904" y="7211"/>
                  </a:lnTo>
                  <a:lnTo>
                    <a:pt x="804" y="6850"/>
                  </a:lnTo>
                  <a:lnTo>
                    <a:pt x="724" y="6468"/>
                  </a:lnTo>
                  <a:lnTo>
                    <a:pt x="663" y="6107"/>
                  </a:lnTo>
                  <a:lnTo>
                    <a:pt x="643" y="5725"/>
                  </a:lnTo>
                  <a:lnTo>
                    <a:pt x="643" y="5343"/>
                  </a:lnTo>
                  <a:lnTo>
                    <a:pt x="663" y="4982"/>
                  </a:lnTo>
                  <a:lnTo>
                    <a:pt x="724" y="4600"/>
                  </a:lnTo>
                  <a:lnTo>
                    <a:pt x="804" y="4239"/>
                  </a:lnTo>
                  <a:lnTo>
                    <a:pt x="884" y="3857"/>
                  </a:lnTo>
                  <a:lnTo>
                    <a:pt x="1005" y="3515"/>
                  </a:lnTo>
                  <a:lnTo>
                    <a:pt x="1145" y="3154"/>
                  </a:lnTo>
                  <a:lnTo>
                    <a:pt x="1326" y="2812"/>
                  </a:lnTo>
                  <a:lnTo>
                    <a:pt x="1507" y="2491"/>
                  </a:lnTo>
                  <a:lnTo>
                    <a:pt x="1708" y="2170"/>
                  </a:lnTo>
                  <a:lnTo>
                    <a:pt x="1929" y="1868"/>
                  </a:lnTo>
                  <a:lnTo>
                    <a:pt x="2170" y="1587"/>
                  </a:lnTo>
                  <a:lnTo>
                    <a:pt x="2431" y="1306"/>
                  </a:lnTo>
                  <a:lnTo>
                    <a:pt x="2712" y="1045"/>
                  </a:lnTo>
                  <a:lnTo>
                    <a:pt x="2993" y="804"/>
                  </a:lnTo>
                  <a:lnTo>
                    <a:pt x="3315" y="583"/>
                  </a:lnTo>
                  <a:lnTo>
                    <a:pt x="3355" y="542"/>
                  </a:lnTo>
                  <a:lnTo>
                    <a:pt x="3395" y="502"/>
                  </a:lnTo>
                  <a:lnTo>
                    <a:pt x="3435" y="442"/>
                  </a:lnTo>
                  <a:lnTo>
                    <a:pt x="3455" y="382"/>
                  </a:lnTo>
                  <a:lnTo>
                    <a:pt x="3455" y="322"/>
                  </a:lnTo>
                  <a:lnTo>
                    <a:pt x="3455" y="261"/>
                  </a:lnTo>
                  <a:lnTo>
                    <a:pt x="3435" y="201"/>
                  </a:lnTo>
                  <a:lnTo>
                    <a:pt x="3395" y="141"/>
                  </a:lnTo>
                  <a:lnTo>
                    <a:pt x="3355" y="80"/>
                  </a:lnTo>
                  <a:lnTo>
                    <a:pt x="3315" y="40"/>
                  </a:lnTo>
                  <a:lnTo>
                    <a:pt x="3255" y="20"/>
                  </a:lnTo>
                  <a:lnTo>
                    <a:pt x="319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32"/>
            <p:cNvSpPr/>
            <p:nvPr/>
          </p:nvSpPr>
          <p:spPr>
            <a:xfrm>
              <a:off x="5236175" y="636350"/>
              <a:ext cx="136625" cy="194350"/>
            </a:xfrm>
            <a:custGeom>
              <a:avLst/>
              <a:gdLst/>
              <a:ahLst/>
              <a:cxnLst/>
              <a:rect l="l" t="t" r="r" b="b"/>
              <a:pathLst>
                <a:path w="5465" h="7774" extrusionOk="0">
                  <a:moveTo>
                    <a:pt x="965" y="0"/>
                  </a:moveTo>
                  <a:lnTo>
                    <a:pt x="905" y="40"/>
                  </a:lnTo>
                  <a:lnTo>
                    <a:pt x="844" y="60"/>
                  </a:lnTo>
                  <a:lnTo>
                    <a:pt x="804" y="121"/>
                  </a:lnTo>
                  <a:lnTo>
                    <a:pt x="764" y="161"/>
                  </a:lnTo>
                  <a:lnTo>
                    <a:pt x="744" y="221"/>
                  </a:lnTo>
                  <a:lnTo>
                    <a:pt x="744" y="301"/>
                  </a:lnTo>
                  <a:lnTo>
                    <a:pt x="744" y="362"/>
                  </a:lnTo>
                  <a:lnTo>
                    <a:pt x="744" y="422"/>
                  </a:lnTo>
                  <a:lnTo>
                    <a:pt x="784" y="482"/>
                  </a:lnTo>
                  <a:lnTo>
                    <a:pt x="804" y="522"/>
                  </a:lnTo>
                  <a:lnTo>
                    <a:pt x="864" y="583"/>
                  </a:lnTo>
                  <a:lnTo>
                    <a:pt x="905" y="603"/>
                  </a:lnTo>
                  <a:lnTo>
                    <a:pt x="965" y="623"/>
                  </a:lnTo>
                  <a:lnTo>
                    <a:pt x="1407" y="784"/>
                  </a:lnTo>
                  <a:lnTo>
                    <a:pt x="1829" y="944"/>
                  </a:lnTo>
                  <a:lnTo>
                    <a:pt x="2230" y="1105"/>
                  </a:lnTo>
                  <a:lnTo>
                    <a:pt x="2592" y="1306"/>
                  </a:lnTo>
                  <a:lnTo>
                    <a:pt x="2953" y="1527"/>
                  </a:lnTo>
                  <a:lnTo>
                    <a:pt x="3255" y="1748"/>
                  </a:lnTo>
                  <a:lnTo>
                    <a:pt x="3556" y="2009"/>
                  </a:lnTo>
                  <a:lnTo>
                    <a:pt x="3817" y="2270"/>
                  </a:lnTo>
                  <a:lnTo>
                    <a:pt x="4098" y="2591"/>
                  </a:lnTo>
                  <a:lnTo>
                    <a:pt x="4319" y="2933"/>
                  </a:lnTo>
                  <a:lnTo>
                    <a:pt x="4500" y="3294"/>
                  </a:lnTo>
                  <a:lnTo>
                    <a:pt x="4661" y="3676"/>
                  </a:lnTo>
                  <a:lnTo>
                    <a:pt x="4761" y="4058"/>
                  </a:lnTo>
                  <a:lnTo>
                    <a:pt x="4801" y="4439"/>
                  </a:lnTo>
                  <a:lnTo>
                    <a:pt x="4822" y="4640"/>
                  </a:lnTo>
                  <a:lnTo>
                    <a:pt x="4801" y="4821"/>
                  </a:lnTo>
                  <a:lnTo>
                    <a:pt x="4801" y="5002"/>
                  </a:lnTo>
                  <a:lnTo>
                    <a:pt x="4761" y="5183"/>
                  </a:lnTo>
                  <a:lnTo>
                    <a:pt x="4721" y="5384"/>
                  </a:lnTo>
                  <a:lnTo>
                    <a:pt x="4661" y="5564"/>
                  </a:lnTo>
                  <a:lnTo>
                    <a:pt x="4580" y="5765"/>
                  </a:lnTo>
                  <a:lnTo>
                    <a:pt x="4480" y="5926"/>
                  </a:lnTo>
                  <a:lnTo>
                    <a:pt x="4380" y="6087"/>
                  </a:lnTo>
                  <a:lnTo>
                    <a:pt x="4259" y="6247"/>
                  </a:lnTo>
                  <a:lnTo>
                    <a:pt x="4139" y="6408"/>
                  </a:lnTo>
                  <a:lnTo>
                    <a:pt x="3998" y="6529"/>
                  </a:lnTo>
                  <a:lnTo>
                    <a:pt x="3857" y="6669"/>
                  </a:lnTo>
                  <a:lnTo>
                    <a:pt x="3717" y="6770"/>
                  </a:lnTo>
                  <a:lnTo>
                    <a:pt x="3556" y="6870"/>
                  </a:lnTo>
                  <a:lnTo>
                    <a:pt x="3375" y="6950"/>
                  </a:lnTo>
                  <a:lnTo>
                    <a:pt x="3215" y="7031"/>
                  </a:lnTo>
                  <a:lnTo>
                    <a:pt x="3034" y="7071"/>
                  </a:lnTo>
                  <a:lnTo>
                    <a:pt x="2853" y="7111"/>
                  </a:lnTo>
                  <a:lnTo>
                    <a:pt x="2672" y="7131"/>
                  </a:lnTo>
                  <a:lnTo>
                    <a:pt x="2471" y="7111"/>
                  </a:lnTo>
                  <a:lnTo>
                    <a:pt x="2291" y="7091"/>
                  </a:lnTo>
                  <a:lnTo>
                    <a:pt x="2090" y="7051"/>
                  </a:lnTo>
                  <a:lnTo>
                    <a:pt x="1909" y="6970"/>
                  </a:lnTo>
                  <a:lnTo>
                    <a:pt x="1728" y="6890"/>
                  </a:lnTo>
                  <a:lnTo>
                    <a:pt x="1567" y="6790"/>
                  </a:lnTo>
                  <a:lnTo>
                    <a:pt x="1387" y="6649"/>
                  </a:lnTo>
                  <a:lnTo>
                    <a:pt x="1246" y="6508"/>
                  </a:lnTo>
                  <a:lnTo>
                    <a:pt x="1105" y="6348"/>
                  </a:lnTo>
                  <a:lnTo>
                    <a:pt x="965" y="6187"/>
                  </a:lnTo>
                  <a:lnTo>
                    <a:pt x="864" y="6006"/>
                  </a:lnTo>
                  <a:lnTo>
                    <a:pt x="784" y="5825"/>
                  </a:lnTo>
                  <a:lnTo>
                    <a:pt x="724" y="5645"/>
                  </a:lnTo>
                  <a:lnTo>
                    <a:pt x="663" y="5444"/>
                  </a:lnTo>
                  <a:lnTo>
                    <a:pt x="643" y="5263"/>
                  </a:lnTo>
                  <a:lnTo>
                    <a:pt x="643" y="5062"/>
                  </a:lnTo>
                  <a:lnTo>
                    <a:pt x="663" y="4861"/>
                  </a:lnTo>
                  <a:lnTo>
                    <a:pt x="724" y="4660"/>
                  </a:lnTo>
                  <a:lnTo>
                    <a:pt x="784" y="4480"/>
                  </a:lnTo>
                  <a:lnTo>
                    <a:pt x="864" y="4299"/>
                  </a:lnTo>
                  <a:lnTo>
                    <a:pt x="985" y="4158"/>
                  </a:lnTo>
                  <a:lnTo>
                    <a:pt x="1105" y="4018"/>
                  </a:lnTo>
                  <a:lnTo>
                    <a:pt x="1246" y="3897"/>
                  </a:lnTo>
                  <a:lnTo>
                    <a:pt x="1387" y="3797"/>
                  </a:lnTo>
                  <a:lnTo>
                    <a:pt x="1547" y="3736"/>
                  </a:lnTo>
                  <a:lnTo>
                    <a:pt x="1728" y="3716"/>
                  </a:lnTo>
                  <a:lnTo>
                    <a:pt x="1909" y="3716"/>
                  </a:lnTo>
                  <a:lnTo>
                    <a:pt x="2070" y="3736"/>
                  </a:lnTo>
                  <a:lnTo>
                    <a:pt x="2230" y="3797"/>
                  </a:lnTo>
                  <a:lnTo>
                    <a:pt x="2391" y="3877"/>
                  </a:lnTo>
                  <a:lnTo>
                    <a:pt x="2511" y="3977"/>
                  </a:lnTo>
                  <a:lnTo>
                    <a:pt x="2612" y="4098"/>
                  </a:lnTo>
                  <a:lnTo>
                    <a:pt x="2652" y="4158"/>
                  </a:lnTo>
                  <a:lnTo>
                    <a:pt x="2692" y="4198"/>
                  </a:lnTo>
                  <a:lnTo>
                    <a:pt x="2753" y="4239"/>
                  </a:lnTo>
                  <a:lnTo>
                    <a:pt x="2793" y="4259"/>
                  </a:lnTo>
                  <a:lnTo>
                    <a:pt x="2933" y="4259"/>
                  </a:lnTo>
                  <a:lnTo>
                    <a:pt x="2994" y="4239"/>
                  </a:lnTo>
                  <a:lnTo>
                    <a:pt x="3054" y="4218"/>
                  </a:lnTo>
                  <a:lnTo>
                    <a:pt x="3094" y="4178"/>
                  </a:lnTo>
                  <a:lnTo>
                    <a:pt x="3154" y="4138"/>
                  </a:lnTo>
                  <a:lnTo>
                    <a:pt x="3174" y="4078"/>
                  </a:lnTo>
                  <a:lnTo>
                    <a:pt x="3194" y="4018"/>
                  </a:lnTo>
                  <a:lnTo>
                    <a:pt x="3215" y="3957"/>
                  </a:lnTo>
                  <a:lnTo>
                    <a:pt x="3215" y="3897"/>
                  </a:lnTo>
                  <a:lnTo>
                    <a:pt x="3194" y="3837"/>
                  </a:lnTo>
                  <a:lnTo>
                    <a:pt x="3174" y="3777"/>
                  </a:lnTo>
                  <a:lnTo>
                    <a:pt x="3094" y="3656"/>
                  </a:lnTo>
                  <a:lnTo>
                    <a:pt x="2994" y="3536"/>
                  </a:lnTo>
                  <a:lnTo>
                    <a:pt x="2893" y="3435"/>
                  </a:lnTo>
                  <a:lnTo>
                    <a:pt x="2793" y="3355"/>
                  </a:lnTo>
                  <a:lnTo>
                    <a:pt x="2672" y="3274"/>
                  </a:lnTo>
                  <a:lnTo>
                    <a:pt x="2532" y="3214"/>
                  </a:lnTo>
                  <a:lnTo>
                    <a:pt x="2411" y="3154"/>
                  </a:lnTo>
                  <a:lnTo>
                    <a:pt x="2270" y="3114"/>
                  </a:lnTo>
                  <a:lnTo>
                    <a:pt x="2130" y="3074"/>
                  </a:lnTo>
                  <a:lnTo>
                    <a:pt x="1969" y="3053"/>
                  </a:lnTo>
                  <a:lnTo>
                    <a:pt x="1688" y="3053"/>
                  </a:lnTo>
                  <a:lnTo>
                    <a:pt x="1527" y="3074"/>
                  </a:lnTo>
                  <a:lnTo>
                    <a:pt x="1387" y="3114"/>
                  </a:lnTo>
                  <a:lnTo>
                    <a:pt x="1246" y="3154"/>
                  </a:lnTo>
                  <a:lnTo>
                    <a:pt x="1105" y="3214"/>
                  </a:lnTo>
                  <a:lnTo>
                    <a:pt x="864" y="3355"/>
                  </a:lnTo>
                  <a:lnTo>
                    <a:pt x="663" y="3536"/>
                  </a:lnTo>
                  <a:lnTo>
                    <a:pt x="483" y="3716"/>
                  </a:lnTo>
                  <a:lnTo>
                    <a:pt x="322" y="3957"/>
                  </a:lnTo>
                  <a:lnTo>
                    <a:pt x="201" y="4198"/>
                  </a:lnTo>
                  <a:lnTo>
                    <a:pt x="101" y="4460"/>
                  </a:lnTo>
                  <a:lnTo>
                    <a:pt x="41" y="4741"/>
                  </a:lnTo>
                  <a:lnTo>
                    <a:pt x="1" y="5022"/>
                  </a:lnTo>
                  <a:lnTo>
                    <a:pt x="1" y="5283"/>
                  </a:lnTo>
                  <a:lnTo>
                    <a:pt x="21" y="5544"/>
                  </a:lnTo>
                  <a:lnTo>
                    <a:pt x="81" y="5805"/>
                  </a:lnTo>
                  <a:lnTo>
                    <a:pt x="181" y="6046"/>
                  </a:lnTo>
                  <a:lnTo>
                    <a:pt x="282" y="6308"/>
                  </a:lnTo>
                  <a:lnTo>
                    <a:pt x="422" y="6529"/>
                  </a:lnTo>
                  <a:lnTo>
                    <a:pt x="583" y="6749"/>
                  </a:lnTo>
                  <a:lnTo>
                    <a:pt x="784" y="6970"/>
                  </a:lnTo>
                  <a:lnTo>
                    <a:pt x="965" y="7151"/>
                  </a:lnTo>
                  <a:lnTo>
                    <a:pt x="1186" y="7312"/>
                  </a:lnTo>
                  <a:lnTo>
                    <a:pt x="1407" y="7453"/>
                  </a:lnTo>
                  <a:lnTo>
                    <a:pt x="1628" y="7573"/>
                  </a:lnTo>
                  <a:lnTo>
                    <a:pt x="1869" y="7653"/>
                  </a:lnTo>
                  <a:lnTo>
                    <a:pt x="2110" y="7734"/>
                  </a:lnTo>
                  <a:lnTo>
                    <a:pt x="2371" y="7774"/>
                  </a:lnTo>
                  <a:lnTo>
                    <a:pt x="2712" y="7774"/>
                  </a:lnTo>
                  <a:lnTo>
                    <a:pt x="2933" y="7754"/>
                  </a:lnTo>
                  <a:lnTo>
                    <a:pt x="3174" y="7714"/>
                  </a:lnTo>
                  <a:lnTo>
                    <a:pt x="3395" y="7653"/>
                  </a:lnTo>
                  <a:lnTo>
                    <a:pt x="3636" y="7553"/>
                  </a:lnTo>
                  <a:lnTo>
                    <a:pt x="3837" y="7453"/>
                  </a:lnTo>
                  <a:lnTo>
                    <a:pt x="4058" y="7332"/>
                  </a:lnTo>
                  <a:lnTo>
                    <a:pt x="4239" y="7191"/>
                  </a:lnTo>
                  <a:lnTo>
                    <a:pt x="4440" y="7031"/>
                  </a:lnTo>
                  <a:lnTo>
                    <a:pt x="4601" y="6870"/>
                  </a:lnTo>
                  <a:lnTo>
                    <a:pt x="4761" y="6669"/>
                  </a:lnTo>
                  <a:lnTo>
                    <a:pt x="4922" y="6468"/>
                  </a:lnTo>
                  <a:lnTo>
                    <a:pt x="5042" y="6267"/>
                  </a:lnTo>
                  <a:lnTo>
                    <a:pt x="5163" y="6046"/>
                  </a:lnTo>
                  <a:lnTo>
                    <a:pt x="5263" y="5805"/>
                  </a:lnTo>
                  <a:lnTo>
                    <a:pt x="5344" y="5564"/>
                  </a:lnTo>
                  <a:lnTo>
                    <a:pt x="5404" y="5323"/>
                  </a:lnTo>
                  <a:lnTo>
                    <a:pt x="5444" y="5102"/>
                  </a:lnTo>
                  <a:lnTo>
                    <a:pt x="5464" y="4861"/>
                  </a:lnTo>
                  <a:lnTo>
                    <a:pt x="5464" y="4640"/>
                  </a:lnTo>
                  <a:lnTo>
                    <a:pt x="5464" y="4419"/>
                  </a:lnTo>
                  <a:lnTo>
                    <a:pt x="5444" y="4178"/>
                  </a:lnTo>
                  <a:lnTo>
                    <a:pt x="5404" y="3957"/>
                  </a:lnTo>
                  <a:lnTo>
                    <a:pt x="5344" y="3736"/>
                  </a:lnTo>
                  <a:lnTo>
                    <a:pt x="5284" y="3495"/>
                  </a:lnTo>
                  <a:lnTo>
                    <a:pt x="5203" y="3274"/>
                  </a:lnTo>
                  <a:lnTo>
                    <a:pt x="5123" y="3053"/>
                  </a:lnTo>
                  <a:lnTo>
                    <a:pt x="5002" y="2832"/>
                  </a:lnTo>
                  <a:lnTo>
                    <a:pt x="4902" y="2632"/>
                  </a:lnTo>
                  <a:lnTo>
                    <a:pt x="4761" y="2411"/>
                  </a:lnTo>
                  <a:lnTo>
                    <a:pt x="4621" y="2210"/>
                  </a:lnTo>
                  <a:lnTo>
                    <a:pt x="4460" y="2009"/>
                  </a:lnTo>
                  <a:lnTo>
                    <a:pt x="4299" y="1828"/>
                  </a:lnTo>
                  <a:lnTo>
                    <a:pt x="3998" y="1527"/>
                  </a:lnTo>
                  <a:lnTo>
                    <a:pt x="3677" y="1246"/>
                  </a:lnTo>
                  <a:lnTo>
                    <a:pt x="3315" y="984"/>
                  </a:lnTo>
                  <a:lnTo>
                    <a:pt x="2953" y="763"/>
                  </a:lnTo>
                  <a:lnTo>
                    <a:pt x="2532" y="543"/>
                  </a:lnTo>
                  <a:lnTo>
                    <a:pt x="2110" y="342"/>
                  </a:lnTo>
                  <a:lnTo>
                    <a:pt x="1648" y="161"/>
                  </a:lnTo>
                  <a:lnTo>
                    <a:pt x="11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32"/>
            <p:cNvSpPr/>
            <p:nvPr/>
          </p:nvSpPr>
          <p:spPr>
            <a:xfrm>
              <a:off x="5256775" y="983350"/>
              <a:ext cx="224000" cy="275225"/>
            </a:xfrm>
            <a:custGeom>
              <a:avLst/>
              <a:gdLst/>
              <a:ahLst/>
              <a:cxnLst/>
              <a:rect l="l" t="t" r="r" b="b"/>
              <a:pathLst>
                <a:path w="8960" h="11009" extrusionOk="0">
                  <a:moveTo>
                    <a:pt x="1005" y="0"/>
                  </a:moveTo>
                  <a:lnTo>
                    <a:pt x="944" y="21"/>
                  </a:lnTo>
                  <a:lnTo>
                    <a:pt x="884" y="21"/>
                  </a:lnTo>
                  <a:lnTo>
                    <a:pt x="824" y="61"/>
                  </a:lnTo>
                  <a:lnTo>
                    <a:pt x="784" y="101"/>
                  </a:lnTo>
                  <a:lnTo>
                    <a:pt x="743" y="141"/>
                  </a:lnTo>
                  <a:lnTo>
                    <a:pt x="522" y="503"/>
                  </a:lnTo>
                  <a:lnTo>
                    <a:pt x="342" y="884"/>
                  </a:lnTo>
                  <a:lnTo>
                    <a:pt x="181" y="1286"/>
                  </a:lnTo>
                  <a:lnTo>
                    <a:pt x="81" y="1688"/>
                  </a:lnTo>
                  <a:lnTo>
                    <a:pt x="20" y="2090"/>
                  </a:lnTo>
                  <a:lnTo>
                    <a:pt x="0" y="2511"/>
                  </a:lnTo>
                  <a:lnTo>
                    <a:pt x="20" y="2933"/>
                  </a:lnTo>
                  <a:lnTo>
                    <a:pt x="60" y="3355"/>
                  </a:lnTo>
                  <a:lnTo>
                    <a:pt x="161" y="3757"/>
                  </a:lnTo>
                  <a:lnTo>
                    <a:pt x="281" y="4159"/>
                  </a:lnTo>
                  <a:lnTo>
                    <a:pt x="442" y="4540"/>
                  </a:lnTo>
                  <a:lnTo>
                    <a:pt x="623" y="4922"/>
                  </a:lnTo>
                  <a:lnTo>
                    <a:pt x="864" y="5263"/>
                  </a:lnTo>
                  <a:lnTo>
                    <a:pt x="1125" y="5585"/>
                  </a:lnTo>
                  <a:lnTo>
                    <a:pt x="1426" y="5886"/>
                  </a:lnTo>
                  <a:lnTo>
                    <a:pt x="1748" y="6147"/>
                  </a:lnTo>
                  <a:lnTo>
                    <a:pt x="2089" y="6368"/>
                  </a:lnTo>
                  <a:lnTo>
                    <a:pt x="2431" y="6549"/>
                  </a:lnTo>
                  <a:lnTo>
                    <a:pt x="2772" y="6710"/>
                  </a:lnTo>
                  <a:lnTo>
                    <a:pt x="3134" y="6850"/>
                  </a:lnTo>
                  <a:lnTo>
                    <a:pt x="3495" y="6991"/>
                  </a:lnTo>
                  <a:lnTo>
                    <a:pt x="3877" y="7091"/>
                  </a:lnTo>
                  <a:lnTo>
                    <a:pt x="4620" y="7292"/>
                  </a:lnTo>
                  <a:lnTo>
                    <a:pt x="5283" y="7493"/>
                  </a:lnTo>
                  <a:lnTo>
                    <a:pt x="5625" y="7593"/>
                  </a:lnTo>
                  <a:lnTo>
                    <a:pt x="5966" y="7714"/>
                  </a:lnTo>
                  <a:lnTo>
                    <a:pt x="6308" y="7834"/>
                  </a:lnTo>
                  <a:lnTo>
                    <a:pt x="6629" y="7995"/>
                  </a:lnTo>
                  <a:lnTo>
                    <a:pt x="6950" y="8176"/>
                  </a:lnTo>
                  <a:lnTo>
                    <a:pt x="7252" y="8377"/>
                  </a:lnTo>
                  <a:lnTo>
                    <a:pt x="7493" y="8578"/>
                  </a:lnTo>
                  <a:lnTo>
                    <a:pt x="7714" y="8799"/>
                  </a:lnTo>
                  <a:lnTo>
                    <a:pt x="7915" y="9060"/>
                  </a:lnTo>
                  <a:lnTo>
                    <a:pt x="8075" y="9341"/>
                  </a:lnTo>
                  <a:lnTo>
                    <a:pt x="8216" y="9642"/>
                  </a:lnTo>
                  <a:lnTo>
                    <a:pt x="8256" y="9803"/>
                  </a:lnTo>
                  <a:lnTo>
                    <a:pt x="8296" y="9964"/>
                  </a:lnTo>
                  <a:lnTo>
                    <a:pt x="8316" y="10124"/>
                  </a:lnTo>
                  <a:lnTo>
                    <a:pt x="8316" y="10285"/>
                  </a:lnTo>
                  <a:lnTo>
                    <a:pt x="8296" y="10446"/>
                  </a:lnTo>
                  <a:lnTo>
                    <a:pt x="8276" y="10627"/>
                  </a:lnTo>
                  <a:lnTo>
                    <a:pt x="8276" y="10687"/>
                  </a:lnTo>
                  <a:lnTo>
                    <a:pt x="8276" y="10747"/>
                  </a:lnTo>
                  <a:lnTo>
                    <a:pt x="8296" y="10807"/>
                  </a:lnTo>
                  <a:lnTo>
                    <a:pt x="8316" y="10868"/>
                  </a:lnTo>
                  <a:lnTo>
                    <a:pt x="8356" y="10908"/>
                  </a:lnTo>
                  <a:lnTo>
                    <a:pt x="8417" y="10948"/>
                  </a:lnTo>
                  <a:lnTo>
                    <a:pt x="8457" y="10988"/>
                  </a:lnTo>
                  <a:lnTo>
                    <a:pt x="8537" y="11008"/>
                  </a:lnTo>
                  <a:lnTo>
                    <a:pt x="8597" y="11008"/>
                  </a:lnTo>
                  <a:lnTo>
                    <a:pt x="8698" y="10988"/>
                  </a:lnTo>
                  <a:lnTo>
                    <a:pt x="8798" y="10948"/>
                  </a:lnTo>
                  <a:lnTo>
                    <a:pt x="8879" y="10868"/>
                  </a:lnTo>
                  <a:lnTo>
                    <a:pt x="8919" y="10747"/>
                  </a:lnTo>
                  <a:lnTo>
                    <a:pt x="8939" y="10566"/>
                  </a:lnTo>
                  <a:lnTo>
                    <a:pt x="8959" y="10365"/>
                  </a:lnTo>
                  <a:lnTo>
                    <a:pt x="8959" y="10165"/>
                  </a:lnTo>
                  <a:lnTo>
                    <a:pt x="8939" y="9984"/>
                  </a:lnTo>
                  <a:lnTo>
                    <a:pt x="8919" y="9783"/>
                  </a:lnTo>
                  <a:lnTo>
                    <a:pt x="8879" y="9582"/>
                  </a:lnTo>
                  <a:lnTo>
                    <a:pt x="8798" y="9381"/>
                  </a:lnTo>
                  <a:lnTo>
                    <a:pt x="8738" y="9200"/>
                  </a:lnTo>
                  <a:lnTo>
                    <a:pt x="8638" y="9020"/>
                  </a:lnTo>
                  <a:lnTo>
                    <a:pt x="8537" y="8819"/>
                  </a:lnTo>
                  <a:lnTo>
                    <a:pt x="8417" y="8658"/>
                  </a:lnTo>
                  <a:lnTo>
                    <a:pt x="8296" y="8477"/>
                  </a:lnTo>
                  <a:lnTo>
                    <a:pt x="8135" y="8296"/>
                  </a:lnTo>
                  <a:lnTo>
                    <a:pt x="7995" y="8136"/>
                  </a:lnTo>
                  <a:lnTo>
                    <a:pt x="7814" y="7995"/>
                  </a:lnTo>
                  <a:lnTo>
                    <a:pt x="7633" y="7855"/>
                  </a:lnTo>
                  <a:lnTo>
                    <a:pt x="7312" y="7614"/>
                  </a:lnTo>
                  <a:lnTo>
                    <a:pt x="6950" y="7433"/>
                  </a:lnTo>
                  <a:lnTo>
                    <a:pt x="6609" y="7252"/>
                  </a:lnTo>
                  <a:lnTo>
                    <a:pt x="6227" y="7111"/>
                  </a:lnTo>
                  <a:lnTo>
                    <a:pt x="5866" y="6971"/>
                  </a:lnTo>
                  <a:lnTo>
                    <a:pt x="5504" y="6870"/>
                  </a:lnTo>
                  <a:lnTo>
                    <a:pt x="4781" y="6669"/>
                  </a:lnTo>
                  <a:lnTo>
                    <a:pt x="4078" y="6489"/>
                  </a:lnTo>
                  <a:lnTo>
                    <a:pt x="3736" y="6368"/>
                  </a:lnTo>
                  <a:lnTo>
                    <a:pt x="3395" y="6268"/>
                  </a:lnTo>
                  <a:lnTo>
                    <a:pt x="3053" y="6127"/>
                  </a:lnTo>
                  <a:lnTo>
                    <a:pt x="2732" y="5986"/>
                  </a:lnTo>
                  <a:lnTo>
                    <a:pt x="2431" y="5826"/>
                  </a:lnTo>
                  <a:lnTo>
                    <a:pt x="2129" y="5625"/>
                  </a:lnTo>
                  <a:lnTo>
                    <a:pt x="1868" y="5404"/>
                  </a:lnTo>
                  <a:lnTo>
                    <a:pt x="1607" y="5143"/>
                  </a:lnTo>
                  <a:lnTo>
                    <a:pt x="1386" y="4882"/>
                  </a:lnTo>
                  <a:lnTo>
                    <a:pt x="1205" y="4580"/>
                  </a:lnTo>
                  <a:lnTo>
                    <a:pt x="1025" y="4259"/>
                  </a:lnTo>
                  <a:lnTo>
                    <a:pt x="904" y="3938"/>
                  </a:lnTo>
                  <a:lnTo>
                    <a:pt x="784" y="3596"/>
                  </a:lnTo>
                  <a:lnTo>
                    <a:pt x="723" y="3234"/>
                  </a:lnTo>
                  <a:lnTo>
                    <a:pt x="663" y="2893"/>
                  </a:lnTo>
                  <a:lnTo>
                    <a:pt x="663" y="2531"/>
                  </a:lnTo>
                  <a:lnTo>
                    <a:pt x="683" y="2170"/>
                  </a:lnTo>
                  <a:lnTo>
                    <a:pt x="723" y="1828"/>
                  </a:lnTo>
                  <a:lnTo>
                    <a:pt x="824" y="1467"/>
                  </a:lnTo>
                  <a:lnTo>
                    <a:pt x="944" y="1145"/>
                  </a:lnTo>
                  <a:lnTo>
                    <a:pt x="1085" y="824"/>
                  </a:lnTo>
                  <a:lnTo>
                    <a:pt x="1266" y="523"/>
                  </a:lnTo>
                  <a:lnTo>
                    <a:pt x="1306" y="462"/>
                  </a:lnTo>
                  <a:lnTo>
                    <a:pt x="1326" y="402"/>
                  </a:lnTo>
                  <a:lnTo>
                    <a:pt x="1326" y="342"/>
                  </a:lnTo>
                  <a:lnTo>
                    <a:pt x="1326" y="282"/>
                  </a:lnTo>
                  <a:lnTo>
                    <a:pt x="1306" y="221"/>
                  </a:lnTo>
                  <a:lnTo>
                    <a:pt x="1286" y="161"/>
                  </a:lnTo>
                  <a:lnTo>
                    <a:pt x="1246" y="121"/>
                  </a:lnTo>
                  <a:lnTo>
                    <a:pt x="1185" y="61"/>
                  </a:lnTo>
                  <a:lnTo>
                    <a:pt x="1125" y="41"/>
                  </a:lnTo>
                  <a:lnTo>
                    <a:pt x="1065" y="21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32"/>
            <p:cNvSpPr/>
            <p:nvPr/>
          </p:nvSpPr>
          <p:spPr>
            <a:xfrm>
              <a:off x="4667200" y="325500"/>
              <a:ext cx="232050" cy="263150"/>
            </a:xfrm>
            <a:custGeom>
              <a:avLst/>
              <a:gdLst/>
              <a:ahLst/>
              <a:cxnLst/>
              <a:rect l="l" t="t" r="r" b="b"/>
              <a:pathLst>
                <a:path w="9282" h="10526" extrusionOk="0">
                  <a:moveTo>
                    <a:pt x="5585" y="0"/>
                  </a:moveTo>
                  <a:lnTo>
                    <a:pt x="5525" y="20"/>
                  </a:lnTo>
                  <a:lnTo>
                    <a:pt x="5465" y="40"/>
                  </a:lnTo>
                  <a:lnTo>
                    <a:pt x="5404" y="60"/>
                  </a:lnTo>
                  <a:lnTo>
                    <a:pt x="5364" y="101"/>
                  </a:lnTo>
                  <a:lnTo>
                    <a:pt x="5324" y="161"/>
                  </a:lnTo>
                  <a:lnTo>
                    <a:pt x="5284" y="221"/>
                  </a:lnTo>
                  <a:lnTo>
                    <a:pt x="5264" y="281"/>
                  </a:lnTo>
                  <a:lnTo>
                    <a:pt x="5264" y="342"/>
                  </a:lnTo>
                  <a:lnTo>
                    <a:pt x="5284" y="402"/>
                  </a:lnTo>
                  <a:lnTo>
                    <a:pt x="5304" y="462"/>
                  </a:lnTo>
                  <a:lnTo>
                    <a:pt x="5324" y="522"/>
                  </a:lnTo>
                  <a:lnTo>
                    <a:pt x="5384" y="563"/>
                  </a:lnTo>
                  <a:lnTo>
                    <a:pt x="5424" y="603"/>
                  </a:lnTo>
                  <a:lnTo>
                    <a:pt x="5485" y="643"/>
                  </a:lnTo>
                  <a:lnTo>
                    <a:pt x="5886" y="804"/>
                  </a:lnTo>
                  <a:lnTo>
                    <a:pt x="6248" y="1005"/>
                  </a:lnTo>
                  <a:lnTo>
                    <a:pt x="6610" y="1246"/>
                  </a:lnTo>
                  <a:lnTo>
                    <a:pt x="6931" y="1507"/>
                  </a:lnTo>
                  <a:lnTo>
                    <a:pt x="7232" y="1808"/>
                  </a:lnTo>
                  <a:lnTo>
                    <a:pt x="7513" y="2129"/>
                  </a:lnTo>
                  <a:lnTo>
                    <a:pt x="7775" y="2471"/>
                  </a:lnTo>
                  <a:lnTo>
                    <a:pt x="7996" y="2853"/>
                  </a:lnTo>
                  <a:lnTo>
                    <a:pt x="8196" y="3234"/>
                  </a:lnTo>
                  <a:lnTo>
                    <a:pt x="8357" y="3636"/>
                  </a:lnTo>
                  <a:lnTo>
                    <a:pt x="8478" y="4038"/>
                  </a:lnTo>
                  <a:lnTo>
                    <a:pt x="8558" y="4460"/>
                  </a:lnTo>
                  <a:lnTo>
                    <a:pt x="8618" y="4881"/>
                  </a:lnTo>
                  <a:lnTo>
                    <a:pt x="8638" y="5303"/>
                  </a:lnTo>
                  <a:lnTo>
                    <a:pt x="8598" y="5725"/>
                  </a:lnTo>
                  <a:lnTo>
                    <a:pt x="8538" y="6147"/>
                  </a:lnTo>
                  <a:lnTo>
                    <a:pt x="8417" y="6549"/>
                  </a:lnTo>
                  <a:lnTo>
                    <a:pt x="8277" y="6950"/>
                  </a:lnTo>
                  <a:lnTo>
                    <a:pt x="8076" y="7332"/>
                  </a:lnTo>
                  <a:lnTo>
                    <a:pt x="7855" y="7694"/>
                  </a:lnTo>
                  <a:lnTo>
                    <a:pt x="7594" y="8035"/>
                  </a:lnTo>
                  <a:lnTo>
                    <a:pt x="7313" y="8356"/>
                  </a:lnTo>
                  <a:lnTo>
                    <a:pt x="6991" y="8638"/>
                  </a:lnTo>
                  <a:lnTo>
                    <a:pt x="6670" y="8919"/>
                  </a:lnTo>
                  <a:lnTo>
                    <a:pt x="6308" y="9160"/>
                  </a:lnTo>
                  <a:lnTo>
                    <a:pt x="5927" y="9361"/>
                  </a:lnTo>
                  <a:lnTo>
                    <a:pt x="5545" y="9542"/>
                  </a:lnTo>
                  <a:lnTo>
                    <a:pt x="5143" y="9682"/>
                  </a:lnTo>
                  <a:lnTo>
                    <a:pt x="4721" y="9783"/>
                  </a:lnTo>
                  <a:lnTo>
                    <a:pt x="4299" y="9863"/>
                  </a:lnTo>
                  <a:lnTo>
                    <a:pt x="3878" y="9883"/>
                  </a:lnTo>
                  <a:lnTo>
                    <a:pt x="3456" y="9863"/>
                  </a:lnTo>
                  <a:lnTo>
                    <a:pt x="3134" y="9823"/>
                  </a:lnTo>
                  <a:lnTo>
                    <a:pt x="2833" y="9763"/>
                  </a:lnTo>
                  <a:lnTo>
                    <a:pt x="2552" y="9682"/>
                  </a:lnTo>
                  <a:lnTo>
                    <a:pt x="2271" y="9582"/>
                  </a:lnTo>
                  <a:lnTo>
                    <a:pt x="2010" y="9461"/>
                  </a:lnTo>
                  <a:lnTo>
                    <a:pt x="1768" y="9321"/>
                  </a:lnTo>
                  <a:lnTo>
                    <a:pt x="1548" y="9160"/>
                  </a:lnTo>
                  <a:lnTo>
                    <a:pt x="1347" y="8979"/>
                  </a:lnTo>
                  <a:lnTo>
                    <a:pt x="1146" y="8758"/>
                  </a:lnTo>
                  <a:lnTo>
                    <a:pt x="985" y="8517"/>
                  </a:lnTo>
                  <a:lnTo>
                    <a:pt x="844" y="8276"/>
                  </a:lnTo>
                  <a:lnTo>
                    <a:pt x="744" y="8015"/>
                  </a:lnTo>
                  <a:lnTo>
                    <a:pt x="684" y="7754"/>
                  </a:lnTo>
                  <a:lnTo>
                    <a:pt x="644" y="7493"/>
                  </a:lnTo>
                  <a:lnTo>
                    <a:pt x="644" y="7211"/>
                  </a:lnTo>
                  <a:lnTo>
                    <a:pt x="684" y="6970"/>
                  </a:lnTo>
                  <a:lnTo>
                    <a:pt x="724" y="6830"/>
                  </a:lnTo>
                  <a:lnTo>
                    <a:pt x="784" y="6709"/>
                  </a:lnTo>
                  <a:lnTo>
                    <a:pt x="905" y="6468"/>
                  </a:lnTo>
                  <a:lnTo>
                    <a:pt x="1065" y="6267"/>
                  </a:lnTo>
                  <a:lnTo>
                    <a:pt x="1266" y="6087"/>
                  </a:lnTo>
                  <a:lnTo>
                    <a:pt x="1487" y="5946"/>
                  </a:lnTo>
                  <a:lnTo>
                    <a:pt x="1708" y="5825"/>
                  </a:lnTo>
                  <a:lnTo>
                    <a:pt x="1969" y="5765"/>
                  </a:lnTo>
                  <a:lnTo>
                    <a:pt x="2210" y="5765"/>
                  </a:lnTo>
                  <a:lnTo>
                    <a:pt x="2331" y="5785"/>
                  </a:lnTo>
                  <a:lnTo>
                    <a:pt x="2451" y="5805"/>
                  </a:lnTo>
                  <a:lnTo>
                    <a:pt x="2572" y="5846"/>
                  </a:lnTo>
                  <a:lnTo>
                    <a:pt x="2693" y="5906"/>
                  </a:lnTo>
                  <a:lnTo>
                    <a:pt x="2793" y="5986"/>
                  </a:lnTo>
                  <a:lnTo>
                    <a:pt x="2913" y="6067"/>
                  </a:lnTo>
                  <a:lnTo>
                    <a:pt x="2994" y="6167"/>
                  </a:lnTo>
                  <a:lnTo>
                    <a:pt x="3094" y="6287"/>
                  </a:lnTo>
                  <a:lnTo>
                    <a:pt x="3215" y="6488"/>
                  </a:lnTo>
                  <a:lnTo>
                    <a:pt x="3295" y="6709"/>
                  </a:lnTo>
                  <a:lnTo>
                    <a:pt x="3295" y="6810"/>
                  </a:lnTo>
                  <a:lnTo>
                    <a:pt x="3315" y="6910"/>
                  </a:lnTo>
                  <a:lnTo>
                    <a:pt x="3295" y="7031"/>
                  </a:lnTo>
                  <a:lnTo>
                    <a:pt x="3275" y="7131"/>
                  </a:lnTo>
                  <a:lnTo>
                    <a:pt x="3275" y="7191"/>
                  </a:lnTo>
                  <a:lnTo>
                    <a:pt x="3275" y="7252"/>
                  </a:lnTo>
                  <a:lnTo>
                    <a:pt x="3295" y="7312"/>
                  </a:lnTo>
                  <a:lnTo>
                    <a:pt x="3315" y="7372"/>
                  </a:lnTo>
                  <a:lnTo>
                    <a:pt x="3355" y="7432"/>
                  </a:lnTo>
                  <a:lnTo>
                    <a:pt x="3396" y="7473"/>
                  </a:lnTo>
                  <a:lnTo>
                    <a:pt x="3456" y="7493"/>
                  </a:lnTo>
                  <a:lnTo>
                    <a:pt x="3516" y="7513"/>
                  </a:lnTo>
                  <a:lnTo>
                    <a:pt x="3576" y="7533"/>
                  </a:lnTo>
                  <a:lnTo>
                    <a:pt x="3657" y="7533"/>
                  </a:lnTo>
                  <a:lnTo>
                    <a:pt x="3717" y="7513"/>
                  </a:lnTo>
                  <a:lnTo>
                    <a:pt x="3757" y="7493"/>
                  </a:lnTo>
                  <a:lnTo>
                    <a:pt x="3817" y="7453"/>
                  </a:lnTo>
                  <a:lnTo>
                    <a:pt x="3858" y="7412"/>
                  </a:lnTo>
                  <a:lnTo>
                    <a:pt x="3898" y="7352"/>
                  </a:lnTo>
                  <a:lnTo>
                    <a:pt x="3918" y="7292"/>
                  </a:lnTo>
                  <a:lnTo>
                    <a:pt x="3958" y="7111"/>
                  </a:lnTo>
                  <a:lnTo>
                    <a:pt x="3958" y="6930"/>
                  </a:lnTo>
                  <a:lnTo>
                    <a:pt x="3958" y="6749"/>
                  </a:lnTo>
                  <a:lnTo>
                    <a:pt x="3918" y="6569"/>
                  </a:lnTo>
                  <a:lnTo>
                    <a:pt x="3878" y="6408"/>
                  </a:lnTo>
                  <a:lnTo>
                    <a:pt x="3817" y="6227"/>
                  </a:lnTo>
                  <a:lnTo>
                    <a:pt x="3717" y="6067"/>
                  </a:lnTo>
                  <a:lnTo>
                    <a:pt x="3617" y="5886"/>
                  </a:lnTo>
                  <a:lnTo>
                    <a:pt x="3476" y="5725"/>
                  </a:lnTo>
                  <a:lnTo>
                    <a:pt x="3335" y="5584"/>
                  </a:lnTo>
                  <a:lnTo>
                    <a:pt x="3175" y="5464"/>
                  </a:lnTo>
                  <a:lnTo>
                    <a:pt x="3014" y="5343"/>
                  </a:lnTo>
                  <a:lnTo>
                    <a:pt x="2833" y="5263"/>
                  </a:lnTo>
                  <a:lnTo>
                    <a:pt x="2632" y="5183"/>
                  </a:lnTo>
                  <a:lnTo>
                    <a:pt x="2451" y="5143"/>
                  </a:lnTo>
                  <a:lnTo>
                    <a:pt x="2251" y="5102"/>
                  </a:lnTo>
                  <a:lnTo>
                    <a:pt x="2070" y="5102"/>
                  </a:lnTo>
                  <a:lnTo>
                    <a:pt x="1889" y="5122"/>
                  </a:lnTo>
                  <a:lnTo>
                    <a:pt x="1708" y="5163"/>
                  </a:lnTo>
                  <a:lnTo>
                    <a:pt x="1527" y="5203"/>
                  </a:lnTo>
                  <a:lnTo>
                    <a:pt x="1367" y="5263"/>
                  </a:lnTo>
                  <a:lnTo>
                    <a:pt x="1186" y="5343"/>
                  </a:lnTo>
                  <a:lnTo>
                    <a:pt x="1025" y="5444"/>
                  </a:lnTo>
                  <a:lnTo>
                    <a:pt x="885" y="5544"/>
                  </a:lnTo>
                  <a:lnTo>
                    <a:pt x="744" y="5665"/>
                  </a:lnTo>
                  <a:lnTo>
                    <a:pt x="603" y="5805"/>
                  </a:lnTo>
                  <a:lnTo>
                    <a:pt x="483" y="5946"/>
                  </a:lnTo>
                  <a:lnTo>
                    <a:pt x="362" y="6107"/>
                  </a:lnTo>
                  <a:lnTo>
                    <a:pt x="262" y="6267"/>
                  </a:lnTo>
                  <a:lnTo>
                    <a:pt x="182" y="6448"/>
                  </a:lnTo>
                  <a:lnTo>
                    <a:pt x="121" y="6629"/>
                  </a:lnTo>
                  <a:lnTo>
                    <a:pt x="61" y="6810"/>
                  </a:lnTo>
                  <a:lnTo>
                    <a:pt x="21" y="6970"/>
                  </a:lnTo>
                  <a:lnTo>
                    <a:pt x="1" y="7151"/>
                  </a:lnTo>
                  <a:lnTo>
                    <a:pt x="1" y="7312"/>
                  </a:lnTo>
                  <a:lnTo>
                    <a:pt x="1" y="7493"/>
                  </a:lnTo>
                  <a:lnTo>
                    <a:pt x="41" y="7854"/>
                  </a:lnTo>
                  <a:lnTo>
                    <a:pt x="121" y="8196"/>
                  </a:lnTo>
                  <a:lnTo>
                    <a:pt x="262" y="8537"/>
                  </a:lnTo>
                  <a:lnTo>
                    <a:pt x="423" y="8859"/>
                  </a:lnTo>
                  <a:lnTo>
                    <a:pt x="644" y="9160"/>
                  </a:lnTo>
                  <a:lnTo>
                    <a:pt x="885" y="9441"/>
                  </a:lnTo>
                  <a:lnTo>
                    <a:pt x="1126" y="9662"/>
                  </a:lnTo>
                  <a:lnTo>
                    <a:pt x="1407" y="9843"/>
                  </a:lnTo>
                  <a:lnTo>
                    <a:pt x="1688" y="10024"/>
                  </a:lnTo>
                  <a:lnTo>
                    <a:pt x="2010" y="10164"/>
                  </a:lnTo>
                  <a:lnTo>
                    <a:pt x="2331" y="10285"/>
                  </a:lnTo>
                  <a:lnTo>
                    <a:pt x="2672" y="10385"/>
                  </a:lnTo>
                  <a:lnTo>
                    <a:pt x="3034" y="10466"/>
                  </a:lnTo>
                  <a:lnTo>
                    <a:pt x="3396" y="10506"/>
                  </a:lnTo>
                  <a:lnTo>
                    <a:pt x="3837" y="10526"/>
                  </a:lnTo>
                  <a:lnTo>
                    <a:pt x="4299" y="10506"/>
                  </a:lnTo>
                  <a:lnTo>
                    <a:pt x="4761" y="10446"/>
                  </a:lnTo>
                  <a:lnTo>
                    <a:pt x="5203" y="10345"/>
                  </a:lnTo>
                  <a:lnTo>
                    <a:pt x="5645" y="10204"/>
                  </a:lnTo>
                  <a:lnTo>
                    <a:pt x="6067" y="10044"/>
                  </a:lnTo>
                  <a:lnTo>
                    <a:pt x="6469" y="9823"/>
                  </a:lnTo>
                  <a:lnTo>
                    <a:pt x="6871" y="9582"/>
                  </a:lnTo>
                  <a:lnTo>
                    <a:pt x="7232" y="9321"/>
                  </a:lnTo>
                  <a:lnTo>
                    <a:pt x="7574" y="9019"/>
                  </a:lnTo>
                  <a:lnTo>
                    <a:pt x="7895" y="8698"/>
                  </a:lnTo>
                  <a:lnTo>
                    <a:pt x="8196" y="8336"/>
                  </a:lnTo>
                  <a:lnTo>
                    <a:pt x="8458" y="7975"/>
                  </a:lnTo>
                  <a:lnTo>
                    <a:pt x="8699" y="7573"/>
                  </a:lnTo>
                  <a:lnTo>
                    <a:pt x="8899" y="7171"/>
                  </a:lnTo>
                  <a:lnTo>
                    <a:pt x="9060" y="6729"/>
                  </a:lnTo>
                  <a:lnTo>
                    <a:pt x="9181" y="6287"/>
                  </a:lnTo>
                  <a:lnTo>
                    <a:pt x="9221" y="6046"/>
                  </a:lnTo>
                  <a:lnTo>
                    <a:pt x="9261" y="5805"/>
                  </a:lnTo>
                  <a:lnTo>
                    <a:pt x="9281" y="5323"/>
                  </a:lnTo>
                  <a:lnTo>
                    <a:pt x="9281" y="4821"/>
                  </a:lnTo>
                  <a:lnTo>
                    <a:pt x="9221" y="4339"/>
                  </a:lnTo>
                  <a:lnTo>
                    <a:pt x="9120" y="3877"/>
                  </a:lnTo>
                  <a:lnTo>
                    <a:pt x="8980" y="3415"/>
                  </a:lnTo>
                  <a:lnTo>
                    <a:pt x="8799" y="2953"/>
                  </a:lnTo>
                  <a:lnTo>
                    <a:pt x="8578" y="2531"/>
                  </a:lnTo>
                  <a:lnTo>
                    <a:pt x="8337" y="2109"/>
                  </a:lnTo>
                  <a:lnTo>
                    <a:pt x="8036" y="1708"/>
                  </a:lnTo>
                  <a:lnTo>
                    <a:pt x="7714" y="1346"/>
                  </a:lnTo>
                  <a:lnTo>
                    <a:pt x="7373" y="1005"/>
                  </a:lnTo>
                  <a:lnTo>
                    <a:pt x="6991" y="703"/>
                  </a:lnTo>
                  <a:lnTo>
                    <a:pt x="6589" y="442"/>
                  </a:lnTo>
                  <a:lnTo>
                    <a:pt x="6168" y="221"/>
                  </a:lnTo>
                  <a:lnTo>
                    <a:pt x="5927" y="121"/>
                  </a:lnTo>
                  <a:lnTo>
                    <a:pt x="5706" y="20"/>
                  </a:lnTo>
                  <a:lnTo>
                    <a:pt x="564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32"/>
            <p:cNvSpPr/>
            <p:nvPr/>
          </p:nvSpPr>
          <p:spPr>
            <a:xfrm>
              <a:off x="4746550" y="342575"/>
              <a:ext cx="310375" cy="598125"/>
            </a:xfrm>
            <a:custGeom>
              <a:avLst/>
              <a:gdLst/>
              <a:ahLst/>
              <a:cxnLst/>
              <a:rect l="l" t="t" r="r" b="b"/>
              <a:pathLst>
                <a:path w="12415" h="23925" extrusionOk="0">
                  <a:moveTo>
                    <a:pt x="10486" y="0"/>
                  </a:moveTo>
                  <a:lnTo>
                    <a:pt x="10426" y="20"/>
                  </a:lnTo>
                  <a:lnTo>
                    <a:pt x="10366" y="60"/>
                  </a:lnTo>
                  <a:lnTo>
                    <a:pt x="10305" y="101"/>
                  </a:lnTo>
                  <a:lnTo>
                    <a:pt x="10285" y="161"/>
                  </a:lnTo>
                  <a:lnTo>
                    <a:pt x="10265" y="221"/>
                  </a:lnTo>
                  <a:lnTo>
                    <a:pt x="10245" y="281"/>
                  </a:lnTo>
                  <a:lnTo>
                    <a:pt x="10245" y="342"/>
                  </a:lnTo>
                  <a:lnTo>
                    <a:pt x="10245" y="402"/>
                  </a:lnTo>
                  <a:lnTo>
                    <a:pt x="10285" y="462"/>
                  </a:lnTo>
                  <a:lnTo>
                    <a:pt x="10305" y="522"/>
                  </a:lnTo>
                  <a:lnTo>
                    <a:pt x="10587" y="884"/>
                  </a:lnTo>
                  <a:lnTo>
                    <a:pt x="10848" y="1266"/>
                  </a:lnTo>
                  <a:lnTo>
                    <a:pt x="11049" y="1667"/>
                  </a:lnTo>
                  <a:lnTo>
                    <a:pt x="11249" y="2089"/>
                  </a:lnTo>
                  <a:lnTo>
                    <a:pt x="11410" y="2511"/>
                  </a:lnTo>
                  <a:lnTo>
                    <a:pt x="11531" y="2953"/>
                  </a:lnTo>
                  <a:lnTo>
                    <a:pt x="11631" y="3395"/>
                  </a:lnTo>
                  <a:lnTo>
                    <a:pt x="11711" y="3857"/>
                  </a:lnTo>
                  <a:lnTo>
                    <a:pt x="11752" y="4299"/>
                  </a:lnTo>
                  <a:lnTo>
                    <a:pt x="11752" y="4761"/>
                  </a:lnTo>
                  <a:lnTo>
                    <a:pt x="11732" y="5223"/>
                  </a:lnTo>
                  <a:lnTo>
                    <a:pt x="11691" y="5665"/>
                  </a:lnTo>
                  <a:lnTo>
                    <a:pt x="11611" y="6107"/>
                  </a:lnTo>
                  <a:lnTo>
                    <a:pt x="11490" y="6549"/>
                  </a:lnTo>
                  <a:lnTo>
                    <a:pt x="11350" y="6991"/>
                  </a:lnTo>
                  <a:lnTo>
                    <a:pt x="11169" y="7412"/>
                  </a:lnTo>
                  <a:lnTo>
                    <a:pt x="10968" y="7794"/>
                  </a:lnTo>
                  <a:lnTo>
                    <a:pt x="10767" y="8156"/>
                  </a:lnTo>
                  <a:lnTo>
                    <a:pt x="10526" y="8517"/>
                  </a:lnTo>
                  <a:lnTo>
                    <a:pt x="10265" y="8839"/>
                  </a:lnTo>
                  <a:lnTo>
                    <a:pt x="10004" y="9180"/>
                  </a:lnTo>
                  <a:lnTo>
                    <a:pt x="9723" y="9481"/>
                  </a:lnTo>
                  <a:lnTo>
                    <a:pt x="9421" y="9803"/>
                  </a:lnTo>
                  <a:lnTo>
                    <a:pt x="9100" y="10084"/>
                  </a:lnTo>
                  <a:lnTo>
                    <a:pt x="8779" y="10385"/>
                  </a:lnTo>
                  <a:lnTo>
                    <a:pt x="8437" y="10646"/>
                  </a:lnTo>
                  <a:lnTo>
                    <a:pt x="7754" y="11189"/>
                  </a:lnTo>
                  <a:lnTo>
                    <a:pt x="7031" y="11691"/>
                  </a:lnTo>
                  <a:lnTo>
                    <a:pt x="6308" y="12193"/>
                  </a:lnTo>
                  <a:lnTo>
                    <a:pt x="6047" y="12374"/>
                  </a:lnTo>
                  <a:lnTo>
                    <a:pt x="5324" y="12856"/>
                  </a:lnTo>
                  <a:lnTo>
                    <a:pt x="4621" y="13338"/>
                  </a:lnTo>
                  <a:lnTo>
                    <a:pt x="3918" y="13860"/>
                  </a:lnTo>
                  <a:lnTo>
                    <a:pt x="3235" y="14383"/>
                  </a:lnTo>
                  <a:lnTo>
                    <a:pt x="2913" y="14664"/>
                  </a:lnTo>
                  <a:lnTo>
                    <a:pt x="2592" y="14945"/>
                  </a:lnTo>
                  <a:lnTo>
                    <a:pt x="2291" y="15246"/>
                  </a:lnTo>
                  <a:lnTo>
                    <a:pt x="1989" y="15568"/>
                  </a:lnTo>
                  <a:lnTo>
                    <a:pt x="1708" y="15889"/>
                  </a:lnTo>
                  <a:lnTo>
                    <a:pt x="1447" y="16211"/>
                  </a:lnTo>
                  <a:lnTo>
                    <a:pt x="1186" y="16572"/>
                  </a:lnTo>
                  <a:lnTo>
                    <a:pt x="945" y="16934"/>
                  </a:lnTo>
                  <a:lnTo>
                    <a:pt x="724" y="17315"/>
                  </a:lnTo>
                  <a:lnTo>
                    <a:pt x="523" y="17737"/>
                  </a:lnTo>
                  <a:lnTo>
                    <a:pt x="362" y="18179"/>
                  </a:lnTo>
                  <a:lnTo>
                    <a:pt x="222" y="18641"/>
                  </a:lnTo>
                  <a:lnTo>
                    <a:pt x="101" y="19103"/>
                  </a:lnTo>
                  <a:lnTo>
                    <a:pt x="41" y="19565"/>
                  </a:lnTo>
                  <a:lnTo>
                    <a:pt x="1" y="20047"/>
                  </a:lnTo>
                  <a:lnTo>
                    <a:pt x="1" y="20529"/>
                  </a:lnTo>
                  <a:lnTo>
                    <a:pt x="21" y="20991"/>
                  </a:lnTo>
                  <a:lnTo>
                    <a:pt x="101" y="21453"/>
                  </a:lnTo>
                  <a:lnTo>
                    <a:pt x="201" y="21895"/>
                  </a:lnTo>
                  <a:lnTo>
                    <a:pt x="362" y="22337"/>
                  </a:lnTo>
                  <a:lnTo>
                    <a:pt x="463" y="22538"/>
                  </a:lnTo>
                  <a:lnTo>
                    <a:pt x="563" y="22739"/>
                  </a:lnTo>
                  <a:lnTo>
                    <a:pt x="684" y="22940"/>
                  </a:lnTo>
                  <a:lnTo>
                    <a:pt x="804" y="23141"/>
                  </a:lnTo>
                  <a:lnTo>
                    <a:pt x="945" y="23321"/>
                  </a:lnTo>
                  <a:lnTo>
                    <a:pt x="1085" y="23502"/>
                  </a:lnTo>
                  <a:lnTo>
                    <a:pt x="1246" y="23663"/>
                  </a:lnTo>
                  <a:lnTo>
                    <a:pt x="1427" y="23824"/>
                  </a:lnTo>
                  <a:lnTo>
                    <a:pt x="1527" y="23904"/>
                  </a:lnTo>
                  <a:lnTo>
                    <a:pt x="1648" y="23924"/>
                  </a:lnTo>
                  <a:lnTo>
                    <a:pt x="1708" y="23904"/>
                  </a:lnTo>
                  <a:lnTo>
                    <a:pt x="1768" y="23884"/>
                  </a:lnTo>
                  <a:lnTo>
                    <a:pt x="1829" y="23844"/>
                  </a:lnTo>
                  <a:lnTo>
                    <a:pt x="1889" y="23804"/>
                  </a:lnTo>
                  <a:lnTo>
                    <a:pt x="1929" y="23743"/>
                  </a:lnTo>
                  <a:lnTo>
                    <a:pt x="1949" y="23683"/>
                  </a:lnTo>
                  <a:lnTo>
                    <a:pt x="1969" y="23623"/>
                  </a:lnTo>
                  <a:lnTo>
                    <a:pt x="1969" y="23562"/>
                  </a:lnTo>
                  <a:lnTo>
                    <a:pt x="1969" y="23502"/>
                  </a:lnTo>
                  <a:lnTo>
                    <a:pt x="1929" y="23442"/>
                  </a:lnTo>
                  <a:lnTo>
                    <a:pt x="1909" y="23402"/>
                  </a:lnTo>
                  <a:lnTo>
                    <a:pt x="1869" y="23342"/>
                  </a:lnTo>
                  <a:lnTo>
                    <a:pt x="1708" y="23201"/>
                  </a:lnTo>
                  <a:lnTo>
                    <a:pt x="1567" y="23060"/>
                  </a:lnTo>
                  <a:lnTo>
                    <a:pt x="1447" y="22900"/>
                  </a:lnTo>
                  <a:lnTo>
                    <a:pt x="1326" y="22739"/>
                  </a:lnTo>
                  <a:lnTo>
                    <a:pt x="1105" y="22397"/>
                  </a:lnTo>
                  <a:lnTo>
                    <a:pt x="945" y="22036"/>
                  </a:lnTo>
                  <a:lnTo>
                    <a:pt x="804" y="21654"/>
                  </a:lnTo>
                  <a:lnTo>
                    <a:pt x="724" y="21252"/>
                  </a:lnTo>
                  <a:lnTo>
                    <a:pt x="663" y="20851"/>
                  </a:lnTo>
                  <a:lnTo>
                    <a:pt x="643" y="20449"/>
                  </a:lnTo>
                  <a:lnTo>
                    <a:pt x="643" y="20027"/>
                  </a:lnTo>
                  <a:lnTo>
                    <a:pt x="684" y="19605"/>
                  </a:lnTo>
                  <a:lnTo>
                    <a:pt x="744" y="19204"/>
                  </a:lnTo>
                  <a:lnTo>
                    <a:pt x="844" y="18782"/>
                  </a:lnTo>
                  <a:lnTo>
                    <a:pt x="965" y="18380"/>
                  </a:lnTo>
                  <a:lnTo>
                    <a:pt x="1125" y="17998"/>
                  </a:lnTo>
                  <a:lnTo>
                    <a:pt x="1306" y="17617"/>
                  </a:lnTo>
                  <a:lnTo>
                    <a:pt x="1507" y="17275"/>
                  </a:lnTo>
                  <a:lnTo>
                    <a:pt x="1728" y="16934"/>
                  </a:lnTo>
                  <a:lnTo>
                    <a:pt x="1969" y="16592"/>
                  </a:lnTo>
                  <a:lnTo>
                    <a:pt x="2230" y="16291"/>
                  </a:lnTo>
                  <a:lnTo>
                    <a:pt x="2491" y="15969"/>
                  </a:lnTo>
                  <a:lnTo>
                    <a:pt x="2773" y="15688"/>
                  </a:lnTo>
                  <a:lnTo>
                    <a:pt x="3074" y="15407"/>
                  </a:lnTo>
                  <a:lnTo>
                    <a:pt x="3375" y="15126"/>
                  </a:lnTo>
                  <a:lnTo>
                    <a:pt x="3697" y="14865"/>
                  </a:lnTo>
                  <a:lnTo>
                    <a:pt x="4339" y="14342"/>
                  </a:lnTo>
                  <a:lnTo>
                    <a:pt x="5022" y="13860"/>
                  </a:lnTo>
                  <a:lnTo>
                    <a:pt x="5705" y="13378"/>
                  </a:lnTo>
                  <a:lnTo>
                    <a:pt x="6408" y="12916"/>
                  </a:lnTo>
                  <a:lnTo>
                    <a:pt x="6670" y="12735"/>
                  </a:lnTo>
                  <a:lnTo>
                    <a:pt x="7433" y="12213"/>
                  </a:lnTo>
                  <a:lnTo>
                    <a:pt x="8176" y="11691"/>
                  </a:lnTo>
                  <a:lnTo>
                    <a:pt x="8899" y="11128"/>
                  </a:lnTo>
                  <a:lnTo>
                    <a:pt x="9241" y="10847"/>
                  </a:lnTo>
                  <a:lnTo>
                    <a:pt x="9582" y="10546"/>
                  </a:lnTo>
                  <a:lnTo>
                    <a:pt x="9904" y="10225"/>
                  </a:lnTo>
                  <a:lnTo>
                    <a:pt x="10225" y="9903"/>
                  </a:lnTo>
                  <a:lnTo>
                    <a:pt x="10526" y="9562"/>
                  </a:lnTo>
                  <a:lnTo>
                    <a:pt x="10807" y="9220"/>
                  </a:lnTo>
                  <a:lnTo>
                    <a:pt x="11069" y="8859"/>
                  </a:lnTo>
                  <a:lnTo>
                    <a:pt x="11330" y="8477"/>
                  </a:lnTo>
                  <a:lnTo>
                    <a:pt x="11551" y="8095"/>
                  </a:lnTo>
                  <a:lnTo>
                    <a:pt x="11752" y="7694"/>
                  </a:lnTo>
                  <a:lnTo>
                    <a:pt x="11952" y="7232"/>
                  </a:lnTo>
                  <a:lnTo>
                    <a:pt x="12113" y="6749"/>
                  </a:lnTo>
                  <a:lnTo>
                    <a:pt x="12234" y="6267"/>
                  </a:lnTo>
                  <a:lnTo>
                    <a:pt x="12334" y="5765"/>
                  </a:lnTo>
                  <a:lnTo>
                    <a:pt x="12394" y="5263"/>
                  </a:lnTo>
                  <a:lnTo>
                    <a:pt x="12414" y="4761"/>
                  </a:lnTo>
                  <a:lnTo>
                    <a:pt x="12394" y="4259"/>
                  </a:lnTo>
                  <a:lnTo>
                    <a:pt x="12354" y="3777"/>
                  </a:lnTo>
                  <a:lnTo>
                    <a:pt x="12274" y="3274"/>
                  </a:lnTo>
                  <a:lnTo>
                    <a:pt x="12173" y="2792"/>
                  </a:lnTo>
                  <a:lnTo>
                    <a:pt x="12013" y="2310"/>
                  </a:lnTo>
                  <a:lnTo>
                    <a:pt x="11852" y="1828"/>
                  </a:lnTo>
                  <a:lnTo>
                    <a:pt x="11631" y="1386"/>
                  </a:lnTo>
                  <a:lnTo>
                    <a:pt x="11390" y="944"/>
                  </a:lnTo>
                  <a:lnTo>
                    <a:pt x="11129" y="522"/>
                  </a:lnTo>
                  <a:lnTo>
                    <a:pt x="10828" y="101"/>
                  </a:lnTo>
                  <a:lnTo>
                    <a:pt x="10767" y="60"/>
                  </a:lnTo>
                  <a:lnTo>
                    <a:pt x="10727" y="20"/>
                  </a:lnTo>
                  <a:lnTo>
                    <a:pt x="1066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32"/>
            <p:cNvSpPr/>
            <p:nvPr/>
          </p:nvSpPr>
          <p:spPr>
            <a:xfrm>
              <a:off x="4558725" y="748825"/>
              <a:ext cx="131600" cy="260650"/>
            </a:xfrm>
            <a:custGeom>
              <a:avLst/>
              <a:gdLst/>
              <a:ahLst/>
              <a:cxnLst/>
              <a:rect l="l" t="t" r="r" b="b"/>
              <a:pathLst>
                <a:path w="5264" h="10426" extrusionOk="0">
                  <a:moveTo>
                    <a:pt x="2773" y="1"/>
                  </a:moveTo>
                  <a:lnTo>
                    <a:pt x="2713" y="41"/>
                  </a:lnTo>
                  <a:lnTo>
                    <a:pt x="2652" y="61"/>
                  </a:lnTo>
                  <a:lnTo>
                    <a:pt x="2612" y="121"/>
                  </a:lnTo>
                  <a:lnTo>
                    <a:pt x="2572" y="161"/>
                  </a:lnTo>
                  <a:lnTo>
                    <a:pt x="2552" y="222"/>
                  </a:lnTo>
                  <a:lnTo>
                    <a:pt x="2532" y="302"/>
                  </a:lnTo>
                  <a:lnTo>
                    <a:pt x="2552" y="362"/>
                  </a:lnTo>
                  <a:lnTo>
                    <a:pt x="2552" y="423"/>
                  </a:lnTo>
                  <a:lnTo>
                    <a:pt x="2572" y="483"/>
                  </a:lnTo>
                  <a:lnTo>
                    <a:pt x="2612" y="523"/>
                  </a:lnTo>
                  <a:lnTo>
                    <a:pt x="2673" y="563"/>
                  </a:lnTo>
                  <a:lnTo>
                    <a:pt x="2954" y="824"/>
                  </a:lnTo>
                  <a:lnTo>
                    <a:pt x="3215" y="1085"/>
                  </a:lnTo>
                  <a:lnTo>
                    <a:pt x="3456" y="1367"/>
                  </a:lnTo>
                  <a:lnTo>
                    <a:pt x="3677" y="1668"/>
                  </a:lnTo>
                  <a:lnTo>
                    <a:pt x="3878" y="1989"/>
                  </a:lnTo>
                  <a:lnTo>
                    <a:pt x="4059" y="2311"/>
                  </a:lnTo>
                  <a:lnTo>
                    <a:pt x="4199" y="2652"/>
                  </a:lnTo>
                  <a:lnTo>
                    <a:pt x="4340" y="3014"/>
                  </a:lnTo>
                  <a:lnTo>
                    <a:pt x="4440" y="3355"/>
                  </a:lnTo>
                  <a:lnTo>
                    <a:pt x="4521" y="3737"/>
                  </a:lnTo>
                  <a:lnTo>
                    <a:pt x="4581" y="4099"/>
                  </a:lnTo>
                  <a:lnTo>
                    <a:pt x="4621" y="4480"/>
                  </a:lnTo>
                  <a:lnTo>
                    <a:pt x="4621" y="4842"/>
                  </a:lnTo>
                  <a:lnTo>
                    <a:pt x="4601" y="5223"/>
                  </a:lnTo>
                  <a:lnTo>
                    <a:pt x="4541" y="5585"/>
                  </a:lnTo>
                  <a:lnTo>
                    <a:pt x="4460" y="5947"/>
                  </a:lnTo>
                  <a:lnTo>
                    <a:pt x="4360" y="6308"/>
                  </a:lnTo>
                  <a:lnTo>
                    <a:pt x="4219" y="6670"/>
                  </a:lnTo>
                  <a:lnTo>
                    <a:pt x="4059" y="6991"/>
                  </a:lnTo>
                  <a:lnTo>
                    <a:pt x="3878" y="7333"/>
                  </a:lnTo>
                  <a:lnTo>
                    <a:pt x="3677" y="7634"/>
                  </a:lnTo>
                  <a:lnTo>
                    <a:pt x="3436" y="7935"/>
                  </a:lnTo>
                  <a:lnTo>
                    <a:pt x="3195" y="8216"/>
                  </a:lnTo>
                  <a:lnTo>
                    <a:pt x="2934" y="8478"/>
                  </a:lnTo>
                  <a:lnTo>
                    <a:pt x="2632" y="8719"/>
                  </a:lnTo>
                  <a:lnTo>
                    <a:pt x="2331" y="8940"/>
                  </a:lnTo>
                  <a:lnTo>
                    <a:pt x="2030" y="9140"/>
                  </a:lnTo>
                  <a:lnTo>
                    <a:pt x="1688" y="9321"/>
                  </a:lnTo>
                  <a:lnTo>
                    <a:pt x="1347" y="9482"/>
                  </a:lnTo>
                  <a:lnTo>
                    <a:pt x="1005" y="9602"/>
                  </a:lnTo>
                  <a:lnTo>
                    <a:pt x="644" y="9723"/>
                  </a:lnTo>
                  <a:lnTo>
                    <a:pt x="282" y="9783"/>
                  </a:lnTo>
                  <a:lnTo>
                    <a:pt x="222" y="9803"/>
                  </a:lnTo>
                  <a:lnTo>
                    <a:pt x="162" y="9843"/>
                  </a:lnTo>
                  <a:lnTo>
                    <a:pt x="101" y="9864"/>
                  </a:lnTo>
                  <a:lnTo>
                    <a:pt x="61" y="9924"/>
                  </a:lnTo>
                  <a:lnTo>
                    <a:pt x="41" y="9984"/>
                  </a:lnTo>
                  <a:lnTo>
                    <a:pt x="21" y="10024"/>
                  </a:lnTo>
                  <a:lnTo>
                    <a:pt x="1" y="10105"/>
                  </a:lnTo>
                  <a:lnTo>
                    <a:pt x="21" y="10165"/>
                  </a:lnTo>
                  <a:lnTo>
                    <a:pt x="41" y="10265"/>
                  </a:lnTo>
                  <a:lnTo>
                    <a:pt x="122" y="10366"/>
                  </a:lnTo>
                  <a:lnTo>
                    <a:pt x="222" y="10406"/>
                  </a:lnTo>
                  <a:lnTo>
                    <a:pt x="342" y="10426"/>
                  </a:lnTo>
                  <a:lnTo>
                    <a:pt x="383" y="10426"/>
                  </a:lnTo>
                  <a:lnTo>
                    <a:pt x="804" y="10346"/>
                  </a:lnTo>
                  <a:lnTo>
                    <a:pt x="1206" y="10225"/>
                  </a:lnTo>
                  <a:lnTo>
                    <a:pt x="1588" y="10085"/>
                  </a:lnTo>
                  <a:lnTo>
                    <a:pt x="1970" y="9904"/>
                  </a:lnTo>
                  <a:lnTo>
                    <a:pt x="2351" y="9703"/>
                  </a:lnTo>
                  <a:lnTo>
                    <a:pt x="2693" y="9482"/>
                  </a:lnTo>
                  <a:lnTo>
                    <a:pt x="3034" y="9221"/>
                  </a:lnTo>
                  <a:lnTo>
                    <a:pt x="3356" y="8960"/>
                  </a:lnTo>
                  <a:lnTo>
                    <a:pt x="3657" y="8658"/>
                  </a:lnTo>
                  <a:lnTo>
                    <a:pt x="3938" y="8337"/>
                  </a:lnTo>
                  <a:lnTo>
                    <a:pt x="4199" y="8016"/>
                  </a:lnTo>
                  <a:lnTo>
                    <a:pt x="4440" y="7654"/>
                  </a:lnTo>
                  <a:lnTo>
                    <a:pt x="4641" y="7292"/>
                  </a:lnTo>
                  <a:lnTo>
                    <a:pt x="4822" y="6911"/>
                  </a:lnTo>
                  <a:lnTo>
                    <a:pt x="4983" y="6529"/>
                  </a:lnTo>
                  <a:lnTo>
                    <a:pt x="5103" y="6127"/>
                  </a:lnTo>
                  <a:lnTo>
                    <a:pt x="5183" y="5705"/>
                  </a:lnTo>
                  <a:lnTo>
                    <a:pt x="5244" y="5284"/>
                  </a:lnTo>
                  <a:lnTo>
                    <a:pt x="5264" y="4882"/>
                  </a:lnTo>
                  <a:lnTo>
                    <a:pt x="5264" y="4460"/>
                  </a:lnTo>
                  <a:lnTo>
                    <a:pt x="5224" y="4038"/>
                  </a:lnTo>
                  <a:lnTo>
                    <a:pt x="5163" y="3616"/>
                  </a:lnTo>
                  <a:lnTo>
                    <a:pt x="5083" y="3195"/>
                  </a:lnTo>
                  <a:lnTo>
                    <a:pt x="4963" y="2793"/>
                  </a:lnTo>
                  <a:lnTo>
                    <a:pt x="4802" y="2411"/>
                  </a:lnTo>
                  <a:lnTo>
                    <a:pt x="4621" y="2009"/>
                  </a:lnTo>
                  <a:lnTo>
                    <a:pt x="4440" y="1648"/>
                  </a:lnTo>
                  <a:lnTo>
                    <a:pt x="4199" y="1286"/>
                  </a:lnTo>
                  <a:lnTo>
                    <a:pt x="3958" y="945"/>
                  </a:lnTo>
                  <a:lnTo>
                    <a:pt x="3677" y="644"/>
                  </a:lnTo>
                  <a:lnTo>
                    <a:pt x="3396" y="342"/>
                  </a:lnTo>
                  <a:lnTo>
                    <a:pt x="3074" y="61"/>
                  </a:lnTo>
                  <a:lnTo>
                    <a:pt x="3014" y="21"/>
                  </a:lnTo>
                  <a:lnTo>
                    <a:pt x="295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32"/>
            <p:cNvSpPr/>
            <p:nvPr/>
          </p:nvSpPr>
          <p:spPr>
            <a:xfrm>
              <a:off x="4647125" y="1017000"/>
              <a:ext cx="171775" cy="293800"/>
            </a:xfrm>
            <a:custGeom>
              <a:avLst/>
              <a:gdLst/>
              <a:ahLst/>
              <a:cxnLst/>
              <a:rect l="l" t="t" r="r" b="b"/>
              <a:pathLst>
                <a:path w="6871" h="11752" extrusionOk="0">
                  <a:moveTo>
                    <a:pt x="3033" y="0"/>
                  </a:moveTo>
                  <a:lnTo>
                    <a:pt x="2813" y="20"/>
                  </a:lnTo>
                  <a:lnTo>
                    <a:pt x="2571" y="40"/>
                  </a:lnTo>
                  <a:lnTo>
                    <a:pt x="2351" y="81"/>
                  </a:lnTo>
                  <a:lnTo>
                    <a:pt x="2130" y="121"/>
                  </a:lnTo>
                  <a:lnTo>
                    <a:pt x="1929" y="181"/>
                  </a:lnTo>
                  <a:lnTo>
                    <a:pt x="1708" y="261"/>
                  </a:lnTo>
                  <a:lnTo>
                    <a:pt x="1507" y="362"/>
                  </a:lnTo>
                  <a:lnTo>
                    <a:pt x="1326" y="462"/>
                  </a:lnTo>
                  <a:lnTo>
                    <a:pt x="1145" y="583"/>
                  </a:lnTo>
                  <a:lnTo>
                    <a:pt x="965" y="723"/>
                  </a:lnTo>
                  <a:lnTo>
                    <a:pt x="804" y="884"/>
                  </a:lnTo>
                  <a:lnTo>
                    <a:pt x="643" y="1045"/>
                  </a:lnTo>
                  <a:lnTo>
                    <a:pt x="503" y="1246"/>
                  </a:lnTo>
                  <a:lnTo>
                    <a:pt x="362" y="1426"/>
                  </a:lnTo>
                  <a:lnTo>
                    <a:pt x="261" y="1647"/>
                  </a:lnTo>
                  <a:lnTo>
                    <a:pt x="181" y="1848"/>
                  </a:lnTo>
                  <a:lnTo>
                    <a:pt x="101" y="2069"/>
                  </a:lnTo>
                  <a:lnTo>
                    <a:pt x="41" y="2310"/>
                  </a:lnTo>
                  <a:lnTo>
                    <a:pt x="20" y="2531"/>
                  </a:lnTo>
                  <a:lnTo>
                    <a:pt x="0" y="2752"/>
                  </a:lnTo>
                  <a:lnTo>
                    <a:pt x="0" y="2993"/>
                  </a:lnTo>
                  <a:lnTo>
                    <a:pt x="20" y="3214"/>
                  </a:lnTo>
                  <a:lnTo>
                    <a:pt x="61" y="3435"/>
                  </a:lnTo>
                  <a:lnTo>
                    <a:pt x="121" y="3656"/>
                  </a:lnTo>
                  <a:lnTo>
                    <a:pt x="201" y="3857"/>
                  </a:lnTo>
                  <a:lnTo>
                    <a:pt x="302" y="4058"/>
                  </a:lnTo>
                  <a:lnTo>
                    <a:pt x="422" y="4259"/>
                  </a:lnTo>
                  <a:lnTo>
                    <a:pt x="583" y="4440"/>
                  </a:lnTo>
                  <a:lnTo>
                    <a:pt x="744" y="4620"/>
                  </a:lnTo>
                  <a:lnTo>
                    <a:pt x="924" y="4761"/>
                  </a:lnTo>
                  <a:lnTo>
                    <a:pt x="1125" y="4902"/>
                  </a:lnTo>
                  <a:lnTo>
                    <a:pt x="1346" y="5022"/>
                  </a:lnTo>
                  <a:lnTo>
                    <a:pt x="1587" y="5102"/>
                  </a:lnTo>
                  <a:lnTo>
                    <a:pt x="1828" y="5183"/>
                  </a:lnTo>
                  <a:lnTo>
                    <a:pt x="2069" y="5223"/>
                  </a:lnTo>
                  <a:lnTo>
                    <a:pt x="2310" y="5243"/>
                  </a:lnTo>
                  <a:lnTo>
                    <a:pt x="2531" y="5223"/>
                  </a:lnTo>
                  <a:lnTo>
                    <a:pt x="2772" y="5203"/>
                  </a:lnTo>
                  <a:lnTo>
                    <a:pt x="2993" y="5163"/>
                  </a:lnTo>
                  <a:lnTo>
                    <a:pt x="3194" y="5082"/>
                  </a:lnTo>
                  <a:lnTo>
                    <a:pt x="3395" y="5002"/>
                  </a:lnTo>
                  <a:lnTo>
                    <a:pt x="3576" y="4881"/>
                  </a:lnTo>
                  <a:lnTo>
                    <a:pt x="3757" y="4761"/>
                  </a:lnTo>
                  <a:lnTo>
                    <a:pt x="3797" y="4701"/>
                  </a:lnTo>
                  <a:lnTo>
                    <a:pt x="3837" y="4640"/>
                  </a:lnTo>
                  <a:lnTo>
                    <a:pt x="3857" y="4600"/>
                  </a:lnTo>
                  <a:lnTo>
                    <a:pt x="3877" y="4520"/>
                  </a:lnTo>
                  <a:lnTo>
                    <a:pt x="3877" y="4460"/>
                  </a:lnTo>
                  <a:lnTo>
                    <a:pt x="3857" y="4399"/>
                  </a:lnTo>
                  <a:lnTo>
                    <a:pt x="3837" y="4339"/>
                  </a:lnTo>
                  <a:lnTo>
                    <a:pt x="3797" y="4299"/>
                  </a:lnTo>
                  <a:lnTo>
                    <a:pt x="3737" y="4239"/>
                  </a:lnTo>
                  <a:lnTo>
                    <a:pt x="3696" y="4219"/>
                  </a:lnTo>
                  <a:lnTo>
                    <a:pt x="3636" y="4199"/>
                  </a:lnTo>
                  <a:lnTo>
                    <a:pt x="3576" y="4178"/>
                  </a:lnTo>
                  <a:lnTo>
                    <a:pt x="3516" y="4178"/>
                  </a:lnTo>
                  <a:lnTo>
                    <a:pt x="3435" y="4199"/>
                  </a:lnTo>
                  <a:lnTo>
                    <a:pt x="3395" y="4219"/>
                  </a:lnTo>
                  <a:lnTo>
                    <a:pt x="3335" y="4259"/>
                  </a:lnTo>
                  <a:lnTo>
                    <a:pt x="3214" y="4339"/>
                  </a:lnTo>
                  <a:lnTo>
                    <a:pt x="3094" y="4419"/>
                  </a:lnTo>
                  <a:lnTo>
                    <a:pt x="2953" y="4480"/>
                  </a:lnTo>
                  <a:lnTo>
                    <a:pt x="2792" y="4540"/>
                  </a:lnTo>
                  <a:lnTo>
                    <a:pt x="2652" y="4560"/>
                  </a:lnTo>
                  <a:lnTo>
                    <a:pt x="2491" y="4580"/>
                  </a:lnTo>
                  <a:lnTo>
                    <a:pt x="2150" y="4580"/>
                  </a:lnTo>
                  <a:lnTo>
                    <a:pt x="1969" y="4540"/>
                  </a:lnTo>
                  <a:lnTo>
                    <a:pt x="1788" y="4500"/>
                  </a:lnTo>
                  <a:lnTo>
                    <a:pt x="1627" y="4419"/>
                  </a:lnTo>
                  <a:lnTo>
                    <a:pt x="1467" y="4339"/>
                  </a:lnTo>
                  <a:lnTo>
                    <a:pt x="1326" y="4239"/>
                  </a:lnTo>
                  <a:lnTo>
                    <a:pt x="1185" y="4138"/>
                  </a:lnTo>
                  <a:lnTo>
                    <a:pt x="1065" y="4018"/>
                  </a:lnTo>
                  <a:lnTo>
                    <a:pt x="965" y="3877"/>
                  </a:lnTo>
                  <a:lnTo>
                    <a:pt x="884" y="3737"/>
                  </a:lnTo>
                  <a:lnTo>
                    <a:pt x="804" y="3596"/>
                  </a:lnTo>
                  <a:lnTo>
                    <a:pt x="744" y="3435"/>
                  </a:lnTo>
                  <a:lnTo>
                    <a:pt x="703" y="3275"/>
                  </a:lnTo>
                  <a:lnTo>
                    <a:pt x="663" y="3114"/>
                  </a:lnTo>
                  <a:lnTo>
                    <a:pt x="663" y="2933"/>
                  </a:lnTo>
                  <a:lnTo>
                    <a:pt x="643" y="2772"/>
                  </a:lnTo>
                  <a:lnTo>
                    <a:pt x="663" y="2592"/>
                  </a:lnTo>
                  <a:lnTo>
                    <a:pt x="683" y="2411"/>
                  </a:lnTo>
                  <a:lnTo>
                    <a:pt x="744" y="2250"/>
                  </a:lnTo>
                  <a:lnTo>
                    <a:pt x="784" y="2069"/>
                  </a:lnTo>
                  <a:lnTo>
                    <a:pt x="864" y="1909"/>
                  </a:lnTo>
                  <a:lnTo>
                    <a:pt x="944" y="1768"/>
                  </a:lnTo>
                  <a:lnTo>
                    <a:pt x="1025" y="1607"/>
                  </a:lnTo>
                  <a:lnTo>
                    <a:pt x="1145" y="1467"/>
                  </a:lnTo>
                  <a:lnTo>
                    <a:pt x="1266" y="1346"/>
                  </a:lnTo>
                  <a:lnTo>
                    <a:pt x="1386" y="1226"/>
                  </a:lnTo>
                  <a:lnTo>
                    <a:pt x="1527" y="1125"/>
                  </a:lnTo>
                  <a:lnTo>
                    <a:pt x="1668" y="1025"/>
                  </a:lnTo>
                  <a:lnTo>
                    <a:pt x="1828" y="944"/>
                  </a:lnTo>
                  <a:lnTo>
                    <a:pt x="1989" y="864"/>
                  </a:lnTo>
                  <a:lnTo>
                    <a:pt x="2150" y="804"/>
                  </a:lnTo>
                  <a:lnTo>
                    <a:pt x="2491" y="703"/>
                  </a:lnTo>
                  <a:lnTo>
                    <a:pt x="2853" y="663"/>
                  </a:lnTo>
                  <a:lnTo>
                    <a:pt x="3214" y="663"/>
                  </a:lnTo>
                  <a:lnTo>
                    <a:pt x="3395" y="683"/>
                  </a:lnTo>
                  <a:lnTo>
                    <a:pt x="3576" y="723"/>
                  </a:lnTo>
                  <a:lnTo>
                    <a:pt x="3757" y="764"/>
                  </a:lnTo>
                  <a:lnTo>
                    <a:pt x="3937" y="824"/>
                  </a:lnTo>
                  <a:lnTo>
                    <a:pt x="4259" y="964"/>
                  </a:lnTo>
                  <a:lnTo>
                    <a:pt x="4580" y="1145"/>
                  </a:lnTo>
                  <a:lnTo>
                    <a:pt x="4861" y="1366"/>
                  </a:lnTo>
                  <a:lnTo>
                    <a:pt x="5123" y="1607"/>
                  </a:lnTo>
                  <a:lnTo>
                    <a:pt x="5384" y="1888"/>
                  </a:lnTo>
                  <a:lnTo>
                    <a:pt x="5585" y="2210"/>
                  </a:lnTo>
                  <a:lnTo>
                    <a:pt x="5785" y="2531"/>
                  </a:lnTo>
                  <a:lnTo>
                    <a:pt x="5926" y="2893"/>
                  </a:lnTo>
                  <a:lnTo>
                    <a:pt x="6047" y="3234"/>
                  </a:lnTo>
                  <a:lnTo>
                    <a:pt x="6127" y="3576"/>
                  </a:lnTo>
                  <a:lnTo>
                    <a:pt x="6187" y="3937"/>
                  </a:lnTo>
                  <a:lnTo>
                    <a:pt x="6227" y="4319"/>
                  </a:lnTo>
                  <a:lnTo>
                    <a:pt x="6227" y="4701"/>
                  </a:lnTo>
                  <a:lnTo>
                    <a:pt x="6207" y="5102"/>
                  </a:lnTo>
                  <a:lnTo>
                    <a:pt x="6147" y="5504"/>
                  </a:lnTo>
                  <a:lnTo>
                    <a:pt x="6067" y="5906"/>
                  </a:lnTo>
                  <a:lnTo>
                    <a:pt x="5926" y="6388"/>
                  </a:lnTo>
                  <a:lnTo>
                    <a:pt x="5745" y="6870"/>
                  </a:lnTo>
                  <a:lnTo>
                    <a:pt x="5544" y="7332"/>
                  </a:lnTo>
                  <a:lnTo>
                    <a:pt x="5283" y="7774"/>
                  </a:lnTo>
                  <a:lnTo>
                    <a:pt x="5002" y="8216"/>
                  </a:lnTo>
                  <a:lnTo>
                    <a:pt x="4701" y="8618"/>
                  </a:lnTo>
                  <a:lnTo>
                    <a:pt x="4359" y="8999"/>
                  </a:lnTo>
                  <a:lnTo>
                    <a:pt x="3978" y="9361"/>
                  </a:lnTo>
                  <a:lnTo>
                    <a:pt x="3596" y="9702"/>
                  </a:lnTo>
                  <a:lnTo>
                    <a:pt x="3174" y="10004"/>
                  </a:lnTo>
                  <a:lnTo>
                    <a:pt x="2732" y="10265"/>
                  </a:lnTo>
                  <a:lnTo>
                    <a:pt x="2290" y="10506"/>
                  </a:lnTo>
                  <a:lnTo>
                    <a:pt x="1808" y="10707"/>
                  </a:lnTo>
                  <a:lnTo>
                    <a:pt x="1326" y="10888"/>
                  </a:lnTo>
                  <a:lnTo>
                    <a:pt x="844" y="11008"/>
                  </a:lnTo>
                  <a:lnTo>
                    <a:pt x="342" y="11109"/>
                  </a:lnTo>
                  <a:lnTo>
                    <a:pt x="282" y="11109"/>
                  </a:lnTo>
                  <a:lnTo>
                    <a:pt x="221" y="11149"/>
                  </a:lnTo>
                  <a:lnTo>
                    <a:pt x="161" y="11189"/>
                  </a:lnTo>
                  <a:lnTo>
                    <a:pt x="121" y="11229"/>
                  </a:lnTo>
                  <a:lnTo>
                    <a:pt x="81" y="11289"/>
                  </a:lnTo>
                  <a:lnTo>
                    <a:pt x="61" y="11329"/>
                  </a:lnTo>
                  <a:lnTo>
                    <a:pt x="61" y="11410"/>
                  </a:lnTo>
                  <a:lnTo>
                    <a:pt x="61" y="11470"/>
                  </a:lnTo>
                  <a:lnTo>
                    <a:pt x="101" y="11591"/>
                  </a:lnTo>
                  <a:lnTo>
                    <a:pt x="161" y="11671"/>
                  </a:lnTo>
                  <a:lnTo>
                    <a:pt x="261" y="11731"/>
                  </a:lnTo>
                  <a:lnTo>
                    <a:pt x="382" y="11751"/>
                  </a:lnTo>
                  <a:lnTo>
                    <a:pt x="422" y="11751"/>
                  </a:lnTo>
                  <a:lnTo>
                    <a:pt x="985" y="11651"/>
                  </a:lnTo>
                  <a:lnTo>
                    <a:pt x="1527" y="11510"/>
                  </a:lnTo>
                  <a:lnTo>
                    <a:pt x="2069" y="11329"/>
                  </a:lnTo>
                  <a:lnTo>
                    <a:pt x="2571" y="11109"/>
                  </a:lnTo>
                  <a:lnTo>
                    <a:pt x="3074" y="10847"/>
                  </a:lnTo>
                  <a:lnTo>
                    <a:pt x="3556" y="10546"/>
                  </a:lnTo>
                  <a:lnTo>
                    <a:pt x="3998" y="10225"/>
                  </a:lnTo>
                  <a:lnTo>
                    <a:pt x="4440" y="9863"/>
                  </a:lnTo>
                  <a:lnTo>
                    <a:pt x="4841" y="9461"/>
                  </a:lnTo>
                  <a:lnTo>
                    <a:pt x="5203" y="9040"/>
                  </a:lnTo>
                  <a:lnTo>
                    <a:pt x="5544" y="8598"/>
                  </a:lnTo>
                  <a:lnTo>
                    <a:pt x="5846" y="8136"/>
                  </a:lnTo>
                  <a:lnTo>
                    <a:pt x="6127" y="7633"/>
                  </a:lnTo>
                  <a:lnTo>
                    <a:pt x="6348" y="7131"/>
                  </a:lnTo>
                  <a:lnTo>
                    <a:pt x="6549" y="6589"/>
                  </a:lnTo>
                  <a:lnTo>
                    <a:pt x="6689" y="6047"/>
                  </a:lnTo>
                  <a:lnTo>
                    <a:pt x="6790" y="5585"/>
                  </a:lnTo>
                  <a:lnTo>
                    <a:pt x="6850" y="5143"/>
                  </a:lnTo>
                  <a:lnTo>
                    <a:pt x="6870" y="4701"/>
                  </a:lnTo>
                  <a:lnTo>
                    <a:pt x="6870" y="4279"/>
                  </a:lnTo>
                  <a:lnTo>
                    <a:pt x="6830" y="3857"/>
                  </a:lnTo>
                  <a:lnTo>
                    <a:pt x="6770" y="3435"/>
                  </a:lnTo>
                  <a:lnTo>
                    <a:pt x="6669" y="3054"/>
                  </a:lnTo>
                  <a:lnTo>
                    <a:pt x="6549" y="2652"/>
                  </a:lnTo>
                  <a:lnTo>
                    <a:pt x="6368" y="2250"/>
                  </a:lnTo>
                  <a:lnTo>
                    <a:pt x="6147" y="1848"/>
                  </a:lnTo>
                  <a:lnTo>
                    <a:pt x="5886" y="1487"/>
                  </a:lnTo>
                  <a:lnTo>
                    <a:pt x="5585" y="1145"/>
                  </a:lnTo>
                  <a:lnTo>
                    <a:pt x="5263" y="844"/>
                  </a:lnTo>
                  <a:lnTo>
                    <a:pt x="4922" y="583"/>
                  </a:lnTo>
                  <a:lnTo>
                    <a:pt x="4741" y="482"/>
                  </a:lnTo>
                  <a:lnTo>
                    <a:pt x="4560" y="382"/>
                  </a:lnTo>
                  <a:lnTo>
                    <a:pt x="4359" y="282"/>
                  </a:lnTo>
                  <a:lnTo>
                    <a:pt x="4158" y="201"/>
                  </a:lnTo>
                  <a:lnTo>
                    <a:pt x="3937" y="141"/>
                  </a:lnTo>
                  <a:lnTo>
                    <a:pt x="3716" y="81"/>
                  </a:lnTo>
                  <a:lnTo>
                    <a:pt x="3496" y="40"/>
                  </a:lnTo>
                  <a:lnTo>
                    <a:pt x="3254" y="20"/>
                  </a:lnTo>
                  <a:lnTo>
                    <a:pt x="303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32"/>
            <p:cNvSpPr/>
            <p:nvPr/>
          </p:nvSpPr>
          <p:spPr>
            <a:xfrm>
              <a:off x="4797275" y="1258550"/>
              <a:ext cx="238550" cy="266675"/>
            </a:xfrm>
            <a:custGeom>
              <a:avLst/>
              <a:gdLst/>
              <a:ahLst/>
              <a:cxnLst/>
              <a:rect l="l" t="t" r="r" b="b"/>
              <a:pathLst>
                <a:path w="9542" h="10667" extrusionOk="0">
                  <a:moveTo>
                    <a:pt x="5183" y="0"/>
                  </a:moveTo>
                  <a:lnTo>
                    <a:pt x="4821" y="20"/>
                  </a:lnTo>
                  <a:lnTo>
                    <a:pt x="4480" y="81"/>
                  </a:lnTo>
                  <a:lnTo>
                    <a:pt x="4138" y="141"/>
                  </a:lnTo>
                  <a:lnTo>
                    <a:pt x="3797" y="241"/>
                  </a:lnTo>
                  <a:lnTo>
                    <a:pt x="3475" y="342"/>
                  </a:lnTo>
                  <a:lnTo>
                    <a:pt x="3134" y="482"/>
                  </a:lnTo>
                  <a:lnTo>
                    <a:pt x="2813" y="643"/>
                  </a:lnTo>
                  <a:lnTo>
                    <a:pt x="2511" y="824"/>
                  </a:lnTo>
                  <a:lnTo>
                    <a:pt x="2230" y="1025"/>
                  </a:lnTo>
                  <a:lnTo>
                    <a:pt x="1949" y="1246"/>
                  </a:lnTo>
                  <a:lnTo>
                    <a:pt x="1688" y="1507"/>
                  </a:lnTo>
                  <a:lnTo>
                    <a:pt x="1447" y="1748"/>
                  </a:lnTo>
                  <a:lnTo>
                    <a:pt x="1246" y="2009"/>
                  </a:lnTo>
                  <a:lnTo>
                    <a:pt x="1045" y="2270"/>
                  </a:lnTo>
                  <a:lnTo>
                    <a:pt x="864" y="2551"/>
                  </a:lnTo>
                  <a:lnTo>
                    <a:pt x="703" y="2853"/>
                  </a:lnTo>
                  <a:lnTo>
                    <a:pt x="543" y="3154"/>
                  </a:lnTo>
                  <a:lnTo>
                    <a:pt x="422" y="3475"/>
                  </a:lnTo>
                  <a:lnTo>
                    <a:pt x="302" y="3797"/>
                  </a:lnTo>
                  <a:lnTo>
                    <a:pt x="201" y="4138"/>
                  </a:lnTo>
                  <a:lnTo>
                    <a:pt x="121" y="4460"/>
                  </a:lnTo>
                  <a:lnTo>
                    <a:pt x="61" y="4821"/>
                  </a:lnTo>
                  <a:lnTo>
                    <a:pt x="20" y="5163"/>
                  </a:lnTo>
                  <a:lnTo>
                    <a:pt x="0" y="5524"/>
                  </a:lnTo>
                  <a:lnTo>
                    <a:pt x="0" y="5866"/>
                  </a:lnTo>
                  <a:lnTo>
                    <a:pt x="0" y="6227"/>
                  </a:lnTo>
                  <a:lnTo>
                    <a:pt x="41" y="6589"/>
                  </a:lnTo>
                  <a:lnTo>
                    <a:pt x="81" y="6910"/>
                  </a:lnTo>
                  <a:lnTo>
                    <a:pt x="141" y="7212"/>
                  </a:lnTo>
                  <a:lnTo>
                    <a:pt x="221" y="7513"/>
                  </a:lnTo>
                  <a:lnTo>
                    <a:pt x="302" y="7794"/>
                  </a:lnTo>
                  <a:lnTo>
                    <a:pt x="402" y="8075"/>
                  </a:lnTo>
                  <a:lnTo>
                    <a:pt x="523" y="8357"/>
                  </a:lnTo>
                  <a:lnTo>
                    <a:pt x="643" y="8638"/>
                  </a:lnTo>
                  <a:lnTo>
                    <a:pt x="784" y="8879"/>
                  </a:lnTo>
                  <a:lnTo>
                    <a:pt x="924" y="9140"/>
                  </a:lnTo>
                  <a:lnTo>
                    <a:pt x="1085" y="9381"/>
                  </a:lnTo>
                  <a:lnTo>
                    <a:pt x="1246" y="9622"/>
                  </a:lnTo>
                  <a:lnTo>
                    <a:pt x="1427" y="9843"/>
                  </a:lnTo>
                  <a:lnTo>
                    <a:pt x="1627" y="10044"/>
                  </a:lnTo>
                  <a:lnTo>
                    <a:pt x="1828" y="10245"/>
                  </a:lnTo>
                  <a:lnTo>
                    <a:pt x="2049" y="10426"/>
                  </a:lnTo>
                  <a:lnTo>
                    <a:pt x="2270" y="10606"/>
                  </a:lnTo>
                  <a:lnTo>
                    <a:pt x="2351" y="10646"/>
                  </a:lnTo>
                  <a:lnTo>
                    <a:pt x="2451" y="10667"/>
                  </a:lnTo>
                  <a:lnTo>
                    <a:pt x="2531" y="10646"/>
                  </a:lnTo>
                  <a:lnTo>
                    <a:pt x="2592" y="10626"/>
                  </a:lnTo>
                  <a:lnTo>
                    <a:pt x="2672" y="10586"/>
                  </a:lnTo>
                  <a:lnTo>
                    <a:pt x="2712" y="10526"/>
                  </a:lnTo>
                  <a:lnTo>
                    <a:pt x="2752" y="10466"/>
                  </a:lnTo>
                  <a:lnTo>
                    <a:pt x="2772" y="10405"/>
                  </a:lnTo>
                  <a:lnTo>
                    <a:pt x="2772" y="10345"/>
                  </a:lnTo>
                  <a:lnTo>
                    <a:pt x="2772" y="10285"/>
                  </a:lnTo>
                  <a:lnTo>
                    <a:pt x="2752" y="10225"/>
                  </a:lnTo>
                  <a:lnTo>
                    <a:pt x="2732" y="10164"/>
                  </a:lnTo>
                  <a:lnTo>
                    <a:pt x="2692" y="10124"/>
                  </a:lnTo>
                  <a:lnTo>
                    <a:pt x="2652" y="10084"/>
                  </a:lnTo>
                  <a:lnTo>
                    <a:pt x="2451" y="9923"/>
                  </a:lnTo>
                  <a:lnTo>
                    <a:pt x="2270" y="9763"/>
                  </a:lnTo>
                  <a:lnTo>
                    <a:pt x="2089" y="9582"/>
                  </a:lnTo>
                  <a:lnTo>
                    <a:pt x="1929" y="9401"/>
                  </a:lnTo>
                  <a:lnTo>
                    <a:pt x="1768" y="9200"/>
                  </a:lnTo>
                  <a:lnTo>
                    <a:pt x="1607" y="8999"/>
                  </a:lnTo>
                  <a:lnTo>
                    <a:pt x="1467" y="8778"/>
                  </a:lnTo>
                  <a:lnTo>
                    <a:pt x="1346" y="8557"/>
                  </a:lnTo>
                  <a:lnTo>
                    <a:pt x="1226" y="8336"/>
                  </a:lnTo>
                  <a:lnTo>
                    <a:pt x="1105" y="8095"/>
                  </a:lnTo>
                  <a:lnTo>
                    <a:pt x="1005" y="7834"/>
                  </a:lnTo>
                  <a:lnTo>
                    <a:pt x="924" y="7593"/>
                  </a:lnTo>
                  <a:lnTo>
                    <a:pt x="844" y="7332"/>
                  </a:lnTo>
                  <a:lnTo>
                    <a:pt x="784" y="7051"/>
                  </a:lnTo>
                  <a:lnTo>
                    <a:pt x="724" y="6790"/>
                  </a:lnTo>
                  <a:lnTo>
                    <a:pt x="683" y="6509"/>
                  </a:lnTo>
                  <a:lnTo>
                    <a:pt x="663" y="6187"/>
                  </a:lnTo>
                  <a:lnTo>
                    <a:pt x="643" y="5866"/>
                  </a:lnTo>
                  <a:lnTo>
                    <a:pt x="643" y="5544"/>
                  </a:lnTo>
                  <a:lnTo>
                    <a:pt x="663" y="5223"/>
                  </a:lnTo>
                  <a:lnTo>
                    <a:pt x="703" y="4922"/>
                  </a:lnTo>
                  <a:lnTo>
                    <a:pt x="764" y="4600"/>
                  </a:lnTo>
                  <a:lnTo>
                    <a:pt x="824" y="4299"/>
                  </a:lnTo>
                  <a:lnTo>
                    <a:pt x="924" y="4018"/>
                  </a:lnTo>
                  <a:lnTo>
                    <a:pt x="1025" y="3716"/>
                  </a:lnTo>
                  <a:lnTo>
                    <a:pt x="1125" y="3435"/>
                  </a:lnTo>
                  <a:lnTo>
                    <a:pt x="1266" y="3174"/>
                  </a:lnTo>
                  <a:lnTo>
                    <a:pt x="1407" y="2893"/>
                  </a:lnTo>
                  <a:lnTo>
                    <a:pt x="1567" y="2652"/>
                  </a:lnTo>
                  <a:lnTo>
                    <a:pt x="1748" y="2411"/>
                  </a:lnTo>
                  <a:lnTo>
                    <a:pt x="1929" y="2170"/>
                  </a:lnTo>
                  <a:lnTo>
                    <a:pt x="2150" y="1969"/>
                  </a:lnTo>
                  <a:lnTo>
                    <a:pt x="2371" y="1748"/>
                  </a:lnTo>
                  <a:lnTo>
                    <a:pt x="2612" y="1547"/>
                  </a:lnTo>
                  <a:lnTo>
                    <a:pt x="2873" y="1366"/>
                  </a:lnTo>
                  <a:lnTo>
                    <a:pt x="3134" y="1205"/>
                  </a:lnTo>
                  <a:lnTo>
                    <a:pt x="3415" y="1065"/>
                  </a:lnTo>
                  <a:lnTo>
                    <a:pt x="3696" y="944"/>
                  </a:lnTo>
                  <a:lnTo>
                    <a:pt x="3978" y="844"/>
                  </a:lnTo>
                  <a:lnTo>
                    <a:pt x="4279" y="764"/>
                  </a:lnTo>
                  <a:lnTo>
                    <a:pt x="4580" y="703"/>
                  </a:lnTo>
                  <a:lnTo>
                    <a:pt x="4861" y="683"/>
                  </a:lnTo>
                  <a:lnTo>
                    <a:pt x="5163" y="663"/>
                  </a:lnTo>
                  <a:lnTo>
                    <a:pt x="5464" y="663"/>
                  </a:lnTo>
                  <a:lnTo>
                    <a:pt x="5765" y="683"/>
                  </a:lnTo>
                  <a:lnTo>
                    <a:pt x="6047" y="723"/>
                  </a:lnTo>
                  <a:lnTo>
                    <a:pt x="6348" y="804"/>
                  </a:lnTo>
                  <a:lnTo>
                    <a:pt x="6609" y="884"/>
                  </a:lnTo>
                  <a:lnTo>
                    <a:pt x="6890" y="1005"/>
                  </a:lnTo>
                  <a:lnTo>
                    <a:pt x="7151" y="1165"/>
                  </a:lnTo>
                  <a:lnTo>
                    <a:pt x="7413" y="1326"/>
                  </a:lnTo>
                  <a:lnTo>
                    <a:pt x="7654" y="1527"/>
                  </a:lnTo>
                  <a:lnTo>
                    <a:pt x="7875" y="1728"/>
                  </a:lnTo>
                  <a:lnTo>
                    <a:pt x="8075" y="1949"/>
                  </a:lnTo>
                  <a:lnTo>
                    <a:pt x="8256" y="2190"/>
                  </a:lnTo>
                  <a:lnTo>
                    <a:pt x="8417" y="2451"/>
                  </a:lnTo>
                  <a:lnTo>
                    <a:pt x="8558" y="2712"/>
                  </a:lnTo>
                  <a:lnTo>
                    <a:pt x="8658" y="2973"/>
                  </a:lnTo>
                  <a:lnTo>
                    <a:pt x="8758" y="3254"/>
                  </a:lnTo>
                  <a:lnTo>
                    <a:pt x="8819" y="3536"/>
                  </a:lnTo>
                  <a:lnTo>
                    <a:pt x="8879" y="3837"/>
                  </a:lnTo>
                  <a:lnTo>
                    <a:pt x="8879" y="4118"/>
                  </a:lnTo>
                  <a:lnTo>
                    <a:pt x="8879" y="4399"/>
                  </a:lnTo>
                  <a:lnTo>
                    <a:pt x="8839" y="4701"/>
                  </a:lnTo>
                  <a:lnTo>
                    <a:pt x="8758" y="4982"/>
                  </a:lnTo>
                  <a:lnTo>
                    <a:pt x="8658" y="5243"/>
                  </a:lnTo>
                  <a:lnTo>
                    <a:pt x="8537" y="5504"/>
                  </a:lnTo>
                  <a:lnTo>
                    <a:pt x="8397" y="5725"/>
                  </a:lnTo>
                  <a:lnTo>
                    <a:pt x="8236" y="5946"/>
                  </a:lnTo>
                  <a:lnTo>
                    <a:pt x="8055" y="6127"/>
                  </a:lnTo>
                  <a:lnTo>
                    <a:pt x="7834" y="6288"/>
                  </a:lnTo>
                  <a:lnTo>
                    <a:pt x="7634" y="6428"/>
                  </a:lnTo>
                  <a:lnTo>
                    <a:pt x="7372" y="6529"/>
                  </a:lnTo>
                  <a:lnTo>
                    <a:pt x="7111" y="6589"/>
                  </a:lnTo>
                  <a:lnTo>
                    <a:pt x="6850" y="6629"/>
                  </a:lnTo>
                  <a:lnTo>
                    <a:pt x="6589" y="6629"/>
                  </a:lnTo>
                  <a:lnTo>
                    <a:pt x="6348" y="6569"/>
                  </a:lnTo>
                  <a:lnTo>
                    <a:pt x="6107" y="6488"/>
                  </a:lnTo>
                  <a:lnTo>
                    <a:pt x="5886" y="6368"/>
                  </a:lnTo>
                  <a:lnTo>
                    <a:pt x="5685" y="6227"/>
                  </a:lnTo>
                  <a:lnTo>
                    <a:pt x="5605" y="6127"/>
                  </a:lnTo>
                  <a:lnTo>
                    <a:pt x="5524" y="6026"/>
                  </a:lnTo>
                  <a:lnTo>
                    <a:pt x="5464" y="5926"/>
                  </a:lnTo>
                  <a:lnTo>
                    <a:pt x="5404" y="5805"/>
                  </a:lnTo>
                  <a:lnTo>
                    <a:pt x="5364" y="5685"/>
                  </a:lnTo>
                  <a:lnTo>
                    <a:pt x="5324" y="5544"/>
                  </a:lnTo>
                  <a:lnTo>
                    <a:pt x="5303" y="5424"/>
                  </a:lnTo>
                  <a:lnTo>
                    <a:pt x="5303" y="5283"/>
                  </a:lnTo>
                  <a:lnTo>
                    <a:pt x="5303" y="5042"/>
                  </a:lnTo>
                  <a:lnTo>
                    <a:pt x="5364" y="4821"/>
                  </a:lnTo>
                  <a:lnTo>
                    <a:pt x="5464" y="4640"/>
                  </a:lnTo>
                  <a:lnTo>
                    <a:pt x="5585" y="4460"/>
                  </a:lnTo>
                  <a:lnTo>
                    <a:pt x="5625" y="4419"/>
                  </a:lnTo>
                  <a:lnTo>
                    <a:pt x="5665" y="4359"/>
                  </a:lnTo>
                  <a:lnTo>
                    <a:pt x="5685" y="4299"/>
                  </a:lnTo>
                  <a:lnTo>
                    <a:pt x="5685" y="4239"/>
                  </a:lnTo>
                  <a:lnTo>
                    <a:pt x="5665" y="4178"/>
                  </a:lnTo>
                  <a:lnTo>
                    <a:pt x="5665" y="4118"/>
                  </a:lnTo>
                  <a:lnTo>
                    <a:pt x="5625" y="4058"/>
                  </a:lnTo>
                  <a:lnTo>
                    <a:pt x="5585" y="3998"/>
                  </a:lnTo>
                  <a:lnTo>
                    <a:pt x="5524" y="3957"/>
                  </a:lnTo>
                  <a:lnTo>
                    <a:pt x="5464" y="3937"/>
                  </a:lnTo>
                  <a:lnTo>
                    <a:pt x="5404" y="3917"/>
                  </a:lnTo>
                  <a:lnTo>
                    <a:pt x="5283" y="3917"/>
                  </a:lnTo>
                  <a:lnTo>
                    <a:pt x="5223" y="3937"/>
                  </a:lnTo>
                  <a:lnTo>
                    <a:pt x="5163" y="3978"/>
                  </a:lnTo>
                  <a:lnTo>
                    <a:pt x="5123" y="4018"/>
                  </a:lnTo>
                  <a:lnTo>
                    <a:pt x="5002" y="4138"/>
                  </a:lnTo>
                  <a:lnTo>
                    <a:pt x="4902" y="4279"/>
                  </a:lnTo>
                  <a:lnTo>
                    <a:pt x="4821" y="4440"/>
                  </a:lnTo>
                  <a:lnTo>
                    <a:pt x="4761" y="4600"/>
                  </a:lnTo>
                  <a:lnTo>
                    <a:pt x="4701" y="4761"/>
                  </a:lnTo>
                  <a:lnTo>
                    <a:pt x="4661" y="4942"/>
                  </a:lnTo>
                  <a:lnTo>
                    <a:pt x="4641" y="5123"/>
                  </a:lnTo>
                  <a:lnTo>
                    <a:pt x="4641" y="5303"/>
                  </a:lnTo>
                  <a:lnTo>
                    <a:pt x="4661" y="5504"/>
                  </a:lnTo>
                  <a:lnTo>
                    <a:pt x="4681" y="5705"/>
                  </a:lnTo>
                  <a:lnTo>
                    <a:pt x="4741" y="5886"/>
                  </a:lnTo>
                  <a:lnTo>
                    <a:pt x="4801" y="6067"/>
                  </a:lnTo>
                  <a:lnTo>
                    <a:pt x="4902" y="6247"/>
                  </a:lnTo>
                  <a:lnTo>
                    <a:pt x="5002" y="6408"/>
                  </a:lnTo>
                  <a:lnTo>
                    <a:pt x="5123" y="6569"/>
                  </a:lnTo>
                  <a:lnTo>
                    <a:pt x="5243" y="6689"/>
                  </a:lnTo>
                  <a:lnTo>
                    <a:pt x="5384" y="6810"/>
                  </a:lnTo>
                  <a:lnTo>
                    <a:pt x="5524" y="6910"/>
                  </a:lnTo>
                  <a:lnTo>
                    <a:pt x="5665" y="7011"/>
                  </a:lnTo>
                  <a:lnTo>
                    <a:pt x="5826" y="7071"/>
                  </a:lnTo>
                  <a:lnTo>
                    <a:pt x="5986" y="7151"/>
                  </a:lnTo>
                  <a:lnTo>
                    <a:pt x="6147" y="7191"/>
                  </a:lnTo>
                  <a:lnTo>
                    <a:pt x="6328" y="7232"/>
                  </a:lnTo>
                  <a:lnTo>
                    <a:pt x="6509" y="7272"/>
                  </a:lnTo>
                  <a:lnTo>
                    <a:pt x="7051" y="7272"/>
                  </a:lnTo>
                  <a:lnTo>
                    <a:pt x="7232" y="7232"/>
                  </a:lnTo>
                  <a:lnTo>
                    <a:pt x="7413" y="7191"/>
                  </a:lnTo>
                  <a:lnTo>
                    <a:pt x="7593" y="7151"/>
                  </a:lnTo>
                  <a:lnTo>
                    <a:pt x="7754" y="7091"/>
                  </a:lnTo>
                  <a:lnTo>
                    <a:pt x="7935" y="7011"/>
                  </a:lnTo>
                  <a:lnTo>
                    <a:pt x="8216" y="6830"/>
                  </a:lnTo>
                  <a:lnTo>
                    <a:pt x="8477" y="6629"/>
                  </a:lnTo>
                  <a:lnTo>
                    <a:pt x="8698" y="6388"/>
                  </a:lnTo>
                  <a:lnTo>
                    <a:pt x="8919" y="6127"/>
                  </a:lnTo>
                  <a:lnTo>
                    <a:pt x="9100" y="5826"/>
                  </a:lnTo>
                  <a:lnTo>
                    <a:pt x="9261" y="5504"/>
                  </a:lnTo>
                  <a:lnTo>
                    <a:pt x="9381" y="5163"/>
                  </a:lnTo>
                  <a:lnTo>
                    <a:pt x="9482" y="4821"/>
                  </a:lnTo>
                  <a:lnTo>
                    <a:pt x="9522" y="4480"/>
                  </a:lnTo>
                  <a:lnTo>
                    <a:pt x="9542" y="4118"/>
                  </a:lnTo>
                  <a:lnTo>
                    <a:pt x="9522" y="3777"/>
                  </a:lnTo>
                  <a:lnTo>
                    <a:pt x="9482" y="3435"/>
                  </a:lnTo>
                  <a:lnTo>
                    <a:pt x="9401" y="3094"/>
                  </a:lnTo>
                  <a:lnTo>
                    <a:pt x="9281" y="2752"/>
                  </a:lnTo>
                  <a:lnTo>
                    <a:pt x="9160" y="2431"/>
                  </a:lnTo>
                  <a:lnTo>
                    <a:pt x="8979" y="2130"/>
                  </a:lnTo>
                  <a:lnTo>
                    <a:pt x="8799" y="1828"/>
                  </a:lnTo>
                  <a:lnTo>
                    <a:pt x="8578" y="1547"/>
                  </a:lnTo>
                  <a:lnTo>
                    <a:pt x="8337" y="1286"/>
                  </a:lnTo>
                  <a:lnTo>
                    <a:pt x="8075" y="1025"/>
                  </a:lnTo>
                  <a:lnTo>
                    <a:pt x="7794" y="804"/>
                  </a:lnTo>
                  <a:lnTo>
                    <a:pt x="7493" y="603"/>
                  </a:lnTo>
                  <a:lnTo>
                    <a:pt x="7192" y="422"/>
                  </a:lnTo>
                  <a:lnTo>
                    <a:pt x="6850" y="281"/>
                  </a:lnTo>
                  <a:lnTo>
                    <a:pt x="6529" y="181"/>
                  </a:lnTo>
                  <a:lnTo>
                    <a:pt x="6187" y="101"/>
                  </a:lnTo>
                  <a:lnTo>
                    <a:pt x="5866" y="40"/>
                  </a:lnTo>
                  <a:lnTo>
                    <a:pt x="552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32"/>
            <p:cNvSpPr/>
            <p:nvPr/>
          </p:nvSpPr>
          <p:spPr>
            <a:xfrm>
              <a:off x="4847000" y="779975"/>
              <a:ext cx="95425" cy="281750"/>
            </a:xfrm>
            <a:custGeom>
              <a:avLst/>
              <a:gdLst/>
              <a:ahLst/>
              <a:cxnLst/>
              <a:rect l="l" t="t" r="r" b="b"/>
              <a:pathLst>
                <a:path w="3817" h="11270" extrusionOk="0">
                  <a:moveTo>
                    <a:pt x="623" y="0"/>
                  </a:moveTo>
                  <a:lnTo>
                    <a:pt x="562" y="20"/>
                  </a:lnTo>
                  <a:lnTo>
                    <a:pt x="502" y="40"/>
                  </a:lnTo>
                  <a:lnTo>
                    <a:pt x="462" y="80"/>
                  </a:lnTo>
                  <a:lnTo>
                    <a:pt x="422" y="141"/>
                  </a:lnTo>
                  <a:lnTo>
                    <a:pt x="382" y="201"/>
                  </a:lnTo>
                  <a:lnTo>
                    <a:pt x="362" y="261"/>
                  </a:lnTo>
                  <a:lnTo>
                    <a:pt x="362" y="322"/>
                  </a:lnTo>
                  <a:lnTo>
                    <a:pt x="362" y="382"/>
                  </a:lnTo>
                  <a:lnTo>
                    <a:pt x="382" y="442"/>
                  </a:lnTo>
                  <a:lnTo>
                    <a:pt x="422" y="502"/>
                  </a:lnTo>
                  <a:lnTo>
                    <a:pt x="462" y="542"/>
                  </a:lnTo>
                  <a:lnTo>
                    <a:pt x="502" y="583"/>
                  </a:lnTo>
                  <a:lnTo>
                    <a:pt x="824" y="804"/>
                  </a:lnTo>
                  <a:lnTo>
                    <a:pt x="1105" y="1045"/>
                  </a:lnTo>
                  <a:lnTo>
                    <a:pt x="1386" y="1306"/>
                  </a:lnTo>
                  <a:lnTo>
                    <a:pt x="1647" y="1587"/>
                  </a:lnTo>
                  <a:lnTo>
                    <a:pt x="1888" y="1868"/>
                  </a:lnTo>
                  <a:lnTo>
                    <a:pt x="2109" y="2170"/>
                  </a:lnTo>
                  <a:lnTo>
                    <a:pt x="2310" y="2491"/>
                  </a:lnTo>
                  <a:lnTo>
                    <a:pt x="2491" y="2812"/>
                  </a:lnTo>
                  <a:lnTo>
                    <a:pt x="2672" y="3154"/>
                  </a:lnTo>
                  <a:lnTo>
                    <a:pt x="2812" y="3515"/>
                  </a:lnTo>
                  <a:lnTo>
                    <a:pt x="2933" y="3857"/>
                  </a:lnTo>
                  <a:lnTo>
                    <a:pt x="3033" y="4239"/>
                  </a:lnTo>
                  <a:lnTo>
                    <a:pt x="3093" y="4600"/>
                  </a:lnTo>
                  <a:lnTo>
                    <a:pt x="3154" y="4982"/>
                  </a:lnTo>
                  <a:lnTo>
                    <a:pt x="3174" y="5343"/>
                  </a:lnTo>
                  <a:lnTo>
                    <a:pt x="3174" y="5725"/>
                  </a:lnTo>
                  <a:lnTo>
                    <a:pt x="3154" y="6107"/>
                  </a:lnTo>
                  <a:lnTo>
                    <a:pt x="3093" y="6468"/>
                  </a:lnTo>
                  <a:lnTo>
                    <a:pt x="3013" y="6850"/>
                  </a:lnTo>
                  <a:lnTo>
                    <a:pt x="2913" y="7211"/>
                  </a:lnTo>
                  <a:lnTo>
                    <a:pt x="2792" y="7573"/>
                  </a:lnTo>
                  <a:lnTo>
                    <a:pt x="2652" y="7914"/>
                  </a:lnTo>
                  <a:lnTo>
                    <a:pt x="2491" y="8256"/>
                  </a:lnTo>
                  <a:lnTo>
                    <a:pt x="2290" y="8577"/>
                  </a:lnTo>
                  <a:lnTo>
                    <a:pt x="2089" y="8899"/>
                  </a:lnTo>
                  <a:lnTo>
                    <a:pt x="1868" y="9200"/>
                  </a:lnTo>
                  <a:lnTo>
                    <a:pt x="1627" y="9481"/>
                  </a:lnTo>
                  <a:lnTo>
                    <a:pt x="1366" y="9763"/>
                  </a:lnTo>
                  <a:lnTo>
                    <a:pt x="1085" y="10024"/>
                  </a:lnTo>
                  <a:lnTo>
                    <a:pt x="783" y="10245"/>
                  </a:lnTo>
                  <a:lnTo>
                    <a:pt x="482" y="10466"/>
                  </a:lnTo>
                  <a:lnTo>
                    <a:pt x="161" y="10666"/>
                  </a:lnTo>
                  <a:lnTo>
                    <a:pt x="100" y="10707"/>
                  </a:lnTo>
                  <a:lnTo>
                    <a:pt x="60" y="10747"/>
                  </a:lnTo>
                  <a:lnTo>
                    <a:pt x="20" y="10807"/>
                  </a:lnTo>
                  <a:lnTo>
                    <a:pt x="0" y="10867"/>
                  </a:lnTo>
                  <a:lnTo>
                    <a:pt x="0" y="10928"/>
                  </a:lnTo>
                  <a:lnTo>
                    <a:pt x="0" y="10988"/>
                  </a:lnTo>
                  <a:lnTo>
                    <a:pt x="0" y="11048"/>
                  </a:lnTo>
                  <a:lnTo>
                    <a:pt x="40" y="11108"/>
                  </a:lnTo>
                  <a:lnTo>
                    <a:pt x="80" y="11189"/>
                  </a:lnTo>
                  <a:lnTo>
                    <a:pt x="161" y="11229"/>
                  </a:lnTo>
                  <a:lnTo>
                    <a:pt x="241" y="11269"/>
                  </a:lnTo>
                  <a:lnTo>
                    <a:pt x="402" y="11269"/>
                  </a:lnTo>
                  <a:lnTo>
                    <a:pt x="482" y="11229"/>
                  </a:lnTo>
                  <a:lnTo>
                    <a:pt x="844" y="11008"/>
                  </a:lnTo>
                  <a:lnTo>
                    <a:pt x="1185" y="10767"/>
                  </a:lnTo>
                  <a:lnTo>
                    <a:pt x="1507" y="10506"/>
                  </a:lnTo>
                  <a:lnTo>
                    <a:pt x="1808" y="10225"/>
                  </a:lnTo>
                  <a:lnTo>
                    <a:pt x="2109" y="9923"/>
                  </a:lnTo>
                  <a:lnTo>
                    <a:pt x="2370" y="9602"/>
                  </a:lnTo>
                  <a:lnTo>
                    <a:pt x="2631" y="9280"/>
                  </a:lnTo>
                  <a:lnTo>
                    <a:pt x="2852" y="8919"/>
                  </a:lnTo>
                  <a:lnTo>
                    <a:pt x="3053" y="8557"/>
                  </a:lnTo>
                  <a:lnTo>
                    <a:pt x="3254" y="8176"/>
                  </a:lnTo>
                  <a:lnTo>
                    <a:pt x="3415" y="7794"/>
                  </a:lnTo>
                  <a:lnTo>
                    <a:pt x="3535" y="7392"/>
                  </a:lnTo>
                  <a:lnTo>
                    <a:pt x="3656" y="6990"/>
                  </a:lnTo>
                  <a:lnTo>
                    <a:pt x="3736" y="6589"/>
                  </a:lnTo>
                  <a:lnTo>
                    <a:pt x="3797" y="6167"/>
                  </a:lnTo>
                  <a:lnTo>
                    <a:pt x="3817" y="5745"/>
                  </a:lnTo>
                  <a:lnTo>
                    <a:pt x="3817" y="5323"/>
                  </a:lnTo>
                  <a:lnTo>
                    <a:pt x="3797" y="4921"/>
                  </a:lnTo>
                  <a:lnTo>
                    <a:pt x="3736" y="4500"/>
                  </a:lnTo>
                  <a:lnTo>
                    <a:pt x="3656" y="4078"/>
                  </a:lnTo>
                  <a:lnTo>
                    <a:pt x="3555" y="3676"/>
                  </a:lnTo>
                  <a:lnTo>
                    <a:pt x="3415" y="3294"/>
                  </a:lnTo>
                  <a:lnTo>
                    <a:pt x="3254" y="2893"/>
                  </a:lnTo>
                  <a:lnTo>
                    <a:pt x="3073" y="2511"/>
                  </a:lnTo>
                  <a:lnTo>
                    <a:pt x="2872" y="2149"/>
                  </a:lnTo>
                  <a:lnTo>
                    <a:pt x="2652" y="1808"/>
                  </a:lnTo>
                  <a:lnTo>
                    <a:pt x="2390" y="1466"/>
                  </a:lnTo>
                  <a:lnTo>
                    <a:pt x="2129" y="1145"/>
                  </a:lnTo>
                  <a:lnTo>
                    <a:pt x="1848" y="844"/>
                  </a:lnTo>
                  <a:lnTo>
                    <a:pt x="1527" y="542"/>
                  </a:lnTo>
                  <a:lnTo>
                    <a:pt x="1205" y="281"/>
                  </a:lnTo>
                  <a:lnTo>
                    <a:pt x="864" y="40"/>
                  </a:lnTo>
                  <a:lnTo>
                    <a:pt x="804" y="20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32"/>
            <p:cNvSpPr/>
            <p:nvPr/>
          </p:nvSpPr>
          <p:spPr>
            <a:xfrm>
              <a:off x="4943400" y="636350"/>
              <a:ext cx="136625" cy="194350"/>
            </a:xfrm>
            <a:custGeom>
              <a:avLst/>
              <a:gdLst/>
              <a:ahLst/>
              <a:cxnLst/>
              <a:rect l="l" t="t" r="r" b="b"/>
              <a:pathLst>
                <a:path w="5465" h="7774" extrusionOk="0">
                  <a:moveTo>
                    <a:pt x="4320" y="0"/>
                  </a:moveTo>
                  <a:lnTo>
                    <a:pt x="3817" y="161"/>
                  </a:lnTo>
                  <a:lnTo>
                    <a:pt x="3355" y="342"/>
                  </a:lnTo>
                  <a:lnTo>
                    <a:pt x="2933" y="543"/>
                  </a:lnTo>
                  <a:lnTo>
                    <a:pt x="2532" y="763"/>
                  </a:lnTo>
                  <a:lnTo>
                    <a:pt x="2150" y="984"/>
                  </a:lnTo>
                  <a:lnTo>
                    <a:pt x="1789" y="1246"/>
                  </a:lnTo>
                  <a:lnTo>
                    <a:pt x="1467" y="1527"/>
                  </a:lnTo>
                  <a:lnTo>
                    <a:pt x="1166" y="1828"/>
                  </a:lnTo>
                  <a:lnTo>
                    <a:pt x="1005" y="2009"/>
                  </a:lnTo>
                  <a:lnTo>
                    <a:pt x="844" y="2210"/>
                  </a:lnTo>
                  <a:lnTo>
                    <a:pt x="704" y="2411"/>
                  </a:lnTo>
                  <a:lnTo>
                    <a:pt x="563" y="2632"/>
                  </a:lnTo>
                  <a:lnTo>
                    <a:pt x="463" y="2832"/>
                  </a:lnTo>
                  <a:lnTo>
                    <a:pt x="342" y="3053"/>
                  </a:lnTo>
                  <a:lnTo>
                    <a:pt x="262" y="3274"/>
                  </a:lnTo>
                  <a:lnTo>
                    <a:pt x="182" y="3495"/>
                  </a:lnTo>
                  <a:lnTo>
                    <a:pt x="121" y="3736"/>
                  </a:lnTo>
                  <a:lnTo>
                    <a:pt x="61" y="3957"/>
                  </a:lnTo>
                  <a:lnTo>
                    <a:pt x="21" y="4178"/>
                  </a:lnTo>
                  <a:lnTo>
                    <a:pt x="1" y="4419"/>
                  </a:lnTo>
                  <a:lnTo>
                    <a:pt x="1" y="4640"/>
                  </a:lnTo>
                  <a:lnTo>
                    <a:pt x="1" y="4861"/>
                  </a:lnTo>
                  <a:lnTo>
                    <a:pt x="21" y="5102"/>
                  </a:lnTo>
                  <a:lnTo>
                    <a:pt x="61" y="5323"/>
                  </a:lnTo>
                  <a:lnTo>
                    <a:pt x="121" y="5564"/>
                  </a:lnTo>
                  <a:lnTo>
                    <a:pt x="202" y="5805"/>
                  </a:lnTo>
                  <a:lnTo>
                    <a:pt x="302" y="6046"/>
                  </a:lnTo>
                  <a:lnTo>
                    <a:pt x="423" y="6267"/>
                  </a:lnTo>
                  <a:lnTo>
                    <a:pt x="543" y="6468"/>
                  </a:lnTo>
                  <a:lnTo>
                    <a:pt x="704" y="6669"/>
                  </a:lnTo>
                  <a:lnTo>
                    <a:pt x="865" y="6870"/>
                  </a:lnTo>
                  <a:lnTo>
                    <a:pt x="1025" y="7031"/>
                  </a:lnTo>
                  <a:lnTo>
                    <a:pt x="1226" y="7191"/>
                  </a:lnTo>
                  <a:lnTo>
                    <a:pt x="1427" y="7332"/>
                  </a:lnTo>
                  <a:lnTo>
                    <a:pt x="1628" y="7453"/>
                  </a:lnTo>
                  <a:lnTo>
                    <a:pt x="1849" y="7553"/>
                  </a:lnTo>
                  <a:lnTo>
                    <a:pt x="2070" y="7653"/>
                  </a:lnTo>
                  <a:lnTo>
                    <a:pt x="2291" y="7714"/>
                  </a:lnTo>
                  <a:lnTo>
                    <a:pt x="2532" y="7754"/>
                  </a:lnTo>
                  <a:lnTo>
                    <a:pt x="2753" y="7774"/>
                  </a:lnTo>
                  <a:lnTo>
                    <a:pt x="3094" y="7774"/>
                  </a:lnTo>
                  <a:lnTo>
                    <a:pt x="3355" y="7734"/>
                  </a:lnTo>
                  <a:lnTo>
                    <a:pt x="3596" y="7653"/>
                  </a:lnTo>
                  <a:lnTo>
                    <a:pt x="3837" y="7573"/>
                  </a:lnTo>
                  <a:lnTo>
                    <a:pt x="4058" y="7453"/>
                  </a:lnTo>
                  <a:lnTo>
                    <a:pt x="4279" y="7312"/>
                  </a:lnTo>
                  <a:lnTo>
                    <a:pt x="4500" y="7151"/>
                  </a:lnTo>
                  <a:lnTo>
                    <a:pt x="4701" y="6970"/>
                  </a:lnTo>
                  <a:lnTo>
                    <a:pt x="4882" y="6749"/>
                  </a:lnTo>
                  <a:lnTo>
                    <a:pt x="5043" y="6529"/>
                  </a:lnTo>
                  <a:lnTo>
                    <a:pt x="5183" y="6308"/>
                  </a:lnTo>
                  <a:lnTo>
                    <a:pt x="5304" y="6046"/>
                  </a:lnTo>
                  <a:lnTo>
                    <a:pt x="5384" y="5805"/>
                  </a:lnTo>
                  <a:lnTo>
                    <a:pt x="5444" y="5544"/>
                  </a:lnTo>
                  <a:lnTo>
                    <a:pt x="5464" y="5283"/>
                  </a:lnTo>
                  <a:lnTo>
                    <a:pt x="5464" y="5022"/>
                  </a:lnTo>
                  <a:lnTo>
                    <a:pt x="5424" y="4741"/>
                  </a:lnTo>
                  <a:lnTo>
                    <a:pt x="5364" y="4460"/>
                  </a:lnTo>
                  <a:lnTo>
                    <a:pt x="5264" y="4198"/>
                  </a:lnTo>
                  <a:lnTo>
                    <a:pt x="5143" y="3957"/>
                  </a:lnTo>
                  <a:lnTo>
                    <a:pt x="4982" y="3716"/>
                  </a:lnTo>
                  <a:lnTo>
                    <a:pt x="4802" y="3536"/>
                  </a:lnTo>
                  <a:lnTo>
                    <a:pt x="4601" y="3355"/>
                  </a:lnTo>
                  <a:lnTo>
                    <a:pt x="4360" y="3214"/>
                  </a:lnTo>
                  <a:lnTo>
                    <a:pt x="4219" y="3154"/>
                  </a:lnTo>
                  <a:lnTo>
                    <a:pt x="4078" y="3114"/>
                  </a:lnTo>
                  <a:lnTo>
                    <a:pt x="3938" y="3074"/>
                  </a:lnTo>
                  <a:lnTo>
                    <a:pt x="3797" y="3053"/>
                  </a:lnTo>
                  <a:lnTo>
                    <a:pt x="3496" y="3053"/>
                  </a:lnTo>
                  <a:lnTo>
                    <a:pt x="3335" y="3074"/>
                  </a:lnTo>
                  <a:lnTo>
                    <a:pt x="3195" y="3114"/>
                  </a:lnTo>
                  <a:lnTo>
                    <a:pt x="3054" y="3154"/>
                  </a:lnTo>
                  <a:lnTo>
                    <a:pt x="2933" y="3214"/>
                  </a:lnTo>
                  <a:lnTo>
                    <a:pt x="2793" y="3274"/>
                  </a:lnTo>
                  <a:lnTo>
                    <a:pt x="2672" y="3355"/>
                  </a:lnTo>
                  <a:lnTo>
                    <a:pt x="2572" y="3435"/>
                  </a:lnTo>
                  <a:lnTo>
                    <a:pt x="2471" y="3536"/>
                  </a:lnTo>
                  <a:lnTo>
                    <a:pt x="2371" y="3656"/>
                  </a:lnTo>
                  <a:lnTo>
                    <a:pt x="2291" y="3777"/>
                  </a:lnTo>
                  <a:lnTo>
                    <a:pt x="2271" y="3837"/>
                  </a:lnTo>
                  <a:lnTo>
                    <a:pt x="2251" y="3897"/>
                  </a:lnTo>
                  <a:lnTo>
                    <a:pt x="2251" y="3957"/>
                  </a:lnTo>
                  <a:lnTo>
                    <a:pt x="2271" y="4018"/>
                  </a:lnTo>
                  <a:lnTo>
                    <a:pt x="2291" y="4078"/>
                  </a:lnTo>
                  <a:lnTo>
                    <a:pt x="2311" y="4138"/>
                  </a:lnTo>
                  <a:lnTo>
                    <a:pt x="2371" y="4178"/>
                  </a:lnTo>
                  <a:lnTo>
                    <a:pt x="2411" y="4218"/>
                  </a:lnTo>
                  <a:lnTo>
                    <a:pt x="2471" y="4239"/>
                  </a:lnTo>
                  <a:lnTo>
                    <a:pt x="2532" y="4259"/>
                  </a:lnTo>
                  <a:lnTo>
                    <a:pt x="2672" y="4259"/>
                  </a:lnTo>
                  <a:lnTo>
                    <a:pt x="2713" y="4218"/>
                  </a:lnTo>
                  <a:lnTo>
                    <a:pt x="2773" y="4198"/>
                  </a:lnTo>
                  <a:lnTo>
                    <a:pt x="2833" y="4158"/>
                  </a:lnTo>
                  <a:lnTo>
                    <a:pt x="2853" y="4098"/>
                  </a:lnTo>
                  <a:lnTo>
                    <a:pt x="2954" y="3977"/>
                  </a:lnTo>
                  <a:lnTo>
                    <a:pt x="3074" y="3877"/>
                  </a:lnTo>
                  <a:lnTo>
                    <a:pt x="3235" y="3797"/>
                  </a:lnTo>
                  <a:lnTo>
                    <a:pt x="3396" y="3736"/>
                  </a:lnTo>
                  <a:lnTo>
                    <a:pt x="3556" y="3716"/>
                  </a:lnTo>
                  <a:lnTo>
                    <a:pt x="3737" y="3716"/>
                  </a:lnTo>
                  <a:lnTo>
                    <a:pt x="3918" y="3736"/>
                  </a:lnTo>
                  <a:lnTo>
                    <a:pt x="4078" y="3797"/>
                  </a:lnTo>
                  <a:lnTo>
                    <a:pt x="4219" y="3897"/>
                  </a:lnTo>
                  <a:lnTo>
                    <a:pt x="4360" y="4018"/>
                  </a:lnTo>
                  <a:lnTo>
                    <a:pt x="4480" y="4158"/>
                  </a:lnTo>
                  <a:lnTo>
                    <a:pt x="4601" y="4299"/>
                  </a:lnTo>
                  <a:lnTo>
                    <a:pt x="4681" y="4480"/>
                  </a:lnTo>
                  <a:lnTo>
                    <a:pt x="4741" y="4660"/>
                  </a:lnTo>
                  <a:lnTo>
                    <a:pt x="4802" y="4861"/>
                  </a:lnTo>
                  <a:lnTo>
                    <a:pt x="4822" y="5062"/>
                  </a:lnTo>
                  <a:lnTo>
                    <a:pt x="4822" y="5263"/>
                  </a:lnTo>
                  <a:lnTo>
                    <a:pt x="4802" y="5444"/>
                  </a:lnTo>
                  <a:lnTo>
                    <a:pt x="4741" y="5645"/>
                  </a:lnTo>
                  <a:lnTo>
                    <a:pt x="4681" y="5825"/>
                  </a:lnTo>
                  <a:lnTo>
                    <a:pt x="4601" y="6006"/>
                  </a:lnTo>
                  <a:lnTo>
                    <a:pt x="4500" y="6187"/>
                  </a:lnTo>
                  <a:lnTo>
                    <a:pt x="4380" y="6348"/>
                  </a:lnTo>
                  <a:lnTo>
                    <a:pt x="4219" y="6508"/>
                  </a:lnTo>
                  <a:lnTo>
                    <a:pt x="4078" y="6649"/>
                  </a:lnTo>
                  <a:lnTo>
                    <a:pt x="3898" y="6790"/>
                  </a:lnTo>
                  <a:lnTo>
                    <a:pt x="3737" y="6890"/>
                  </a:lnTo>
                  <a:lnTo>
                    <a:pt x="3536" y="6970"/>
                  </a:lnTo>
                  <a:lnTo>
                    <a:pt x="3355" y="7051"/>
                  </a:lnTo>
                  <a:lnTo>
                    <a:pt x="3175" y="7091"/>
                  </a:lnTo>
                  <a:lnTo>
                    <a:pt x="2974" y="7111"/>
                  </a:lnTo>
                  <a:lnTo>
                    <a:pt x="2793" y="7131"/>
                  </a:lnTo>
                  <a:lnTo>
                    <a:pt x="2612" y="7111"/>
                  </a:lnTo>
                  <a:lnTo>
                    <a:pt x="2431" y="7071"/>
                  </a:lnTo>
                  <a:lnTo>
                    <a:pt x="2251" y="7031"/>
                  </a:lnTo>
                  <a:lnTo>
                    <a:pt x="2090" y="6950"/>
                  </a:lnTo>
                  <a:lnTo>
                    <a:pt x="1909" y="6870"/>
                  </a:lnTo>
                  <a:lnTo>
                    <a:pt x="1748" y="6770"/>
                  </a:lnTo>
                  <a:lnTo>
                    <a:pt x="1608" y="6669"/>
                  </a:lnTo>
                  <a:lnTo>
                    <a:pt x="1467" y="6529"/>
                  </a:lnTo>
                  <a:lnTo>
                    <a:pt x="1327" y="6408"/>
                  </a:lnTo>
                  <a:lnTo>
                    <a:pt x="1206" y="6247"/>
                  </a:lnTo>
                  <a:lnTo>
                    <a:pt x="1085" y="6087"/>
                  </a:lnTo>
                  <a:lnTo>
                    <a:pt x="985" y="5926"/>
                  </a:lnTo>
                  <a:lnTo>
                    <a:pt x="885" y="5765"/>
                  </a:lnTo>
                  <a:lnTo>
                    <a:pt x="804" y="5564"/>
                  </a:lnTo>
                  <a:lnTo>
                    <a:pt x="744" y="5384"/>
                  </a:lnTo>
                  <a:lnTo>
                    <a:pt x="704" y="5183"/>
                  </a:lnTo>
                  <a:lnTo>
                    <a:pt x="664" y="5002"/>
                  </a:lnTo>
                  <a:lnTo>
                    <a:pt x="664" y="4821"/>
                  </a:lnTo>
                  <a:lnTo>
                    <a:pt x="644" y="4640"/>
                  </a:lnTo>
                  <a:lnTo>
                    <a:pt x="664" y="4439"/>
                  </a:lnTo>
                  <a:lnTo>
                    <a:pt x="704" y="4058"/>
                  </a:lnTo>
                  <a:lnTo>
                    <a:pt x="804" y="3676"/>
                  </a:lnTo>
                  <a:lnTo>
                    <a:pt x="965" y="3294"/>
                  </a:lnTo>
                  <a:lnTo>
                    <a:pt x="1146" y="2933"/>
                  </a:lnTo>
                  <a:lnTo>
                    <a:pt x="1387" y="2591"/>
                  </a:lnTo>
                  <a:lnTo>
                    <a:pt x="1648" y="2270"/>
                  </a:lnTo>
                  <a:lnTo>
                    <a:pt x="1909" y="2009"/>
                  </a:lnTo>
                  <a:lnTo>
                    <a:pt x="2210" y="1748"/>
                  </a:lnTo>
                  <a:lnTo>
                    <a:pt x="2512" y="1527"/>
                  </a:lnTo>
                  <a:lnTo>
                    <a:pt x="2873" y="1306"/>
                  </a:lnTo>
                  <a:lnTo>
                    <a:pt x="3235" y="1105"/>
                  </a:lnTo>
                  <a:lnTo>
                    <a:pt x="3637" y="944"/>
                  </a:lnTo>
                  <a:lnTo>
                    <a:pt x="4058" y="784"/>
                  </a:lnTo>
                  <a:lnTo>
                    <a:pt x="4500" y="623"/>
                  </a:lnTo>
                  <a:lnTo>
                    <a:pt x="4561" y="603"/>
                  </a:lnTo>
                  <a:lnTo>
                    <a:pt x="4621" y="583"/>
                  </a:lnTo>
                  <a:lnTo>
                    <a:pt x="4661" y="522"/>
                  </a:lnTo>
                  <a:lnTo>
                    <a:pt x="4701" y="482"/>
                  </a:lnTo>
                  <a:lnTo>
                    <a:pt x="4721" y="422"/>
                  </a:lnTo>
                  <a:lnTo>
                    <a:pt x="4721" y="362"/>
                  </a:lnTo>
                  <a:lnTo>
                    <a:pt x="4741" y="301"/>
                  </a:lnTo>
                  <a:lnTo>
                    <a:pt x="4721" y="221"/>
                  </a:lnTo>
                  <a:lnTo>
                    <a:pt x="4701" y="161"/>
                  </a:lnTo>
                  <a:lnTo>
                    <a:pt x="4661" y="121"/>
                  </a:lnTo>
                  <a:lnTo>
                    <a:pt x="4621" y="60"/>
                  </a:lnTo>
                  <a:lnTo>
                    <a:pt x="4561" y="40"/>
                  </a:lnTo>
                  <a:lnTo>
                    <a:pt x="450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32"/>
            <p:cNvSpPr/>
            <p:nvPr/>
          </p:nvSpPr>
          <p:spPr>
            <a:xfrm>
              <a:off x="4835450" y="983350"/>
              <a:ext cx="223975" cy="275225"/>
            </a:xfrm>
            <a:custGeom>
              <a:avLst/>
              <a:gdLst/>
              <a:ahLst/>
              <a:cxnLst/>
              <a:rect l="l" t="t" r="r" b="b"/>
              <a:pathLst>
                <a:path w="8959" h="11009" extrusionOk="0">
                  <a:moveTo>
                    <a:pt x="7955" y="0"/>
                  </a:moveTo>
                  <a:lnTo>
                    <a:pt x="7894" y="21"/>
                  </a:lnTo>
                  <a:lnTo>
                    <a:pt x="7834" y="41"/>
                  </a:lnTo>
                  <a:lnTo>
                    <a:pt x="7774" y="61"/>
                  </a:lnTo>
                  <a:lnTo>
                    <a:pt x="7714" y="121"/>
                  </a:lnTo>
                  <a:lnTo>
                    <a:pt x="7673" y="161"/>
                  </a:lnTo>
                  <a:lnTo>
                    <a:pt x="7653" y="221"/>
                  </a:lnTo>
                  <a:lnTo>
                    <a:pt x="7633" y="282"/>
                  </a:lnTo>
                  <a:lnTo>
                    <a:pt x="7633" y="342"/>
                  </a:lnTo>
                  <a:lnTo>
                    <a:pt x="7633" y="402"/>
                  </a:lnTo>
                  <a:lnTo>
                    <a:pt x="7653" y="462"/>
                  </a:lnTo>
                  <a:lnTo>
                    <a:pt x="7693" y="523"/>
                  </a:lnTo>
                  <a:lnTo>
                    <a:pt x="7874" y="824"/>
                  </a:lnTo>
                  <a:lnTo>
                    <a:pt x="8035" y="1145"/>
                  </a:lnTo>
                  <a:lnTo>
                    <a:pt x="8135" y="1467"/>
                  </a:lnTo>
                  <a:lnTo>
                    <a:pt x="8236" y="1828"/>
                  </a:lnTo>
                  <a:lnTo>
                    <a:pt x="8276" y="2170"/>
                  </a:lnTo>
                  <a:lnTo>
                    <a:pt x="8296" y="2531"/>
                  </a:lnTo>
                  <a:lnTo>
                    <a:pt x="8296" y="2893"/>
                  </a:lnTo>
                  <a:lnTo>
                    <a:pt x="8236" y="3234"/>
                  </a:lnTo>
                  <a:lnTo>
                    <a:pt x="8176" y="3596"/>
                  </a:lnTo>
                  <a:lnTo>
                    <a:pt x="8055" y="3938"/>
                  </a:lnTo>
                  <a:lnTo>
                    <a:pt x="7934" y="4259"/>
                  </a:lnTo>
                  <a:lnTo>
                    <a:pt x="7754" y="4580"/>
                  </a:lnTo>
                  <a:lnTo>
                    <a:pt x="7573" y="4882"/>
                  </a:lnTo>
                  <a:lnTo>
                    <a:pt x="7352" y="5143"/>
                  </a:lnTo>
                  <a:lnTo>
                    <a:pt x="7111" y="5404"/>
                  </a:lnTo>
                  <a:lnTo>
                    <a:pt x="6830" y="5625"/>
                  </a:lnTo>
                  <a:lnTo>
                    <a:pt x="6528" y="5826"/>
                  </a:lnTo>
                  <a:lnTo>
                    <a:pt x="6227" y="5986"/>
                  </a:lnTo>
                  <a:lnTo>
                    <a:pt x="5906" y="6127"/>
                  </a:lnTo>
                  <a:lnTo>
                    <a:pt x="5564" y="6268"/>
                  </a:lnTo>
                  <a:lnTo>
                    <a:pt x="5223" y="6368"/>
                  </a:lnTo>
                  <a:lnTo>
                    <a:pt x="4881" y="6489"/>
                  </a:lnTo>
                  <a:lnTo>
                    <a:pt x="4178" y="6669"/>
                  </a:lnTo>
                  <a:lnTo>
                    <a:pt x="3455" y="6870"/>
                  </a:lnTo>
                  <a:lnTo>
                    <a:pt x="3093" y="6971"/>
                  </a:lnTo>
                  <a:lnTo>
                    <a:pt x="2732" y="7111"/>
                  </a:lnTo>
                  <a:lnTo>
                    <a:pt x="2370" y="7252"/>
                  </a:lnTo>
                  <a:lnTo>
                    <a:pt x="2009" y="7433"/>
                  </a:lnTo>
                  <a:lnTo>
                    <a:pt x="1647" y="7614"/>
                  </a:lnTo>
                  <a:lnTo>
                    <a:pt x="1326" y="7855"/>
                  </a:lnTo>
                  <a:lnTo>
                    <a:pt x="1145" y="7995"/>
                  </a:lnTo>
                  <a:lnTo>
                    <a:pt x="964" y="8136"/>
                  </a:lnTo>
                  <a:lnTo>
                    <a:pt x="824" y="8296"/>
                  </a:lnTo>
                  <a:lnTo>
                    <a:pt x="663" y="8477"/>
                  </a:lnTo>
                  <a:lnTo>
                    <a:pt x="542" y="8658"/>
                  </a:lnTo>
                  <a:lnTo>
                    <a:pt x="422" y="8819"/>
                  </a:lnTo>
                  <a:lnTo>
                    <a:pt x="321" y="9020"/>
                  </a:lnTo>
                  <a:lnTo>
                    <a:pt x="221" y="9200"/>
                  </a:lnTo>
                  <a:lnTo>
                    <a:pt x="161" y="9381"/>
                  </a:lnTo>
                  <a:lnTo>
                    <a:pt x="80" y="9582"/>
                  </a:lnTo>
                  <a:lnTo>
                    <a:pt x="40" y="9783"/>
                  </a:lnTo>
                  <a:lnTo>
                    <a:pt x="20" y="9984"/>
                  </a:lnTo>
                  <a:lnTo>
                    <a:pt x="0" y="10165"/>
                  </a:lnTo>
                  <a:lnTo>
                    <a:pt x="0" y="10365"/>
                  </a:lnTo>
                  <a:lnTo>
                    <a:pt x="20" y="10566"/>
                  </a:lnTo>
                  <a:lnTo>
                    <a:pt x="40" y="10747"/>
                  </a:lnTo>
                  <a:lnTo>
                    <a:pt x="80" y="10868"/>
                  </a:lnTo>
                  <a:lnTo>
                    <a:pt x="161" y="10948"/>
                  </a:lnTo>
                  <a:lnTo>
                    <a:pt x="261" y="10988"/>
                  </a:lnTo>
                  <a:lnTo>
                    <a:pt x="362" y="11008"/>
                  </a:lnTo>
                  <a:lnTo>
                    <a:pt x="422" y="11008"/>
                  </a:lnTo>
                  <a:lnTo>
                    <a:pt x="502" y="10988"/>
                  </a:lnTo>
                  <a:lnTo>
                    <a:pt x="542" y="10948"/>
                  </a:lnTo>
                  <a:lnTo>
                    <a:pt x="603" y="10908"/>
                  </a:lnTo>
                  <a:lnTo>
                    <a:pt x="643" y="10868"/>
                  </a:lnTo>
                  <a:lnTo>
                    <a:pt x="663" y="10807"/>
                  </a:lnTo>
                  <a:lnTo>
                    <a:pt x="683" y="10747"/>
                  </a:lnTo>
                  <a:lnTo>
                    <a:pt x="683" y="10687"/>
                  </a:lnTo>
                  <a:lnTo>
                    <a:pt x="683" y="10627"/>
                  </a:lnTo>
                  <a:lnTo>
                    <a:pt x="663" y="10446"/>
                  </a:lnTo>
                  <a:lnTo>
                    <a:pt x="643" y="10285"/>
                  </a:lnTo>
                  <a:lnTo>
                    <a:pt x="643" y="10124"/>
                  </a:lnTo>
                  <a:lnTo>
                    <a:pt x="663" y="9964"/>
                  </a:lnTo>
                  <a:lnTo>
                    <a:pt x="703" y="9803"/>
                  </a:lnTo>
                  <a:lnTo>
                    <a:pt x="743" y="9642"/>
                  </a:lnTo>
                  <a:lnTo>
                    <a:pt x="884" y="9341"/>
                  </a:lnTo>
                  <a:lnTo>
                    <a:pt x="1045" y="9060"/>
                  </a:lnTo>
                  <a:lnTo>
                    <a:pt x="1245" y="8799"/>
                  </a:lnTo>
                  <a:lnTo>
                    <a:pt x="1466" y="8578"/>
                  </a:lnTo>
                  <a:lnTo>
                    <a:pt x="1707" y="8377"/>
                  </a:lnTo>
                  <a:lnTo>
                    <a:pt x="2009" y="8176"/>
                  </a:lnTo>
                  <a:lnTo>
                    <a:pt x="2330" y="7995"/>
                  </a:lnTo>
                  <a:lnTo>
                    <a:pt x="2652" y="7834"/>
                  </a:lnTo>
                  <a:lnTo>
                    <a:pt x="2993" y="7714"/>
                  </a:lnTo>
                  <a:lnTo>
                    <a:pt x="3334" y="7593"/>
                  </a:lnTo>
                  <a:lnTo>
                    <a:pt x="3676" y="7493"/>
                  </a:lnTo>
                  <a:lnTo>
                    <a:pt x="4339" y="7292"/>
                  </a:lnTo>
                  <a:lnTo>
                    <a:pt x="5082" y="7091"/>
                  </a:lnTo>
                  <a:lnTo>
                    <a:pt x="5464" y="6991"/>
                  </a:lnTo>
                  <a:lnTo>
                    <a:pt x="5825" y="6850"/>
                  </a:lnTo>
                  <a:lnTo>
                    <a:pt x="6187" y="6710"/>
                  </a:lnTo>
                  <a:lnTo>
                    <a:pt x="6528" y="6549"/>
                  </a:lnTo>
                  <a:lnTo>
                    <a:pt x="6870" y="6368"/>
                  </a:lnTo>
                  <a:lnTo>
                    <a:pt x="7211" y="6147"/>
                  </a:lnTo>
                  <a:lnTo>
                    <a:pt x="7533" y="5886"/>
                  </a:lnTo>
                  <a:lnTo>
                    <a:pt x="7834" y="5585"/>
                  </a:lnTo>
                  <a:lnTo>
                    <a:pt x="8095" y="5263"/>
                  </a:lnTo>
                  <a:lnTo>
                    <a:pt x="8336" y="4922"/>
                  </a:lnTo>
                  <a:lnTo>
                    <a:pt x="8517" y="4540"/>
                  </a:lnTo>
                  <a:lnTo>
                    <a:pt x="8678" y="4159"/>
                  </a:lnTo>
                  <a:lnTo>
                    <a:pt x="8798" y="3757"/>
                  </a:lnTo>
                  <a:lnTo>
                    <a:pt x="8899" y="3355"/>
                  </a:lnTo>
                  <a:lnTo>
                    <a:pt x="8939" y="2933"/>
                  </a:lnTo>
                  <a:lnTo>
                    <a:pt x="8959" y="2511"/>
                  </a:lnTo>
                  <a:lnTo>
                    <a:pt x="8939" y="2090"/>
                  </a:lnTo>
                  <a:lnTo>
                    <a:pt x="8879" y="1688"/>
                  </a:lnTo>
                  <a:lnTo>
                    <a:pt x="8778" y="1286"/>
                  </a:lnTo>
                  <a:lnTo>
                    <a:pt x="8638" y="884"/>
                  </a:lnTo>
                  <a:lnTo>
                    <a:pt x="8437" y="503"/>
                  </a:lnTo>
                  <a:lnTo>
                    <a:pt x="8216" y="141"/>
                  </a:lnTo>
                  <a:lnTo>
                    <a:pt x="8176" y="101"/>
                  </a:lnTo>
                  <a:lnTo>
                    <a:pt x="8135" y="61"/>
                  </a:lnTo>
                  <a:lnTo>
                    <a:pt x="8075" y="41"/>
                  </a:lnTo>
                  <a:lnTo>
                    <a:pt x="8015" y="21"/>
                  </a:lnTo>
                  <a:lnTo>
                    <a:pt x="795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3" name="Google Shape;1713;p32"/>
          <p:cNvGrpSpPr/>
          <p:nvPr/>
        </p:nvGrpSpPr>
        <p:grpSpPr>
          <a:xfrm flipH="1">
            <a:off x="-212075" y="3788075"/>
            <a:ext cx="1102825" cy="1470925"/>
            <a:chOff x="8269775" y="3716750"/>
            <a:chExt cx="1102825" cy="1470925"/>
          </a:xfrm>
        </p:grpSpPr>
        <p:sp>
          <p:nvSpPr>
            <p:cNvPr id="1714" name="Google Shape;1714;p32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32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32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32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32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32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32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32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1683;p32">
            <a:extLst>
              <a:ext uri="{FF2B5EF4-FFF2-40B4-BE49-F238E27FC236}">
                <a16:creationId xmlns:a16="http://schemas.microsoft.com/office/drawing/2014/main" id="{11B1E4CA-325C-DD41-9774-7E2BF9C0F649}"/>
              </a:ext>
            </a:extLst>
          </p:cNvPr>
          <p:cNvSpPr txBox="1">
            <a:spLocks/>
          </p:cNvSpPr>
          <p:nvPr/>
        </p:nvSpPr>
        <p:spPr>
          <a:xfrm>
            <a:off x="1960015" y="1971519"/>
            <a:ext cx="519958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don’t/ I/ a sister/ have.</a:t>
            </a:r>
          </a:p>
        </p:txBody>
      </p:sp>
      <p:sp>
        <p:nvSpPr>
          <p:cNvPr id="58" name="Google Shape;1683;p32">
            <a:extLst>
              <a:ext uri="{FF2B5EF4-FFF2-40B4-BE49-F238E27FC236}">
                <a16:creationId xmlns:a16="http://schemas.microsoft.com/office/drawing/2014/main" id="{6EFE9675-6E57-614A-B97B-6B3193613979}"/>
              </a:ext>
            </a:extLst>
          </p:cNvPr>
          <p:cNvSpPr txBox="1">
            <a:spLocks/>
          </p:cNvSpPr>
          <p:nvPr/>
        </p:nvSpPr>
        <p:spPr>
          <a:xfrm>
            <a:off x="1960015" y="2675774"/>
            <a:ext cx="519958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live/ do/ you/ Where/ ?</a:t>
            </a:r>
          </a:p>
        </p:txBody>
      </p:sp>
      <p:sp>
        <p:nvSpPr>
          <p:cNvPr id="59" name="Google Shape;1683;p32">
            <a:extLst>
              <a:ext uri="{FF2B5EF4-FFF2-40B4-BE49-F238E27FC236}">
                <a16:creationId xmlns:a16="http://schemas.microsoft.com/office/drawing/2014/main" id="{28F81B1B-F769-1147-B967-A4941CE497F6}"/>
              </a:ext>
            </a:extLst>
          </p:cNvPr>
          <p:cNvSpPr txBox="1">
            <a:spLocks/>
          </p:cNvSpPr>
          <p:nvPr/>
        </p:nvSpPr>
        <p:spPr>
          <a:xfrm>
            <a:off x="1981143" y="4055625"/>
            <a:ext cx="641493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in/ always/ smart/ uniform/ We/ look/ our.</a:t>
            </a:r>
          </a:p>
        </p:txBody>
      </p:sp>
      <p:sp>
        <p:nvSpPr>
          <p:cNvPr id="60" name="Google Shape;1683;p32">
            <a:extLst>
              <a:ext uri="{FF2B5EF4-FFF2-40B4-BE49-F238E27FC236}">
                <a16:creationId xmlns:a16="http://schemas.microsoft.com/office/drawing/2014/main" id="{F14985F8-85EF-5F45-9207-F78B00CDA1E9}"/>
              </a:ext>
            </a:extLst>
          </p:cNvPr>
          <p:cNvSpPr txBox="1">
            <a:spLocks/>
          </p:cNvSpPr>
          <p:nvPr/>
        </p:nvSpPr>
        <p:spPr>
          <a:xfrm>
            <a:off x="1944570" y="1299661"/>
            <a:ext cx="519958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They go to the same school.</a:t>
            </a:r>
          </a:p>
        </p:txBody>
      </p:sp>
      <p:sp>
        <p:nvSpPr>
          <p:cNvPr id="61" name="Google Shape;1683;p32">
            <a:extLst>
              <a:ext uri="{FF2B5EF4-FFF2-40B4-BE49-F238E27FC236}">
                <a16:creationId xmlns:a16="http://schemas.microsoft.com/office/drawing/2014/main" id="{31E6A602-42B6-5D41-B5FF-F827C16B0D25}"/>
              </a:ext>
            </a:extLst>
          </p:cNvPr>
          <p:cNvSpPr txBox="1">
            <a:spLocks/>
          </p:cNvSpPr>
          <p:nvPr/>
        </p:nvSpPr>
        <p:spPr>
          <a:xfrm>
            <a:off x="1972205" y="1994181"/>
            <a:ext cx="519958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I don’t have a sister.</a:t>
            </a:r>
          </a:p>
        </p:txBody>
      </p:sp>
      <p:sp>
        <p:nvSpPr>
          <p:cNvPr id="62" name="Google Shape;1683;p32">
            <a:extLst>
              <a:ext uri="{FF2B5EF4-FFF2-40B4-BE49-F238E27FC236}">
                <a16:creationId xmlns:a16="http://schemas.microsoft.com/office/drawing/2014/main" id="{D3372882-5560-E140-9C25-A26B458E72A1}"/>
              </a:ext>
            </a:extLst>
          </p:cNvPr>
          <p:cNvSpPr txBox="1">
            <a:spLocks/>
          </p:cNvSpPr>
          <p:nvPr/>
        </p:nvSpPr>
        <p:spPr>
          <a:xfrm>
            <a:off x="1960015" y="2669582"/>
            <a:ext cx="519958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Where do you live?</a:t>
            </a:r>
          </a:p>
        </p:txBody>
      </p:sp>
      <p:sp>
        <p:nvSpPr>
          <p:cNvPr id="63" name="Google Shape;1683;p32">
            <a:extLst>
              <a:ext uri="{FF2B5EF4-FFF2-40B4-BE49-F238E27FC236}">
                <a16:creationId xmlns:a16="http://schemas.microsoft.com/office/drawing/2014/main" id="{F7CCC96B-49B1-1B4F-8E24-3AE025254B45}"/>
              </a:ext>
            </a:extLst>
          </p:cNvPr>
          <p:cNvSpPr txBox="1">
            <a:spLocks/>
          </p:cNvSpPr>
          <p:nvPr/>
        </p:nvSpPr>
        <p:spPr>
          <a:xfrm>
            <a:off x="1981144" y="4043399"/>
            <a:ext cx="641493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We always look smart in our uniform.</a:t>
            </a:r>
          </a:p>
        </p:txBody>
      </p:sp>
      <p:sp>
        <p:nvSpPr>
          <p:cNvPr id="64" name="Google Shape;1681;p32">
            <a:extLst>
              <a:ext uri="{FF2B5EF4-FFF2-40B4-BE49-F238E27FC236}">
                <a16:creationId xmlns:a16="http://schemas.microsoft.com/office/drawing/2014/main" id="{0B3AF9F3-62B2-E640-97BC-C6F2131761DA}"/>
              </a:ext>
            </a:extLst>
          </p:cNvPr>
          <p:cNvSpPr txBox="1">
            <a:spLocks/>
          </p:cNvSpPr>
          <p:nvPr/>
        </p:nvSpPr>
        <p:spPr>
          <a:xfrm>
            <a:off x="5407303" y="2300310"/>
            <a:ext cx="322113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3200" dirty="0"/>
              <a:t>What tense is it?</a:t>
            </a:r>
            <a:endParaRPr lang="en-VN" sz="3200" dirty="0"/>
          </a:p>
        </p:txBody>
      </p:sp>
      <p:sp>
        <p:nvSpPr>
          <p:cNvPr id="65" name="Google Shape;1692;p32">
            <a:extLst>
              <a:ext uri="{FF2B5EF4-FFF2-40B4-BE49-F238E27FC236}">
                <a16:creationId xmlns:a16="http://schemas.microsoft.com/office/drawing/2014/main" id="{2F5C175F-7AC9-204F-BE92-C709D1AC65AE}"/>
              </a:ext>
            </a:extLst>
          </p:cNvPr>
          <p:cNvSpPr txBox="1">
            <a:spLocks/>
          </p:cNvSpPr>
          <p:nvPr/>
        </p:nvSpPr>
        <p:spPr>
          <a:xfrm>
            <a:off x="966915" y="3357254"/>
            <a:ext cx="391922" cy="36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idact Gothic"/>
              <a:buNone/>
              <a:defRPr sz="25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"/>
              <a:t>4</a:t>
            </a:r>
            <a:endParaRPr lang="en" dirty="0"/>
          </a:p>
        </p:txBody>
      </p:sp>
      <p:sp>
        <p:nvSpPr>
          <p:cNvPr id="66" name="Google Shape;1683;p32">
            <a:extLst>
              <a:ext uri="{FF2B5EF4-FFF2-40B4-BE49-F238E27FC236}">
                <a16:creationId xmlns:a16="http://schemas.microsoft.com/office/drawing/2014/main" id="{5C0830F9-B669-3743-A721-F8B9EF711506}"/>
              </a:ext>
            </a:extLst>
          </p:cNvPr>
          <p:cNvSpPr txBox="1">
            <a:spLocks/>
          </p:cNvSpPr>
          <p:nvPr/>
        </p:nvSpPr>
        <p:spPr>
          <a:xfrm>
            <a:off x="1944571" y="3349975"/>
            <a:ext cx="641493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near/ lives/ Peter/ school.</a:t>
            </a:r>
          </a:p>
        </p:txBody>
      </p:sp>
      <p:sp>
        <p:nvSpPr>
          <p:cNvPr id="67" name="Google Shape;1683;p32">
            <a:extLst>
              <a:ext uri="{FF2B5EF4-FFF2-40B4-BE49-F238E27FC236}">
                <a16:creationId xmlns:a16="http://schemas.microsoft.com/office/drawing/2014/main" id="{315505D9-BC6A-1143-9A9A-5D8FAD11DC89}"/>
              </a:ext>
            </a:extLst>
          </p:cNvPr>
          <p:cNvSpPr txBox="1">
            <a:spLocks/>
          </p:cNvSpPr>
          <p:nvPr/>
        </p:nvSpPr>
        <p:spPr>
          <a:xfrm>
            <a:off x="1944570" y="3358571"/>
            <a:ext cx="6414939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idact Gothic"/>
              <a:buNone/>
              <a:defRPr sz="27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Peter lives near school.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3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6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" name="Google Shape;1726;p33"/>
          <p:cNvSpPr txBox="1">
            <a:spLocks noGrp="1"/>
          </p:cNvSpPr>
          <p:nvPr>
            <p:ph type="title"/>
          </p:nvPr>
        </p:nvSpPr>
        <p:spPr>
          <a:xfrm>
            <a:off x="2633400" y="2329460"/>
            <a:ext cx="387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/>
              <a:t>Present simple </a:t>
            </a:r>
            <a:endParaRPr sz="7200" dirty="0"/>
          </a:p>
        </p:txBody>
      </p:sp>
      <p:grpSp>
        <p:nvGrpSpPr>
          <p:cNvPr id="1729" name="Google Shape;1729;p33"/>
          <p:cNvGrpSpPr/>
          <p:nvPr/>
        </p:nvGrpSpPr>
        <p:grpSpPr>
          <a:xfrm>
            <a:off x="7367123" y="382070"/>
            <a:ext cx="1640063" cy="4293555"/>
            <a:chOff x="6976598" y="618695"/>
            <a:chExt cx="1640063" cy="4293555"/>
          </a:xfrm>
        </p:grpSpPr>
        <p:sp>
          <p:nvSpPr>
            <p:cNvPr id="1730" name="Google Shape;1730;p33"/>
            <p:cNvSpPr/>
            <p:nvPr/>
          </p:nvSpPr>
          <p:spPr>
            <a:xfrm>
              <a:off x="7233363" y="4798850"/>
              <a:ext cx="12477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33"/>
            <p:cNvSpPr/>
            <p:nvPr/>
          </p:nvSpPr>
          <p:spPr>
            <a:xfrm>
              <a:off x="7522292" y="732742"/>
              <a:ext cx="856747" cy="1050772"/>
            </a:xfrm>
            <a:custGeom>
              <a:avLst/>
              <a:gdLst/>
              <a:ahLst/>
              <a:cxnLst/>
              <a:rect l="l" t="t" r="r" b="b"/>
              <a:pathLst>
                <a:path w="21853" h="26802" extrusionOk="0">
                  <a:moveTo>
                    <a:pt x="13586" y="1"/>
                  </a:moveTo>
                  <a:lnTo>
                    <a:pt x="1372" y="2077"/>
                  </a:lnTo>
                  <a:lnTo>
                    <a:pt x="1149" y="2466"/>
                  </a:lnTo>
                  <a:lnTo>
                    <a:pt x="946" y="2892"/>
                  </a:lnTo>
                  <a:lnTo>
                    <a:pt x="797" y="3337"/>
                  </a:lnTo>
                  <a:lnTo>
                    <a:pt x="686" y="3782"/>
                  </a:lnTo>
                  <a:lnTo>
                    <a:pt x="593" y="4245"/>
                  </a:lnTo>
                  <a:lnTo>
                    <a:pt x="556" y="4709"/>
                  </a:lnTo>
                  <a:lnTo>
                    <a:pt x="556" y="5172"/>
                  </a:lnTo>
                  <a:lnTo>
                    <a:pt x="612" y="5635"/>
                  </a:lnTo>
                  <a:lnTo>
                    <a:pt x="649" y="5858"/>
                  </a:lnTo>
                  <a:lnTo>
                    <a:pt x="723" y="6062"/>
                  </a:lnTo>
                  <a:lnTo>
                    <a:pt x="816" y="6284"/>
                  </a:lnTo>
                  <a:lnTo>
                    <a:pt x="927" y="6469"/>
                  </a:lnTo>
                  <a:lnTo>
                    <a:pt x="1038" y="6673"/>
                  </a:lnTo>
                  <a:lnTo>
                    <a:pt x="1168" y="6859"/>
                  </a:lnTo>
                  <a:lnTo>
                    <a:pt x="1465" y="7229"/>
                  </a:lnTo>
                  <a:lnTo>
                    <a:pt x="1743" y="7619"/>
                  </a:lnTo>
                  <a:lnTo>
                    <a:pt x="1872" y="7804"/>
                  </a:lnTo>
                  <a:lnTo>
                    <a:pt x="2002" y="7989"/>
                  </a:lnTo>
                  <a:lnTo>
                    <a:pt x="2113" y="8193"/>
                  </a:lnTo>
                  <a:lnTo>
                    <a:pt x="2206" y="8397"/>
                  </a:lnTo>
                  <a:lnTo>
                    <a:pt x="2280" y="8619"/>
                  </a:lnTo>
                  <a:lnTo>
                    <a:pt x="2336" y="8842"/>
                  </a:lnTo>
                  <a:lnTo>
                    <a:pt x="2484" y="9713"/>
                  </a:lnTo>
                  <a:lnTo>
                    <a:pt x="2521" y="10102"/>
                  </a:lnTo>
                  <a:lnTo>
                    <a:pt x="2558" y="10491"/>
                  </a:lnTo>
                  <a:lnTo>
                    <a:pt x="2540" y="10695"/>
                  </a:lnTo>
                  <a:lnTo>
                    <a:pt x="2540" y="10881"/>
                  </a:lnTo>
                  <a:lnTo>
                    <a:pt x="2502" y="11066"/>
                  </a:lnTo>
                  <a:lnTo>
                    <a:pt x="2465" y="11251"/>
                  </a:lnTo>
                  <a:lnTo>
                    <a:pt x="2410" y="11455"/>
                  </a:lnTo>
                  <a:lnTo>
                    <a:pt x="2336" y="11641"/>
                  </a:lnTo>
                  <a:lnTo>
                    <a:pt x="2243" y="11844"/>
                  </a:lnTo>
                  <a:lnTo>
                    <a:pt x="2132" y="12030"/>
                  </a:lnTo>
                  <a:lnTo>
                    <a:pt x="1613" y="12827"/>
                  </a:lnTo>
                  <a:lnTo>
                    <a:pt x="1094" y="13605"/>
                  </a:lnTo>
                  <a:lnTo>
                    <a:pt x="853" y="13994"/>
                  </a:lnTo>
                  <a:lnTo>
                    <a:pt x="612" y="14402"/>
                  </a:lnTo>
                  <a:lnTo>
                    <a:pt x="408" y="14810"/>
                  </a:lnTo>
                  <a:lnTo>
                    <a:pt x="223" y="15236"/>
                  </a:lnTo>
                  <a:lnTo>
                    <a:pt x="149" y="15459"/>
                  </a:lnTo>
                  <a:lnTo>
                    <a:pt x="93" y="15700"/>
                  </a:lnTo>
                  <a:lnTo>
                    <a:pt x="37" y="15922"/>
                  </a:lnTo>
                  <a:lnTo>
                    <a:pt x="19" y="16163"/>
                  </a:lnTo>
                  <a:lnTo>
                    <a:pt x="0" y="16404"/>
                  </a:lnTo>
                  <a:lnTo>
                    <a:pt x="0" y="16645"/>
                  </a:lnTo>
                  <a:lnTo>
                    <a:pt x="19" y="16867"/>
                  </a:lnTo>
                  <a:lnTo>
                    <a:pt x="56" y="17108"/>
                  </a:lnTo>
                  <a:lnTo>
                    <a:pt x="93" y="17349"/>
                  </a:lnTo>
                  <a:lnTo>
                    <a:pt x="149" y="17572"/>
                  </a:lnTo>
                  <a:lnTo>
                    <a:pt x="241" y="17812"/>
                  </a:lnTo>
                  <a:lnTo>
                    <a:pt x="315" y="18016"/>
                  </a:lnTo>
                  <a:lnTo>
                    <a:pt x="427" y="18239"/>
                  </a:lnTo>
                  <a:lnTo>
                    <a:pt x="538" y="18443"/>
                  </a:lnTo>
                  <a:lnTo>
                    <a:pt x="686" y="18628"/>
                  </a:lnTo>
                  <a:lnTo>
                    <a:pt x="834" y="18813"/>
                  </a:lnTo>
                  <a:lnTo>
                    <a:pt x="1001" y="18999"/>
                  </a:lnTo>
                  <a:lnTo>
                    <a:pt x="1187" y="19147"/>
                  </a:lnTo>
                  <a:lnTo>
                    <a:pt x="1390" y="19277"/>
                  </a:lnTo>
                  <a:lnTo>
                    <a:pt x="1613" y="19388"/>
                  </a:lnTo>
                  <a:lnTo>
                    <a:pt x="1835" y="19462"/>
                  </a:lnTo>
                  <a:lnTo>
                    <a:pt x="2058" y="19536"/>
                  </a:lnTo>
                  <a:lnTo>
                    <a:pt x="2484" y="19666"/>
                  </a:lnTo>
                  <a:lnTo>
                    <a:pt x="2892" y="19759"/>
                  </a:lnTo>
                  <a:lnTo>
                    <a:pt x="3077" y="19814"/>
                  </a:lnTo>
                  <a:lnTo>
                    <a:pt x="3244" y="19870"/>
                  </a:lnTo>
                  <a:lnTo>
                    <a:pt x="3392" y="19944"/>
                  </a:lnTo>
                  <a:lnTo>
                    <a:pt x="3522" y="20018"/>
                  </a:lnTo>
                  <a:lnTo>
                    <a:pt x="3615" y="20129"/>
                  </a:lnTo>
                  <a:lnTo>
                    <a:pt x="3689" y="20241"/>
                  </a:lnTo>
                  <a:lnTo>
                    <a:pt x="3726" y="20370"/>
                  </a:lnTo>
                  <a:lnTo>
                    <a:pt x="3726" y="20537"/>
                  </a:lnTo>
                  <a:lnTo>
                    <a:pt x="3707" y="20704"/>
                  </a:lnTo>
                  <a:lnTo>
                    <a:pt x="3652" y="20908"/>
                  </a:lnTo>
                  <a:lnTo>
                    <a:pt x="3540" y="21371"/>
                  </a:lnTo>
                  <a:lnTo>
                    <a:pt x="3485" y="21631"/>
                  </a:lnTo>
                  <a:lnTo>
                    <a:pt x="3429" y="21890"/>
                  </a:lnTo>
                  <a:lnTo>
                    <a:pt x="3374" y="22187"/>
                  </a:lnTo>
                  <a:lnTo>
                    <a:pt x="3355" y="22483"/>
                  </a:lnTo>
                  <a:lnTo>
                    <a:pt x="3355" y="22798"/>
                  </a:lnTo>
                  <a:lnTo>
                    <a:pt x="3392" y="23132"/>
                  </a:lnTo>
                  <a:lnTo>
                    <a:pt x="3466" y="23465"/>
                  </a:lnTo>
                  <a:lnTo>
                    <a:pt x="3577" y="23799"/>
                  </a:lnTo>
                  <a:lnTo>
                    <a:pt x="3652" y="23984"/>
                  </a:lnTo>
                  <a:lnTo>
                    <a:pt x="3726" y="24151"/>
                  </a:lnTo>
                  <a:lnTo>
                    <a:pt x="3837" y="24337"/>
                  </a:lnTo>
                  <a:lnTo>
                    <a:pt x="3948" y="24522"/>
                  </a:lnTo>
                  <a:lnTo>
                    <a:pt x="4096" y="24707"/>
                  </a:lnTo>
                  <a:lnTo>
                    <a:pt x="4245" y="24874"/>
                  </a:lnTo>
                  <a:lnTo>
                    <a:pt x="4412" y="25041"/>
                  </a:lnTo>
                  <a:lnTo>
                    <a:pt x="4615" y="25189"/>
                  </a:lnTo>
                  <a:lnTo>
                    <a:pt x="4819" y="25337"/>
                  </a:lnTo>
                  <a:lnTo>
                    <a:pt x="5042" y="25486"/>
                  </a:lnTo>
                  <a:lnTo>
                    <a:pt x="5283" y="25615"/>
                  </a:lnTo>
                  <a:lnTo>
                    <a:pt x="5542" y="25745"/>
                  </a:lnTo>
                  <a:lnTo>
                    <a:pt x="5802" y="25856"/>
                  </a:lnTo>
                  <a:lnTo>
                    <a:pt x="6080" y="25968"/>
                  </a:lnTo>
                  <a:lnTo>
                    <a:pt x="6654" y="26172"/>
                  </a:lnTo>
                  <a:lnTo>
                    <a:pt x="7266" y="26338"/>
                  </a:lnTo>
                  <a:lnTo>
                    <a:pt x="7896" y="26487"/>
                  </a:lnTo>
                  <a:lnTo>
                    <a:pt x="8545" y="26598"/>
                  </a:lnTo>
                  <a:lnTo>
                    <a:pt x="9193" y="26690"/>
                  </a:lnTo>
                  <a:lnTo>
                    <a:pt x="9842" y="26746"/>
                  </a:lnTo>
                  <a:lnTo>
                    <a:pt x="10472" y="26783"/>
                  </a:lnTo>
                  <a:lnTo>
                    <a:pt x="11084" y="26802"/>
                  </a:lnTo>
                  <a:lnTo>
                    <a:pt x="11658" y="26783"/>
                  </a:lnTo>
                  <a:lnTo>
                    <a:pt x="12196" y="26746"/>
                  </a:lnTo>
                  <a:lnTo>
                    <a:pt x="12696" y="26672"/>
                  </a:lnTo>
                  <a:lnTo>
                    <a:pt x="13160" y="26598"/>
                  </a:lnTo>
                  <a:lnTo>
                    <a:pt x="13623" y="26505"/>
                  </a:lnTo>
                  <a:lnTo>
                    <a:pt x="14068" y="26375"/>
                  </a:lnTo>
                  <a:lnTo>
                    <a:pt x="14531" y="26246"/>
                  </a:lnTo>
                  <a:lnTo>
                    <a:pt x="14976" y="26097"/>
                  </a:lnTo>
                  <a:lnTo>
                    <a:pt x="15421" y="25931"/>
                  </a:lnTo>
                  <a:lnTo>
                    <a:pt x="15847" y="25745"/>
                  </a:lnTo>
                  <a:lnTo>
                    <a:pt x="16255" y="25523"/>
                  </a:lnTo>
                  <a:lnTo>
                    <a:pt x="16644" y="25300"/>
                  </a:lnTo>
                  <a:lnTo>
                    <a:pt x="17015" y="25041"/>
                  </a:lnTo>
                  <a:lnTo>
                    <a:pt x="17348" y="24744"/>
                  </a:lnTo>
                  <a:lnTo>
                    <a:pt x="17664" y="24429"/>
                  </a:lnTo>
                  <a:lnTo>
                    <a:pt x="17942" y="24096"/>
                  </a:lnTo>
                  <a:lnTo>
                    <a:pt x="18071" y="23910"/>
                  </a:lnTo>
                  <a:lnTo>
                    <a:pt x="18183" y="23725"/>
                  </a:lnTo>
                  <a:lnTo>
                    <a:pt x="18294" y="23540"/>
                  </a:lnTo>
                  <a:lnTo>
                    <a:pt x="18386" y="23336"/>
                  </a:lnTo>
                  <a:lnTo>
                    <a:pt x="18479" y="23132"/>
                  </a:lnTo>
                  <a:lnTo>
                    <a:pt x="18553" y="22909"/>
                  </a:lnTo>
                  <a:lnTo>
                    <a:pt x="18609" y="22706"/>
                  </a:lnTo>
                  <a:lnTo>
                    <a:pt x="18627" y="22483"/>
                  </a:lnTo>
                  <a:lnTo>
                    <a:pt x="18627" y="22261"/>
                  </a:lnTo>
                  <a:lnTo>
                    <a:pt x="18590" y="22038"/>
                  </a:lnTo>
                  <a:lnTo>
                    <a:pt x="18516" y="21556"/>
                  </a:lnTo>
                  <a:lnTo>
                    <a:pt x="18405" y="21075"/>
                  </a:lnTo>
                  <a:lnTo>
                    <a:pt x="18331" y="20593"/>
                  </a:lnTo>
                  <a:lnTo>
                    <a:pt x="18312" y="20352"/>
                  </a:lnTo>
                  <a:lnTo>
                    <a:pt x="18294" y="20129"/>
                  </a:lnTo>
                  <a:lnTo>
                    <a:pt x="18312" y="19925"/>
                  </a:lnTo>
                  <a:lnTo>
                    <a:pt x="18349" y="19722"/>
                  </a:lnTo>
                  <a:lnTo>
                    <a:pt x="18423" y="19536"/>
                  </a:lnTo>
                  <a:lnTo>
                    <a:pt x="18535" y="19369"/>
                  </a:lnTo>
                  <a:lnTo>
                    <a:pt x="18646" y="19258"/>
                  </a:lnTo>
                  <a:lnTo>
                    <a:pt x="18776" y="19166"/>
                  </a:lnTo>
                  <a:lnTo>
                    <a:pt x="18942" y="19091"/>
                  </a:lnTo>
                  <a:lnTo>
                    <a:pt x="19091" y="19054"/>
                  </a:lnTo>
                  <a:lnTo>
                    <a:pt x="19461" y="18962"/>
                  </a:lnTo>
                  <a:lnTo>
                    <a:pt x="19851" y="18887"/>
                  </a:lnTo>
                  <a:lnTo>
                    <a:pt x="20054" y="18813"/>
                  </a:lnTo>
                  <a:lnTo>
                    <a:pt x="20277" y="18739"/>
                  </a:lnTo>
                  <a:lnTo>
                    <a:pt x="20481" y="18647"/>
                  </a:lnTo>
                  <a:lnTo>
                    <a:pt x="20703" y="18517"/>
                  </a:lnTo>
                  <a:lnTo>
                    <a:pt x="20907" y="18350"/>
                  </a:lnTo>
                  <a:lnTo>
                    <a:pt x="21111" y="18128"/>
                  </a:lnTo>
                  <a:lnTo>
                    <a:pt x="21315" y="17887"/>
                  </a:lnTo>
                  <a:lnTo>
                    <a:pt x="21519" y="17572"/>
                  </a:lnTo>
                  <a:lnTo>
                    <a:pt x="21593" y="17405"/>
                  </a:lnTo>
                  <a:lnTo>
                    <a:pt x="21667" y="17238"/>
                  </a:lnTo>
                  <a:lnTo>
                    <a:pt x="21741" y="17071"/>
                  </a:lnTo>
                  <a:lnTo>
                    <a:pt x="21778" y="16923"/>
                  </a:lnTo>
                  <a:lnTo>
                    <a:pt x="21815" y="16756"/>
                  </a:lnTo>
                  <a:lnTo>
                    <a:pt x="21834" y="16589"/>
                  </a:lnTo>
                  <a:lnTo>
                    <a:pt x="21852" y="16293"/>
                  </a:lnTo>
                  <a:lnTo>
                    <a:pt x="21815" y="15978"/>
                  </a:lnTo>
                  <a:lnTo>
                    <a:pt x="21760" y="15700"/>
                  </a:lnTo>
                  <a:lnTo>
                    <a:pt x="21667" y="15403"/>
                  </a:lnTo>
                  <a:lnTo>
                    <a:pt x="21556" y="15144"/>
                  </a:lnTo>
                  <a:lnTo>
                    <a:pt x="21407" y="14884"/>
                  </a:lnTo>
                  <a:lnTo>
                    <a:pt x="21259" y="14643"/>
                  </a:lnTo>
                  <a:lnTo>
                    <a:pt x="21111" y="14402"/>
                  </a:lnTo>
                  <a:lnTo>
                    <a:pt x="20944" y="14180"/>
                  </a:lnTo>
                  <a:lnTo>
                    <a:pt x="20611" y="13791"/>
                  </a:lnTo>
                  <a:lnTo>
                    <a:pt x="20351" y="13475"/>
                  </a:lnTo>
                  <a:lnTo>
                    <a:pt x="20092" y="13197"/>
                  </a:lnTo>
                  <a:lnTo>
                    <a:pt x="19832" y="12919"/>
                  </a:lnTo>
                  <a:lnTo>
                    <a:pt x="19313" y="12363"/>
                  </a:lnTo>
                  <a:lnTo>
                    <a:pt x="19072" y="12085"/>
                  </a:lnTo>
                  <a:lnTo>
                    <a:pt x="18831" y="11807"/>
                  </a:lnTo>
                  <a:lnTo>
                    <a:pt x="18627" y="11492"/>
                  </a:lnTo>
                  <a:lnTo>
                    <a:pt x="18442" y="11177"/>
                  </a:lnTo>
                  <a:lnTo>
                    <a:pt x="18349" y="11010"/>
                  </a:lnTo>
                  <a:lnTo>
                    <a:pt x="18294" y="10825"/>
                  </a:lnTo>
                  <a:lnTo>
                    <a:pt x="18238" y="10640"/>
                  </a:lnTo>
                  <a:lnTo>
                    <a:pt x="18201" y="10454"/>
                  </a:lnTo>
                  <a:lnTo>
                    <a:pt x="18183" y="10250"/>
                  </a:lnTo>
                  <a:lnTo>
                    <a:pt x="18164" y="10065"/>
                  </a:lnTo>
                  <a:lnTo>
                    <a:pt x="18183" y="9880"/>
                  </a:lnTo>
                  <a:lnTo>
                    <a:pt x="18201" y="9694"/>
                  </a:lnTo>
                  <a:lnTo>
                    <a:pt x="18238" y="9509"/>
                  </a:lnTo>
                  <a:lnTo>
                    <a:pt x="18294" y="9324"/>
                  </a:lnTo>
                  <a:lnTo>
                    <a:pt x="18349" y="9157"/>
                  </a:lnTo>
                  <a:lnTo>
                    <a:pt x="18442" y="9009"/>
                  </a:lnTo>
                  <a:lnTo>
                    <a:pt x="18553" y="8860"/>
                  </a:lnTo>
                  <a:lnTo>
                    <a:pt x="18664" y="8731"/>
                  </a:lnTo>
                  <a:lnTo>
                    <a:pt x="18813" y="8619"/>
                  </a:lnTo>
                  <a:lnTo>
                    <a:pt x="18961" y="8527"/>
                  </a:lnTo>
                  <a:lnTo>
                    <a:pt x="18961" y="8100"/>
                  </a:lnTo>
                  <a:lnTo>
                    <a:pt x="18924" y="7174"/>
                  </a:lnTo>
                  <a:lnTo>
                    <a:pt x="18887" y="6655"/>
                  </a:lnTo>
                  <a:lnTo>
                    <a:pt x="18868" y="6210"/>
                  </a:lnTo>
                  <a:lnTo>
                    <a:pt x="18813" y="5876"/>
                  </a:lnTo>
                  <a:lnTo>
                    <a:pt x="18794" y="5765"/>
                  </a:lnTo>
                  <a:lnTo>
                    <a:pt x="18776" y="5710"/>
                  </a:lnTo>
                  <a:lnTo>
                    <a:pt x="17904" y="4764"/>
                  </a:lnTo>
                  <a:lnTo>
                    <a:pt x="16125" y="2800"/>
                  </a:lnTo>
                  <a:lnTo>
                    <a:pt x="135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3"/>
            <p:cNvSpPr/>
            <p:nvPr/>
          </p:nvSpPr>
          <p:spPr>
            <a:xfrm>
              <a:off x="7380605" y="1641043"/>
              <a:ext cx="299409" cy="636611"/>
            </a:xfrm>
            <a:custGeom>
              <a:avLst/>
              <a:gdLst/>
              <a:ahLst/>
              <a:cxnLst/>
              <a:rect l="l" t="t" r="r" b="b"/>
              <a:pathLst>
                <a:path w="7637" h="16238" extrusionOk="0">
                  <a:moveTo>
                    <a:pt x="6209" y="1"/>
                  </a:moveTo>
                  <a:lnTo>
                    <a:pt x="0" y="10732"/>
                  </a:lnTo>
                  <a:lnTo>
                    <a:pt x="111" y="16237"/>
                  </a:lnTo>
                  <a:lnTo>
                    <a:pt x="223" y="16219"/>
                  </a:lnTo>
                  <a:lnTo>
                    <a:pt x="352" y="16163"/>
                  </a:lnTo>
                  <a:lnTo>
                    <a:pt x="482" y="16089"/>
                  </a:lnTo>
                  <a:lnTo>
                    <a:pt x="649" y="15959"/>
                  </a:lnTo>
                  <a:lnTo>
                    <a:pt x="816" y="15811"/>
                  </a:lnTo>
                  <a:lnTo>
                    <a:pt x="982" y="15644"/>
                  </a:lnTo>
                  <a:lnTo>
                    <a:pt x="1372" y="15199"/>
                  </a:lnTo>
                  <a:lnTo>
                    <a:pt x="1817" y="14680"/>
                  </a:lnTo>
                  <a:lnTo>
                    <a:pt x="2280" y="14069"/>
                  </a:lnTo>
                  <a:lnTo>
                    <a:pt x="2762" y="13383"/>
                  </a:lnTo>
                  <a:lnTo>
                    <a:pt x="3281" y="12660"/>
                  </a:lnTo>
                  <a:lnTo>
                    <a:pt x="4356" y="11085"/>
                  </a:lnTo>
                  <a:lnTo>
                    <a:pt x="5486" y="9453"/>
                  </a:lnTo>
                  <a:lnTo>
                    <a:pt x="6580" y="7878"/>
                  </a:lnTo>
                  <a:lnTo>
                    <a:pt x="7117" y="7155"/>
                  </a:lnTo>
                  <a:lnTo>
                    <a:pt x="7636" y="6469"/>
                  </a:lnTo>
                  <a:lnTo>
                    <a:pt x="620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3"/>
            <p:cNvSpPr/>
            <p:nvPr/>
          </p:nvSpPr>
          <p:spPr>
            <a:xfrm>
              <a:off x="8211124" y="1641043"/>
              <a:ext cx="284158" cy="654763"/>
            </a:xfrm>
            <a:custGeom>
              <a:avLst/>
              <a:gdLst/>
              <a:ahLst/>
              <a:cxnLst/>
              <a:rect l="l" t="t" r="r" b="b"/>
              <a:pathLst>
                <a:path w="7248" h="16701" extrusionOk="0">
                  <a:moveTo>
                    <a:pt x="1966" y="1"/>
                  </a:moveTo>
                  <a:lnTo>
                    <a:pt x="1" y="6321"/>
                  </a:lnTo>
                  <a:lnTo>
                    <a:pt x="464" y="7044"/>
                  </a:lnTo>
                  <a:lnTo>
                    <a:pt x="928" y="7822"/>
                  </a:lnTo>
                  <a:lnTo>
                    <a:pt x="1891" y="9491"/>
                  </a:lnTo>
                  <a:lnTo>
                    <a:pt x="2874" y="11196"/>
                  </a:lnTo>
                  <a:lnTo>
                    <a:pt x="3819" y="12864"/>
                  </a:lnTo>
                  <a:lnTo>
                    <a:pt x="4282" y="13624"/>
                  </a:lnTo>
                  <a:lnTo>
                    <a:pt x="4709" y="14347"/>
                  </a:lnTo>
                  <a:lnTo>
                    <a:pt x="5116" y="14995"/>
                  </a:lnTo>
                  <a:lnTo>
                    <a:pt x="5506" y="15551"/>
                  </a:lnTo>
                  <a:lnTo>
                    <a:pt x="5858" y="16015"/>
                  </a:lnTo>
                  <a:lnTo>
                    <a:pt x="6025" y="16219"/>
                  </a:lnTo>
                  <a:lnTo>
                    <a:pt x="6173" y="16367"/>
                  </a:lnTo>
                  <a:lnTo>
                    <a:pt x="6321" y="16497"/>
                  </a:lnTo>
                  <a:lnTo>
                    <a:pt x="6451" y="16608"/>
                  </a:lnTo>
                  <a:lnTo>
                    <a:pt x="6562" y="16663"/>
                  </a:lnTo>
                  <a:lnTo>
                    <a:pt x="6673" y="16700"/>
                  </a:lnTo>
                  <a:lnTo>
                    <a:pt x="7248" y="11214"/>
                  </a:lnTo>
                  <a:lnTo>
                    <a:pt x="19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3"/>
            <p:cNvSpPr/>
            <p:nvPr/>
          </p:nvSpPr>
          <p:spPr>
            <a:xfrm>
              <a:off x="7988792" y="3576829"/>
              <a:ext cx="299409" cy="1291295"/>
            </a:xfrm>
            <a:custGeom>
              <a:avLst/>
              <a:gdLst/>
              <a:ahLst/>
              <a:cxnLst/>
              <a:rect l="l" t="t" r="r" b="b"/>
              <a:pathLst>
                <a:path w="7637" h="32937" extrusionOk="0">
                  <a:moveTo>
                    <a:pt x="0" y="1"/>
                  </a:moveTo>
                  <a:lnTo>
                    <a:pt x="1687" y="8045"/>
                  </a:lnTo>
                  <a:lnTo>
                    <a:pt x="1576" y="8786"/>
                  </a:lnTo>
                  <a:lnTo>
                    <a:pt x="1335" y="10454"/>
                  </a:lnTo>
                  <a:lnTo>
                    <a:pt x="1205" y="11399"/>
                  </a:lnTo>
                  <a:lnTo>
                    <a:pt x="1094" y="12289"/>
                  </a:lnTo>
                  <a:lnTo>
                    <a:pt x="1020" y="13049"/>
                  </a:lnTo>
                  <a:lnTo>
                    <a:pt x="1001" y="13327"/>
                  </a:lnTo>
                  <a:lnTo>
                    <a:pt x="1001" y="13549"/>
                  </a:lnTo>
                  <a:lnTo>
                    <a:pt x="1038" y="13846"/>
                  </a:lnTo>
                  <a:lnTo>
                    <a:pt x="1112" y="14346"/>
                  </a:lnTo>
                  <a:lnTo>
                    <a:pt x="1390" y="15885"/>
                  </a:lnTo>
                  <a:lnTo>
                    <a:pt x="1761" y="17886"/>
                  </a:lnTo>
                  <a:lnTo>
                    <a:pt x="2206" y="20110"/>
                  </a:lnTo>
                  <a:lnTo>
                    <a:pt x="3040" y="24169"/>
                  </a:lnTo>
                  <a:lnTo>
                    <a:pt x="3411" y="25986"/>
                  </a:lnTo>
                  <a:lnTo>
                    <a:pt x="3466" y="32936"/>
                  </a:lnTo>
                  <a:lnTo>
                    <a:pt x="6802" y="32936"/>
                  </a:lnTo>
                  <a:lnTo>
                    <a:pt x="6228" y="26041"/>
                  </a:lnTo>
                  <a:lnTo>
                    <a:pt x="6432" y="24244"/>
                  </a:lnTo>
                  <a:lnTo>
                    <a:pt x="6877" y="20203"/>
                  </a:lnTo>
                  <a:lnTo>
                    <a:pt x="7321" y="15959"/>
                  </a:lnTo>
                  <a:lnTo>
                    <a:pt x="7488" y="14402"/>
                  </a:lnTo>
                  <a:lnTo>
                    <a:pt x="7525" y="13864"/>
                  </a:lnTo>
                  <a:lnTo>
                    <a:pt x="7544" y="13549"/>
                  </a:lnTo>
                  <a:lnTo>
                    <a:pt x="7525" y="13308"/>
                  </a:lnTo>
                  <a:lnTo>
                    <a:pt x="7507" y="13012"/>
                  </a:lnTo>
                  <a:lnTo>
                    <a:pt x="7414" y="12252"/>
                  </a:lnTo>
                  <a:lnTo>
                    <a:pt x="7303" y="11399"/>
                  </a:lnTo>
                  <a:lnTo>
                    <a:pt x="7173" y="10491"/>
                  </a:lnTo>
                  <a:lnTo>
                    <a:pt x="6914" y="8934"/>
                  </a:lnTo>
                  <a:lnTo>
                    <a:pt x="6802" y="8267"/>
                  </a:lnTo>
                  <a:lnTo>
                    <a:pt x="76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3"/>
            <p:cNvSpPr/>
            <p:nvPr/>
          </p:nvSpPr>
          <p:spPr>
            <a:xfrm>
              <a:off x="7985146" y="3572478"/>
              <a:ext cx="307406" cy="1157567"/>
            </a:xfrm>
            <a:custGeom>
              <a:avLst/>
              <a:gdLst/>
              <a:ahLst/>
              <a:cxnLst/>
              <a:rect l="l" t="t" r="r" b="b"/>
              <a:pathLst>
                <a:path w="7841" h="29526" extrusionOk="0">
                  <a:moveTo>
                    <a:pt x="93" y="0"/>
                  </a:moveTo>
                  <a:lnTo>
                    <a:pt x="56" y="19"/>
                  </a:lnTo>
                  <a:lnTo>
                    <a:pt x="19" y="37"/>
                  </a:lnTo>
                  <a:lnTo>
                    <a:pt x="1" y="93"/>
                  </a:lnTo>
                  <a:lnTo>
                    <a:pt x="1" y="130"/>
                  </a:lnTo>
                  <a:lnTo>
                    <a:pt x="1669" y="8174"/>
                  </a:lnTo>
                  <a:lnTo>
                    <a:pt x="1521" y="9045"/>
                  </a:lnTo>
                  <a:lnTo>
                    <a:pt x="1298" y="10713"/>
                  </a:lnTo>
                  <a:lnTo>
                    <a:pt x="1168" y="11621"/>
                  </a:lnTo>
                  <a:lnTo>
                    <a:pt x="1076" y="12474"/>
                  </a:lnTo>
                  <a:lnTo>
                    <a:pt x="1002" y="13178"/>
                  </a:lnTo>
                  <a:lnTo>
                    <a:pt x="983" y="13660"/>
                  </a:lnTo>
                  <a:lnTo>
                    <a:pt x="1020" y="13938"/>
                  </a:lnTo>
                  <a:lnTo>
                    <a:pt x="1094" y="14439"/>
                  </a:lnTo>
                  <a:lnTo>
                    <a:pt x="1354" y="15940"/>
                  </a:lnTo>
                  <a:lnTo>
                    <a:pt x="1724" y="17886"/>
                  </a:lnTo>
                  <a:lnTo>
                    <a:pt x="2151" y="20055"/>
                  </a:lnTo>
                  <a:lnTo>
                    <a:pt x="2966" y="24095"/>
                  </a:lnTo>
                  <a:lnTo>
                    <a:pt x="3392" y="26097"/>
                  </a:lnTo>
                  <a:lnTo>
                    <a:pt x="3411" y="29415"/>
                  </a:lnTo>
                  <a:lnTo>
                    <a:pt x="3430" y="29452"/>
                  </a:lnTo>
                  <a:lnTo>
                    <a:pt x="3448" y="29489"/>
                  </a:lnTo>
                  <a:lnTo>
                    <a:pt x="3485" y="29526"/>
                  </a:lnTo>
                  <a:lnTo>
                    <a:pt x="3522" y="29526"/>
                  </a:lnTo>
                  <a:lnTo>
                    <a:pt x="3559" y="29507"/>
                  </a:lnTo>
                  <a:lnTo>
                    <a:pt x="3596" y="29489"/>
                  </a:lnTo>
                  <a:lnTo>
                    <a:pt x="3633" y="29452"/>
                  </a:lnTo>
                  <a:lnTo>
                    <a:pt x="3633" y="29415"/>
                  </a:lnTo>
                  <a:lnTo>
                    <a:pt x="3615" y="26060"/>
                  </a:lnTo>
                  <a:lnTo>
                    <a:pt x="3226" y="24206"/>
                  </a:lnTo>
                  <a:lnTo>
                    <a:pt x="2410" y="20166"/>
                  </a:lnTo>
                  <a:lnTo>
                    <a:pt x="1965" y="17960"/>
                  </a:lnTo>
                  <a:lnTo>
                    <a:pt x="1576" y="15959"/>
                  </a:lnTo>
                  <a:lnTo>
                    <a:pt x="1317" y="14439"/>
                  </a:lnTo>
                  <a:lnTo>
                    <a:pt x="1243" y="13938"/>
                  </a:lnTo>
                  <a:lnTo>
                    <a:pt x="1205" y="13660"/>
                  </a:lnTo>
                  <a:lnTo>
                    <a:pt x="1224" y="13160"/>
                  </a:lnTo>
                  <a:lnTo>
                    <a:pt x="1298" y="12418"/>
                  </a:lnTo>
                  <a:lnTo>
                    <a:pt x="1409" y="11529"/>
                  </a:lnTo>
                  <a:lnTo>
                    <a:pt x="1539" y="10584"/>
                  </a:lnTo>
                  <a:lnTo>
                    <a:pt x="1780" y="8934"/>
                  </a:lnTo>
                  <a:lnTo>
                    <a:pt x="1891" y="8174"/>
                  </a:lnTo>
                  <a:lnTo>
                    <a:pt x="1891" y="8137"/>
                  </a:lnTo>
                  <a:lnTo>
                    <a:pt x="242" y="223"/>
                  </a:lnTo>
                  <a:lnTo>
                    <a:pt x="7600" y="223"/>
                  </a:lnTo>
                  <a:lnTo>
                    <a:pt x="6784" y="8359"/>
                  </a:lnTo>
                  <a:lnTo>
                    <a:pt x="6784" y="8396"/>
                  </a:lnTo>
                  <a:lnTo>
                    <a:pt x="6895" y="9082"/>
                  </a:lnTo>
                  <a:lnTo>
                    <a:pt x="7155" y="10639"/>
                  </a:lnTo>
                  <a:lnTo>
                    <a:pt x="7285" y="11529"/>
                  </a:lnTo>
                  <a:lnTo>
                    <a:pt x="7396" y="12381"/>
                  </a:lnTo>
                  <a:lnTo>
                    <a:pt x="7489" y="13123"/>
                  </a:lnTo>
                  <a:lnTo>
                    <a:pt x="7507" y="13419"/>
                  </a:lnTo>
                  <a:lnTo>
                    <a:pt x="7526" y="13660"/>
                  </a:lnTo>
                  <a:lnTo>
                    <a:pt x="7507" y="13975"/>
                  </a:lnTo>
                  <a:lnTo>
                    <a:pt x="7470" y="14494"/>
                  </a:lnTo>
                  <a:lnTo>
                    <a:pt x="7322" y="16051"/>
                  </a:lnTo>
                  <a:lnTo>
                    <a:pt x="6858" y="20259"/>
                  </a:lnTo>
                  <a:lnTo>
                    <a:pt x="6210" y="26152"/>
                  </a:lnTo>
                  <a:lnTo>
                    <a:pt x="6469" y="29322"/>
                  </a:lnTo>
                  <a:lnTo>
                    <a:pt x="6488" y="29359"/>
                  </a:lnTo>
                  <a:lnTo>
                    <a:pt x="6506" y="29396"/>
                  </a:lnTo>
                  <a:lnTo>
                    <a:pt x="6543" y="29415"/>
                  </a:lnTo>
                  <a:lnTo>
                    <a:pt x="6599" y="29433"/>
                  </a:lnTo>
                  <a:lnTo>
                    <a:pt x="6636" y="29415"/>
                  </a:lnTo>
                  <a:lnTo>
                    <a:pt x="6673" y="29396"/>
                  </a:lnTo>
                  <a:lnTo>
                    <a:pt x="6692" y="29359"/>
                  </a:lnTo>
                  <a:lnTo>
                    <a:pt x="6692" y="29303"/>
                  </a:lnTo>
                  <a:lnTo>
                    <a:pt x="6432" y="26152"/>
                  </a:lnTo>
                  <a:lnTo>
                    <a:pt x="6655" y="24151"/>
                  </a:lnTo>
                  <a:lnTo>
                    <a:pt x="7099" y="20147"/>
                  </a:lnTo>
                  <a:lnTo>
                    <a:pt x="7544" y="15996"/>
                  </a:lnTo>
                  <a:lnTo>
                    <a:pt x="7692" y="14494"/>
                  </a:lnTo>
                  <a:lnTo>
                    <a:pt x="7730" y="13975"/>
                  </a:lnTo>
                  <a:lnTo>
                    <a:pt x="7748" y="13660"/>
                  </a:lnTo>
                  <a:lnTo>
                    <a:pt x="7730" y="13419"/>
                  </a:lnTo>
                  <a:lnTo>
                    <a:pt x="7711" y="13141"/>
                  </a:lnTo>
                  <a:lnTo>
                    <a:pt x="7637" y="12418"/>
                  </a:lnTo>
                  <a:lnTo>
                    <a:pt x="7526" y="11603"/>
                  </a:lnTo>
                  <a:lnTo>
                    <a:pt x="7396" y="10732"/>
                  </a:lnTo>
                  <a:lnTo>
                    <a:pt x="7155" y="9175"/>
                  </a:lnTo>
                  <a:lnTo>
                    <a:pt x="7007" y="8359"/>
                  </a:lnTo>
                  <a:lnTo>
                    <a:pt x="7841" y="130"/>
                  </a:lnTo>
                  <a:lnTo>
                    <a:pt x="7841" y="75"/>
                  </a:lnTo>
                  <a:lnTo>
                    <a:pt x="7804" y="37"/>
                  </a:lnTo>
                  <a:lnTo>
                    <a:pt x="7767" y="19"/>
                  </a:lnTo>
                  <a:lnTo>
                    <a:pt x="77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3"/>
            <p:cNvSpPr/>
            <p:nvPr/>
          </p:nvSpPr>
          <p:spPr>
            <a:xfrm>
              <a:off x="8121776" y="4710403"/>
              <a:ext cx="138825" cy="157722"/>
            </a:xfrm>
            <a:custGeom>
              <a:avLst/>
              <a:gdLst/>
              <a:ahLst/>
              <a:cxnLst/>
              <a:rect l="l" t="t" r="r" b="b"/>
              <a:pathLst>
                <a:path w="3541" h="4023" extrusionOk="0">
                  <a:moveTo>
                    <a:pt x="37" y="0"/>
                  </a:moveTo>
                  <a:lnTo>
                    <a:pt x="0" y="4022"/>
                  </a:lnTo>
                  <a:lnTo>
                    <a:pt x="3540" y="4022"/>
                  </a:lnTo>
                  <a:lnTo>
                    <a:pt x="3077" y="0"/>
                  </a:lnTo>
                  <a:lnTo>
                    <a:pt x="3077" y="3318"/>
                  </a:lnTo>
                  <a:lnTo>
                    <a:pt x="2966" y="3281"/>
                  </a:lnTo>
                  <a:lnTo>
                    <a:pt x="2688" y="3188"/>
                  </a:lnTo>
                  <a:lnTo>
                    <a:pt x="2502" y="3133"/>
                  </a:lnTo>
                  <a:lnTo>
                    <a:pt x="2298" y="3096"/>
                  </a:lnTo>
                  <a:lnTo>
                    <a:pt x="2057" y="3058"/>
                  </a:lnTo>
                  <a:lnTo>
                    <a:pt x="1557" y="3058"/>
                  </a:lnTo>
                  <a:lnTo>
                    <a:pt x="1298" y="3114"/>
                  </a:lnTo>
                  <a:lnTo>
                    <a:pt x="1057" y="3170"/>
                  </a:lnTo>
                  <a:lnTo>
                    <a:pt x="816" y="3225"/>
                  </a:lnTo>
                  <a:lnTo>
                    <a:pt x="464" y="3355"/>
                  </a:lnTo>
                  <a:lnTo>
                    <a:pt x="334" y="3411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33"/>
            <p:cNvSpPr/>
            <p:nvPr/>
          </p:nvSpPr>
          <p:spPr>
            <a:xfrm>
              <a:off x="7403109" y="3576829"/>
              <a:ext cx="425845" cy="1291295"/>
            </a:xfrm>
            <a:custGeom>
              <a:avLst/>
              <a:gdLst/>
              <a:ahLst/>
              <a:cxnLst/>
              <a:rect l="l" t="t" r="r" b="b"/>
              <a:pathLst>
                <a:path w="10862" h="32937" extrusionOk="0">
                  <a:moveTo>
                    <a:pt x="3337" y="1"/>
                  </a:moveTo>
                  <a:lnTo>
                    <a:pt x="4319" y="25986"/>
                  </a:lnTo>
                  <a:lnTo>
                    <a:pt x="1" y="32936"/>
                  </a:lnTo>
                  <a:lnTo>
                    <a:pt x="3337" y="32936"/>
                  </a:lnTo>
                  <a:lnTo>
                    <a:pt x="7581" y="28914"/>
                  </a:lnTo>
                  <a:lnTo>
                    <a:pt x="7396" y="25986"/>
                  </a:lnTo>
                  <a:lnTo>
                    <a:pt x="7841" y="24114"/>
                  </a:lnTo>
                  <a:lnTo>
                    <a:pt x="8823" y="19962"/>
                  </a:lnTo>
                  <a:lnTo>
                    <a:pt x="9361" y="17664"/>
                  </a:lnTo>
                  <a:lnTo>
                    <a:pt x="9805" y="15607"/>
                  </a:lnTo>
                  <a:lnTo>
                    <a:pt x="9991" y="14735"/>
                  </a:lnTo>
                  <a:lnTo>
                    <a:pt x="10120" y="14013"/>
                  </a:lnTo>
                  <a:lnTo>
                    <a:pt x="10195" y="13475"/>
                  </a:lnTo>
                  <a:lnTo>
                    <a:pt x="10213" y="13290"/>
                  </a:lnTo>
                  <a:lnTo>
                    <a:pt x="10232" y="13179"/>
                  </a:lnTo>
                  <a:lnTo>
                    <a:pt x="10195" y="12956"/>
                  </a:lnTo>
                  <a:lnTo>
                    <a:pt x="10120" y="12678"/>
                  </a:lnTo>
                  <a:lnTo>
                    <a:pt x="10028" y="12363"/>
                  </a:lnTo>
                  <a:lnTo>
                    <a:pt x="9917" y="11992"/>
                  </a:lnTo>
                  <a:lnTo>
                    <a:pt x="9620" y="11214"/>
                  </a:lnTo>
                  <a:lnTo>
                    <a:pt x="9286" y="10417"/>
                  </a:lnTo>
                  <a:lnTo>
                    <a:pt x="8971" y="9657"/>
                  </a:lnTo>
                  <a:lnTo>
                    <a:pt x="8693" y="9027"/>
                  </a:lnTo>
                  <a:lnTo>
                    <a:pt x="8415" y="8415"/>
                  </a:lnTo>
                  <a:lnTo>
                    <a:pt x="108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33"/>
            <p:cNvSpPr/>
            <p:nvPr/>
          </p:nvSpPr>
          <p:spPr>
            <a:xfrm>
              <a:off x="7426358" y="3572478"/>
              <a:ext cx="406987" cy="1254952"/>
            </a:xfrm>
            <a:custGeom>
              <a:avLst/>
              <a:gdLst/>
              <a:ahLst/>
              <a:cxnLst/>
              <a:rect l="l" t="t" r="r" b="b"/>
              <a:pathLst>
                <a:path w="10381" h="32010" extrusionOk="0">
                  <a:moveTo>
                    <a:pt x="2744" y="0"/>
                  </a:moveTo>
                  <a:lnTo>
                    <a:pt x="2707" y="19"/>
                  </a:lnTo>
                  <a:lnTo>
                    <a:pt x="2670" y="37"/>
                  </a:lnTo>
                  <a:lnTo>
                    <a:pt x="2651" y="75"/>
                  </a:lnTo>
                  <a:lnTo>
                    <a:pt x="2633" y="112"/>
                  </a:lnTo>
                  <a:lnTo>
                    <a:pt x="3615" y="26060"/>
                  </a:lnTo>
                  <a:lnTo>
                    <a:pt x="19" y="31843"/>
                  </a:lnTo>
                  <a:lnTo>
                    <a:pt x="1" y="31880"/>
                  </a:lnTo>
                  <a:lnTo>
                    <a:pt x="19" y="31917"/>
                  </a:lnTo>
                  <a:lnTo>
                    <a:pt x="38" y="31954"/>
                  </a:lnTo>
                  <a:lnTo>
                    <a:pt x="56" y="31991"/>
                  </a:lnTo>
                  <a:lnTo>
                    <a:pt x="112" y="32009"/>
                  </a:lnTo>
                  <a:lnTo>
                    <a:pt x="168" y="31991"/>
                  </a:lnTo>
                  <a:lnTo>
                    <a:pt x="223" y="31954"/>
                  </a:lnTo>
                  <a:lnTo>
                    <a:pt x="3819" y="26152"/>
                  </a:lnTo>
                  <a:lnTo>
                    <a:pt x="3837" y="26078"/>
                  </a:lnTo>
                  <a:lnTo>
                    <a:pt x="2874" y="223"/>
                  </a:lnTo>
                  <a:lnTo>
                    <a:pt x="10121" y="223"/>
                  </a:lnTo>
                  <a:lnTo>
                    <a:pt x="7711" y="8489"/>
                  </a:lnTo>
                  <a:lnTo>
                    <a:pt x="7711" y="8545"/>
                  </a:lnTo>
                  <a:lnTo>
                    <a:pt x="7711" y="8582"/>
                  </a:lnTo>
                  <a:lnTo>
                    <a:pt x="8008" y="9193"/>
                  </a:lnTo>
                  <a:lnTo>
                    <a:pt x="8286" y="9824"/>
                  </a:lnTo>
                  <a:lnTo>
                    <a:pt x="8601" y="10584"/>
                  </a:lnTo>
                  <a:lnTo>
                    <a:pt x="8934" y="11381"/>
                  </a:lnTo>
                  <a:lnTo>
                    <a:pt x="9212" y="12140"/>
                  </a:lnTo>
                  <a:lnTo>
                    <a:pt x="9324" y="12493"/>
                  </a:lnTo>
                  <a:lnTo>
                    <a:pt x="9416" y="12808"/>
                  </a:lnTo>
                  <a:lnTo>
                    <a:pt x="9490" y="13067"/>
                  </a:lnTo>
                  <a:lnTo>
                    <a:pt x="9509" y="13290"/>
                  </a:lnTo>
                  <a:lnTo>
                    <a:pt x="9509" y="13401"/>
                  </a:lnTo>
                  <a:lnTo>
                    <a:pt x="9490" y="13586"/>
                  </a:lnTo>
                  <a:lnTo>
                    <a:pt x="9416" y="14105"/>
                  </a:lnTo>
                  <a:lnTo>
                    <a:pt x="9287" y="14828"/>
                  </a:lnTo>
                  <a:lnTo>
                    <a:pt x="9101" y="15681"/>
                  </a:lnTo>
                  <a:lnTo>
                    <a:pt x="8656" y="17738"/>
                  </a:lnTo>
                  <a:lnTo>
                    <a:pt x="8137" y="19999"/>
                  </a:lnTo>
                  <a:lnTo>
                    <a:pt x="7155" y="24151"/>
                  </a:lnTo>
                  <a:lnTo>
                    <a:pt x="6692" y="26060"/>
                  </a:lnTo>
                  <a:lnTo>
                    <a:pt x="6692" y="26097"/>
                  </a:lnTo>
                  <a:lnTo>
                    <a:pt x="6784" y="27598"/>
                  </a:lnTo>
                  <a:lnTo>
                    <a:pt x="6803" y="27635"/>
                  </a:lnTo>
                  <a:lnTo>
                    <a:pt x="6821" y="27672"/>
                  </a:lnTo>
                  <a:lnTo>
                    <a:pt x="6859" y="27691"/>
                  </a:lnTo>
                  <a:lnTo>
                    <a:pt x="6896" y="27709"/>
                  </a:lnTo>
                  <a:lnTo>
                    <a:pt x="6951" y="27691"/>
                  </a:lnTo>
                  <a:lnTo>
                    <a:pt x="6970" y="27672"/>
                  </a:lnTo>
                  <a:lnTo>
                    <a:pt x="7007" y="27635"/>
                  </a:lnTo>
                  <a:lnTo>
                    <a:pt x="7007" y="27580"/>
                  </a:lnTo>
                  <a:lnTo>
                    <a:pt x="6914" y="26097"/>
                  </a:lnTo>
                  <a:lnTo>
                    <a:pt x="7433" y="23947"/>
                  </a:lnTo>
                  <a:lnTo>
                    <a:pt x="8415" y="19814"/>
                  </a:lnTo>
                  <a:lnTo>
                    <a:pt x="8916" y="17590"/>
                  </a:lnTo>
                  <a:lnTo>
                    <a:pt x="9342" y="15606"/>
                  </a:lnTo>
                  <a:lnTo>
                    <a:pt x="9509" y="14772"/>
                  </a:lnTo>
                  <a:lnTo>
                    <a:pt x="9639" y="14087"/>
                  </a:lnTo>
                  <a:lnTo>
                    <a:pt x="9713" y="13568"/>
                  </a:lnTo>
                  <a:lnTo>
                    <a:pt x="9731" y="13401"/>
                  </a:lnTo>
                  <a:lnTo>
                    <a:pt x="9731" y="13271"/>
                  </a:lnTo>
                  <a:lnTo>
                    <a:pt x="9713" y="13067"/>
                  </a:lnTo>
                  <a:lnTo>
                    <a:pt x="9657" y="12808"/>
                  </a:lnTo>
                  <a:lnTo>
                    <a:pt x="9565" y="12511"/>
                  </a:lnTo>
                  <a:lnTo>
                    <a:pt x="9453" y="12178"/>
                  </a:lnTo>
                  <a:lnTo>
                    <a:pt x="9194" y="11455"/>
                  </a:lnTo>
                  <a:lnTo>
                    <a:pt x="8897" y="10695"/>
                  </a:lnTo>
                  <a:lnTo>
                    <a:pt x="8582" y="9953"/>
                  </a:lnTo>
                  <a:lnTo>
                    <a:pt x="8304" y="9305"/>
                  </a:lnTo>
                  <a:lnTo>
                    <a:pt x="7934" y="8526"/>
                  </a:lnTo>
                  <a:lnTo>
                    <a:pt x="10380" y="149"/>
                  </a:lnTo>
                  <a:lnTo>
                    <a:pt x="10380" y="93"/>
                  </a:lnTo>
                  <a:lnTo>
                    <a:pt x="10361" y="37"/>
                  </a:lnTo>
                  <a:lnTo>
                    <a:pt x="10324" y="19"/>
                  </a:lnTo>
                  <a:lnTo>
                    <a:pt x="1026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3"/>
            <p:cNvSpPr/>
            <p:nvPr/>
          </p:nvSpPr>
          <p:spPr>
            <a:xfrm>
              <a:off x="7381311" y="4660260"/>
              <a:ext cx="319050" cy="207865"/>
            </a:xfrm>
            <a:custGeom>
              <a:avLst/>
              <a:gdLst/>
              <a:ahLst/>
              <a:cxnLst/>
              <a:rect l="l" t="t" r="r" b="b"/>
              <a:pathLst>
                <a:path w="8138" h="5302" extrusionOk="0">
                  <a:moveTo>
                    <a:pt x="8045" y="0"/>
                  </a:moveTo>
                  <a:lnTo>
                    <a:pt x="3633" y="4375"/>
                  </a:lnTo>
                  <a:lnTo>
                    <a:pt x="3022" y="4245"/>
                  </a:lnTo>
                  <a:lnTo>
                    <a:pt x="2484" y="4171"/>
                  </a:lnTo>
                  <a:lnTo>
                    <a:pt x="2002" y="4152"/>
                  </a:lnTo>
                  <a:lnTo>
                    <a:pt x="1595" y="4171"/>
                  </a:lnTo>
                  <a:lnTo>
                    <a:pt x="1242" y="4208"/>
                  </a:lnTo>
                  <a:lnTo>
                    <a:pt x="964" y="4300"/>
                  </a:lnTo>
                  <a:lnTo>
                    <a:pt x="705" y="4393"/>
                  </a:lnTo>
                  <a:lnTo>
                    <a:pt x="520" y="4523"/>
                  </a:lnTo>
                  <a:lnTo>
                    <a:pt x="353" y="4653"/>
                  </a:lnTo>
                  <a:lnTo>
                    <a:pt x="242" y="4782"/>
                  </a:lnTo>
                  <a:lnTo>
                    <a:pt x="149" y="4912"/>
                  </a:lnTo>
                  <a:lnTo>
                    <a:pt x="75" y="5042"/>
                  </a:lnTo>
                  <a:lnTo>
                    <a:pt x="38" y="5134"/>
                  </a:lnTo>
                  <a:lnTo>
                    <a:pt x="19" y="5227"/>
                  </a:lnTo>
                  <a:lnTo>
                    <a:pt x="1" y="5301"/>
                  </a:lnTo>
                  <a:lnTo>
                    <a:pt x="3893" y="5301"/>
                  </a:lnTo>
                  <a:lnTo>
                    <a:pt x="7248" y="2113"/>
                  </a:lnTo>
                  <a:lnTo>
                    <a:pt x="7785" y="5301"/>
                  </a:lnTo>
                  <a:lnTo>
                    <a:pt x="8137" y="1279"/>
                  </a:lnTo>
                  <a:lnTo>
                    <a:pt x="80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3"/>
            <p:cNvSpPr/>
            <p:nvPr/>
          </p:nvSpPr>
          <p:spPr>
            <a:xfrm>
              <a:off x="7624029" y="1402010"/>
              <a:ext cx="664172" cy="907596"/>
            </a:xfrm>
            <a:custGeom>
              <a:avLst/>
              <a:gdLst/>
              <a:ahLst/>
              <a:cxnLst/>
              <a:rect l="l" t="t" r="r" b="b"/>
              <a:pathLst>
                <a:path w="16941" h="23150" extrusionOk="0">
                  <a:moveTo>
                    <a:pt x="6357" y="0"/>
                  </a:moveTo>
                  <a:lnTo>
                    <a:pt x="6357" y="5598"/>
                  </a:lnTo>
                  <a:lnTo>
                    <a:pt x="0" y="6098"/>
                  </a:lnTo>
                  <a:lnTo>
                    <a:pt x="3948" y="23150"/>
                  </a:lnTo>
                  <a:lnTo>
                    <a:pt x="12993" y="23150"/>
                  </a:lnTo>
                  <a:lnTo>
                    <a:pt x="16941" y="6098"/>
                  </a:lnTo>
                  <a:lnTo>
                    <a:pt x="10583" y="5598"/>
                  </a:lnTo>
                  <a:lnTo>
                    <a:pt x="10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33"/>
            <p:cNvSpPr/>
            <p:nvPr/>
          </p:nvSpPr>
          <p:spPr>
            <a:xfrm>
              <a:off x="7467052" y="2309567"/>
              <a:ext cx="978086" cy="1775242"/>
            </a:xfrm>
            <a:custGeom>
              <a:avLst/>
              <a:gdLst/>
              <a:ahLst/>
              <a:cxnLst/>
              <a:rect l="l" t="t" r="r" b="b"/>
              <a:pathLst>
                <a:path w="24948" h="45281" extrusionOk="0">
                  <a:moveTo>
                    <a:pt x="7952" y="1"/>
                  </a:moveTo>
                  <a:lnTo>
                    <a:pt x="7841" y="167"/>
                  </a:lnTo>
                  <a:lnTo>
                    <a:pt x="7581" y="612"/>
                  </a:lnTo>
                  <a:lnTo>
                    <a:pt x="7174" y="1391"/>
                  </a:lnTo>
                  <a:lnTo>
                    <a:pt x="6914" y="1891"/>
                  </a:lnTo>
                  <a:lnTo>
                    <a:pt x="6636" y="2484"/>
                  </a:lnTo>
                  <a:lnTo>
                    <a:pt x="6339" y="3151"/>
                  </a:lnTo>
                  <a:lnTo>
                    <a:pt x="6006" y="3893"/>
                  </a:lnTo>
                  <a:lnTo>
                    <a:pt x="5672" y="4745"/>
                  </a:lnTo>
                  <a:lnTo>
                    <a:pt x="5320" y="5672"/>
                  </a:lnTo>
                  <a:lnTo>
                    <a:pt x="4949" y="6673"/>
                  </a:lnTo>
                  <a:lnTo>
                    <a:pt x="4579" y="7785"/>
                  </a:lnTo>
                  <a:lnTo>
                    <a:pt x="4189" y="8971"/>
                  </a:lnTo>
                  <a:lnTo>
                    <a:pt x="3800" y="10250"/>
                  </a:lnTo>
                  <a:lnTo>
                    <a:pt x="3430" y="11622"/>
                  </a:lnTo>
                  <a:lnTo>
                    <a:pt x="3059" y="13086"/>
                  </a:lnTo>
                  <a:lnTo>
                    <a:pt x="2688" y="14643"/>
                  </a:lnTo>
                  <a:lnTo>
                    <a:pt x="2318" y="16292"/>
                  </a:lnTo>
                  <a:lnTo>
                    <a:pt x="1984" y="18035"/>
                  </a:lnTo>
                  <a:lnTo>
                    <a:pt x="1650" y="19888"/>
                  </a:lnTo>
                  <a:lnTo>
                    <a:pt x="1354" y="21816"/>
                  </a:lnTo>
                  <a:lnTo>
                    <a:pt x="1057" y="23873"/>
                  </a:lnTo>
                  <a:lnTo>
                    <a:pt x="816" y="26004"/>
                  </a:lnTo>
                  <a:lnTo>
                    <a:pt x="575" y="28247"/>
                  </a:lnTo>
                  <a:lnTo>
                    <a:pt x="390" y="30582"/>
                  </a:lnTo>
                  <a:lnTo>
                    <a:pt x="297" y="31806"/>
                  </a:lnTo>
                  <a:lnTo>
                    <a:pt x="223" y="33047"/>
                  </a:lnTo>
                  <a:lnTo>
                    <a:pt x="168" y="34308"/>
                  </a:lnTo>
                  <a:lnTo>
                    <a:pt x="112" y="35587"/>
                  </a:lnTo>
                  <a:lnTo>
                    <a:pt x="75" y="36903"/>
                  </a:lnTo>
                  <a:lnTo>
                    <a:pt x="38" y="38256"/>
                  </a:lnTo>
                  <a:lnTo>
                    <a:pt x="19" y="39609"/>
                  </a:lnTo>
                  <a:lnTo>
                    <a:pt x="1" y="41017"/>
                  </a:lnTo>
                  <a:lnTo>
                    <a:pt x="1" y="42426"/>
                  </a:lnTo>
                  <a:lnTo>
                    <a:pt x="19" y="43890"/>
                  </a:lnTo>
                  <a:lnTo>
                    <a:pt x="205" y="43946"/>
                  </a:lnTo>
                  <a:lnTo>
                    <a:pt x="779" y="44094"/>
                  </a:lnTo>
                  <a:lnTo>
                    <a:pt x="1205" y="44205"/>
                  </a:lnTo>
                  <a:lnTo>
                    <a:pt x="1724" y="44335"/>
                  </a:lnTo>
                  <a:lnTo>
                    <a:pt x="2355" y="44446"/>
                  </a:lnTo>
                  <a:lnTo>
                    <a:pt x="3077" y="44594"/>
                  </a:lnTo>
                  <a:lnTo>
                    <a:pt x="3893" y="44724"/>
                  </a:lnTo>
                  <a:lnTo>
                    <a:pt x="4820" y="44835"/>
                  </a:lnTo>
                  <a:lnTo>
                    <a:pt x="5839" y="44965"/>
                  </a:lnTo>
                  <a:lnTo>
                    <a:pt x="6951" y="45076"/>
                  </a:lnTo>
                  <a:lnTo>
                    <a:pt x="8174" y="45150"/>
                  </a:lnTo>
                  <a:lnTo>
                    <a:pt x="9509" y="45225"/>
                  </a:lnTo>
                  <a:lnTo>
                    <a:pt x="10936" y="45280"/>
                  </a:lnTo>
                  <a:lnTo>
                    <a:pt x="14013" y="45280"/>
                  </a:lnTo>
                  <a:lnTo>
                    <a:pt x="15440" y="45225"/>
                  </a:lnTo>
                  <a:lnTo>
                    <a:pt x="16774" y="45150"/>
                  </a:lnTo>
                  <a:lnTo>
                    <a:pt x="17998" y="45076"/>
                  </a:lnTo>
                  <a:lnTo>
                    <a:pt x="19110" y="44965"/>
                  </a:lnTo>
                  <a:lnTo>
                    <a:pt x="20129" y="44835"/>
                  </a:lnTo>
                  <a:lnTo>
                    <a:pt x="21056" y="44724"/>
                  </a:lnTo>
                  <a:lnTo>
                    <a:pt x="21871" y="44594"/>
                  </a:lnTo>
                  <a:lnTo>
                    <a:pt x="22594" y="44446"/>
                  </a:lnTo>
                  <a:lnTo>
                    <a:pt x="23224" y="44335"/>
                  </a:lnTo>
                  <a:lnTo>
                    <a:pt x="23743" y="44205"/>
                  </a:lnTo>
                  <a:lnTo>
                    <a:pt x="24169" y="44094"/>
                  </a:lnTo>
                  <a:lnTo>
                    <a:pt x="24726" y="43946"/>
                  </a:lnTo>
                  <a:lnTo>
                    <a:pt x="24929" y="43890"/>
                  </a:lnTo>
                  <a:lnTo>
                    <a:pt x="24929" y="42426"/>
                  </a:lnTo>
                  <a:lnTo>
                    <a:pt x="24948" y="41017"/>
                  </a:lnTo>
                  <a:lnTo>
                    <a:pt x="24929" y="39609"/>
                  </a:lnTo>
                  <a:lnTo>
                    <a:pt x="24911" y="38256"/>
                  </a:lnTo>
                  <a:lnTo>
                    <a:pt x="24874" y="36903"/>
                  </a:lnTo>
                  <a:lnTo>
                    <a:pt x="24837" y="35587"/>
                  </a:lnTo>
                  <a:lnTo>
                    <a:pt x="24781" y="34308"/>
                  </a:lnTo>
                  <a:lnTo>
                    <a:pt x="24707" y="33047"/>
                  </a:lnTo>
                  <a:lnTo>
                    <a:pt x="24633" y="31806"/>
                  </a:lnTo>
                  <a:lnTo>
                    <a:pt x="24559" y="30582"/>
                  </a:lnTo>
                  <a:lnTo>
                    <a:pt x="24373" y="28247"/>
                  </a:lnTo>
                  <a:lnTo>
                    <a:pt x="24132" y="26004"/>
                  </a:lnTo>
                  <a:lnTo>
                    <a:pt x="23873" y="23873"/>
                  </a:lnTo>
                  <a:lnTo>
                    <a:pt x="23595" y="21816"/>
                  </a:lnTo>
                  <a:lnTo>
                    <a:pt x="23298" y="19888"/>
                  </a:lnTo>
                  <a:lnTo>
                    <a:pt x="22965" y="18035"/>
                  </a:lnTo>
                  <a:lnTo>
                    <a:pt x="22613" y="16292"/>
                  </a:lnTo>
                  <a:lnTo>
                    <a:pt x="22260" y="14643"/>
                  </a:lnTo>
                  <a:lnTo>
                    <a:pt x="21890" y="13086"/>
                  </a:lnTo>
                  <a:lnTo>
                    <a:pt x="21519" y="11622"/>
                  </a:lnTo>
                  <a:lnTo>
                    <a:pt x="21130" y="10250"/>
                  </a:lnTo>
                  <a:lnTo>
                    <a:pt x="20759" y="8971"/>
                  </a:lnTo>
                  <a:lnTo>
                    <a:pt x="20370" y="7785"/>
                  </a:lnTo>
                  <a:lnTo>
                    <a:pt x="19999" y="6673"/>
                  </a:lnTo>
                  <a:lnTo>
                    <a:pt x="19629" y="5672"/>
                  </a:lnTo>
                  <a:lnTo>
                    <a:pt x="19276" y="4745"/>
                  </a:lnTo>
                  <a:lnTo>
                    <a:pt x="18924" y="3893"/>
                  </a:lnTo>
                  <a:lnTo>
                    <a:pt x="18609" y="3151"/>
                  </a:lnTo>
                  <a:lnTo>
                    <a:pt x="18313" y="2484"/>
                  </a:lnTo>
                  <a:lnTo>
                    <a:pt x="18035" y="1891"/>
                  </a:lnTo>
                  <a:lnTo>
                    <a:pt x="17775" y="1391"/>
                  </a:lnTo>
                  <a:lnTo>
                    <a:pt x="17367" y="612"/>
                  </a:lnTo>
                  <a:lnTo>
                    <a:pt x="17089" y="167"/>
                  </a:lnTo>
                  <a:lnTo>
                    <a:pt x="169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3"/>
            <p:cNvSpPr/>
            <p:nvPr/>
          </p:nvSpPr>
          <p:spPr>
            <a:xfrm>
              <a:off x="7815859" y="1742075"/>
              <a:ext cx="297958" cy="380798"/>
            </a:xfrm>
            <a:custGeom>
              <a:avLst/>
              <a:gdLst/>
              <a:ahLst/>
              <a:cxnLst/>
              <a:rect l="l" t="t" r="r" b="b"/>
              <a:pathLst>
                <a:path w="7600" h="9713" extrusionOk="0">
                  <a:moveTo>
                    <a:pt x="0" y="0"/>
                  </a:moveTo>
                  <a:lnTo>
                    <a:pt x="1464" y="9712"/>
                  </a:lnTo>
                  <a:lnTo>
                    <a:pt x="5783" y="9712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3"/>
            <p:cNvSpPr/>
            <p:nvPr/>
          </p:nvSpPr>
          <p:spPr>
            <a:xfrm>
              <a:off x="7518646" y="1625793"/>
              <a:ext cx="874899" cy="683814"/>
            </a:xfrm>
            <a:custGeom>
              <a:avLst/>
              <a:gdLst/>
              <a:ahLst/>
              <a:cxnLst/>
              <a:rect l="l" t="t" r="r" b="b"/>
              <a:pathLst>
                <a:path w="22316" h="17442" extrusionOk="0">
                  <a:moveTo>
                    <a:pt x="7674" y="1"/>
                  </a:moveTo>
                  <a:lnTo>
                    <a:pt x="2670" y="390"/>
                  </a:lnTo>
                  <a:lnTo>
                    <a:pt x="1" y="4393"/>
                  </a:lnTo>
                  <a:lnTo>
                    <a:pt x="3133" y="8508"/>
                  </a:lnTo>
                  <a:lnTo>
                    <a:pt x="3837" y="7285"/>
                  </a:lnTo>
                  <a:lnTo>
                    <a:pt x="3596" y="8730"/>
                  </a:lnTo>
                  <a:lnTo>
                    <a:pt x="3504" y="9305"/>
                  </a:lnTo>
                  <a:lnTo>
                    <a:pt x="3485" y="9490"/>
                  </a:lnTo>
                  <a:lnTo>
                    <a:pt x="3485" y="9602"/>
                  </a:lnTo>
                  <a:lnTo>
                    <a:pt x="3578" y="9787"/>
                  </a:lnTo>
                  <a:lnTo>
                    <a:pt x="3782" y="10158"/>
                  </a:lnTo>
                  <a:lnTo>
                    <a:pt x="4375" y="11140"/>
                  </a:lnTo>
                  <a:lnTo>
                    <a:pt x="5209" y="12493"/>
                  </a:lnTo>
                  <a:lnTo>
                    <a:pt x="6636" y="17442"/>
                  </a:lnTo>
                  <a:lnTo>
                    <a:pt x="15681" y="17442"/>
                  </a:lnTo>
                  <a:lnTo>
                    <a:pt x="17108" y="12474"/>
                  </a:lnTo>
                  <a:lnTo>
                    <a:pt x="17997" y="11047"/>
                  </a:lnTo>
                  <a:lnTo>
                    <a:pt x="18554" y="10121"/>
                  </a:lnTo>
                  <a:lnTo>
                    <a:pt x="18739" y="9768"/>
                  </a:lnTo>
                  <a:lnTo>
                    <a:pt x="18813" y="9602"/>
                  </a:lnTo>
                  <a:lnTo>
                    <a:pt x="18887" y="9361"/>
                  </a:lnTo>
                  <a:lnTo>
                    <a:pt x="18998" y="8990"/>
                  </a:lnTo>
                  <a:lnTo>
                    <a:pt x="19184" y="8508"/>
                  </a:lnTo>
                  <a:lnTo>
                    <a:pt x="22316" y="4393"/>
                  </a:lnTo>
                  <a:lnTo>
                    <a:pt x="19629" y="390"/>
                  </a:lnTo>
                  <a:lnTo>
                    <a:pt x="14643" y="1"/>
                  </a:lnTo>
                  <a:lnTo>
                    <a:pt x="12511" y="11752"/>
                  </a:lnTo>
                  <a:lnTo>
                    <a:pt x="9805" y="11752"/>
                  </a:lnTo>
                  <a:lnTo>
                    <a:pt x="76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3"/>
            <p:cNvSpPr/>
            <p:nvPr/>
          </p:nvSpPr>
          <p:spPr>
            <a:xfrm>
              <a:off x="7815114" y="1621441"/>
              <a:ext cx="114871" cy="595171"/>
            </a:xfrm>
            <a:custGeom>
              <a:avLst/>
              <a:gdLst/>
              <a:ahLst/>
              <a:cxnLst/>
              <a:rect l="l" t="t" r="r" b="b"/>
              <a:pathLst>
                <a:path w="2930" h="15181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1" y="75"/>
                  </a:lnTo>
                  <a:lnTo>
                    <a:pt x="1" y="130"/>
                  </a:lnTo>
                  <a:lnTo>
                    <a:pt x="2707" y="15088"/>
                  </a:lnTo>
                  <a:lnTo>
                    <a:pt x="2725" y="15125"/>
                  </a:lnTo>
                  <a:lnTo>
                    <a:pt x="2744" y="15143"/>
                  </a:lnTo>
                  <a:lnTo>
                    <a:pt x="2781" y="15162"/>
                  </a:lnTo>
                  <a:lnTo>
                    <a:pt x="2818" y="15180"/>
                  </a:lnTo>
                  <a:lnTo>
                    <a:pt x="2836" y="15180"/>
                  </a:lnTo>
                  <a:lnTo>
                    <a:pt x="2873" y="15162"/>
                  </a:lnTo>
                  <a:lnTo>
                    <a:pt x="2911" y="15125"/>
                  </a:lnTo>
                  <a:lnTo>
                    <a:pt x="2929" y="15088"/>
                  </a:lnTo>
                  <a:lnTo>
                    <a:pt x="2929" y="15050"/>
                  </a:lnTo>
                  <a:lnTo>
                    <a:pt x="223" y="93"/>
                  </a:lnTo>
                  <a:lnTo>
                    <a:pt x="205" y="38"/>
                  </a:lnTo>
                  <a:lnTo>
                    <a:pt x="167" y="19"/>
                  </a:lnTo>
                  <a:lnTo>
                    <a:pt x="13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3"/>
            <p:cNvSpPr/>
            <p:nvPr/>
          </p:nvSpPr>
          <p:spPr>
            <a:xfrm>
              <a:off x="7982245" y="1621441"/>
              <a:ext cx="114831" cy="595171"/>
            </a:xfrm>
            <a:custGeom>
              <a:avLst/>
              <a:gdLst/>
              <a:ahLst/>
              <a:cxnLst/>
              <a:rect l="l" t="t" r="r" b="b"/>
              <a:pathLst>
                <a:path w="2929" h="15181" extrusionOk="0">
                  <a:moveTo>
                    <a:pt x="2799" y="1"/>
                  </a:moveTo>
                  <a:lnTo>
                    <a:pt x="2762" y="19"/>
                  </a:lnTo>
                  <a:lnTo>
                    <a:pt x="2725" y="38"/>
                  </a:lnTo>
                  <a:lnTo>
                    <a:pt x="2707" y="93"/>
                  </a:lnTo>
                  <a:lnTo>
                    <a:pt x="1" y="15050"/>
                  </a:lnTo>
                  <a:lnTo>
                    <a:pt x="1" y="15088"/>
                  </a:lnTo>
                  <a:lnTo>
                    <a:pt x="19" y="15125"/>
                  </a:lnTo>
                  <a:lnTo>
                    <a:pt x="56" y="15162"/>
                  </a:lnTo>
                  <a:lnTo>
                    <a:pt x="93" y="15180"/>
                  </a:lnTo>
                  <a:lnTo>
                    <a:pt x="112" y="15180"/>
                  </a:lnTo>
                  <a:lnTo>
                    <a:pt x="149" y="15162"/>
                  </a:lnTo>
                  <a:lnTo>
                    <a:pt x="186" y="15143"/>
                  </a:lnTo>
                  <a:lnTo>
                    <a:pt x="204" y="15125"/>
                  </a:lnTo>
                  <a:lnTo>
                    <a:pt x="223" y="15088"/>
                  </a:lnTo>
                  <a:lnTo>
                    <a:pt x="2929" y="130"/>
                  </a:lnTo>
                  <a:lnTo>
                    <a:pt x="2929" y="75"/>
                  </a:lnTo>
                  <a:lnTo>
                    <a:pt x="2910" y="38"/>
                  </a:lnTo>
                  <a:lnTo>
                    <a:pt x="2892" y="19"/>
                  </a:lnTo>
                  <a:lnTo>
                    <a:pt x="283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3"/>
            <p:cNvSpPr/>
            <p:nvPr/>
          </p:nvSpPr>
          <p:spPr>
            <a:xfrm>
              <a:off x="7774420" y="2305215"/>
              <a:ext cx="363352" cy="20387"/>
            </a:xfrm>
            <a:custGeom>
              <a:avLst/>
              <a:gdLst/>
              <a:ahLst/>
              <a:cxnLst/>
              <a:rect l="l" t="t" r="r" b="b"/>
              <a:pathLst>
                <a:path w="9268" h="520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56"/>
                  </a:lnTo>
                  <a:lnTo>
                    <a:pt x="1" y="112"/>
                  </a:lnTo>
                  <a:lnTo>
                    <a:pt x="1" y="149"/>
                  </a:lnTo>
                  <a:lnTo>
                    <a:pt x="19" y="186"/>
                  </a:lnTo>
                  <a:lnTo>
                    <a:pt x="38" y="223"/>
                  </a:lnTo>
                  <a:lnTo>
                    <a:pt x="93" y="223"/>
                  </a:lnTo>
                  <a:lnTo>
                    <a:pt x="668" y="297"/>
                  </a:lnTo>
                  <a:lnTo>
                    <a:pt x="1261" y="371"/>
                  </a:lnTo>
                  <a:lnTo>
                    <a:pt x="2392" y="445"/>
                  </a:lnTo>
                  <a:lnTo>
                    <a:pt x="3485" y="501"/>
                  </a:lnTo>
                  <a:lnTo>
                    <a:pt x="4542" y="519"/>
                  </a:lnTo>
                  <a:lnTo>
                    <a:pt x="5505" y="501"/>
                  </a:lnTo>
                  <a:lnTo>
                    <a:pt x="6377" y="464"/>
                  </a:lnTo>
                  <a:lnTo>
                    <a:pt x="7174" y="427"/>
                  </a:lnTo>
                  <a:lnTo>
                    <a:pt x="7841" y="371"/>
                  </a:lnTo>
                  <a:lnTo>
                    <a:pt x="8823" y="278"/>
                  </a:lnTo>
                  <a:lnTo>
                    <a:pt x="9175" y="223"/>
                  </a:lnTo>
                  <a:lnTo>
                    <a:pt x="9212" y="223"/>
                  </a:lnTo>
                  <a:lnTo>
                    <a:pt x="9249" y="186"/>
                  </a:lnTo>
                  <a:lnTo>
                    <a:pt x="9268" y="149"/>
                  </a:lnTo>
                  <a:lnTo>
                    <a:pt x="9268" y="112"/>
                  </a:lnTo>
                  <a:lnTo>
                    <a:pt x="9249" y="56"/>
                  </a:lnTo>
                  <a:lnTo>
                    <a:pt x="9231" y="37"/>
                  </a:lnTo>
                  <a:lnTo>
                    <a:pt x="9194" y="19"/>
                  </a:lnTo>
                  <a:lnTo>
                    <a:pt x="9138" y="0"/>
                  </a:lnTo>
                  <a:lnTo>
                    <a:pt x="8934" y="37"/>
                  </a:lnTo>
                  <a:lnTo>
                    <a:pt x="8378" y="93"/>
                  </a:lnTo>
                  <a:lnTo>
                    <a:pt x="7489" y="186"/>
                  </a:lnTo>
                  <a:lnTo>
                    <a:pt x="6358" y="260"/>
                  </a:lnTo>
                  <a:lnTo>
                    <a:pt x="5709" y="278"/>
                  </a:lnTo>
                  <a:lnTo>
                    <a:pt x="5005" y="297"/>
                  </a:lnTo>
                  <a:lnTo>
                    <a:pt x="4264" y="297"/>
                  </a:lnTo>
                  <a:lnTo>
                    <a:pt x="3485" y="278"/>
                  </a:lnTo>
                  <a:lnTo>
                    <a:pt x="2670" y="241"/>
                  </a:lnTo>
                  <a:lnTo>
                    <a:pt x="1836" y="186"/>
                  </a:lnTo>
                  <a:lnTo>
                    <a:pt x="983" y="1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3"/>
            <p:cNvSpPr/>
            <p:nvPr/>
          </p:nvSpPr>
          <p:spPr>
            <a:xfrm>
              <a:off x="7742467" y="2196225"/>
              <a:ext cx="426550" cy="19642"/>
            </a:xfrm>
            <a:custGeom>
              <a:avLst/>
              <a:gdLst/>
              <a:ahLst/>
              <a:cxnLst/>
              <a:rect l="l" t="t" r="r" b="b"/>
              <a:pathLst>
                <a:path w="10880" h="501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19" y="149"/>
                  </a:lnTo>
                  <a:lnTo>
                    <a:pt x="37" y="186"/>
                  </a:lnTo>
                  <a:lnTo>
                    <a:pt x="56" y="204"/>
                  </a:lnTo>
                  <a:lnTo>
                    <a:pt x="111" y="223"/>
                  </a:lnTo>
                  <a:lnTo>
                    <a:pt x="834" y="297"/>
                  </a:lnTo>
                  <a:lnTo>
                    <a:pt x="1539" y="352"/>
                  </a:lnTo>
                  <a:lnTo>
                    <a:pt x="2929" y="427"/>
                  </a:lnTo>
                  <a:lnTo>
                    <a:pt x="4245" y="482"/>
                  </a:lnTo>
                  <a:lnTo>
                    <a:pt x="5468" y="501"/>
                  </a:lnTo>
                  <a:lnTo>
                    <a:pt x="6598" y="482"/>
                  </a:lnTo>
                  <a:lnTo>
                    <a:pt x="7636" y="445"/>
                  </a:lnTo>
                  <a:lnTo>
                    <a:pt x="8526" y="408"/>
                  </a:lnTo>
                  <a:lnTo>
                    <a:pt x="9304" y="352"/>
                  </a:lnTo>
                  <a:lnTo>
                    <a:pt x="10398" y="260"/>
                  </a:lnTo>
                  <a:lnTo>
                    <a:pt x="10787" y="223"/>
                  </a:lnTo>
                  <a:lnTo>
                    <a:pt x="10843" y="204"/>
                  </a:lnTo>
                  <a:lnTo>
                    <a:pt x="10861" y="167"/>
                  </a:lnTo>
                  <a:lnTo>
                    <a:pt x="10880" y="130"/>
                  </a:lnTo>
                  <a:lnTo>
                    <a:pt x="10880" y="93"/>
                  </a:lnTo>
                  <a:lnTo>
                    <a:pt x="10880" y="56"/>
                  </a:lnTo>
                  <a:lnTo>
                    <a:pt x="10843" y="19"/>
                  </a:lnTo>
                  <a:lnTo>
                    <a:pt x="10806" y="0"/>
                  </a:lnTo>
                  <a:lnTo>
                    <a:pt x="10769" y="0"/>
                  </a:lnTo>
                  <a:lnTo>
                    <a:pt x="10528" y="19"/>
                  </a:lnTo>
                  <a:lnTo>
                    <a:pt x="9898" y="93"/>
                  </a:lnTo>
                  <a:lnTo>
                    <a:pt x="8915" y="167"/>
                  </a:lnTo>
                  <a:lnTo>
                    <a:pt x="7599" y="223"/>
                  </a:lnTo>
                  <a:lnTo>
                    <a:pt x="6839" y="260"/>
                  </a:lnTo>
                  <a:lnTo>
                    <a:pt x="4226" y="260"/>
                  </a:lnTo>
                  <a:lnTo>
                    <a:pt x="3262" y="223"/>
                  </a:lnTo>
                  <a:lnTo>
                    <a:pt x="2243" y="167"/>
                  </a:lnTo>
                  <a:lnTo>
                    <a:pt x="1205" y="93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3"/>
            <p:cNvSpPr/>
            <p:nvPr/>
          </p:nvSpPr>
          <p:spPr>
            <a:xfrm>
              <a:off x="7664724" y="1833618"/>
              <a:ext cx="25444" cy="82134"/>
            </a:xfrm>
            <a:custGeom>
              <a:avLst/>
              <a:gdLst/>
              <a:ahLst/>
              <a:cxnLst/>
              <a:rect l="l" t="t" r="r" b="b"/>
              <a:pathLst>
                <a:path w="649" h="2095" extrusionOk="0">
                  <a:moveTo>
                    <a:pt x="519" y="1"/>
                  </a:moveTo>
                  <a:lnTo>
                    <a:pt x="482" y="19"/>
                  </a:lnTo>
                  <a:lnTo>
                    <a:pt x="445" y="56"/>
                  </a:lnTo>
                  <a:lnTo>
                    <a:pt x="426" y="93"/>
                  </a:lnTo>
                  <a:lnTo>
                    <a:pt x="0" y="1965"/>
                  </a:lnTo>
                  <a:lnTo>
                    <a:pt x="0" y="2002"/>
                  </a:lnTo>
                  <a:lnTo>
                    <a:pt x="19" y="2039"/>
                  </a:lnTo>
                  <a:lnTo>
                    <a:pt x="37" y="2076"/>
                  </a:lnTo>
                  <a:lnTo>
                    <a:pt x="93" y="2095"/>
                  </a:lnTo>
                  <a:lnTo>
                    <a:pt x="148" y="2095"/>
                  </a:lnTo>
                  <a:lnTo>
                    <a:pt x="185" y="2076"/>
                  </a:lnTo>
                  <a:lnTo>
                    <a:pt x="204" y="2039"/>
                  </a:lnTo>
                  <a:lnTo>
                    <a:pt x="222" y="2002"/>
                  </a:lnTo>
                  <a:lnTo>
                    <a:pt x="649" y="130"/>
                  </a:lnTo>
                  <a:lnTo>
                    <a:pt x="649" y="93"/>
                  </a:lnTo>
                  <a:lnTo>
                    <a:pt x="630" y="56"/>
                  </a:lnTo>
                  <a:lnTo>
                    <a:pt x="612" y="19"/>
                  </a:lnTo>
                  <a:lnTo>
                    <a:pt x="5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3"/>
            <p:cNvSpPr/>
            <p:nvPr/>
          </p:nvSpPr>
          <p:spPr>
            <a:xfrm>
              <a:off x="8219867" y="1833618"/>
              <a:ext cx="51633" cy="129376"/>
            </a:xfrm>
            <a:custGeom>
              <a:avLst/>
              <a:gdLst/>
              <a:ahLst/>
              <a:cxnLst/>
              <a:rect l="l" t="t" r="r" b="b"/>
              <a:pathLst>
                <a:path w="1317" h="3300" extrusionOk="0">
                  <a:moveTo>
                    <a:pt x="74" y="1"/>
                  </a:moveTo>
                  <a:lnTo>
                    <a:pt x="37" y="38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0" y="149"/>
                  </a:lnTo>
                  <a:lnTo>
                    <a:pt x="1112" y="3226"/>
                  </a:lnTo>
                  <a:lnTo>
                    <a:pt x="1149" y="3281"/>
                  </a:lnTo>
                  <a:lnTo>
                    <a:pt x="1205" y="3300"/>
                  </a:lnTo>
                  <a:lnTo>
                    <a:pt x="1242" y="3281"/>
                  </a:lnTo>
                  <a:lnTo>
                    <a:pt x="1279" y="3263"/>
                  </a:lnTo>
                  <a:lnTo>
                    <a:pt x="1316" y="3226"/>
                  </a:lnTo>
                  <a:lnTo>
                    <a:pt x="1316" y="3188"/>
                  </a:lnTo>
                  <a:lnTo>
                    <a:pt x="1316" y="3151"/>
                  </a:lnTo>
                  <a:lnTo>
                    <a:pt x="204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3"/>
            <p:cNvSpPr/>
            <p:nvPr/>
          </p:nvSpPr>
          <p:spPr>
            <a:xfrm>
              <a:off x="7794061" y="1763873"/>
              <a:ext cx="103227" cy="450544"/>
            </a:xfrm>
            <a:custGeom>
              <a:avLst/>
              <a:gdLst/>
              <a:ahLst/>
              <a:cxnLst/>
              <a:rect l="l" t="t" r="r" b="b"/>
              <a:pathLst>
                <a:path w="2633" h="11492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2410" y="11399"/>
                  </a:lnTo>
                  <a:lnTo>
                    <a:pt x="2428" y="11436"/>
                  </a:lnTo>
                  <a:lnTo>
                    <a:pt x="2447" y="11473"/>
                  </a:lnTo>
                  <a:lnTo>
                    <a:pt x="2484" y="11492"/>
                  </a:lnTo>
                  <a:lnTo>
                    <a:pt x="2539" y="11492"/>
                  </a:lnTo>
                  <a:lnTo>
                    <a:pt x="2576" y="11473"/>
                  </a:lnTo>
                  <a:lnTo>
                    <a:pt x="2614" y="11436"/>
                  </a:lnTo>
                  <a:lnTo>
                    <a:pt x="2632" y="11399"/>
                  </a:lnTo>
                  <a:lnTo>
                    <a:pt x="2632" y="11362"/>
                  </a:lnTo>
                  <a:lnTo>
                    <a:pt x="223" y="93"/>
                  </a:lnTo>
                  <a:lnTo>
                    <a:pt x="204" y="56"/>
                  </a:lnTo>
                  <a:lnTo>
                    <a:pt x="167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3"/>
            <p:cNvSpPr/>
            <p:nvPr/>
          </p:nvSpPr>
          <p:spPr>
            <a:xfrm>
              <a:off x="7755523" y="1893916"/>
              <a:ext cx="85075" cy="220214"/>
            </a:xfrm>
            <a:custGeom>
              <a:avLst/>
              <a:gdLst/>
              <a:ahLst/>
              <a:cxnLst/>
              <a:rect l="l" t="t" r="r" b="b"/>
              <a:pathLst>
                <a:path w="2170" h="5617" extrusionOk="0">
                  <a:moveTo>
                    <a:pt x="112" y="1"/>
                  </a:moveTo>
                  <a:lnTo>
                    <a:pt x="75" y="19"/>
                  </a:lnTo>
                  <a:lnTo>
                    <a:pt x="19" y="38"/>
                  </a:lnTo>
                  <a:lnTo>
                    <a:pt x="1" y="75"/>
                  </a:lnTo>
                  <a:lnTo>
                    <a:pt x="1" y="112"/>
                  </a:lnTo>
                  <a:lnTo>
                    <a:pt x="1" y="149"/>
                  </a:lnTo>
                  <a:lnTo>
                    <a:pt x="1965" y="5543"/>
                  </a:lnTo>
                  <a:lnTo>
                    <a:pt x="2003" y="5598"/>
                  </a:lnTo>
                  <a:lnTo>
                    <a:pt x="2058" y="5617"/>
                  </a:lnTo>
                  <a:lnTo>
                    <a:pt x="2095" y="5598"/>
                  </a:lnTo>
                  <a:lnTo>
                    <a:pt x="2132" y="5580"/>
                  </a:lnTo>
                  <a:lnTo>
                    <a:pt x="2169" y="5543"/>
                  </a:lnTo>
                  <a:lnTo>
                    <a:pt x="2169" y="5506"/>
                  </a:lnTo>
                  <a:lnTo>
                    <a:pt x="2169" y="5469"/>
                  </a:lnTo>
                  <a:lnTo>
                    <a:pt x="205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3"/>
            <p:cNvSpPr/>
            <p:nvPr/>
          </p:nvSpPr>
          <p:spPr>
            <a:xfrm>
              <a:off x="8012786" y="1790767"/>
              <a:ext cx="84291" cy="385856"/>
            </a:xfrm>
            <a:custGeom>
              <a:avLst/>
              <a:gdLst/>
              <a:ahLst/>
              <a:cxnLst/>
              <a:rect l="l" t="t" r="r" b="b"/>
              <a:pathLst>
                <a:path w="2150" h="9842" extrusionOk="0">
                  <a:moveTo>
                    <a:pt x="2020" y="0"/>
                  </a:moveTo>
                  <a:lnTo>
                    <a:pt x="1983" y="19"/>
                  </a:lnTo>
                  <a:lnTo>
                    <a:pt x="1946" y="37"/>
                  </a:lnTo>
                  <a:lnTo>
                    <a:pt x="1928" y="93"/>
                  </a:lnTo>
                  <a:lnTo>
                    <a:pt x="0" y="9712"/>
                  </a:lnTo>
                  <a:lnTo>
                    <a:pt x="0" y="9749"/>
                  </a:lnTo>
                  <a:lnTo>
                    <a:pt x="19" y="9786"/>
                  </a:lnTo>
                  <a:lnTo>
                    <a:pt x="37" y="9823"/>
                  </a:lnTo>
                  <a:lnTo>
                    <a:pt x="74" y="9842"/>
                  </a:lnTo>
                  <a:lnTo>
                    <a:pt x="111" y="9842"/>
                  </a:lnTo>
                  <a:lnTo>
                    <a:pt x="148" y="9823"/>
                  </a:lnTo>
                  <a:lnTo>
                    <a:pt x="167" y="9805"/>
                  </a:lnTo>
                  <a:lnTo>
                    <a:pt x="204" y="9786"/>
                  </a:lnTo>
                  <a:lnTo>
                    <a:pt x="204" y="9749"/>
                  </a:lnTo>
                  <a:lnTo>
                    <a:pt x="2150" y="130"/>
                  </a:lnTo>
                  <a:lnTo>
                    <a:pt x="2150" y="93"/>
                  </a:lnTo>
                  <a:lnTo>
                    <a:pt x="2131" y="56"/>
                  </a:lnTo>
                  <a:lnTo>
                    <a:pt x="2113" y="19"/>
                  </a:lnTo>
                  <a:lnTo>
                    <a:pt x="205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3"/>
            <p:cNvSpPr/>
            <p:nvPr/>
          </p:nvSpPr>
          <p:spPr>
            <a:xfrm>
              <a:off x="8026586" y="1888113"/>
              <a:ext cx="91583" cy="326303"/>
            </a:xfrm>
            <a:custGeom>
              <a:avLst/>
              <a:gdLst/>
              <a:ahLst/>
              <a:cxnLst/>
              <a:rect l="l" t="t" r="r" b="b"/>
              <a:pathLst>
                <a:path w="2336" h="8323" extrusionOk="0">
                  <a:moveTo>
                    <a:pt x="2224" y="1"/>
                  </a:moveTo>
                  <a:lnTo>
                    <a:pt x="2169" y="19"/>
                  </a:lnTo>
                  <a:lnTo>
                    <a:pt x="2150" y="38"/>
                  </a:lnTo>
                  <a:lnTo>
                    <a:pt x="2132" y="75"/>
                  </a:lnTo>
                  <a:lnTo>
                    <a:pt x="0" y="8174"/>
                  </a:lnTo>
                  <a:lnTo>
                    <a:pt x="0" y="8230"/>
                  </a:lnTo>
                  <a:lnTo>
                    <a:pt x="19" y="8267"/>
                  </a:lnTo>
                  <a:lnTo>
                    <a:pt x="56" y="8304"/>
                  </a:lnTo>
                  <a:lnTo>
                    <a:pt x="93" y="8323"/>
                  </a:lnTo>
                  <a:lnTo>
                    <a:pt x="148" y="8323"/>
                  </a:lnTo>
                  <a:lnTo>
                    <a:pt x="186" y="8304"/>
                  </a:lnTo>
                  <a:lnTo>
                    <a:pt x="204" y="8267"/>
                  </a:lnTo>
                  <a:lnTo>
                    <a:pt x="223" y="8230"/>
                  </a:lnTo>
                  <a:lnTo>
                    <a:pt x="2335" y="130"/>
                  </a:lnTo>
                  <a:lnTo>
                    <a:pt x="2335" y="93"/>
                  </a:lnTo>
                  <a:lnTo>
                    <a:pt x="2335" y="56"/>
                  </a:lnTo>
                  <a:lnTo>
                    <a:pt x="2298" y="19"/>
                  </a:lnTo>
                  <a:lnTo>
                    <a:pt x="226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33"/>
            <p:cNvSpPr/>
            <p:nvPr/>
          </p:nvSpPr>
          <p:spPr>
            <a:xfrm>
              <a:off x="8228570" y="1698479"/>
              <a:ext cx="42929" cy="119183"/>
            </a:xfrm>
            <a:custGeom>
              <a:avLst/>
              <a:gdLst/>
              <a:ahLst/>
              <a:cxnLst/>
              <a:rect l="l" t="t" r="r" b="b"/>
              <a:pathLst>
                <a:path w="1095" h="3040" extrusionOk="0">
                  <a:moveTo>
                    <a:pt x="927" y="0"/>
                  </a:moveTo>
                  <a:lnTo>
                    <a:pt x="909" y="37"/>
                  </a:lnTo>
                  <a:lnTo>
                    <a:pt x="872" y="74"/>
                  </a:lnTo>
                  <a:lnTo>
                    <a:pt x="1" y="2892"/>
                  </a:lnTo>
                  <a:lnTo>
                    <a:pt x="1" y="2947"/>
                  </a:lnTo>
                  <a:lnTo>
                    <a:pt x="1" y="2984"/>
                  </a:lnTo>
                  <a:lnTo>
                    <a:pt x="38" y="3021"/>
                  </a:lnTo>
                  <a:lnTo>
                    <a:pt x="75" y="3040"/>
                  </a:lnTo>
                  <a:lnTo>
                    <a:pt x="112" y="3040"/>
                  </a:lnTo>
                  <a:lnTo>
                    <a:pt x="168" y="3021"/>
                  </a:lnTo>
                  <a:lnTo>
                    <a:pt x="186" y="3003"/>
                  </a:lnTo>
                  <a:lnTo>
                    <a:pt x="205" y="2966"/>
                  </a:lnTo>
                  <a:lnTo>
                    <a:pt x="1094" y="148"/>
                  </a:lnTo>
                  <a:lnTo>
                    <a:pt x="1094" y="93"/>
                  </a:lnTo>
                  <a:lnTo>
                    <a:pt x="1094" y="56"/>
                  </a:lnTo>
                  <a:lnTo>
                    <a:pt x="1057" y="19"/>
                  </a:lnTo>
                  <a:lnTo>
                    <a:pt x="10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3"/>
            <p:cNvSpPr/>
            <p:nvPr/>
          </p:nvSpPr>
          <p:spPr>
            <a:xfrm>
              <a:off x="8270010" y="1643984"/>
              <a:ext cx="18936" cy="40734"/>
            </a:xfrm>
            <a:custGeom>
              <a:avLst/>
              <a:gdLst/>
              <a:ahLst/>
              <a:cxnLst/>
              <a:rect l="l" t="t" r="r" b="b"/>
              <a:pathLst>
                <a:path w="483" h="1039" extrusionOk="0">
                  <a:moveTo>
                    <a:pt x="352" y="0"/>
                  </a:moveTo>
                  <a:lnTo>
                    <a:pt x="315" y="19"/>
                  </a:lnTo>
                  <a:lnTo>
                    <a:pt x="278" y="37"/>
                  </a:lnTo>
                  <a:lnTo>
                    <a:pt x="260" y="74"/>
                  </a:lnTo>
                  <a:lnTo>
                    <a:pt x="0" y="890"/>
                  </a:lnTo>
                  <a:lnTo>
                    <a:pt x="0" y="945"/>
                  </a:lnTo>
                  <a:lnTo>
                    <a:pt x="0" y="982"/>
                  </a:lnTo>
                  <a:lnTo>
                    <a:pt x="37" y="1019"/>
                  </a:lnTo>
                  <a:lnTo>
                    <a:pt x="74" y="1038"/>
                  </a:lnTo>
                  <a:lnTo>
                    <a:pt x="111" y="1038"/>
                  </a:lnTo>
                  <a:lnTo>
                    <a:pt x="167" y="1019"/>
                  </a:lnTo>
                  <a:lnTo>
                    <a:pt x="204" y="1001"/>
                  </a:lnTo>
                  <a:lnTo>
                    <a:pt x="223" y="964"/>
                  </a:lnTo>
                  <a:lnTo>
                    <a:pt x="464" y="148"/>
                  </a:lnTo>
                  <a:lnTo>
                    <a:pt x="482" y="111"/>
                  </a:lnTo>
                  <a:lnTo>
                    <a:pt x="464" y="56"/>
                  </a:lnTo>
                  <a:lnTo>
                    <a:pt x="426" y="37"/>
                  </a:lnTo>
                  <a:lnTo>
                    <a:pt x="38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3"/>
            <p:cNvSpPr/>
            <p:nvPr/>
          </p:nvSpPr>
          <p:spPr>
            <a:xfrm>
              <a:off x="7672683" y="1780574"/>
              <a:ext cx="17485" cy="31286"/>
            </a:xfrm>
            <a:custGeom>
              <a:avLst/>
              <a:gdLst/>
              <a:ahLst/>
              <a:cxnLst/>
              <a:rect l="l" t="t" r="r" b="b"/>
              <a:pathLst>
                <a:path w="446" h="798" extrusionOk="0">
                  <a:moveTo>
                    <a:pt x="75" y="1"/>
                  </a:moveTo>
                  <a:lnTo>
                    <a:pt x="38" y="38"/>
                  </a:lnTo>
                  <a:lnTo>
                    <a:pt x="19" y="75"/>
                  </a:lnTo>
                  <a:lnTo>
                    <a:pt x="1" y="112"/>
                  </a:lnTo>
                  <a:lnTo>
                    <a:pt x="19" y="149"/>
                  </a:lnTo>
                  <a:lnTo>
                    <a:pt x="223" y="723"/>
                  </a:lnTo>
                  <a:lnTo>
                    <a:pt x="279" y="779"/>
                  </a:lnTo>
                  <a:lnTo>
                    <a:pt x="335" y="798"/>
                  </a:lnTo>
                  <a:lnTo>
                    <a:pt x="372" y="779"/>
                  </a:lnTo>
                  <a:lnTo>
                    <a:pt x="409" y="760"/>
                  </a:lnTo>
                  <a:lnTo>
                    <a:pt x="446" y="723"/>
                  </a:lnTo>
                  <a:lnTo>
                    <a:pt x="446" y="686"/>
                  </a:lnTo>
                  <a:lnTo>
                    <a:pt x="446" y="649"/>
                  </a:lnTo>
                  <a:lnTo>
                    <a:pt x="223" y="75"/>
                  </a:lnTo>
                  <a:lnTo>
                    <a:pt x="205" y="38"/>
                  </a:lnTo>
                  <a:lnTo>
                    <a:pt x="168" y="19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3"/>
            <p:cNvSpPr/>
            <p:nvPr/>
          </p:nvSpPr>
          <p:spPr>
            <a:xfrm>
              <a:off x="7621834" y="1643984"/>
              <a:ext cx="49438" cy="117027"/>
            </a:xfrm>
            <a:custGeom>
              <a:avLst/>
              <a:gdLst/>
              <a:ahLst/>
              <a:cxnLst/>
              <a:rect l="l" t="t" r="r" b="b"/>
              <a:pathLst>
                <a:path w="1261" h="2985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74"/>
                  </a:lnTo>
                  <a:lnTo>
                    <a:pt x="1" y="111"/>
                  </a:lnTo>
                  <a:lnTo>
                    <a:pt x="1" y="148"/>
                  </a:lnTo>
                  <a:lnTo>
                    <a:pt x="1038" y="2910"/>
                  </a:lnTo>
                  <a:lnTo>
                    <a:pt x="1094" y="2966"/>
                  </a:lnTo>
                  <a:lnTo>
                    <a:pt x="1150" y="2984"/>
                  </a:lnTo>
                  <a:lnTo>
                    <a:pt x="1187" y="2984"/>
                  </a:lnTo>
                  <a:lnTo>
                    <a:pt x="1224" y="2966"/>
                  </a:lnTo>
                  <a:lnTo>
                    <a:pt x="1242" y="2929"/>
                  </a:lnTo>
                  <a:lnTo>
                    <a:pt x="1261" y="2891"/>
                  </a:lnTo>
                  <a:lnTo>
                    <a:pt x="1261" y="2836"/>
                  </a:lnTo>
                  <a:lnTo>
                    <a:pt x="223" y="74"/>
                  </a:lnTo>
                  <a:lnTo>
                    <a:pt x="186" y="37"/>
                  </a:lnTo>
                  <a:lnTo>
                    <a:pt x="149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3"/>
            <p:cNvSpPr/>
            <p:nvPr/>
          </p:nvSpPr>
          <p:spPr>
            <a:xfrm>
              <a:off x="7625480" y="2311018"/>
              <a:ext cx="190419" cy="708513"/>
            </a:xfrm>
            <a:custGeom>
              <a:avLst/>
              <a:gdLst/>
              <a:ahLst/>
              <a:cxnLst/>
              <a:rect l="l" t="t" r="r" b="b"/>
              <a:pathLst>
                <a:path w="4857" h="18072" extrusionOk="0">
                  <a:moveTo>
                    <a:pt x="4745" y="1"/>
                  </a:moveTo>
                  <a:lnTo>
                    <a:pt x="4708" y="19"/>
                  </a:lnTo>
                  <a:lnTo>
                    <a:pt x="4671" y="38"/>
                  </a:lnTo>
                  <a:lnTo>
                    <a:pt x="4652" y="75"/>
                  </a:lnTo>
                  <a:lnTo>
                    <a:pt x="4448" y="557"/>
                  </a:lnTo>
                  <a:lnTo>
                    <a:pt x="3967" y="1836"/>
                  </a:lnTo>
                  <a:lnTo>
                    <a:pt x="3651" y="2725"/>
                  </a:lnTo>
                  <a:lnTo>
                    <a:pt x="3281" y="3745"/>
                  </a:lnTo>
                  <a:lnTo>
                    <a:pt x="2892" y="4912"/>
                  </a:lnTo>
                  <a:lnTo>
                    <a:pt x="2502" y="6173"/>
                  </a:lnTo>
                  <a:lnTo>
                    <a:pt x="2076" y="7526"/>
                  </a:lnTo>
                  <a:lnTo>
                    <a:pt x="1668" y="8953"/>
                  </a:lnTo>
                  <a:lnTo>
                    <a:pt x="1298" y="10417"/>
                  </a:lnTo>
                  <a:lnTo>
                    <a:pt x="927" y="11937"/>
                  </a:lnTo>
                  <a:lnTo>
                    <a:pt x="760" y="12697"/>
                  </a:lnTo>
                  <a:lnTo>
                    <a:pt x="612" y="13457"/>
                  </a:lnTo>
                  <a:lnTo>
                    <a:pt x="464" y="14217"/>
                  </a:lnTo>
                  <a:lnTo>
                    <a:pt x="352" y="14995"/>
                  </a:lnTo>
                  <a:lnTo>
                    <a:pt x="241" y="15736"/>
                  </a:lnTo>
                  <a:lnTo>
                    <a:pt x="148" y="16496"/>
                  </a:lnTo>
                  <a:lnTo>
                    <a:pt x="56" y="17238"/>
                  </a:lnTo>
                  <a:lnTo>
                    <a:pt x="0" y="17961"/>
                  </a:lnTo>
                  <a:lnTo>
                    <a:pt x="19" y="17998"/>
                  </a:lnTo>
                  <a:lnTo>
                    <a:pt x="37" y="18035"/>
                  </a:lnTo>
                  <a:lnTo>
                    <a:pt x="74" y="18072"/>
                  </a:lnTo>
                  <a:lnTo>
                    <a:pt x="167" y="18072"/>
                  </a:lnTo>
                  <a:lnTo>
                    <a:pt x="204" y="18053"/>
                  </a:lnTo>
                  <a:lnTo>
                    <a:pt x="223" y="18016"/>
                  </a:lnTo>
                  <a:lnTo>
                    <a:pt x="223" y="17979"/>
                  </a:lnTo>
                  <a:lnTo>
                    <a:pt x="278" y="17256"/>
                  </a:lnTo>
                  <a:lnTo>
                    <a:pt x="352" y="16515"/>
                  </a:lnTo>
                  <a:lnTo>
                    <a:pt x="464" y="15773"/>
                  </a:lnTo>
                  <a:lnTo>
                    <a:pt x="575" y="15014"/>
                  </a:lnTo>
                  <a:lnTo>
                    <a:pt x="686" y="14254"/>
                  </a:lnTo>
                  <a:lnTo>
                    <a:pt x="834" y="13494"/>
                  </a:lnTo>
                  <a:lnTo>
                    <a:pt x="983" y="12734"/>
                  </a:lnTo>
                  <a:lnTo>
                    <a:pt x="1149" y="11974"/>
                  </a:lnTo>
                  <a:lnTo>
                    <a:pt x="1501" y="10473"/>
                  </a:lnTo>
                  <a:lnTo>
                    <a:pt x="1891" y="8990"/>
                  </a:lnTo>
                  <a:lnTo>
                    <a:pt x="2298" y="7581"/>
                  </a:lnTo>
                  <a:lnTo>
                    <a:pt x="2706" y="6228"/>
                  </a:lnTo>
                  <a:lnTo>
                    <a:pt x="3114" y="4968"/>
                  </a:lnTo>
                  <a:lnTo>
                    <a:pt x="3503" y="3819"/>
                  </a:lnTo>
                  <a:lnTo>
                    <a:pt x="3855" y="2799"/>
                  </a:lnTo>
                  <a:lnTo>
                    <a:pt x="4189" y="1910"/>
                  </a:lnTo>
                  <a:lnTo>
                    <a:pt x="4671" y="631"/>
                  </a:lnTo>
                  <a:lnTo>
                    <a:pt x="4856" y="149"/>
                  </a:lnTo>
                  <a:lnTo>
                    <a:pt x="4856" y="112"/>
                  </a:lnTo>
                  <a:lnTo>
                    <a:pt x="4856" y="75"/>
                  </a:lnTo>
                  <a:lnTo>
                    <a:pt x="4838" y="38"/>
                  </a:lnTo>
                  <a:lnTo>
                    <a:pt x="4801" y="19"/>
                  </a:lnTo>
                  <a:lnTo>
                    <a:pt x="474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3"/>
            <p:cNvSpPr/>
            <p:nvPr/>
          </p:nvSpPr>
          <p:spPr>
            <a:xfrm>
              <a:off x="8100684" y="2308861"/>
              <a:ext cx="191869" cy="723019"/>
            </a:xfrm>
            <a:custGeom>
              <a:avLst/>
              <a:gdLst/>
              <a:ahLst/>
              <a:cxnLst/>
              <a:rect l="l" t="t" r="r" b="b"/>
              <a:pathLst>
                <a:path w="4894" h="18442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74"/>
                  </a:lnTo>
                  <a:lnTo>
                    <a:pt x="1" y="111"/>
                  </a:lnTo>
                  <a:lnTo>
                    <a:pt x="1" y="148"/>
                  </a:lnTo>
                  <a:lnTo>
                    <a:pt x="186" y="686"/>
                  </a:lnTo>
                  <a:lnTo>
                    <a:pt x="668" y="2057"/>
                  </a:lnTo>
                  <a:lnTo>
                    <a:pt x="1335" y="4115"/>
                  </a:lnTo>
                  <a:lnTo>
                    <a:pt x="1724" y="5357"/>
                  </a:lnTo>
                  <a:lnTo>
                    <a:pt x="2132" y="6672"/>
                  </a:lnTo>
                  <a:lnTo>
                    <a:pt x="2540" y="8100"/>
                  </a:lnTo>
                  <a:lnTo>
                    <a:pt x="2948" y="9564"/>
                  </a:lnTo>
                  <a:lnTo>
                    <a:pt x="3337" y="11065"/>
                  </a:lnTo>
                  <a:lnTo>
                    <a:pt x="3689" y="12585"/>
                  </a:lnTo>
                  <a:lnTo>
                    <a:pt x="4023" y="14086"/>
                  </a:lnTo>
                  <a:lnTo>
                    <a:pt x="4171" y="14828"/>
                  </a:lnTo>
                  <a:lnTo>
                    <a:pt x="4301" y="15569"/>
                  </a:lnTo>
                  <a:lnTo>
                    <a:pt x="4412" y="16292"/>
                  </a:lnTo>
                  <a:lnTo>
                    <a:pt x="4523" y="16996"/>
                  </a:lnTo>
                  <a:lnTo>
                    <a:pt x="4597" y="17682"/>
                  </a:lnTo>
                  <a:lnTo>
                    <a:pt x="4671" y="18349"/>
                  </a:lnTo>
                  <a:lnTo>
                    <a:pt x="4690" y="18386"/>
                  </a:lnTo>
                  <a:lnTo>
                    <a:pt x="4708" y="18423"/>
                  </a:lnTo>
                  <a:lnTo>
                    <a:pt x="4745" y="18442"/>
                  </a:lnTo>
                  <a:lnTo>
                    <a:pt x="4838" y="18442"/>
                  </a:lnTo>
                  <a:lnTo>
                    <a:pt x="4875" y="18405"/>
                  </a:lnTo>
                  <a:lnTo>
                    <a:pt x="4894" y="18368"/>
                  </a:lnTo>
                  <a:lnTo>
                    <a:pt x="4894" y="18331"/>
                  </a:lnTo>
                  <a:lnTo>
                    <a:pt x="4820" y="17663"/>
                  </a:lnTo>
                  <a:lnTo>
                    <a:pt x="4745" y="16978"/>
                  </a:lnTo>
                  <a:lnTo>
                    <a:pt x="4634" y="16255"/>
                  </a:lnTo>
                  <a:lnTo>
                    <a:pt x="4523" y="15532"/>
                  </a:lnTo>
                  <a:lnTo>
                    <a:pt x="4393" y="14809"/>
                  </a:lnTo>
                  <a:lnTo>
                    <a:pt x="4245" y="14049"/>
                  </a:lnTo>
                  <a:lnTo>
                    <a:pt x="3911" y="12548"/>
                  </a:lnTo>
                  <a:lnTo>
                    <a:pt x="3559" y="11010"/>
                  </a:lnTo>
                  <a:lnTo>
                    <a:pt x="3151" y="9508"/>
                  </a:lnTo>
                  <a:lnTo>
                    <a:pt x="2762" y="8044"/>
                  </a:lnTo>
                  <a:lnTo>
                    <a:pt x="2336" y="6617"/>
                  </a:lnTo>
                  <a:lnTo>
                    <a:pt x="1947" y="5282"/>
                  </a:lnTo>
                  <a:lnTo>
                    <a:pt x="1558" y="4059"/>
                  </a:lnTo>
                  <a:lnTo>
                    <a:pt x="872" y="2002"/>
                  </a:lnTo>
                  <a:lnTo>
                    <a:pt x="408" y="612"/>
                  </a:lnTo>
                  <a:lnTo>
                    <a:pt x="205" y="74"/>
                  </a:lnTo>
                  <a:lnTo>
                    <a:pt x="186" y="37"/>
                  </a:lnTo>
                  <a:lnTo>
                    <a:pt x="149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33"/>
            <p:cNvSpPr/>
            <p:nvPr/>
          </p:nvSpPr>
          <p:spPr>
            <a:xfrm>
              <a:off x="8026586" y="2316820"/>
              <a:ext cx="111185" cy="498531"/>
            </a:xfrm>
            <a:custGeom>
              <a:avLst/>
              <a:gdLst/>
              <a:ahLst/>
              <a:cxnLst/>
              <a:rect l="l" t="t" r="r" b="b"/>
              <a:pathLst>
                <a:path w="2836" h="12716" extrusionOk="0">
                  <a:moveTo>
                    <a:pt x="74" y="1"/>
                  </a:moveTo>
                  <a:lnTo>
                    <a:pt x="37" y="19"/>
                  </a:lnTo>
                  <a:lnTo>
                    <a:pt x="19" y="57"/>
                  </a:lnTo>
                  <a:lnTo>
                    <a:pt x="0" y="94"/>
                  </a:lnTo>
                  <a:lnTo>
                    <a:pt x="19" y="149"/>
                  </a:lnTo>
                  <a:lnTo>
                    <a:pt x="111" y="446"/>
                  </a:lnTo>
                  <a:lnTo>
                    <a:pt x="352" y="1243"/>
                  </a:lnTo>
                  <a:lnTo>
                    <a:pt x="686" y="2447"/>
                  </a:lnTo>
                  <a:lnTo>
                    <a:pt x="1112" y="4041"/>
                  </a:lnTo>
                  <a:lnTo>
                    <a:pt x="1316" y="4950"/>
                  </a:lnTo>
                  <a:lnTo>
                    <a:pt x="1539" y="5913"/>
                  </a:lnTo>
                  <a:lnTo>
                    <a:pt x="1761" y="6933"/>
                  </a:lnTo>
                  <a:lnTo>
                    <a:pt x="1965" y="8008"/>
                  </a:lnTo>
                  <a:lnTo>
                    <a:pt x="2169" y="9120"/>
                  </a:lnTo>
                  <a:lnTo>
                    <a:pt x="2335" y="10269"/>
                  </a:lnTo>
                  <a:lnTo>
                    <a:pt x="2502" y="11437"/>
                  </a:lnTo>
                  <a:lnTo>
                    <a:pt x="2613" y="12623"/>
                  </a:lnTo>
                  <a:lnTo>
                    <a:pt x="2632" y="12660"/>
                  </a:lnTo>
                  <a:lnTo>
                    <a:pt x="2651" y="12678"/>
                  </a:lnTo>
                  <a:lnTo>
                    <a:pt x="2688" y="12716"/>
                  </a:lnTo>
                  <a:lnTo>
                    <a:pt x="2743" y="12716"/>
                  </a:lnTo>
                  <a:lnTo>
                    <a:pt x="2780" y="12697"/>
                  </a:lnTo>
                  <a:lnTo>
                    <a:pt x="2817" y="12678"/>
                  </a:lnTo>
                  <a:lnTo>
                    <a:pt x="2836" y="12641"/>
                  </a:lnTo>
                  <a:lnTo>
                    <a:pt x="2836" y="12586"/>
                  </a:lnTo>
                  <a:lnTo>
                    <a:pt x="2706" y="11418"/>
                  </a:lnTo>
                  <a:lnTo>
                    <a:pt x="2558" y="10250"/>
                  </a:lnTo>
                  <a:lnTo>
                    <a:pt x="2391" y="9101"/>
                  </a:lnTo>
                  <a:lnTo>
                    <a:pt x="2187" y="7971"/>
                  </a:lnTo>
                  <a:lnTo>
                    <a:pt x="1983" y="6896"/>
                  </a:lnTo>
                  <a:lnTo>
                    <a:pt x="1761" y="5876"/>
                  </a:lnTo>
                  <a:lnTo>
                    <a:pt x="1539" y="4894"/>
                  </a:lnTo>
                  <a:lnTo>
                    <a:pt x="1316" y="3986"/>
                  </a:lnTo>
                  <a:lnTo>
                    <a:pt x="908" y="2392"/>
                  </a:lnTo>
                  <a:lnTo>
                    <a:pt x="556" y="1169"/>
                  </a:lnTo>
                  <a:lnTo>
                    <a:pt x="315" y="372"/>
                  </a:lnTo>
                  <a:lnTo>
                    <a:pt x="223" y="75"/>
                  </a:lnTo>
                  <a:lnTo>
                    <a:pt x="204" y="38"/>
                  </a:lnTo>
                  <a:lnTo>
                    <a:pt x="167" y="19"/>
                  </a:lnTo>
                  <a:lnTo>
                    <a:pt x="13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33"/>
            <p:cNvSpPr/>
            <p:nvPr/>
          </p:nvSpPr>
          <p:spPr>
            <a:xfrm>
              <a:off x="7809312" y="2316114"/>
              <a:ext cx="110480" cy="609677"/>
            </a:xfrm>
            <a:custGeom>
              <a:avLst/>
              <a:gdLst/>
              <a:ahLst/>
              <a:cxnLst/>
              <a:rect l="l" t="t" r="r" b="b"/>
              <a:pathLst>
                <a:path w="2818" h="15551" extrusionOk="0">
                  <a:moveTo>
                    <a:pt x="2688" y="0"/>
                  </a:moveTo>
                  <a:lnTo>
                    <a:pt x="2651" y="19"/>
                  </a:lnTo>
                  <a:lnTo>
                    <a:pt x="2614" y="37"/>
                  </a:lnTo>
                  <a:lnTo>
                    <a:pt x="2595" y="93"/>
                  </a:lnTo>
                  <a:lnTo>
                    <a:pt x="2373" y="872"/>
                  </a:lnTo>
                  <a:lnTo>
                    <a:pt x="2169" y="1687"/>
                  </a:lnTo>
                  <a:lnTo>
                    <a:pt x="1965" y="2521"/>
                  </a:lnTo>
                  <a:lnTo>
                    <a:pt x="1761" y="3392"/>
                  </a:lnTo>
                  <a:lnTo>
                    <a:pt x="1576" y="4263"/>
                  </a:lnTo>
                  <a:lnTo>
                    <a:pt x="1390" y="5153"/>
                  </a:lnTo>
                  <a:lnTo>
                    <a:pt x="1224" y="6080"/>
                  </a:lnTo>
                  <a:lnTo>
                    <a:pt x="1057" y="7025"/>
                  </a:lnTo>
                  <a:lnTo>
                    <a:pt x="760" y="8990"/>
                  </a:lnTo>
                  <a:lnTo>
                    <a:pt x="482" y="11028"/>
                  </a:lnTo>
                  <a:lnTo>
                    <a:pt x="223" y="13178"/>
                  </a:lnTo>
                  <a:lnTo>
                    <a:pt x="0" y="15440"/>
                  </a:lnTo>
                  <a:lnTo>
                    <a:pt x="19" y="15477"/>
                  </a:lnTo>
                  <a:lnTo>
                    <a:pt x="37" y="15514"/>
                  </a:lnTo>
                  <a:lnTo>
                    <a:pt x="56" y="15551"/>
                  </a:lnTo>
                  <a:lnTo>
                    <a:pt x="167" y="15551"/>
                  </a:lnTo>
                  <a:lnTo>
                    <a:pt x="186" y="15532"/>
                  </a:lnTo>
                  <a:lnTo>
                    <a:pt x="223" y="15495"/>
                  </a:lnTo>
                  <a:lnTo>
                    <a:pt x="223" y="15458"/>
                  </a:lnTo>
                  <a:lnTo>
                    <a:pt x="445" y="13215"/>
                  </a:lnTo>
                  <a:lnTo>
                    <a:pt x="686" y="11065"/>
                  </a:lnTo>
                  <a:lnTo>
                    <a:pt x="964" y="9027"/>
                  </a:lnTo>
                  <a:lnTo>
                    <a:pt x="1279" y="7062"/>
                  </a:lnTo>
                  <a:lnTo>
                    <a:pt x="1446" y="6117"/>
                  </a:lnTo>
                  <a:lnTo>
                    <a:pt x="1613" y="5209"/>
                  </a:lnTo>
                  <a:lnTo>
                    <a:pt x="1798" y="4319"/>
                  </a:lnTo>
                  <a:lnTo>
                    <a:pt x="1984" y="3429"/>
                  </a:lnTo>
                  <a:lnTo>
                    <a:pt x="2169" y="2577"/>
                  </a:lnTo>
                  <a:lnTo>
                    <a:pt x="2373" y="1743"/>
                  </a:lnTo>
                  <a:lnTo>
                    <a:pt x="2595" y="946"/>
                  </a:lnTo>
                  <a:lnTo>
                    <a:pt x="2818" y="149"/>
                  </a:lnTo>
                  <a:lnTo>
                    <a:pt x="2818" y="112"/>
                  </a:lnTo>
                  <a:lnTo>
                    <a:pt x="2799" y="56"/>
                  </a:lnTo>
                  <a:lnTo>
                    <a:pt x="2781" y="37"/>
                  </a:lnTo>
                  <a:lnTo>
                    <a:pt x="2743" y="19"/>
                  </a:lnTo>
                  <a:lnTo>
                    <a:pt x="268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3"/>
            <p:cNvSpPr/>
            <p:nvPr/>
          </p:nvSpPr>
          <p:spPr>
            <a:xfrm>
              <a:off x="7863807" y="2206379"/>
              <a:ext cx="190419" cy="127926"/>
            </a:xfrm>
            <a:custGeom>
              <a:avLst/>
              <a:gdLst/>
              <a:ahLst/>
              <a:cxnLst/>
              <a:rect l="l" t="t" r="r" b="b"/>
              <a:pathLst>
                <a:path w="4857" h="3263" extrusionOk="0">
                  <a:moveTo>
                    <a:pt x="4115" y="668"/>
                  </a:moveTo>
                  <a:lnTo>
                    <a:pt x="3930" y="2577"/>
                  </a:lnTo>
                  <a:lnTo>
                    <a:pt x="1131" y="2503"/>
                  </a:lnTo>
                  <a:lnTo>
                    <a:pt x="797" y="668"/>
                  </a:lnTo>
                  <a:close/>
                  <a:moveTo>
                    <a:pt x="0" y="1"/>
                  </a:moveTo>
                  <a:lnTo>
                    <a:pt x="557" y="3152"/>
                  </a:lnTo>
                  <a:lnTo>
                    <a:pt x="4541" y="3263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3"/>
            <p:cNvSpPr/>
            <p:nvPr/>
          </p:nvSpPr>
          <p:spPr>
            <a:xfrm>
              <a:off x="7935748" y="1627988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19" y="0"/>
                  </a:moveTo>
                  <a:lnTo>
                    <a:pt x="408" y="19"/>
                  </a:lnTo>
                  <a:lnTo>
                    <a:pt x="315" y="56"/>
                  </a:lnTo>
                  <a:lnTo>
                    <a:pt x="241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56" y="315"/>
                  </a:lnTo>
                  <a:lnTo>
                    <a:pt x="19" y="408"/>
                  </a:lnTo>
                  <a:lnTo>
                    <a:pt x="0" y="519"/>
                  </a:lnTo>
                  <a:lnTo>
                    <a:pt x="19" y="612"/>
                  </a:lnTo>
                  <a:lnTo>
                    <a:pt x="56" y="723"/>
                  </a:lnTo>
                  <a:lnTo>
                    <a:pt x="93" y="797"/>
                  </a:lnTo>
                  <a:lnTo>
                    <a:pt x="149" y="871"/>
                  </a:lnTo>
                  <a:lnTo>
                    <a:pt x="241" y="946"/>
                  </a:lnTo>
                  <a:lnTo>
                    <a:pt x="315" y="983"/>
                  </a:lnTo>
                  <a:lnTo>
                    <a:pt x="408" y="1020"/>
                  </a:lnTo>
                  <a:lnTo>
                    <a:pt x="612" y="1020"/>
                  </a:lnTo>
                  <a:lnTo>
                    <a:pt x="723" y="983"/>
                  </a:lnTo>
                  <a:lnTo>
                    <a:pt x="797" y="946"/>
                  </a:lnTo>
                  <a:lnTo>
                    <a:pt x="871" y="871"/>
                  </a:lnTo>
                  <a:lnTo>
                    <a:pt x="946" y="797"/>
                  </a:lnTo>
                  <a:lnTo>
                    <a:pt x="983" y="723"/>
                  </a:lnTo>
                  <a:lnTo>
                    <a:pt x="1020" y="612"/>
                  </a:lnTo>
                  <a:lnTo>
                    <a:pt x="1020" y="519"/>
                  </a:lnTo>
                  <a:lnTo>
                    <a:pt x="1020" y="408"/>
                  </a:lnTo>
                  <a:lnTo>
                    <a:pt x="983" y="315"/>
                  </a:lnTo>
                  <a:lnTo>
                    <a:pt x="946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56"/>
                  </a:lnTo>
                  <a:lnTo>
                    <a:pt x="612" y="19"/>
                  </a:lnTo>
                  <a:lnTo>
                    <a:pt x="51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3"/>
            <p:cNvSpPr/>
            <p:nvPr/>
          </p:nvSpPr>
          <p:spPr>
            <a:xfrm>
              <a:off x="7971346" y="1621441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1"/>
                  </a:moveTo>
                  <a:lnTo>
                    <a:pt x="316" y="38"/>
                  </a:lnTo>
                  <a:lnTo>
                    <a:pt x="223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38" y="316"/>
                  </a:lnTo>
                  <a:lnTo>
                    <a:pt x="19" y="408"/>
                  </a:lnTo>
                  <a:lnTo>
                    <a:pt x="1" y="501"/>
                  </a:lnTo>
                  <a:lnTo>
                    <a:pt x="19" y="612"/>
                  </a:lnTo>
                  <a:lnTo>
                    <a:pt x="38" y="705"/>
                  </a:lnTo>
                  <a:lnTo>
                    <a:pt x="93" y="797"/>
                  </a:lnTo>
                  <a:lnTo>
                    <a:pt x="149" y="872"/>
                  </a:lnTo>
                  <a:lnTo>
                    <a:pt x="223" y="927"/>
                  </a:lnTo>
                  <a:lnTo>
                    <a:pt x="316" y="983"/>
                  </a:lnTo>
                  <a:lnTo>
                    <a:pt x="408" y="1001"/>
                  </a:lnTo>
                  <a:lnTo>
                    <a:pt x="520" y="1020"/>
                  </a:lnTo>
                  <a:lnTo>
                    <a:pt x="612" y="1001"/>
                  </a:lnTo>
                  <a:lnTo>
                    <a:pt x="705" y="983"/>
                  </a:lnTo>
                  <a:lnTo>
                    <a:pt x="798" y="927"/>
                  </a:lnTo>
                  <a:lnTo>
                    <a:pt x="872" y="872"/>
                  </a:lnTo>
                  <a:lnTo>
                    <a:pt x="927" y="797"/>
                  </a:lnTo>
                  <a:lnTo>
                    <a:pt x="983" y="705"/>
                  </a:lnTo>
                  <a:lnTo>
                    <a:pt x="1001" y="612"/>
                  </a:lnTo>
                  <a:lnTo>
                    <a:pt x="1020" y="501"/>
                  </a:lnTo>
                  <a:lnTo>
                    <a:pt x="1001" y="408"/>
                  </a:lnTo>
                  <a:lnTo>
                    <a:pt x="983" y="316"/>
                  </a:lnTo>
                  <a:lnTo>
                    <a:pt x="927" y="223"/>
                  </a:lnTo>
                  <a:lnTo>
                    <a:pt x="872" y="149"/>
                  </a:lnTo>
                  <a:lnTo>
                    <a:pt x="798" y="93"/>
                  </a:lnTo>
                  <a:lnTo>
                    <a:pt x="705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3"/>
            <p:cNvSpPr/>
            <p:nvPr/>
          </p:nvSpPr>
          <p:spPr>
            <a:xfrm>
              <a:off x="7901601" y="1621441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1"/>
                  </a:moveTo>
                  <a:lnTo>
                    <a:pt x="315" y="38"/>
                  </a:lnTo>
                  <a:lnTo>
                    <a:pt x="223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56" y="316"/>
                  </a:lnTo>
                  <a:lnTo>
                    <a:pt x="19" y="408"/>
                  </a:lnTo>
                  <a:lnTo>
                    <a:pt x="0" y="501"/>
                  </a:lnTo>
                  <a:lnTo>
                    <a:pt x="19" y="612"/>
                  </a:lnTo>
                  <a:lnTo>
                    <a:pt x="56" y="705"/>
                  </a:lnTo>
                  <a:lnTo>
                    <a:pt x="93" y="797"/>
                  </a:lnTo>
                  <a:lnTo>
                    <a:pt x="149" y="872"/>
                  </a:lnTo>
                  <a:lnTo>
                    <a:pt x="223" y="927"/>
                  </a:lnTo>
                  <a:lnTo>
                    <a:pt x="315" y="983"/>
                  </a:lnTo>
                  <a:lnTo>
                    <a:pt x="408" y="1001"/>
                  </a:lnTo>
                  <a:lnTo>
                    <a:pt x="519" y="1020"/>
                  </a:lnTo>
                  <a:lnTo>
                    <a:pt x="612" y="1001"/>
                  </a:lnTo>
                  <a:lnTo>
                    <a:pt x="723" y="983"/>
                  </a:lnTo>
                  <a:lnTo>
                    <a:pt x="797" y="927"/>
                  </a:lnTo>
                  <a:lnTo>
                    <a:pt x="871" y="872"/>
                  </a:lnTo>
                  <a:lnTo>
                    <a:pt x="946" y="797"/>
                  </a:lnTo>
                  <a:lnTo>
                    <a:pt x="983" y="705"/>
                  </a:lnTo>
                  <a:lnTo>
                    <a:pt x="1020" y="612"/>
                  </a:lnTo>
                  <a:lnTo>
                    <a:pt x="1020" y="501"/>
                  </a:lnTo>
                  <a:lnTo>
                    <a:pt x="1020" y="408"/>
                  </a:lnTo>
                  <a:lnTo>
                    <a:pt x="983" y="316"/>
                  </a:lnTo>
                  <a:lnTo>
                    <a:pt x="946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33"/>
            <p:cNvSpPr/>
            <p:nvPr/>
          </p:nvSpPr>
          <p:spPr>
            <a:xfrm>
              <a:off x="7870354" y="1610542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0"/>
                  </a:moveTo>
                  <a:lnTo>
                    <a:pt x="315" y="38"/>
                  </a:lnTo>
                  <a:lnTo>
                    <a:pt x="223" y="75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37" y="297"/>
                  </a:lnTo>
                  <a:lnTo>
                    <a:pt x="19" y="390"/>
                  </a:lnTo>
                  <a:lnTo>
                    <a:pt x="0" y="501"/>
                  </a:lnTo>
                  <a:lnTo>
                    <a:pt x="19" y="612"/>
                  </a:lnTo>
                  <a:lnTo>
                    <a:pt x="37" y="705"/>
                  </a:lnTo>
                  <a:lnTo>
                    <a:pt x="93" y="779"/>
                  </a:lnTo>
                  <a:lnTo>
                    <a:pt x="149" y="853"/>
                  </a:lnTo>
                  <a:lnTo>
                    <a:pt x="223" y="927"/>
                  </a:lnTo>
                  <a:lnTo>
                    <a:pt x="315" y="964"/>
                  </a:lnTo>
                  <a:lnTo>
                    <a:pt x="408" y="1001"/>
                  </a:lnTo>
                  <a:lnTo>
                    <a:pt x="501" y="1020"/>
                  </a:lnTo>
                  <a:lnTo>
                    <a:pt x="612" y="1001"/>
                  </a:lnTo>
                  <a:lnTo>
                    <a:pt x="705" y="964"/>
                  </a:lnTo>
                  <a:lnTo>
                    <a:pt x="797" y="927"/>
                  </a:lnTo>
                  <a:lnTo>
                    <a:pt x="871" y="853"/>
                  </a:lnTo>
                  <a:lnTo>
                    <a:pt x="927" y="779"/>
                  </a:lnTo>
                  <a:lnTo>
                    <a:pt x="983" y="705"/>
                  </a:lnTo>
                  <a:lnTo>
                    <a:pt x="1001" y="612"/>
                  </a:lnTo>
                  <a:lnTo>
                    <a:pt x="1020" y="501"/>
                  </a:lnTo>
                  <a:lnTo>
                    <a:pt x="1001" y="390"/>
                  </a:lnTo>
                  <a:lnTo>
                    <a:pt x="983" y="297"/>
                  </a:lnTo>
                  <a:lnTo>
                    <a:pt x="927" y="223"/>
                  </a:lnTo>
                  <a:lnTo>
                    <a:pt x="871" y="149"/>
                  </a:lnTo>
                  <a:lnTo>
                    <a:pt x="797" y="75"/>
                  </a:lnTo>
                  <a:lnTo>
                    <a:pt x="705" y="38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33"/>
            <p:cNvSpPr/>
            <p:nvPr/>
          </p:nvSpPr>
          <p:spPr>
            <a:xfrm>
              <a:off x="7840558" y="1592390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01" y="0"/>
                  </a:moveTo>
                  <a:lnTo>
                    <a:pt x="408" y="19"/>
                  </a:lnTo>
                  <a:lnTo>
                    <a:pt x="315" y="37"/>
                  </a:lnTo>
                  <a:lnTo>
                    <a:pt x="223" y="93"/>
                  </a:lnTo>
                  <a:lnTo>
                    <a:pt x="149" y="148"/>
                  </a:lnTo>
                  <a:lnTo>
                    <a:pt x="75" y="223"/>
                  </a:lnTo>
                  <a:lnTo>
                    <a:pt x="37" y="315"/>
                  </a:lnTo>
                  <a:lnTo>
                    <a:pt x="0" y="408"/>
                  </a:lnTo>
                  <a:lnTo>
                    <a:pt x="0" y="519"/>
                  </a:lnTo>
                  <a:lnTo>
                    <a:pt x="0" y="612"/>
                  </a:lnTo>
                  <a:lnTo>
                    <a:pt x="37" y="704"/>
                  </a:lnTo>
                  <a:lnTo>
                    <a:pt x="75" y="797"/>
                  </a:lnTo>
                  <a:lnTo>
                    <a:pt x="149" y="871"/>
                  </a:lnTo>
                  <a:lnTo>
                    <a:pt x="223" y="927"/>
                  </a:lnTo>
                  <a:lnTo>
                    <a:pt x="315" y="982"/>
                  </a:lnTo>
                  <a:lnTo>
                    <a:pt x="408" y="1020"/>
                  </a:lnTo>
                  <a:lnTo>
                    <a:pt x="612" y="1020"/>
                  </a:lnTo>
                  <a:lnTo>
                    <a:pt x="705" y="982"/>
                  </a:lnTo>
                  <a:lnTo>
                    <a:pt x="797" y="927"/>
                  </a:lnTo>
                  <a:lnTo>
                    <a:pt x="871" y="871"/>
                  </a:lnTo>
                  <a:lnTo>
                    <a:pt x="927" y="797"/>
                  </a:lnTo>
                  <a:lnTo>
                    <a:pt x="983" y="704"/>
                  </a:lnTo>
                  <a:lnTo>
                    <a:pt x="1001" y="612"/>
                  </a:lnTo>
                  <a:lnTo>
                    <a:pt x="1020" y="519"/>
                  </a:lnTo>
                  <a:lnTo>
                    <a:pt x="1001" y="408"/>
                  </a:lnTo>
                  <a:lnTo>
                    <a:pt x="983" y="315"/>
                  </a:lnTo>
                  <a:lnTo>
                    <a:pt x="927" y="223"/>
                  </a:lnTo>
                  <a:lnTo>
                    <a:pt x="871" y="148"/>
                  </a:lnTo>
                  <a:lnTo>
                    <a:pt x="797" y="93"/>
                  </a:lnTo>
                  <a:lnTo>
                    <a:pt x="705" y="37"/>
                  </a:lnTo>
                  <a:lnTo>
                    <a:pt x="612" y="19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3"/>
            <p:cNvSpPr/>
            <p:nvPr/>
          </p:nvSpPr>
          <p:spPr>
            <a:xfrm>
              <a:off x="8005494" y="1608346"/>
              <a:ext cx="40028" cy="40028"/>
            </a:xfrm>
            <a:custGeom>
              <a:avLst/>
              <a:gdLst/>
              <a:ahLst/>
              <a:cxnLst/>
              <a:rect l="l" t="t" r="r" b="b"/>
              <a:pathLst>
                <a:path w="1021" h="1021" extrusionOk="0">
                  <a:moveTo>
                    <a:pt x="408" y="1"/>
                  </a:moveTo>
                  <a:lnTo>
                    <a:pt x="297" y="38"/>
                  </a:lnTo>
                  <a:lnTo>
                    <a:pt x="223" y="94"/>
                  </a:lnTo>
                  <a:lnTo>
                    <a:pt x="149" y="149"/>
                  </a:lnTo>
                  <a:lnTo>
                    <a:pt x="75" y="223"/>
                  </a:lnTo>
                  <a:lnTo>
                    <a:pt x="38" y="316"/>
                  </a:lnTo>
                  <a:lnTo>
                    <a:pt x="1" y="409"/>
                  </a:lnTo>
                  <a:lnTo>
                    <a:pt x="1" y="501"/>
                  </a:lnTo>
                  <a:lnTo>
                    <a:pt x="1" y="613"/>
                  </a:lnTo>
                  <a:lnTo>
                    <a:pt x="38" y="705"/>
                  </a:lnTo>
                  <a:lnTo>
                    <a:pt x="75" y="798"/>
                  </a:lnTo>
                  <a:lnTo>
                    <a:pt x="149" y="872"/>
                  </a:lnTo>
                  <a:lnTo>
                    <a:pt x="223" y="928"/>
                  </a:lnTo>
                  <a:lnTo>
                    <a:pt x="297" y="983"/>
                  </a:lnTo>
                  <a:lnTo>
                    <a:pt x="408" y="1002"/>
                  </a:lnTo>
                  <a:lnTo>
                    <a:pt x="501" y="1020"/>
                  </a:lnTo>
                  <a:lnTo>
                    <a:pt x="612" y="1002"/>
                  </a:lnTo>
                  <a:lnTo>
                    <a:pt x="705" y="983"/>
                  </a:lnTo>
                  <a:lnTo>
                    <a:pt x="779" y="928"/>
                  </a:lnTo>
                  <a:lnTo>
                    <a:pt x="872" y="872"/>
                  </a:lnTo>
                  <a:lnTo>
                    <a:pt x="927" y="798"/>
                  </a:lnTo>
                  <a:lnTo>
                    <a:pt x="964" y="705"/>
                  </a:lnTo>
                  <a:lnTo>
                    <a:pt x="1002" y="613"/>
                  </a:lnTo>
                  <a:lnTo>
                    <a:pt x="1020" y="501"/>
                  </a:lnTo>
                  <a:lnTo>
                    <a:pt x="1002" y="409"/>
                  </a:lnTo>
                  <a:lnTo>
                    <a:pt x="964" y="316"/>
                  </a:lnTo>
                  <a:lnTo>
                    <a:pt x="927" y="223"/>
                  </a:lnTo>
                  <a:lnTo>
                    <a:pt x="872" y="149"/>
                  </a:lnTo>
                  <a:lnTo>
                    <a:pt x="779" y="94"/>
                  </a:lnTo>
                  <a:lnTo>
                    <a:pt x="705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33"/>
            <p:cNvSpPr/>
            <p:nvPr/>
          </p:nvSpPr>
          <p:spPr>
            <a:xfrm>
              <a:off x="8034584" y="1590194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19" y="1"/>
                  </a:moveTo>
                  <a:lnTo>
                    <a:pt x="408" y="19"/>
                  </a:lnTo>
                  <a:lnTo>
                    <a:pt x="315" y="38"/>
                  </a:lnTo>
                  <a:lnTo>
                    <a:pt x="241" y="93"/>
                  </a:lnTo>
                  <a:lnTo>
                    <a:pt x="148" y="149"/>
                  </a:lnTo>
                  <a:lnTo>
                    <a:pt x="93" y="223"/>
                  </a:lnTo>
                  <a:lnTo>
                    <a:pt x="56" y="316"/>
                  </a:lnTo>
                  <a:lnTo>
                    <a:pt x="19" y="408"/>
                  </a:lnTo>
                  <a:lnTo>
                    <a:pt x="0" y="519"/>
                  </a:lnTo>
                  <a:lnTo>
                    <a:pt x="19" y="612"/>
                  </a:lnTo>
                  <a:lnTo>
                    <a:pt x="56" y="705"/>
                  </a:lnTo>
                  <a:lnTo>
                    <a:pt x="93" y="798"/>
                  </a:lnTo>
                  <a:lnTo>
                    <a:pt x="148" y="872"/>
                  </a:lnTo>
                  <a:lnTo>
                    <a:pt x="241" y="927"/>
                  </a:lnTo>
                  <a:lnTo>
                    <a:pt x="315" y="983"/>
                  </a:lnTo>
                  <a:lnTo>
                    <a:pt x="408" y="1001"/>
                  </a:lnTo>
                  <a:lnTo>
                    <a:pt x="519" y="1020"/>
                  </a:lnTo>
                  <a:lnTo>
                    <a:pt x="612" y="1001"/>
                  </a:lnTo>
                  <a:lnTo>
                    <a:pt x="723" y="983"/>
                  </a:lnTo>
                  <a:lnTo>
                    <a:pt x="797" y="927"/>
                  </a:lnTo>
                  <a:lnTo>
                    <a:pt x="871" y="872"/>
                  </a:lnTo>
                  <a:lnTo>
                    <a:pt x="945" y="798"/>
                  </a:lnTo>
                  <a:lnTo>
                    <a:pt x="982" y="705"/>
                  </a:lnTo>
                  <a:lnTo>
                    <a:pt x="1019" y="612"/>
                  </a:lnTo>
                  <a:lnTo>
                    <a:pt x="1019" y="519"/>
                  </a:lnTo>
                  <a:lnTo>
                    <a:pt x="1019" y="408"/>
                  </a:lnTo>
                  <a:lnTo>
                    <a:pt x="982" y="316"/>
                  </a:lnTo>
                  <a:lnTo>
                    <a:pt x="945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38"/>
                  </a:lnTo>
                  <a:lnTo>
                    <a:pt x="612" y="19"/>
                  </a:lnTo>
                  <a:lnTo>
                    <a:pt x="5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33"/>
            <p:cNvSpPr/>
            <p:nvPr/>
          </p:nvSpPr>
          <p:spPr>
            <a:xfrm>
              <a:off x="8351399" y="1237781"/>
              <a:ext cx="265261" cy="435999"/>
            </a:xfrm>
            <a:custGeom>
              <a:avLst/>
              <a:gdLst/>
              <a:ahLst/>
              <a:cxnLst/>
              <a:rect l="l" t="t" r="r" b="b"/>
              <a:pathLst>
                <a:path w="6766" h="11121" extrusionOk="0">
                  <a:moveTo>
                    <a:pt x="3744" y="0"/>
                  </a:moveTo>
                  <a:lnTo>
                    <a:pt x="3707" y="37"/>
                  </a:lnTo>
                  <a:lnTo>
                    <a:pt x="3670" y="112"/>
                  </a:lnTo>
                  <a:lnTo>
                    <a:pt x="3633" y="186"/>
                  </a:lnTo>
                  <a:lnTo>
                    <a:pt x="3577" y="408"/>
                  </a:lnTo>
                  <a:lnTo>
                    <a:pt x="3559" y="686"/>
                  </a:lnTo>
                  <a:lnTo>
                    <a:pt x="3559" y="1020"/>
                  </a:lnTo>
                  <a:lnTo>
                    <a:pt x="3559" y="1390"/>
                  </a:lnTo>
                  <a:lnTo>
                    <a:pt x="3614" y="2187"/>
                  </a:lnTo>
                  <a:lnTo>
                    <a:pt x="3688" y="3003"/>
                  </a:lnTo>
                  <a:lnTo>
                    <a:pt x="3762" y="3707"/>
                  </a:lnTo>
                  <a:lnTo>
                    <a:pt x="3800" y="4208"/>
                  </a:lnTo>
                  <a:lnTo>
                    <a:pt x="3800" y="4356"/>
                  </a:lnTo>
                  <a:lnTo>
                    <a:pt x="3800" y="4393"/>
                  </a:lnTo>
                  <a:lnTo>
                    <a:pt x="3651" y="4245"/>
                  </a:lnTo>
                  <a:lnTo>
                    <a:pt x="3503" y="4096"/>
                  </a:lnTo>
                  <a:lnTo>
                    <a:pt x="3281" y="3930"/>
                  </a:lnTo>
                  <a:lnTo>
                    <a:pt x="3058" y="3763"/>
                  </a:lnTo>
                  <a:lnTo>
                    <a:pt x="2928" y="3689"/>
                  </a:lnTo>
                  <a:lnTo>
                    <a:pt x="2799" y="3615"/>
                  </a:lnTo>
                  <a:lnTo>
                    <a:pt x="2650" y="3577"/>
                  </a:lnTo>
                  <a:lnTo>
                    <a:pt x="2521" y="3540"/>
                  </a:lnTo>
                  <a:lnTo>
                    <a:pt x="2391" y="3522"/>
                  </a:lnTo>
                  <a:lnTo>
                    <a:pt x="2243" y="3522"/>
                  </a:lnTo>
                  <a:lnTo>
                    <a:pt x="2020" y="3577"/>
                  </a:lnTo>
                  <a:lnTo>
                    <a:pt x="1724" y="3670"/>
                  </a:lnTo>
                  <a:lnTo>
                    <a:pt x="1409" y="3800"/>
                  </a:lnTo>
                  <a:lnTo>
                    <a:pt x="1094" y="3948"/>
                  </a:lnTo>
                  <a:lnTo>
                    <a:pt x="816" y="4115"/>
                  </a:lnTo>
                  <a:lnTo>
                    <a:pt x="704" y="4189"/>
                  </a:lnTo>
                  <a:lnTo>
                    <a:pt x="612" y="4282"/>
                  </a:lnTo>
                  <a:lnTo>
                    <a:pt x="537" y="4374"/>
                  </a:lnTo>
                  <a:lnTo>
                    <a:pt x="482" y="4449"/>
                  </a:lnTo>
                  <a:lnTo>
                    <a:pt x="482" y="4523"/>
                  </a:lnTo>
                  <a:lnTo>
                    <a:pt x="500" y="4615"/>
                  </a:lnTo>
                  <a:lnTo>
                    <a:pt x="556" y="4671"/>
                  </a:lnTo>
                  <a:lnTo>
                    <a:pt x="649" y="4708"/>
                  </a:lnTo>
                  <a:lnTo>
                    <a:pt x="760" y="4745"/>
                  </a:lnTo>
                  <a:lnTo>
                    <a:pt x="890" y="4764"/>
                  </a:lnTo>
                  <a:lnTo>
                    <a:pt x="1205" y="4745"/>
                  </a:lnTo>
                  <a:lnTo>
                    <a:pt x="1538" y="4690"/>
                  </a:lnTo>
                  <a:lnTo>
                    <a:pt x="1853" y="4634"/>
                  </a:lnTo>
                  <a:lnTo>
                    <a:pt x="2131" y="4560"/>
                  </a:lnTo>
                  <a:lnTo>
                    <a:pt x="2391" y="4486"/>
                  </a:lnTo>
                  <a:lnTo>
                    <a:pt x="2706" y="4875"/>
                  </a:lnTo>
                  <a:lnTo>
                    <a:pt x="2928" y="5171"/>
                  </a:lnTo>
                  <a:lnTo>
                    <a:pt x="3003" y="5301"/>
                  </a:lnTo>
                  <a:lnTo>
                    <a:pt x="3040" y="5394"/>
                  </a:lnTo>
                  <a:lnTo>
                    <a:pt x="3095" y="5598"/>
                  </a:lnTo>
                  <a:lnTo>
                    <a:pt x="3132" y="5894"/>
                  </a:lnTo>
                  <a:lnTo>
                    <a:pt x="3151" y="6061"/>
                  </a:lnTo>
                  <a:lnTo>
                    <a:pt x="3151" y="6209"/>
                  </a:lnTo>
                  <a:lnTo>
                    <a:pt x="3114" y="6358"/>
                  </a:lnTo>
                  <a:lnTo>
                    <a:pt x="3077" y="6469"/>
                  </a:lnTo>
                  <a:lnTo>
                    <a:pt x="3003" y="6562"/>
                  </a:lnTo>
                  <a:lnTo>
                    <a:pt x="2873" y="6673"/>
                  </a:lnTo>
                  <a:lnTo>
                    <a:pt x="2706" y="6765"/>
                  </a:lnTo>
                  <a:lnTo>
                    <a:pt x="2521" y="6877"/>
                  </a:lnTo>
                  <a:lnTo>
                    <a:pt x="2335" y="6951"/>
                  </a:lnTo>
                  <a:lnTo>
                    <a:pt x="2150" y="7006"/>
                  </a:lnTo>
                  <a:lnTo>
                    <a:pt x="1965" y="7025"/>
                  </a:lnTo>
                  <a:lnTo>
                    <a:pt x="1891" y="7025"/>
                  </a:lnTo>
                  <a:lnTo>
                    <a:pt x="1835" y="7006"/>
                  </a:lnTo>
                  <a:lnTo>
                    <a:pt x="1779" y="6969"/>
                  </a:lnTo>
                  <a:lnTo>
                    <a:pt x="1705" y="6914"/>
                  </a:lnTo>
                  <a:lnTo>
                    <a:pt x="1594" y="6747"/>
                  </a:lnTo>
                  <a:lnTo>
                    <a:pt x="1464" y="6543"/>
                  </a:lnTo>
                  <a:lnTo>
                    <a:pt x="1353" y="6321"/>
                  </a:lnTo>
                  <a:lnTo>
                    <a:pt x="1168" y="5913"/>
                  </a:lnTo>
                  <a:lnTo>
                    <a:pt x="1094" y="5727"/>
                  </a:lnTo>
                  <a:lnTo>
                    <a:pt x="1001" y="5542"/>
                  </a:lnTo>
                  <a:lnTo>
                    <a:pt x="908" y="5357"/>
                  </a:lnTo>
                  <a:lnTo>
                    <a:pt x="797" y="5134"/>
                  </a:lnTo>
                  <a:lnTo>
                    <a:pt x="649" y="4949"/>
                  </a:lnTo>
                  <a:lnTo>
                    <a:pt x="500" y="4782"/>
                  </a:lnTo>
                  <a:lnTo>
                    <a:pt x="426" y="4727"/>
                  </a:lnTo>
                  <a:lnTo>
                    <a:pt x="352" y="4690"/>
                  </a:lnTo>
                  <a:lnTo>
                    <a:pt x="278" y="4671"/>
                  </a:lnTo>
                  <a:lnTo>
                    <a:pt x="204" y="4690"/>
                  </a:lnTo>
                  <a:lnTo>
                    <a:pt x="148" y="4727"/>
                  </a:lnTo>
                  <a:lnTo>
                    <a:pt x="93" y="4801"/>
                  </a:lnTo>
                  <a:lnTo>
                    <a:pt x="56" y="4875"/>
                  </a:lnTo>
                  <a:lnTo>
                    <a:pt x="19" y="4968"/>
                  </a:lnTo>
                  <a:lnTo>
                    <a:pt x="0" y="5171"/>
                  </a:lnTo>
                  <a:lnTo>
                    <a:pt x="0" y="5412"/>
                  </a:lnTo>
                  <a:lnTo>
                    <a:pt x="19" y="5653"/>
                  </a:lnTo>
                  <a:lnTo>
                    <a:pt x="37" y="5876"/>
                  </a:lnTo>
                  <a:lnTo>
                    <a:pt x="111" y="6191"/>
                  </a:lnTo>
                  <a:lnTo>
                    <a:pt x="241" y="6617"/>
                  </a:lnTo>
                  <a:lnTo>
                    <a:pt x="408" y="7025"/>
                  </a:lnTo>
                  <a:lnTo>
                    <a:pt x="556" y="7396"/>
                  </a:lnTo>
                  <a:lnTo>
                    <a:pt x="704" y="7766"/>
                  </a:lnTo>
                  <a:lnTo>
                    <a:pt x="1019" y="8396"/>
                  </a:lnTo>
                  <a:lnTo>
                    <a:pt x="1316" y="8934"/>
                  </a:lnTo>
                  <a:lnTo>
                    <a:pt x="1575" y="9360"/>
                  </a:lnTo>
                  <a:lnTo>
                    <a:pt x="1779" y="9675"/>
                  </a:lnTo>
                  <a:lnTo>
                    <a:pt x="1965" y="9935"/>
                  </a:lnTo>
                  <a:lnTo>
                    <a:pt x="2020" y="11121"/>
                  </a:lnTo>
                  <a:lnTo>
                    <a:pt x="4782" y="11121"/>
                  </a:lnTo>
                  <a:lnTo>
                    <a:pt x="5356" y="6710"/>
                  </a:lnTo>
                  <a:lnTo>
                    <a:pt x="6135" y="5690"/>
                  </a:lnTo>
                  <a:lnTo>
                    <a:pt x="6265" y="5357"/>
                  </a:lnTo>
                  <a:lnTo>
                    <a:pt x="6524" y="4597"/>
                  </a:lnTo>
                  <a:lnTo>
                    <a:pt x="6635" y="4171"/>
                  </a:lnTo>
                  <a:lnTo>
                    <a:pt x="6728" y="3800"/>
                  </a:lnTo>
                  <a:lnTo>
                    <a:pt x="6746" y="3652"/>
                  </a:lnTo>
                  <a:lnTo>
                    <a:pt x="6765" y="3522"/>
                  </a:lnTo>
                  <a:lnTo>
                    <a:pt x="6746" y="3411"/>
                  </a:lnTo>
                  <a:lnTo>
                    <a:pt x="6709" y="3355"/>
                  </a:lnTo>
                  <a:lnTo>
                    <a:pt x="6635" y="3318"/>
                  </a:lnTo>
                  <a:lnTo>
                    <a:pt x="6543" y="3299"/>
                  </a:lnTo>
                  <a:lnTo>
                    <a:pt x="6468" y="3337"/>
                  </a:lnTo>
                  <a:lnTo>
                    <a:pt x="6376" y="3374"/>
                  </a:lnTo>
                  <a:lnTo>
                    <a:pt x="6302" y="3466"/>
                  </a:lnTo>
                  <a:lnTo>
                    <a:pt x="6228" y="3559"/>
                  </a:lnTo>
                  <a:lnTo>
                    <a:pt x="6079" y="3818"/>
                  </a:lnTo>
                  <a:lnTo>
                    <a:pt x="5783" y="4393"/>
                  </a:lnTo>
                  <a:lnTo>
                    <a:pt x="5653" y="4652"/>
                  </a:lnTo>
                  <a:lnTo>
                    <a:pt x="5505" y="4875"/>
                  </a:lnTo>
                  <a:lnTo>
                    <a:pt x="5560" y="4245"/>
                  </a:lnTo>
                  <a:lnTo>
                    <a:pt x="5597" y="3596"/>
                  </a:lnTo>
                  <a:lnTo>
                    <a:pt x="5634" y="2836"/>
                  </a:lnTo>
                  <a:lnTo>
                    <a:pt x="5634" y="2095"/>
                  </a:lnTo>
                  <a:lnTo>
                    <a:pt x="5634" y="1743"/>
                  </a:lnTo>
                  <a:lnTo>
                    <a:pt x="5616" y="1427"/>
                  </a:lnTo>
                  <a:lnTo>
                    <a:pt x="5579" y="1168"/>
                  </a:lnTo>
                  <a:lnTo>
                    <a:pt x="5542" y="946"/>
                  </a:lnTo>
                  <a:lnTo>
                    <a:pt x="5505" y="871"/>
                  </a:lnTo>
                  <a:lnTo>
                    <a:pt x="5486" y="816"/>
                  </a:lnTo>
                  <a:lnTo>
                    <a:pt x="5449" y="760"/>
                  </a:lnTo>
                  <a:lnTo>
                    <a:pt x="5393" y="742"/>
                  </a:lnTo>
                  <a:lnTo>
                    <a:pt x="5356" y="742"/>
                  </a:lnTo>
                  <a:lnTo>
                    <a:pt x="5319" y="760"/>
                  </a:lnTo>
                  <a:lnTo>
                    <a:pt x="5227" y="816"/>
                  </a:lnTo>
                  <a:lnTo>
                    <a:pt x="5153" y="909"/>
                  </a:lnTo>
                  <a:lnTo>
                    <a:pt x="5078" y="1038"/>
                  </a:lnTo>
                  <a:lnTo>
                    <a:pt x="5023" y="1187"/>
                  </a:lnTo>
                  <a:lnTo>
                    <a:pt x="4967" y="1372"/>
                  </a:lnTo>
                  <a:lnTo>
                    <a:pt x="4856" y="1743"/>
                  </a:lnTo>
                  <a:lnTo>
                    <a:pt x="4782" y="2132"/>
                  </a:lnTo>
                  <a:lnTo>
                    <a:pt x="4726" y="2484"/>
                  </a:lnTo>
                  <a:lnTo>
                    <a:pt x="4689" y="2818"/>
                  </a:lnTo>
                  <a:lnTo>
                    <a:pt x="4615" y="2354"/>
                  </a:lnTo>
                  <a:lnTo>
                    <a:pt x="4541" y="1909"/>
                  </a:lnTo>
                  <a:lnTo>
                    <a:pt x="4448" y="1372"/>
                  </a:lnTo>
                  <a:lnTo>
                    <a:pt x="4318" y="853"/>
                  </a:lnTo>
                  <a:lnTo>
                    <a:pt x="4244" y="612"/>
                  </a:lnTo>
                  <a:lnTo>
                    <a:pt x="4152" y="408"/>
                  </a:lnTo>
                  <a:lnTo>
                    <a:pt x="4078" y="223"/>
                  </a:lnTo>
                  <a:lnTo>
                    <a:pt x="3985" y="93"/>
                  </a:lnTo>
                  <a:lnTo>
                    <a:pt x="3948" y="56"/>
                  </a:lnTo>
                  <a:lnTo>
                    <a:pt x="3892" y="19"/>
                  </a:lnTo>
                  <a:lnTo>
                    <a:pt x="3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3"/>
            <p:cNvSpPr/>
            <p:nvPr/>
          </p:nvSpPr>
          <p:spPr>
            <a:xfrm>
              <a:off x="8455293" y="1424514"/>
              <a:ext cx="116282" cy="196966"/>
            </a:xfrm>
            <a:custGeom>
              <a:avLst/>
              <a:gdLst/>
              <a:ahLst/>
              <a:cxnLst/>
              <a:rect l="l" t="t" r="r" b="b"/>
              <a:pathLst>
                <a:path w="2966" h="5024" extrusionOk="0">
                  <a:moveTo>
                    <a:pt x="2799" y="1"/>
                  </a:moveTo>
                  <a:lnTo>
                    <a:pt x="2762" y="38"/>
                  </a:lnTo>
                  <a:lnTo>
                    <a:pt x="2428" y="464"/>
                  </a:lnTo>
                  <a:lnTo>
                    <a:pt x="2243" y="686"/>
                  </a:lnTo>
                  <a:lnTo>
                    <a:pt x="2095" y="835"/>
                  </a:lnTo>
                  <a:lnTo>
                    <a:pt x="2021" y="890"/>
                  </a:lnTo>
                  <a:lnTo>
                    <a:pt x="1891" y="946"/>
                  </a:lnTo>
                  <a:lnTo>
                    <a:pt x="1724" y="1002"/>
                  </a:lnTo>
                  <a:lnTo>
                    <a:pt x="1557" y="1094"/>
                  </a:lnTo>
                  <a:lnTo>
                    <a:pt x="1353" y="1224"/>
                  </a:lnTo>
                  <a:lnTo>
                    <a:pt x="1150" y="1428"/>
                  </a:lnTo>
                  <a:lnTo>
                    <a:pt x="964" y="1669"/>
                  </a:lnTo>
                  <a:lnTo>
                    <a:pt x="816" y="1928"/>
                  </a:lnTo>
                  <a:lnTo>
                    <a:pt x="668" y="2206"/>
                  </a:lnTo>
                  <a:lnTo>
                    <a:pt x="556" y="2484"/>
                  </a:lnTo>
                  <a:lnTo>
                    <a:pt x="445" y="2762"/>
                  </a:lnTo>
                  <a:lnTo>
                    <a:pt x="353" y="3040"/>
                  </a:lnTo>
                  <a:lnTo>
                    <a:pt x="204" y="3596"/>
                  </a:lnTo>
                  <a:lnTo>
                    <a:pt x="112" y="4078"/>
                  </a:lnTo>
                  <a:lnTo>
                    <a:pt x="37" y="4486"/>
                  </a:lnTo>
                  <a:lnTo>
                    <a:pt x="0" y="4894"/>
                  </a:lnTo>
                  <a:lnTo>
                    <a:pt x="0" y="4931"/>
                  </a:lnTo>
                  <a:lnTo>
                    <a:pt x="37" y="4968"/>
                  </a:lnTo>
                  <a:lnTo>
                    <a:pt x="56" y="5005"/>
                  </a:lnTo>
                  <a:lnTo>
                    <a:pt x="112" y="5024"/>
                  </a:lnTo>
                  <a:lnTo>
                    <a:pt x="149" y="5005"/>
                  </a:lnTo>
                  <a:lnTo>
                    <a:pt x="186" y="4986"/>
                  </a:lnTo>
                  <a:lnTo>
                    <a:pt x="204" y="4949"/>
                  </a:lnTo>
                  <a:lnTo>
                    <a:pt x="223" y="4912"/>
                  </a:lnTo>
                  <a:lnTo>
                    <a:pt x="260" y="4542"/>
                  </a:lnTo>
                  <a:lnTo>
                    <a:pt x="315" y="4152"/>
                  </a:lnTo>
                  <a:lnTo>
                    <a:pt x="408" y="3671"/>
                  </a:lnTo>
                  <a:lnTo>
                    <a:pt x="556" y="3133"/>
                  </a:lnTo>
                  <a:lnTo>
                    <a:pt x="649" y="2874"/>
                  </a:lnTo>
                  <a:lnTo>
                    <a:pt x="742" y="2596"/>
                  </a:lnTo>
                  <a:lnTo>
                    <a:pt x="872" y="2317"/>
                  </a:lnTo>
                  <a:lnTo>
                    <a:pt x="1001" y="2058"/>
                  </a:lnTo>
                  <a:lnTo>
                    <a:pt x="1150" y="1799"/>
                  </a:lnTo>
                  <a:lnTo>
                    <a:pt x="1316" y="1576"/>
                  </a:lnTo>
                  <a:lnTo>
                    <a:pt x="1502" y="1409"/>
                  </a:lnTo>
                  <a:lnTo>
                    <a:pt x="1668" y="1280"/>
                  </a:lnTo>
                  <a:lnTo>
                    <a:pt x="1817" y="1205"/>
                  </a:lnTo>
                  <a:lnTo>
                    <a:pt x="1965" y="1150"/>
                  </a:lnTo>
                  <a:lnTo>
                    <a:pt x="2113" y="1076"/>
                  </a:lnTo>
                  <a:lnTo>
                    <a:pt x="2243" y="1002"/>
                  </a:lnTo>
                  <a:lnTo>
                    <a:pt x="2428" y="798"/>
                  </a:lnTo>
                  <a:lnTo>
                    <a:pt x="2651" y="538"/>
                  </a:lnTo>
                  <a:lnTo>
                    <a:pt x="2947" y="167"/>
                  </a:lnTo>
                  <a:lnTo>
                    <a:pt x="2966" y="130"/>
                  </a:lnTo>
                  <a:lnTo>
                    <a:pt x="2966" y="93"/>
                  </a:lnTo>
                  <a:lnTo>
                    <a:pt x="2947" y="56"/>
                  </a:lnTo>
                  <a:lnTo>
                    <a:pt x="2929" y="19"/>
                  </a:lnTo>
                  <a:lnTo>
                    <a:pt x="289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33"/>
            <p:cNvSpPr/>
            <p:nvPr/>
          </p:nvSpPr>
          <p:spPr>
            <a:xfrm>
              <a:off x="8519236" y="1343869"/>
              <a:ext cx="20387" cy="98130"/>
            </a:xfrm>
            <a:custGeom>
              <a:avLst/>
              <a:gdLst/>
              <a:ahLst/>
              <a:cxnLst/>
              <a:rect l="l" t="t" r="r" b="b"/>
              <a:pathLst>
                <a:path w="520" h="2503" extrusionOk="0">
                  <a:moveTo>
                    <a:pt x="371" y="0"/>
                  </a:moveTo>
                  <a:lnTo>
                    <a:pt x="334" y="19"/>
                  </a:lnTo>
                  <a:lnTo>
                    <a:pt x="297" y="56"/>
                  </a:lnTo>
                  <a:lnTo>
                    <a:pt x="297" y="112"/>
                  </a:lnTo>
                  <a:lnTo>
                    <a:pt x="297" y="742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47"/>
                  </a:lnTo>
                  <a:lnTo>
                    <a:pt x="56" y="2484"/>
                  </a:lnTo>
                  <a:lnTo>
                    <a:pt x="93" y="2503"/>
                  </a:lnTo>
                  <a:lnTo>
                    <a:pt x="112" y="2503"/>
                  </a:lnTo>
                  <a:lnTo>
                    <a:pt x="149" y="2484"/>
                  </a:lnTo>
                  <a:lnTo>
                    <a:pt x="186" y="2465"/>
                  </a:lnTo>
                  <a:lnTo>
                    <a:pt x="204" y="2447"/>
                  </a:lnTo>
                  <a:lnTo>
                    <a:pt x="223" y="2410"/>
                  </a:lnTo>
                  <a:lnTo>
                    <a:pt x="519" y="760"/>
                  </a:lnTo>
                  <a:lnTo>
                    <a:pt x="519" y="112"/>
                  </a:lnTo>
                  <a:lnTo>
                    <a:pt x="501" y="56"/>
                  </a:lnTo>
                  <a:lnTo>
                    <a:pt x="482" y="19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33"/>
            <p:cNvSpPr/>
            <p:nvPr/>
          </p:nvSpPr>
          <p:spPr>
            <a:xfrm>
              <a:off x="8495988" y="1405617"/>
              <a:ext cx="8743" cy="30580"/>
            </a:xfrm>
            <a:custGeom>
              <a:avLst/>
              <a:gdLst/>
              <a:ahLst/>
              <a:cxnLst/>
              <a:rect l="l" t="t" r="r" b="b"/>
              <a:pathLst>
                <a:path w="223" h="780" extrusionOk="0">
                  <a:moveTo>
                    <a:pt x="112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0" y="668"/>
                  </a:lnTo>
                  <a:lnTo>
                    <a:pt x="0" y="705"/>
                  </a:lnTo>
                  <a:lnTo>
                    <a:pt x="19" y="742"/>
                  </a:lnTo>
                  <a:lnTo>
                    <a:pt x="56" y="761"/>
                  </a:lnTo>
                  <a:lnTo>
                    <a:pt x="112" y="779"/>
                  </a:lnTo>
                  <a:lnTo>
                    <a:pt x="149" y="761"/>
                  </a:lnTo>
                  <a:lnTo>
                    <a:pt x="186" y="742"/>
                  </a:lnTo>
                  <a:lnTo>
                    <a:pt x="204" y="705"/>
                  </a:lnTo>
                  <a:lnTo>
                    <a:pt x="223" y="668"/>
                  </a:lnTo>
                  <a:lnTo>
                    <a:pt x="223" y="112"/>
                  </a:lnTo>
                  <a:lnTo>
                    <a:pt x="204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33"/>
            <p:cNvSpPr/>
            <p:nvPr/>
          </p:nvSpPr>
          <p:spPr>
            <a:xfrm>
              <a:off x="8397152" y="1673740"/>
              <a:ext cx="178814" cy="635866"/>
            </a:xfrm>
            <a:custGeom>
              <a:avLst/>
              <a:gdLst/>
              <a:ahLst/>
              <a:cxnLst/>
              <a:rect l="l" t="t" r="r" b="b"/>
              <a:pathLst>
                <a:path w="4561" h="16219" extrusionOk="0">
                  <a:moveTo>
                    <a:pt x="853" y="1"/>
                  </a:moveTo>
                  <a:lnTo>
                    <a:pt x="464" y="4635"/>
                  </a:lnTo>
                  <a:lnTo>
                    <a:pt x="186" y="7971"/>
                  </a:lnTo>
                  <a:lnTo>
                    <a:pt x="75" y="9176"/>
                  </a:lnTo>
                  <a:lnTo>
                    <a:pt x="19" y="9806"/>
                  </a:lnTo>
                  <a:lnTo>
                    <a:pt x="1" y="9991"/>
                  </a:lnTo>
                  <a:lnTo>
                    <a:pt x="1" y="10288"/>
                  </a:lnTo>
                  <a:lnTo>
                    <a:pt x="38" y="10658"/>
                  </a:lnTo>
                  <a:lnTo>
                    <a:pt x="75" y="11103"/>
                  </a:lnTo>
                  <a:lnTo>
                    <a:pt x="130" y="11604"/>
                  </a:lnTo>
                  <a:lnTo>
                    <a:pt x="223" y="12141"/>
                  </a:lnTo>
                  <a:lnTo>
                    <a:pt x="316" y="12697"/>
                  </a:lnTo>
                  <a:lnTo>
                    <a:pt x="445" y="13272"/>
                  </a:lnTo>
                  <a:lnTo>
                    <a:pt x="594" y="13846"/>
                  </a:lnTo>
                  <a:lnTo>
                    <a:pt x="779" y="14384"/>
                  </a:lnTo>
                  <a:lnTo>
                    <a:pt x="964" y="14884"/>
                  </a:lnTo>
                  <a:lnTo>
                    <a:pt x="1076" y="15107"/>
                  </a:lnTo>
                  <a:lnTo>
                    <a:pt x="1187" y="15329"/>
                  </a:lnTo>
                  <a:lnTo>
                    <a:pt x="1298" y="15514"/>
                  </a:lnTo>
                  <a:lnTo>
                    <a:pt x="1428" y="15700"/>
                  </a:lnTo>
                  <a:lnTo>
                    <a:pt x="1558" y="15848"/>
                  </a:lnTo>
                  <a:lnTo>
                    <a:pt x="1706" y="15978"/>
                  </a:lnTo>
                  <a:lnTo>
                    <a:pt x="1854" y="16089"/>
                  </a:lnTo>
                  <a:lnTo>
                    <a:pt x="2002" y="16163"/>
                  </a:lnTo>
                  <a:lnTo>
                    <a:pt x="2151" y="16219"/>
                  </a:lnTo>
                  <a:lnTo>
                    <a:pt x="2484" y="16219"/>
                  </a:lnTo>
                  <a:lnTo>
                    <a:pt x="2633" y="16163"/>
                  </a:lnTo>
                  <a:lnTo>
                    <a:pt x="2781" y="16089"/>
                  </a:lnTo>
                  <a:lnTo>
                    <a:pt x="2929" y="15996"/>
                  </a:lnTo>
                  <a:lnTo>
                    <a:pt x="3059" y="15866"/>
                  </a:lnTo>
                  <a:lnTo>
                    <a:pt x="3189" y="15718"/>
                  </a:lnTo>
                  <a:lnTo>
                    <a:pt x="3300" y="15551"/>
                  </a:lnTo>
                  <a:lnTo>
                    <a:pt x="3411" y="15366"/>
                  </a:lnTo>
                  <a:lnTo>
                    <a:pt x="3522" y="15181"/>
                  </a:lnTo>
                  <a:lnTo>
                    <a:pt x="3633" y="14958"/>
                  </a:lnTo>
                  <a:lnTo>
                    <a:pt x="3800" y="14476"/>
                  </a:lnTo>
                  <a:lnTo>
                    <a:pt x="3967" y="13976"/>
                  </a:lnTo>
                  <a:lnTo>
                    <a:pt x="4115" y="13438"/>
                  </a:lnTo>
                  <a:lnTo>
                    <a:pt x="4226" y="12901"/>
                  </a:lnTo>
                  <a:lnTo>
                    <a:pt x="4319" y="12345"/>
                  </a:lnTo>
                  <a:lnTo>
                    <a:pt x="4393" y="11826"/>
                  </a:lnTo>
                  <a:lnTo>
                    <a:pt x="4467" y="11344"/>
                  </a:lnTo>
                  <a:lnTo>
                    <a:pt x="4542" y="10529"/>
                  </a:lnTo>
                  <a:lnTo>
                    <a:pt x="4560" y="10010"/>
                  </a:lnTo>
                  <a:lnTo>
                    <a:pt x="4523" y="9342"/>
                  </a:lnTo>
                  <a:lnTo>
                    <a:pt x="4412" y="8101"/>
                  </a:lnTo>
                  <a:lnTo>
                    <a:pt x="4097" y="4690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33"/>
            <p:cNvSpPr/>
            <p:nvPr/>
          </p:nvSpPr>
          <p:spPr>
            <a:xfrm>
              <a:off x="8392800" y="1903364"/>
              <a:ext cx="41440" cy="345945"/>
            </a:xfrm>
            <a:custGeom>
              <a:avLst/>
              <a:gdLst/>
              <a:ahLst/>
              <a:cxnLst/>
              <a:rect l="l" t="t" r="r" b="b"/>
              <a:pathLst>
                <a:path w="1057" h="8824" extrusionOk="0">
                  <a:moveTo>
                    <a:pt x="427" y="1"/>
                  </a:moveTo>
                  <a:lnTo>
                    <a:pt x="390" y="38"/>
                  </a:lnTo>
                  <a:lnTo>
                    <a:pt x="371" y="56"/>
                  </a:lnTo>
                  <a:lnTo>
                    <a:pt x="353" y="112"/>
                  </a:lnTo>
                  <a:lnTo>
                    <a:pt x="130" y="2781"/>
                  </a:lnTo>
                  <a:lnTo>
                    <a:pt x="19" y="3930"/>
                  </a:lnTo>
                  <a:lnTo>
                    <a:pt x="0" y="4190"/>
                  </a:lnTo>
                  <a:lnTo>
                    <a:pt x="19" y="4634"/>
                  </a:lnTo>
                  <a:lnTo>
                    <a:pt x="75" y="5190"/>
                  </a:lnTo>
                  <a:lnTo>
                    <a:pt x="149" y="5858"/>
                  </a:lnTo>
                  <a:lnTo>
                    <a:pt x="260" y="6562"/>
                  </a:lnTo>
                  <a:lnTo>
                    <a:pt x="427" y="7322"/>
                  </a:lnTo>
                  <a:lnTo>
                    <a:pt x="519" y="7693"/>
                  </a:lnTo>
                  <a:lnTo>
                    <a:pt x="612" y="8063"/>
                  </a:lnTo>
                  <a:lnTo>
                    <a:pt x="723" y="8415"/>
                  </a:lnTo>
                  <a:lnTo>
                    <a:pt x="853" y="8749"/>
                  </a:lnTo>
                  <a:lnTo>
                    <a:pt x="890" y="8805"/>
                  </a:lnTo>
                  <a:lnTo>
                    <a:pt x="946" y="8823"/>
                  </a:lnTo>
                  <a:lnTo>
                    <a:pt x="983" y="8823"/>
                  </a:lnTo>
                  <a:lnTo>
                    <a:pt x="1020" y="8786"/>
                  </a:lnTo>
                  <a:lnTo>
                    <a:pt x="1057" y="8749"/>
                  </a:lnTo>
                  <a:lnTo>
                    <a:pt x="1057" y="8712"/>
                  </a:lnTo>
                  <a:lnTo>
                    <a:pt x="1057" y="8675"/>
                  </a:lnTo>
                  <a:lnTo>
                    <a:pt x="946" y="8341"/>
                  </a:lnTo>
                  <a:lnTo>
                    <a:pt x="835" y="7989"/>
                  </a:lnTo>
                  <a:lnTo>
                    <a:pt x="631" y="7266"/>
                  </a:lnTo>
                  <a:lnTo>
                    <a:pt x="482" y="6544"/>
                  </a:lnTo>
                  <a:lnTo>
                    <a:pt x="371" y="5839"/>
                  </a:lnTo>
                  <a:lnTo>
                    <a:pt x="278" y="5190"/>
                  </a:lnTo>
                  <a:lnTo>
                    <a:pt x="241" y="4634"/>
                  </a:lnTo>
                  <a:lnTo>
                    <a:pt x="223" y="4227"/>
                  </a:lnTo>
                  <a:lnTo>
                    <a:pt x="223" y="3967"/>
                  </a:lnTo>
                  <a:lnTo>
                    <a:pt x="353" y="2818"/>
                  </a:lnTo>
                  <a:lnTo>
                    <a:pt x="575" y="131"/>
                  </a:lnTo>
                  <a:lnTo>
                    <a:pt x="575" y="75"/>
                  </a:lnTo>
                  <a:lnTo>
                    <a:pt x="556" y="38"/>
                  </a:lnTo>
                  <a:lnTo>
                    <a:pt x="519" y="19"/>
                  </a:lnTo>
                  <a:lnTo>
                    <a:pt x="4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33"/>
            <p:cNvSpPr/>
            <p:nvPr/>
          </p:nvSpPr>
          <p:spPr>
            <a:xfrm>
              <a:off x="6980950" y="1429611"/>
              <a:ext cx="404047" cy="848043"/>
            </a:xfrm>
            <a:custGeom>
              <a:avLst/>
              <a:gdLst/>
              <a:ahLst/>
              <a:cxnLst/>
              <a:rect l="l" t="t" r="r" b="b"/>
              <a:pathLst>
                <a:path w="10306" h="21631" extrusionOk="0">
                  <a:moveTo>
                    <a:pt x="983" y="0"/>
                  </a:moveTo>
                  <a:lnTo>
                    <a:pt x="927" y="19"/>
                  </a:lnTo>
                  <a:lnTo>
                    <a:pt x="871" y="37"/>
                  </a:lnTo>
                  <a:lnTo>
                    <a:pt x="834" y="93"/>
                  </a:lnTo>
                  <a:lnTo>
                    <a:pt x="723" y="223"/>
                  </a:lnTo>
                  <a:lnTo>
                    <a:pt x="668" y="204"/>
                  </a:lnTo>
                  <a:lnTo>
                    <a:pt x="593" y="167"/>
                  </a:lnTo>
                  <a:lnTo>
                    <a:pt x="427" y="167"/>
                  </a:lnTo>
                  <a:lnTo>
                    <a:pt x="334" y="186"/>
                  </a:lnTo>
                  <a:lnTo>
                    <a:pt x="260" y="241"/>
                  </a:lnTo>
                  <a:lnTo>
                    <a:pt x="204" y="334"/>
                  </a:lnTo>
                  <a:lnTo>
                    <a:pt x="186" y="501"/>
                  </a:lnTo>
                  <a:lnTo>
                    <a:pt x="167" y="853"/>
                  </a:lnTo>
                  <a:lnTo>
                    <a:pt x="93" y="2039"/>
                  </a:lnTo>
                  <a:lnTo>
                    <a:pt x="37" y="3689"/>
                  </a:lnTo>
                  <a:lnTo>
                    <a:pt x="19" y="5542"/>
                  </a:lnTo>
                  <a:lnTo>
                    <a:pt x="0" y="7396"/>
                  </a:lnTo>
                  <a:lnTo>
                    <a:pt x="19" y="8248"/>
                  </a:lnTo>
                  <a:lnTo>
                    <a:pt x="56" y="9027"/>
                  </a:lnTo>
                  <a:lnTo>
                    <a:pt x="111" y="9694"/>
                  </a:lnTo>
                  <a:lnTo>
                    <a:pt x="167" y="10231"/>
                  </a:lnTo>
                  <a:lnTo>
                    <a:pt x="204" y="10435"/>
                  </a:lnTo>
                  <a:lnTo>
                    <a:pt x="260" y="10602"/>
                  </a:lnTo>
                  <a:lnTo>
                    <a:pt x="297" y="10713"/>
                  </a:lnTo>
                  <a:lnTo>
                    <a:pt x="352" y="10769"/>
                  </a:lnTo>
                  <a:lnTo>
                    <a:pt x="427" y="10825"/>
                  </a:lnTo>
                  <a:lnTo>
                    <a:pt x="538" y="10936"/>
                  </a:lnTo>
                  <a:lnTo>
                    <a:pt x="871" y="11325"/>
                  </a:lnTo>
                  <a:lnTo>
                    <a:pt x="1891" y="12585"/>
                  </a:lnTo>
                  <a:lnTo>
                    <a:pt x="3281" y="14328"/>
                  </a:lnTo>
                  <a:lnTo>
                    <a:pt x="4875" y="16292"/>
                  </a:lnTo>
                  <a:lnTo>
                    <a:pt x="5709" y="17274"/>
                  </a:lnTo>
                  <a:lnTo>
                    <a:pt x="6524" y="18238"/>
                  </a:lnTo>
                  <a:lnTo>
                    <a:pt x="7321" y="19128"/>
                  </a:lnTo>
                  <a:lnTo>
                    <a:pt x="8081" y="19943"/>
                  </a:lnTo>
                  <a:lnTo>
                    <a:pt x="8452" y="20296"/>
                  </a:lnTo>
                  <a:lnTo>
                    <a:pt x="8786" y="20611"/>
                  </a:lnTo>
                  <a:lnTo>
                    <a:pt x="9101" y="20907"/>
                  </a:lnTo>
                  <a:lnTo>
                    <a:pt x="9397" y="21148"/>
                  </a:lnTo>
                  <a:lnTo>
                    <a:pt x="9657" y="21352"/>
                  </a:lnTo>
                  <a:lnTo>
                    <a:pt x="9916" y="21500"/>
                  </a:lnTo>
                  <a:lnTo>
                    <a:pt x="10120" y="21593"/>
                  </a:lnTo>
                  <a:lnTo>
                    <a:pt x="10213" y="21612"/>
                  </a:lnTo>
                  <a:lnTo>
                    <a:pt x="10305" y="21630"/>
                  </a:lnTo>
                  <a:lnTo>
                    <a:pt x="10194" y="16125"/>
                  </a:lnTo>
                  <a:lnTo>
                    <a:pt x="2817" y="8971"/>
                  </a:lnTo>
                  <a:lnTo>
                    <a:pt x="2725" y="3615"/>
                  </a:lnTo>
                  <a:lnTo>
                    <a:pt x="2614" y="3151"/>
                  </a:lnTo>
                  <a:lnTo>
                    <a:pt x="2484" y="2669"/>
                  </a:lnTo>
                  <a:lnTo>
                    <a:pt x="2336" y="2132"/>
                  </a:lnTo>
                  <a:lnTo>
                    <a:pt x="2150" y="1594"/>
                  </a:lnTo>
                  <a:lnTo>
                    <a:pt x="2058" y="1353"/>
                  </a:lnTo>
                  <a:lnTo>
                    <a:pt x="1965" y="1131"/>
                  </a:lnTo>
                  <a:lnTo>
                    <a:pt x="1854" y="946"/>
                  </a:lnTo>
                  <a:lnTo>
                    <a:pt x="1761" y="797"/>
                  </a:lnTo>
                  <a:lnTo>
                    <a:pt x="1650" y="705"/>
                  </a:lnTo>
                  <a:lnTo>
                    <a:pt x="1613" y="686"/>
                  </a:lnTo>
                  <a:lnTo>
                    <a:pt x="1557" y="686"/>
                  </a:lnTo>
                  <a:lnTo>
                    <a:pt x="1464" y="445"/>
                  </a:lnTo>
                  <a:lnTo>
                    <a:pt x="1372" y="260"/>
                  </a:lnTo>
                  <a:lnTo>
                    <a:pt x="1261" y="130"/>
                  </a:lnTo>
                  <a:lnTo>
                    <a:pt x="1149" y="37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33"/>
            <p:cNvSpPr/>
            <p:nvPr/>
          </p:nvSpPr>
          <p:spPr>
            <a:xfrm>
              <a:off x="7005649" y="1436864"/>
              <a:ext cx="37833" cy="189713"/>
            </a:xfrm>
            <a:custGeom>
              <a:avLst/>
              <a:gdLst/>
              <a:ahLst/>
              <a:cxnLst/>
              <a:rect l="l" t="t" r="r" b="b"/>
              <a:pathLst>
                <a:path w="965" h="4839" extrusionOk="0">
                  <a:moveTo>
                    <a:pt x="75" y="1"/>
                  </a:moveTo>
                  <a:lnTo>
                    <a:pt x="38" y="38"/>
                  </a:lnTo>
                  <a:lnTo>
                    <a:pt x="0" y="56"/>
                  </a:lnTo>
                  <a:lnTo>
                    <a:pt x="0" y="112"/>
                  </a:lnTo>
                  <a:lnTo>
                    <a:pt x="0" y="149"/>
                  </a:lnTo>
                  <a:lnTo>
                    <a:pt x="297" y="1224"/>
                  </a:lnTo>
                  <a:lnTo>
                    <a:pt x="538" y="2132"/>
                  </a:lnTo>
                  <a:lnTo>
                    <a:pt x="631" y="2559"/>
                  </a:lnTo>
                  <a:lnTo>
                    <a:pt x="686" y="2911"/>
                  </a:lnTo>
                  <a:lnTo>
                    <a:pt x="723" y="3226"/>
                  </a:lnTo>
                  <a:lnTo>
                    <a:pt x="742" y="3541"/>
                  </a:lnTo>
                  <a:lnTo>
                    <a:pt x="742" y="3837"/>
                  </a:lnTo>
                  <a:lnTo>
                    <a:pt x="723" y="4115"/>
                  </a:lnTo>
                  <a:lnTo>
                    <a:pt x="686" y="4542"/>
                  </a:lnTo>
                  <a:lnTo>
                    <a:pt x="668" y="4709"/>
                  </a:lnTo>
                  <a:lnTo>
                    <a:pt x="668" y="4764"/>
                  </a:lnTo>
                  <a:lnTo>
                    <a:pt x="686" y="4801"/>
                  </a:lnTo>
                  <a:lnTo>
                    <a:pt x="723" y="4820"/>
                  </a:lnTo>
                  <a:lnTo>
                    <a:pt x="760" y="4838"/>
                  </a:lnTo>
                  <a:lnTo>
                    <a:pt x="816" y="4838"/>
                  </a:lnTo>
                  <a:lnTo>
                    <a:pt x="853" y="4820"/>
                  </a:lnTo>
                  <a:lnTo>
                    <a:pt x="872" y="4783"/>
                  </a:lnTo>
                  <a:lnTo>
                    <a:pt x="890" y="4746"/>
                  </a:lnTo>
                  <a:lnTo>
                    <a:pt x="909" y="4560"/>
                  </a:lnTo>
                  <a:lnTo>
                    <a:pt x="946" y="4115"/>
                  </a:lnTo>
                  <a:lnTo>
                    <a:pt x="964" y="3837"/>
                  </a:lnTo>
                  <a:lnTo>
                    <a:pt x="964" y="3522"/>
                  </a:lnTo>
                  <a:lnTo>
                    <a:pt x="946" y="3207"/>
                  </a:lnTo>
                  <a:lnTo>
                    <a:pt x="909" y="2874"/>
                  </a:lnTo>
                  <a:lnTo>
                    <a:pt x="853" y="2521"/>
                  </a:lnTo>
                  <a:lnTo>
                    <a:pt x="760" y="2095"/>
                  </a:lnTo>
                  <a:lnTo>
                    <a:pt x="519" y="1206"/>
                  </a:lnTo>
                  <a:lnTo>
                    <a:pt x="204" y="93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33"/>
            <p:cNvSpPr/>
            <p:nvPr/>
          </p:nvSpPr>
          <p:spPr>
            <a:xfrm>
              <a:off x="7037601" y="1452114"/>
              <a:ext cx="36382" cy="173012"/>
            </a:xfrm>
            <a:custGeom>
              <a:avLst/>
              <a:gdLst/>
              <a:ahLst/>
              <a:cxnLst/>
              <a:rect l="l" t="t" r="r" b="b"/>
              <a:pathLst>
                <a:path w="928" h="4413" extrusionOk="0">
                  <a:moveTo>
                    <a:pt x="94" y="1"/>
                  </a:moveTo>
                  <a:lnTo>
                    <a:pt x="38" y="20"/>
                  </a:lnTo>
                  <a:lnTo>
                    <a:pt x="19" y="57"/>
                  </a:lnTo>
                  <a:lnTo>
                    <a:pt x="1" y="94"/>
                  </a:lnTo>
                  <a:lnTo>
                    <a:pt x="1" y="131"/>
                  </a:lnTo>
                  <a:lnTo>
                    <a:pt x="409" y="1632"/>
                  </a:lnTo>
                  <a:lnTo>
                    <a:pt x="613" y="2392"/>
                  </a:lnTo>
                  <a:lnTo>
                    <a:pt x="668" y="2670"/>
                  </a:lnTo>
                  <a:lnTo>
                    <a:pt x="687" y="2837"/>
                  </a:lnTo>
                  <a:lnTo>
                    <a:pt x="705" y="3189"/>
                  </a:lnTo>
                  <a:lnTo>
                    <a:pt x="705" y="3689"/>
                  </a:lnTo>
                  <a:lnTo>
                    <a:pt x="687" y="4282"/>
                  </a:lnTo>
                  <a:lnTo>
                    <a:pt x="705" y="4338"/>
                  </a:lnTo>
                  <a:lnTo>
                    <a:pt x="724" y="4375"/>
                  </a:lnTo>
                  <a:lnTo>
                    <a:pt x="761" y="4394"/>
                  </a:lnTo>
                  <a:lnTo>
                    <a:pt x="798" y="4412"/>
                  </a:lnTo>
                  <a:lnTo>
                    <a:pt x="854" y="4394"/>
                  </a:lnTo>
                  <a:lnTo>
                    <a:pt x="891" y="4375"/>
                  </a:lnTo>
                  <a:lnTo>
                    <a:pt x="909" y="4338"/>
                  </a:lnTo>
                  <a:lnTo>
                    <a:pt x="909" y="4301"/>
                  </a:lnTo>
                  <a:lnTo>
                    <a:pt x="928" y="3671"/>
                  </a:lnTo>
                  <a:lnTo>
                    <a:pt x="928" y="3189"/>
                  </a:lnTo>
                  <a:lnTo>
                    <a:pt x="909" y="2818"/>
                  </a:lnTo>
                  <a:lnTo>
                    <a:pt x="891" y="2614"/>
                  </a:lnTo>
                  <a:lnTo>
                    <a:pt x="798" y="2262"/>
                  </a:lnTo>
                  <a:lnTo>
                    <a:pt x="576" y="1354"/>
                  </a:lnTo>
                  <a:lnTo>
                    <a:pt x="223" y="75"/>
                  </a:lnTo>
                  <a:lnTo>
                    <a:pt x="205" y="38"/>
                  </a:lnTo>
                  <a:lnTo>
                    <a:pt x="168" y="20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33"/>
            <p:cNvSpPr/>
            <p:nvPr/>
          </p:nvSpPr>
          <p:spPr>
            <a:xfrm>
              <a:off x="6978048" y="1562594"/>
              <a:ext cx="47242" cy="154076"/>
            </a:xfrm>
            <a:custGeom>
              <a:avLst/>
              <a:gdLst/>
              <a:ahLst/>
              <a:cxnLst/>
              <a:rect l="l" t="t" r="r" b="b"/>
              <a:pathLst>
                <a:path w="1205" h="3930" extrusionOk="0">
                  <a:moveTo>
                    <a:pt x="371" y="0"/>
                  </a:moveTo>
                  <a:lnTo>
                    <a:pt x="278" y="56"/>
                  </a:lnTo>
                  <a:lnTo>
                    <a:pt x="185" y="111"/>
                  </a:lnTo>
                  <a:lnTo>
                    <a:pt x="111" y="186"/>
                  </a:lnTo>
                  <a:lnTo>
                    <a:pt x="56" y="278"/>
                  </a:lnTo>
                  <a:lnTo>
                    <a:pt x="19" y="352"/>
                  </a:lnTo>
                  <a:lnTo>
                    <a:pt x="0" y="427"/>
                  </a:lnTo>
                  <a:lnTo>
                    <a:pt x="0" y="482"/>
                  </a:lnTo>
                  <a:lnTo>
                    <a:pt x="0" y="519"/>
                  </a:lnTo>
                  <a:lnTo>
                    <a:pt x="37" y="556"/>
                  </a:lnTo>
                  <a:lnTo>
                    <a:pt x="74" y="575"/>
                  </a:lnTo>
                  <a:lnTo>
                    <a:pt x="111" y="575"/>
                  </a:lnTo>
                  <a:lnTo>
                    <a:pt x="167" y="556"/>
                  </a:lnTo>
                  <a:lnTo>
                    <a:pt x="185" y="538"/>
                  </a:lnTo>
                  <a:lnTo>
                    <a:pt x="204" y="501"/>
                  </a:lnTo>
                  <a:lnTo>
                    <a:pt x="241" y="427"/>
                  </a:lnTo>
                  <a:lnTo>
                    <a:pt x="297" y="315"/>
                  </a:lnTo>
                  <a:lnTo>
                    <a:pt x="352" y="278"/>
                  </a:lnTo>
                  <a:lnTo>
                    <a:pt x="408" y="241"/>
                  </a:lnTo>
                  <a:lnTo>
                    <a:pt x="482" y="223"/>
                  </a:lnTo>
                  <a:lnTo>
                    <a:pt x="575" y="223"/>
                  </a:lnTo>
                  <a:lnTo>
                    <a:pt x="612" y="241"/>
                  </a:lnTo>
                  <a:lnTo>
                    <a:pt x="649" y="278"/>
                  </a:lnTo>
                  <a:lnTo>
                    <a:pt x="723" y="371"/>
                  </a:lnTo>
                  <a:lnTo>
                    <a:pt x="779" y="519"/>
                  </a:lnTo>
                  <a:lnTo>
                    <a:pt x="816" y="705"/>
                  </a:lnTo>
                  <a:lnTo>
                    <a:pt x="871" y="927"/>
                  </a:lnTo>
                  <a:lnTo>
                    <a:pt x="908" y="1186"/>
                  </a:lnTo>
                  <a:lnTo>
                    <a:pt x="964" y="1742"/>
                  </a:lnTo>
                  <a:lnTo>
                    <a:pt x="982" y="2336"/>
                  </a:lnTo>
                  <a:lnTo>
                    <a:pt x="1001" y="2910"/>
                  </a:lnTo>
                  <a:lnTo>
                    <a:pt x="982" y="3429"/>
                  </a:lnTo>
                  <a:lnTo>
                    <a:pt x="945" y="3818"/>
                  </a:lnTo>
                  <a:lnTo>
                    <a:pt x="945" y="3855"/>
                  </a:lnTo>
                  <a:lnTo>
                    <a:pt x="964" y="3892"/>
                  </a:lnTo>
                  <a:lnTo>
                    <a:pt x="1001" y="3930"/>
                  </a:lnTo>
                  <a:lnTo>
                    <a:pt x="1094" y="3930"/>
                  </a:lnTo>
                  <a:lnTo>
                    <a:pt x="1131" y="3911"/>
                  </a:lnTo>
                  <a:lnTo>
                    <a:pt x="1149" y="3874"/>
                  </a:lnTo>
                  <a:lnTo>
                    <a:pt x="1168" y="3837"/>
                  </a:lnTo>
                  <a:lnTo>
                    <a:pt x="1186" y="3559"/>
                  </a:lnTo>
                  <a:lnTo>
                    <a:pt x="1205" y="3095"/>
                  </a:lnTo>
                  <a:lnTo>
                    <a:pt x="1205" y="2484"/>
                  </a:lnTo>
                  <a:lnTo>
                    <a:pt x="1186" y="1817"/>
                  </a:lnTo>
                  <a:lnTo>
                    <a:pt x="1168" y="1502"/>
                  </a:lnTo>
                  <a:lnTo>
                    <a:pt x="1131" y="1168"/>
                  </a:lnTo>
                  <a:lnTo>
                    <a:pt x="1075" y="871"/>
                  </a:lnTo>
                  <a:lnTo>
                    <a:pt x="1020" y="612"/>
                  </a:lnTo>
                  <a:lnTo>
                    <a:pt x="945" y="389"/>
                  </a:lnTo>
                  <a:lnTo>
                    <a:pt x="853" y="204"/>
                  </a:lnTo>
                  <a:lnTo>
                    <a:pt x="816" y="130"/>
                  </a:lnTo>
                  <a:lnTo>
                    <a:pt x="760" y="74"/>
                  </a:lnTo>
                  <a:lnTo>
                    <a:pt x="686" y="37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33"/>
            <p:cNvSpPr/>
            <p:nvPr/>
          </p:nvSpPr>
          <p:spPr>
            <a:xfrm>
              <a:off x="6976598" y="1438314"/>
              <a:ext cx="22543" cy="417886"/>
            </a:xfrm>
            <a:custGeom>
              <a:avLst/>
              <a:gdLst/>
              <a:ahLst/>
              <a:cxnLst/>
              <a:rect l="l" t="t" r="r" b="b"/>
              <a:pathLst>
                <a:path w="575" h="10659" extrusionOk="0">
                  <a:moveTo>
                    <a:pt x="315" y="1"/>
                  </a:moveTo>
                  <a:lnTo>
                    <a:pt x="278" y="19"/>
                  </a:lnTo>
                  <a:lnTo>
                    <a:pt x="241" y="38"/>
                  </a:lnTo>
                  <a:lnTo>
                    <a:pt x="222" y="75"/>
                  </a:lnTo>
                  <a:lnTo>
                    <a:pt x="185" y="538"/>
                  </a:lnTo>
                  <a:lnTo>
                    <a:pt x="130" y="1706"/>
                  </a:lnTo>
                  <a:lnTo>
                    <a:pt x="56" y="3337"/>
                  </a:lnTo>
                  <a:lnTo>
                    <a:pt x="19" y="5228"/>
                  </a:lnTo>
                  <a:lnTo>
                    <a:pt x="0" y="6191"/>
                  </a:lnTo>
                  <a:lnTo>
                    <a:pt x="0" y="7118"/>
                  </a:lnTo>
                  <a:lnTo>
                    <a:pt x="19" y="8008"/>
                  </a:lnTo>
                  <a:lnTo>
                    <a:pt x="56" y="8823"/>
                  </a:lnTo>
                  <a:lnTo>
                    <a:pt x="111" y="9509"/>
                  </a:lnTo>
                  <a:lnTo>
                    <a:pt x="130" y="9806"/>
                  </a:lnTo>
                  <a:lnTo>
                    <a:pt x="185" y="10065"/>
                  </a:lnTo>
                  <a:lnTo>
                    <a:pt x="222" y="10287"/>
                  </a:lnTo>
                  <a:lnTo>
                    <a:pt x="278" y="10454"/>
                  </a:lnTo>
                  <a:lnTo>
                    <a:pt x="334" y="10565"/>
                  </a:lnTo>
                  <a:lnTo>
                    <a:pt x="408" y="10640"/>
                  </a:lnTo>
                  <a:lnTo>
                    <a:pt x="463" y="10658"/>
                  </a:lnTo>
                  <a:lnTo>
                    <a:pt x="519" y="10640"/>
                  </a:lnTo>
                  <a:lnTo>
                    <a:pt x="556" y="10603"/>
                  </a:lnTo>
                  <a:lnTo>
                    <a:pt x="575" y="10565"/>
                  </a:lnTo>
                  <a:lnTo>
                    <a:pt x="575" y="10510"/>
                  </a:lnTo>
                  <a:lnTo>
                    <a:pt x="556" y="10473"/>
                  </a:lnTo>
                  <a:lnTo>
                    <a:pt x="519" y="10454"/>
                  </a:lnTo>
                  <a:lnTo>
                    <a:pt x="482" y="10399"/>
                  </a:lnTo>
                  <a:lnTo>
                    <a:pt x="445" y="10287"/>
                  </a:lnTo>
                  <a:lnTo>
                    <a:pt x="408" y="10121"/>
                  </a:lnTo>
                  <a:lnTo>
                    <a:pt x="371" y="9917"/>
                  </a:lnTo>
                  <a:lnTo>
                    <a:pt x="315" y="9416"/>
                  </a:lnTo>
                  <a:lnTo>
                    <a:pt x="278" y="8768"/>
                  </a:lnTo>
                  <a:lnTo>
                    <a:pt x="241" y="8008"/>
                  </a:lnTo>
                  <a:lnTo>
                    <a:pt x="241" y="7174"/>
                  </a:lnTo>
                  <a:lnTo>
                    <a:pt x="222" y="5376"/>
                  </a:lnTo>
                  <a:lnTo>
                    <a:pt x="260" y="3559"/>
                  </a:lnTo>
                  <a:lnTo>
                    <a:pt x="297" y="1947"/>
                  </a:lnTo>
                  <a:lnTo>
                    <a:pt x="371" y="742"/>
                  </a:lnTo>
                  <a:lnTo>
                    <a:pt x="389" y="353"/>
                  </a:lnTo>
                  <a:lnTo>
                    <a:pt x="426" y="149"/>
                  </a:lnTo>
                  <a:lnTo>
                    <a:pt x="426" y="112"/>
                  </a:lnTo>
                  <a:lnTo>
                    <a:pt x="426" y="75"/>
                  </a:lnTo>
                  <a:lnTo>
                    <a:pt x="389" y="38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33"/>
            <p:cNvSpPr/>
            <p:nvPr/>
          </p:nvSpPr>
          <p:spPr>
            <a:xfrm>
              <a:off x="7033249" y="1795825"/>
              <a:ext cx="115576" cy="144666"/>
            </a:xfrm>
            <a:custGeom>
              <a:avLst/>
              <a:gdLst/>
              <a:ahLst/>
              <a:cxnLst/>
              <a:rect l="l" t="t" r="r" b="b"/>
              <a:pathLst>
                <a:path w="2948" h="3690" extrusionOk="0">
                  <a:moveTo>
                    <a:pt x="2114" y="1"/>
                  </a:moveTo>
                  <a:lnTo>
                    <a:pt x="1" y="2744"/>
                  </a:lnTo>
                  <a:lnTo>
                    <a:pt x="779" y="3689"/>
                  </a:lnTo>
                  <a:lnTo>
                    <a:pt x="2948" y="853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33"/>
            <p:cNvSpPr/>
            <p:nvPr/>
          </p:nvSpPr>
          <p:spPr>
            <a:xfrm>
              <a:off x="7077590" y="1808919"/>
              <a:ext cx="62532" cy="62532"/>
            </a:xfrm>
            <a:custGeom>
              <a:avLst/>
              <a:gdLst/>
              <a:ahLst/>
              <a:cxnLst/>
              <a:rect l="l" t="t" r="r" b="b"/>
              <a:pathLst>
                <a:path w="1595" h="1595" extrusionOk="0">
                  <a:moveTo>
                    <a:pt x="797" y="0"/>
                  </a:moveTo>
                  <a:lnTo>
                    <a:pt x="649" y="19"/>
                  </a:lnTo>
                  <a:lnTo>
                    <a:pt x="501" y="56"/>
                  </a:lnTo>
                  <a:lnTo>
                    <a:pt x="352" y="130"/>
                  </a:lnTo>
                  <a:lnTo>
                    <a:pt x="241" y="223"/>
                  </a:lnTo>
                  <a:lnTo>
                    <a:pt x="149" y="353"/>
                  </a:lnTo>
                  <a:lnTo>
                    <a:pt x="74" y="482"/>
                  </a:lnTo>
                  <a:lnTo>
                    <a:pt x="19" y="631"/>
                  </a:lnTo>
                  <a:lnTo>
                    <a:pt x="0" y="797"/>
                  </a:lnTo>
                  <a:lnTo>
                    <a:pt x="19" y="946"/>
                  </a:lnTo>
                  <a:lnTo>
                    <a:pt x="74" y="1094"/>
                  </a:lnTo>
                  <a:lnTo>
                    <a:pt x="149" y="1242"/>
                  </a:lnTo>
                  <a:lnTo>
                    <a:pt x="241" y="1353"/>
                  </a:lnTo>
                  <a:lnTo>
                    <a:pt x="352" y="1446"/>
                  </a:lnTo>
                  <a:lnTo>
                    <a:pt x="501" y="1520"/>
                  </a:lnTo>
                  <a:lnTo>
                    <a:pt x="649" y="1576"/>
                  </a:lnTo>
                  <a:lnTo>
                    <a:pt x="797" y="1594"/>
                  </a:lnTo>
                  <a:lnTo>
                    <a:pt x="964" y="1576"/>
                  </a:lnTo>
                  <a:lnTo>
                    <a:pt x="1112" y="1520"/>
                  </a:lnTo>
                  <a:lnTo>
                    <a:pt x="1242" y="1446"/>
                  </a:lnTo>
                  <a:lnTo>
                    <a:pt x="1372" y="1353"/>
                  </a:lnTo>
                  <a:lnTo>
                    <a:pt x="1465" y="1242"/>
                  </a:lnTo>
                  <a:lnTo>
                    <a:pt x="1539" y="1094"/>
                  </a:lnTo>
                  <a:lnTo>
                    <a:pt x="1576" y="946"/>
                  </a:lnTo>
                  <a:lnTo>
                    <a:pt x="1594" y="797"/>
                  </a:lnTo>
                  <a:lnTo>
                    <a:pt x="1576" y="631"/>
                  </a:lnTo>
                  <a:lnTo>
                    <a:pt x="1539" y="482"/>
                  </a:lnTo>
                  <a:lnTo>
                    <a:pt x="1465" y="353"/>
                  </a:lnTo>
                  <a:lnTo>
                    <a:pt x="1372" y="223"/>
                  </a:lnTo>
                  <a:lnTo>
                    <a:pt x="1242" y="130"/>
                  </a:lnTo>
                  <a:lnTo>
                    <a:pt x="1112" y="56"/>
                  </a:lnTo>
                  <a:lnTo>
                    <a:pt x="964" y="1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33"/>
            <p:cNvSpPr/>
            <p:nvPr/>
          </p:nvSpPr>
          <p:spPr>
            <a:xfrm>
              <a:off x="7084137" y="1815466"/>
              <a:ext cx="50143" cy="49438"/>
            </a:xfrm>
            <a:custGeom>
              <a:avLst/>
              <a:gdLst/>
              <a:ahLst/>
              <a:cxnLst/>
              <a:rect l="l" t="t" r="r" b="b"/>
              <a:pathLst>
                <a:path w="1279" h="1261" extrusionOk="0">
                  <a:moveTo>
                    <a:pt x="501" y="0"/>
                  </a:moveTo>
                  <a:lnTo>
                    <a:pt x="389" y="37"/>
                  </a:lnTo>
                  <a:lnTo>
                    <a:pt x="278" y="93"/>
                  </a:lnTo>
                  <a:lnTo>
                    <a:pt x="185" y="186"/>
                  </a:lnTo>
                  <a:lnTo>
                    <a:pt x="111" y="278"/>
                  </a:lnTo>
                  <a:lnTo>
                    <a:pt x="56" y="371"/>
                  </a:lnTo>
                  <a:lnTo>
                    <a:pt x="19" y="501"/>
                  </a:lnTo>
                  <a:lnTo>
                    <a:pt x="0" y="630"/>
                  </a:lnTo>
                  <a:lnTo>
                    <a:pt x="19" y="760"/>
                  </a:lnTo>
                  <a:lnTo>
                    <a:pt x="56" y="871"/>
                  </a:lnTo>
                  <a:lnTo>
                    <a:pt x="111" y="983"/>
                  </a:lnTo>
                  <a:lnTo>
                    <a:pt x="185" y="1075"/>
                  </a:lnTo>
                  <a:lnTo>
                    <a:pt x="278" y="1149"/>
                  </a:lnTo>
                  <a:lnTo>
                    <a:pt x="389" y="1205"/>
                  </a:lnTo>
                  <a:lnTo>
                    <a:pt x="501" y="1242"/>
                  </a:lnTo>
                  <a:lnTo>
                    <a:pt x="630" y="1261"/>
                  </a:lnTo>
                  <a:lnTo>
                    <a:pt x="760" y="1242"/>
                  </a:lnTo>
                  <a:lnTo>
                    <a:pt x="890" y="1205"/>
                  </a:lnTo>
                  <a:lnTo>
                    <a:pt x="982" y="1149"/>
                  </a:lnTo>
                  <a:lnTo>
                    <a:pt x="1094" y="1075"/>
                  </a:lnTo>
                  <a:lnTo>
                    <a:pt x="1168" y="983"/>
                  </a:lnTo>
                  <a:lnTo>
                    <a:pt x="1223" y="871"/>
                  </a:lnTo>
                  <a:lnTo>
                    <a:pt x="1260" y="760"/>
                  </a:lnTo>
                  <a:lnTo>
                    <a:pt x="1279" y="630"/>
                  </a:lnTo>
                  <a:lnTo>
                    <a:pt x="1260" y="501"/>
                  </a:lnTo>
                  <a:lnTo>
                    <a:pt x="1223" y="371"/>
                  </a:lnTo>
                  <a:lnTo>
                    <a:pt x="1168" y="278"/>
                  </a:lnTo>
                  <a:lnTo>
                    <a:pt x="1094" y="186"/>
                  </a:lnTo>
                  <a:lnTo>
                    <a:pt x="982" y="93"/>
                  </a:lnTo>
                  <a:lnTo>
                    <a:pt x="890" y="37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33"/>
            <p:cNvSpPr/>
            <p:nvPr/>
          </p:nvSpPr>
          <p:spPr>
            <a:xfrm>
              <a:off x="7107386" y="1819818"/>
              <a:ext cx="11644" cy="34187"/>
            </a:xfrm>
            <a:custGeom>
              <a:avLst/>
              <a:gdLst/>
              <a:ahLst/>
              <a:cxnLst/>
              <a:rect l="l" t="t" r="r" b="b"/>
              <a:pathLst>
                <a:path w="297" h="872" extrusionOk="0">
                  <a:moveTo>
                    <a:pt x="19" y="0"/>
                  </a:moveTo>
                  <a:lnTo>
                    <a:pt x="0" y="37"/>
                  </a:lnTo>
                  <a:lnTo>
                    <a:pt x="0" y="519"/>
                  </a:lnTo>
                  <a:lnTo>
                    <a:pt x="19" y="538"/>
                  </a:lnTo>
                  <a:lnTo>
                    <a:pt x="241" y="853"/>
                  </a:lnTo>
                  <a:lnTo>
                    <a:pt x="260" y="872"/>
                  </a:lnTo>
                  <a:lnTo>
                    <a:pt x="297" y="853"/>
                  </a:lnTo>
                  <a:lnTo>
                    <a:pt x="297" y="834"/>
                  </a:lnTo>
                  <a:lnTo>
                    <a:pt x="297" y="816"/>
                  </a:lnTo>
                  <a:lnTo>
                    <a:pt x="74" y="501"/>
                  </a:lnTo>
                  <a:lnTo>
                    <a:pt x="74" y="3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33"/>
            <p:cNvSpPr/>
            <p:nvPr/>
          </p:nvSpPr>
          <p:spPr>
            <a:xfrm>
              <a:off x="7107386" y="1807469"/>
              <a:ext cx="34187" cy="31286"/>
            </a:xfrm>
            <a:custGeom>
              <a:avLst/>
              <a:gdLst/>
              <a:ahLst/>
              <a:cxnLst/>
              <a:rect l="l" t="t" r="r" b="b"/>
              <a:pathLst>
                <a:path w="872" h="798" extrusionOk="0">
                  <a:moveTo>
                    <a:pt x="19" y="0"/>
                  </a:moveTo>
                  <a:lnTo>
                    <a:pt x="0" y="37"/>
                  </a:lnTo>
                  <a:lnTo>
                    <a:pt x="19" y="56"/>
                  </a:lnTo>
                  <a:lnTo>
                    <a:pt x="37" y="74"/>
                  </a:lnTo>
                  <a:lnTo>
                    <a:pt x="186" y="93"/>
                  </a:lnTo>
                  <a:lnTo>
                    <a:pt x="315" y="130"/>
                  </a:lnTo>
                  <a:lnTo>
                    <a:pt x="445" y="186"/>
                  </a:lnTo>
                  <a:lnTo>
                    <a:pt x="556" y="278"/>
                  </a:lnTo>
                  <a:lnTo>
                    <a:pt x="649" y="371"/>
                  </a:lnTo>
                  <a:lnTo>
                    <a:pt x="723" y="501"/>
                  </a:lnTo>
                  <a:lnTo>
                    <a:pt x="779" y="630"/>
                  </a:lnTo>
                  <a:lnTo>
                    <a:pt x="797" y="760"/>
                  </a:lnTo>
                  <a:lnTo>
                    <a:pt x="816" y="779"/>
                  </a:lnTo>
                  <a:lnTo>
                    <a:pt x="834" y="797"/>
                  </a:lnTo>
                  <a:lnTo>
                    <a:pt x="871" y="779"/>
                  </a:lnTo>
                  <a:lnTo>
                    <a:pt x="871" y="760"/>
                  </a:lnTo>
                  <a:lnTo>
                    <a:pt x="834" y="593"/>
                  </a:lnTo>
                  <a:lnTo>
                    <a:pt x="779" y="464"/>
                  </a:lnTo>
                  <a:lnTo>
                    <a:pt x="705" y="334"/>
                  </a:lnTo>
                  <a:lnTo>
                    <a:pt x="612" y="223"/>
                  </a:lnTo>
                  <a:lnTo>
                    <a:pt x="482" y="130"/>
                  </a:lnTo>
                  <a:lnTo>
                    <a:pt x="352" y="56"/>
                  </a:lnTo>
                  <a:lnTo>
                    <a:pt x="204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33"/>
            <p:cNvSpPr/>
            <p:nvPr/>
          </p:nvSpPr>
          <p:spPr>
            <a:xfrm>
              <a:off x="7077590" y="1847418"/>
              <a:ext cx="36382" cy="25483"/>
            </a:xfrm>
            <a:custGeom>
              <a:avLst/>
              <a:gdLst/>
              <a:ahLst/>
              <a:cxnLst/>
              <a:rect l="l" t="t" r="r" b="b"/>
              <a:pathLst>
                <a:path w="928" h="650" extrusionOk="0">
                  <a:moveTo>
                    <a:pt x="37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56" y="168"/>
                  </a:lnTo>
                  <a:lnTo>
                    <a:pt x="130" y="297"/>
                  </a:lnTo>
                  <a:lnTo>
                    <a:pt x="204" y="390"/>
                  </a:lnTo>
                  <a:lnTo>
                    <a:pt x="315" y="483"/>
                  </a:lnTo>
                  <a:lnTo>
                    <a:pt x="427" y="538"/>
                  </a:lnTo>
                  <a:lnTo>
                    <a:pt x="538" y="594"/>
                  </a:lnTo>
                  <a:lnTo>
                    <a:pt x="668" y="631"/>
                  </a:lnTo>
                  <a:lnTo>
                    <a:pt x="797" y="649"/>
                  </a:lnTo>
                  <a:lnTo>
                    <a:pt x="890" y="631"/>
                  </a:lnTo>
                  <a:lnTo>
                    <a:pt x="909" y="631"/>
                  </a:lnTo>
                  <a:lnTo>
                    <a:pt x="927" y="594"/>
                  </a:lnTo>
                  <a:lnTo>
                    <a:pt x="909" y="575"/>
                  </a:lnTo>
                  <a:lnTo>
                    <a:pt x="871" y="557"/>
                  </a:lnTo>
                  <a:lnTo>
                    <a:pt x="797" y="575"/>
                  </a:lnTo>
                  <a:lnTo>
                    <a:pt x="686" y="557"/>
                  </a:lnTo>
                  <a:lnTo>
                    <a:pt x="556" y="520"/>
                  </a:lnTo>
                  <a:lnTo>
                    <a:pt x="445" y="483"/>
                  </a:lnTo>
                  <a:lnTo>
                    <a:pt x="352" y="408"/>
                  </a:lnTo>
                  <a:lnTo>
                    <a:pt x="260" y="334"/>
                  </a:lnTo>
                  <a:lnTo>
                    <a:pt x="186" y="242"/>
                  </a:lnTo>
                  <a:lnTo>
                    <a:pt x="130" y="149"/>
                  </a:lnTo>
                  <a:lnTo>
                    <a:pt x="74" y="19"/>
                  </a:lnTo>
                  <a:lnTo>
                    <a:pt x="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33"/>
            <p:cNvSpPr/>
            <p:nvPr/>
          </p:nvSpPr>
          <p:spPr>
            <a:xfrm>
              <a:off x="7570985" y="637552"/>
              <a:ext cx="696163" cy="856747"/>
            </a:xfrm>
            <a:custGeom>
              <a:avLst/>
              <a:gdLst/>
              <a:ahLst/>
              <a:cxnLst/>
              <a:rect l="l" t="t" r="r" b="b"/>
              <a:pathLst>
                <a:path w="17757" h="21853" extrusionOk="0">
                  <a:moveTo>
                    <a:pt x="8507" y="1"/>
                  </a:moveTo>
                  <a:lnTo>
                    <a:pt x="7766" y="19"/>
                  </a:lnTo>
                  <a:lnTo>
                    <a:pt x="7080" y="75"/>
                  </a:lnTo>
                  <a:lnTo>
                    <a:pt x="6413" y="168"/>
                  </a:lnTo>
                  <a:lnTo>
                    <a:pt x="5801" y="316"/>
                  </a:lnTo>
                  <a:lnTo>
                    <a:pt x="5227" y="483"/>
                  </a:lnTo>
                  <a:lnTo>
                    <a:pt x="4689" y="687"/>
                  </a:lnTo>
                  <a:lnTo>
                    <a:pt x="4189" y="909"/>
                  </a:lnTo>
                  <a:lnTo>
                    <a:pt x="3726" y="1169"/>
                  </a:lnTo>
                  <a:lnTo>
                    <a:pt x="3299" y="1447"/>
                  </a:lnTo>
                  <a:lnTo>
                    <a:pt x="2891" y="1743"/>
                  </a:lnTo>
                  <a:lnTo>
                    <a:pt x="2539" y="2077"/>
                  </a:lnTo>
                  <a:lnTo>
                    <a:pt x="2206" y="2410"/>
                  </a:lnTo>
                  <a:lnTo>
                    <a:pt x="1891" y="2763"/>
                  </a:lnTo>
                  <a:lnTo>
                    <a:pt x="1613" y="3115"/>
                  </a:lnTo>
                  <a:lnTo>
                    <a:pt x="1372" y="3485"/>
                  </a:lnTo>
                  <a:lnTo>
                    <a:pt x="1149" y="3856"/>
                  </a:lnTo>
                  <a:lnTo>
                    <a:pt x="945" y="4245"/>
                  </a:lnTo>
                  <a:lnTo>
                    <a:pt x="760" y="4635"/>
                  </a:lnTo>
                  <a:lnTo>
                    <a:pt x="612" y="5005"/>
                  </a:lnTo>
                  <a:lnTo>
                    <a:pt x="482" y="5394"/>
                  </a:lnTo>
                  <a:lnTo>
                    <a:pt x="371" y="5765"/>
                  </a:lnTo>
                  <a:lnTo>
                    <a:pt x="260" y="6117"/>
                  </a:lnTo>
                  <a:lnTo>
                    <a:pt x="185" y="6469"/>
                  </a:lnTo>
                  <a:lnTo>
                    <a:pt x="130" y="6822"/>
                  </a:lnTo>
                  <a:lnTo>
                    <a:pt x="74" y="7137"/>
                  </a:lnTo>
                  <a:lnTo>
                    <a:pt x="19" y="7730"/>
                  </a:lnTo>
                  <a:lnTo>
                    <a:pt x="0" y="8212"/>
                  </a:lnTo>
                  <a:lnTo>
                    <a:pt x="0" y="8601"/>
                  </a:lnTo>
                  <a:lnTo>
                    <a:pt x="19" y="8805"/>
                  </a:lnTo>
                  <a:lnTo>
                    <a:pt x="37" y="9009"/>
                  </a:lnTo>
                  <a:lnTo>
                    <a:pt x="111" y="9472"/>
                  </a:lnTo>
                  <a:lnTo>
                    <a:pt x="223" y="9954"/>
                  </a:lnTo>
                  <a:lnTo>
                    <a:pt x="334" y="10454"/>
                  </a:lnTo>
                  <a:lnTo>
                    <a:pt x="426" y="10936"/>
                  </a:lnTo>
                  <a:lnTo>
                    <a:pt x="519" y="11400"/>
                  </a:lnTo>
                  <a:lnTo>
                    <a:pt x="575" y="11789"/>
                  </a:lnTo>
                  <a:lnTo>
                    <a:pt x="575" y="11956"/>
                  </a:lnTo>
                  <a:lnTo>
                    <a:pt x="575" y="12104"/>
                  </a:lnTo>
                  <a:lnTo>
                    <a:pt x="519" y="12438"/>
                  </a:lnTo>
                  <a:lnTo>
                    <a:pt x="408" y="12864"/>
                  </a:lnTo>
                  <a:lnTo>
                    <a:pt x="297" y="13364"/>
                  </a:lnTo>
                  <a:lnTo>
                    <a:pt x="185" y="13939"/>
                  </a:lnTo>
                  <a:lnTo>
                    <a:pt x="130" y="14235"/>
                  </a:lnTo>
                  <a:lnTo>
                    <a:pt x="111" y="14550"/>
                  </a:lnTo>
                  <a:lnTo>
                    <a:pt x="93" y="14866"/>
                  </a:lnTo>
                  <a:lnTo>
                    <a:pt x="93" y="15181"/>
                  </a:lnTo>
                  <a:lnTo>
                    <a:pt x="130" y="15514"/>
                  </a:lnTo>
                  <a:lnTo>
                    <a:pt x="185" y="15848"/>
                  </a:lnTo>
                  <a:lnTo>
                    <a:pt x="260" y="16181"/>
                  </a:lnTo>
                  <a:lnTo>
                    <a:pt x="371" y="16497"/>
                  </a:lnTo>
                  <a:lnTo>
                    <a:pt x="575" y="16886"/>
                  </a:lnTo>
                  <a:lnTo>
                    <a:pt x="779" y="17275"/>
                  </a:lnTo>
                  <a:lnTo>
                    <a:pt x="1020" y="17627"/>
                  </a:lnTo>
                  <a:lnTo>
                    <a:pt x="1242" y="17961"/>
                  </a:lnTo>
                  <a:lnTo>
                    <a:pt x="1483" y="18276"/>
                  </a:lnTo>
                  <a:lnTo>
                    <a:pt x="1742" y="18591"/>
                  </a:lnTo>
                  <a:lnTo>
                    <a:pt x="2002" y="18869"/>
                  </a:lnTo>
                  <a:lnTo>
                    <a:pt x="2261" y="19147"/>
                  </a:lnTo>
                  <a:lnTo>
                    <a:pt x="2521" y="19406"/>
                  </a:lnTo>
                  <a:lnTo>
                    <a:pt x="2799" y="19647"/>
                  </a:lnTo>
                  <a:lnTo>
                    <a:pt x="3077" y="19870"/>
                  </a:lnTo>
                  <a:lnTo>
                    <a:pt x="3355" y="20092"/>
                  </a:lnTo>
                  <a:lnTo>
                    <a:pt x="3633" y="20296"/>
                  </a:lnTo>
                  <a:lnTo>
                    <a:pt x="3929" y="20481"/>
                  </a:lnTo>
                  <a:lnTo>
                    <a:pt x="4485" y="20815"/>
                  </a:lnTo>
                  <a:lnTo>
                    <a:pt x="5023" y="21093"/>
                  </a:lnTo>
                  <a:lnTo>
                    <a:pt x="5560" y="21315"/>
                  </a:lnTo>
                  <a:lnTo>
                    <a:pt x="6061" y="21501"/>
                  </a:lnTo>
                  <a:lnTo>
                    <a:pt x="6524" y="21649"/>
                  </a:lnTo>
                  <a:lnTo>
                    <a:pt x="6951" y="21760"/>
                  </a:lnTo>
                  <a:lnTo>
                    <a:pt x="7321" y="21816"/>
                  </a:lnTo>
                  <a:lnTo>
                    <a:pt x="7618" y="21853"/>
                  </a:lnTo>
                  <a:lnTo>
                    <a:pt x="7859" y="21853"/>
                  </a:lnTo>
                  <a:lnTo>
                    <a:pt x="8100" y="21816"/>
                  </a:lnTo>
                  <a:lnTo>
                    <a:pt x="8378" y="21760"/>
                  </a:lnTo>
                  <a:lnTo>
                    <a:pt x="8711" y="21686"/>
                  </a:lnTo>
                  <a:lnTo>
                    <a:pt x="9063" y="21575"/>
                  </a:lnTo>
                  <a:lnTo>
                    <a:pt x="9471" y="21445"/>
                  </a:lnTo>
                  <a:lnTo>
                    <a:pt x="9897" y="21278"/>
                  </a:lnTo>
                  <a:lnTo>
                    <a:pt x="10342" y="21093"/>
                  </a:lnTo>
                  <a:lnTo>
                    <a:pt x="10806" y="20889"/>
                  </a:lnTo>
                  <a:lnTo>
                    <a:pt x="11269" y="20667"/>
                  </a:lnTo>
                  <a:lnTo>
                    <a:pt x="11751" y="20407"/>
                  </a:lnTo>
                  <a:lnTo>
                    <a:pt x="12214" y="20148"/>
                  </a:lnTo>
                  <a:lnTo>
                    <a:pt x="12678" y="19851"/>
                  </a:lnTo>
                  <a:lnTo>
                    <a:pt x="13141" y="19555"/>
                  </a:lnTo>
                  <a:lnTo>
                    <a:pt x="13567" y="19221"/>
                  </a:lnTo>
                  <a:lnTo>
                    <a:pt x="13975" y="18869"/>
                  </a:lnTo>
                  <a:lnTo>
                    <a:pt x="14346" y="18517"/>
                  </a:lnTo>
                  <a:lnTo>
                    <a:pt x="14531" y="18313"/>
                  </a:lnTo>
                  <a:lnTo>
                    <a:pt x="14698" y="18109"/>
                  </a:lnTo>
                  <a:lnTo>
                    <a:pt x="14883" y="17887"/>
                  </a:lnTo>
                  <a:lnTo>
                    <a:pt x="15050" y="17627"/>
                  </a:lnTo>
                  <a:lnTo>
                    <a:pt x="15365" y="17108"/>
                  </a:lnTo>
                  <a:lnTo>
                    <a:pt x="15662" y="16534"/>
                  </a:lnTo>
                  <a:lnTo>
                    <a:pt x="15958" y="15922"/>
                  </a:lnTo>
                  <a:lnTo>
                    <a:pt x="16218" y="15292"/>
                  </a:lnTo>
                  <a:lnTo>
                    <a:pt x="16477" y="14643"/>
                  </a:lnTo>
                  <a:lnTo>
                    <a:pt x="16700" y="13994"/>
                  </a:lnTo>
                  <a:lnTo>
                    <a:pt x="16922" y="13346"/>
                  </a:lnTo>
                  <a:lnTo>
                    <a:pt x="17107" y="12716"/>
                  </a:lnTo>
                  <a:lnTo>
                    <a:pt x="17274" y="12122"/>
                  </a:lnTo>
                  <a:lnTo>
                    <a:pt x="17404" y="11548"/>
                  </a:lnTo>
                  <a:lnTo>
                    <a:pt x="17534" y="11047"/>
                  </a:lnTo>
                  <a:lnTo>
                    <a:pt x="17608" y="10584"/>
                  </a:lnTo>
                  <a:lnTo>
                    <a:pt x="17682" y="10195"/>
                  </a:lnTo>
                  <a:lnTo>
                    <a:pt x="17719" y="9898"/>
                  </a:lnTo>
                  <a:lnTo>
                    <a:pt x="17737" y="9565"/>
                  </a:lnTo>
                  <a:lnTo>
                    <a:pt x="17756" y="9083"/>
                  </a:lnTo>
                  <a:lnTo>
                    <a:pt x="17737" y="8508"/>
                  </a:lnTo>
                  <a:lnTo>
                    <a:pt x="17682" y="7822"/>
                  </a:lnTo>
                  <a:lnTo>
                    <a:pt x="17626" y="7470"/>
                  </a:lnTo>
                  <a:lnTo>
                    <a:pt x="17571" y="7081"/>
                  </a:lnTo>
                  <a:lnTo>
                    <a:pt x="17478" y="6692"/>
                  </a:lnTo>
                  <a:lnTo>
                    <a:pt x="17385" y="6284"/>
                  </a:lnTo>
                  <a:lnTo>
                    <a:pt x="17274" y="5876"/>
                  </a:lnTo>
                  <a:lnTo>
                    <a:pt x="17144" y="5450"/>
                  </a:lnTo>
                  <a:lnTo>
                    <a:pt x="16978" y="5042"/>
                  </a:lnTo>
                  <a:lnTo>
                    <a:pt x="16792" y="4616"/>
                  </a:lnTo>
                  <a:lnTo>
                    <a:pt x="16588" y="4208"/>
                  </a:lnTo>
                  <a:lnTo>
                    <a:pt x="16347" y="3782"/>
                  </a:lnTo>
                  <a:lnTo>
                    <a:pt x="16088" y="3393"/>
                  </a:lnTo>
                  <a:lnTo>
                    <a:pt x="15791" y="2985"/>
                  </a:lnTo>
                  <a:lnTo>
                    <a:pt x="15458" y="2614"/>
                  </a:lnTo>
                  <a:lnTo>
                    <a:pt x="15106" y="2244"/>
                  </a:lnTo>
                  <a:lnTo>
                    <a:pt x="14716" y="1891"/>
                  </a:lnTo>
                  <a:lnTo>
                    <a:pt x="14272" y="1576"/>
                  </a:lnTo>
                  <a:lnTo>
                    <a:pt x="13808" y="1261"/>
                  </a:lnTo>
                  <a:lnTo>
                    <a:pt x="13289" y="1002"/>
                  </a:lnTo>
                  <a:lnTo>
                    <a:pt x="13030" y="872"/>
                  </a:lnTo>
                  <a:lnTo>
                    <a:pt x="12752" y="742"/>
                  </a:lnTo>
                  <a:lnTo>
                    <a:pt x="12455" y="631"/>
                  </a:lnTo>
                  <a:lnTo>
                    <a:pt x="12140" y="520"/>
                  </a:lnTo>
                  <a:lnTo>
                    <a:pt x="11825" y="427"/>
                  </a:lnTo>
                  <a:lnTo>
                    <a:pt x="11510" y="335"/>
                  </a:lnTo>
                  <a:lnTo>
                    <a:pt x="11176" y="260"/>
                  </a:lnTo>
                  <a:lnTo>
                    <a:pt x="10824" y="205"/>
                  </a:lnTo>
                  <a:lnTo>
                    <a:pt x="10453" y="131"/>
                  </a:lnTo>
                  <a:lnTo>
                    <a:pt x="10083" y="94"/>
                  </a:lnTo>
                  <a:lnTo>
                    <a:pt x="9694" y="57"/>
                  </a:lnTo>
                  <a:lnTo>
                    <a:pt x="9304" y="19"/>
                  </a:lnTo>
                  <a:lnTo>
                    <a:pt x="850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33"/>
            <p:cNvSpPr/>
            <p:nvPr/>
          </p:nvSpPr>
          <p:spPr>
            <a:xfrm>
              <a:off x="7566594" y="633200"/>
              <a:ext cx="704906" cy="865490"/>
            </a:xfrm>
            <a:custGeom>
              <a:avLst/>
              <a:gdLst/>
              <a:ahLst/>
              <a:cxnLst/>
              <a:rect l="l" t="t" r="r" b="b"/>
              <a:pathLst>
                <a:path w="17980" h="22076" extrusionOk="0">
                  <a:moveTo>
                    <a:pt x="9009" y="223"/>
                  </a:moveTo>
                  <a:lnTo>
                    <a:pt x="9416" y="242"/>
                  </a:lnTo>
                  <a:lnTo>
                    <a:pt x="9917" y="279"/>
                  </a:lnTo>
                  <a:lnTo>
                    <a:pt x="10399" y="334"/>
                  </a:lnTo>
                  <a:lnTo>
                    <a:pt x="10881" y="408"/>
                  </a:lnTo>
                  <a:lnTo>
                    <a:pt x="11325" y="501"/>
                  </a:lnTo>
                  <a:lnTo>
                    <a:pt x="11770" y="612"/>
                  </a:lnTo>
                  <a:lnTo>
                    <a:pt x="12197" y="742"/>
                  </a:lnTo>
                  <a:lnTo>
                    <a:pt x="12623" y="890"/>
                  </a:lnTo>
                  <a:lnTo>
                    <a:pt x="13012" y="1039"/>
                  </a:lnTo>
                  <a:lnTo>
                    <a:pt x="13401" y="1224"/>
                  </a:lnTo>
                  <a:lnTo>
                    <a:pt x="13772" y="1428"/>
                  </a:lnTo>
                  <a:lnTo>
                    <a:pt x="14124" y="1632"/>
                  </a:lnTo>
                  <a:lnTo>
                    <a:pt x="14458" y="1873"/>
                  </a:lnTo>
                  <a:lnTo>
                    <a:pt x="14791" y="2132"/>
                  </a:lnTo>
                  <a:lnTo>
                    <a:pt x="15088" y="2392"/>
                  </a:lnTo>
                  <a:lnTo>
                    <a:pt x="15384" y="2670"/>
                  </a:lnTo>
                  <a:lnTo>
                    <a:pt x="15662" y="2985"/>
                  </a:lnTo>
                  <a:lnTo>
                    <a:pt x="15885" y="3244"/>
                  </a:lnTo>
                  <a:lnTo>
                    <a:pt x="16089" y="3522"/>
                  </a:lnTo>
                  <a:lnTo>
                    <a:pt x="16274" y="3800"/>
                  </a:lnTo>
                  <a:lnTo>
                    <a:pt x="16441" y="4078"/>
                  </a:lnTo>
                  <a:lnTo>
                    <a:pt x="16608" y="4375"/>
                  </a:lnTo>
                  <a:lnTo>
                    <a:pt x="16756" y="4653"/>
                  </a:lnTo>
                  <a:lnTo>
                    <a:pt x="16886" y="4949"/>
                  </a:lnTo>
                  <a:lnTo>
                    <a:pt x="17015" y="5246"/>
                  </a:lnTo>
                  <a:lnTo>
                    <a:pt x="17219" y="5821"/>
                  </a:lnTo>
                  <a:lnTo>
                    <a:pt x="17386" y="6395"/>
                  </a:lnTo>
                  <a:lnTo>
                    <a:pt x="17516" y="6951"/>
                  </a:lnTo>
                  <a:lnTo>
                    <a:pt x="17609" y="7489"/>
                  </a:lnTo>
                  <a:lnTo>
                    <a:pt x="17664" y="7989"/>
                  </a:lnTo>
                  <a:lnTo>
                    <a:pt x="17720" y="8452"/>
                  </a:lnTo>
                  <a:lnTo>
                    <a:pt x="17738" y="8860"/>
                  </a:lnTo>
                  <a:lnTo>
                    <a:pt x="17738" y="9231"/>
                  </a:lnTo>
                  <a:lnTo>
                    <a:pt x="17738" y="9768"/>
                  </a:lnTo>
                  <a:lnTo>
                    <a:pt x="17720" y="9991"/>
                  </a:lnTo>
                  <a:lnTo>
                    <a:pt x="17683" y="10287"/>
                  </a:lnTo>
                  <a:lnTo>
                    <a:pt x="17627" y="10658"/>
                  </a:lnTo>
                  <a:lnTo>
                    <a:pt x="17534" y="11103"/>
                  </a:lnTo>
                  <a:lnTo>
                    <a:pt x="17423" y="11603"/>
                  </a:lnTo>
                  <a:lnTo>
                    <a:pt x="17275" y="12159"/>
                  </a:lnTo>
                  <a:lnTo>
                    <a:pt x="17127" y="12752"/>
                  </a:lnTo>
                  <a:lnTo>
                    <a:pt x="16941" y="13383"/>
                  </a:lnTo>
                  <a:lnTo>
                    <a:pt x="16737" y="14013"/>
                  </a:lnTo>
                  <a:lnTo>
                    <a:pt x="16496" y="14661"/>
                  </a:lnTo>
                  <a:lnTo>
                    <a:pt x="16256" y="15310"/>
                  </a:lnTo>
                  <a:lnTo>
                    <a:pt x="15996" y="15940"/>
                  </a:lnTo>
                  <a:lnTo>
                    <a:pt x="15700" y="16552"/>
                  </a:lnTo>
                  <a:lnTo>
                    <a:pt x="15403" y="17127"/>
                  </a:lnTo>
                  <a:lnTo>
                    <a:pt x="15069" y="17664"/>
                  </a:lnTo>
                  <a:lnTo>
                    <a:pt x="14903" y="17905"/>
                  </a:lnTo>
                  <a:lnTo>
                    <a:pt x="14736" y="18146"/>
                  </a:lnTo>
                  <a:lnTo>
                    <a:pt x="14569" y="18350"/>
                  </a:lnTo>
                  <a:lnTo>
                    <a:pt x="14384" y="18554"/>
                  </a:lnTo>
                  <a:lnTo>
                    <a:pt x="14013" y="18906"/>
                  </a:lnTo>
                  <a:lnTo>
                    <a:pt x="13605" y="19258"/>
                  </a:lnTo>
                  <a:lnTo>
                    <a:pt x="13160" y="19573"/>
                  </a:lnTo>
                  <a:lnTo>
                    <a:pt x="12715" y="19888"/>
                  </a:lnTo>
                  <a:lnTo>
                    <a:pt x="12252" y="20166"/>
                  </a:lnTo>
                  <a:lnTo>
                    <a:pt x="11770" y="20444"/>
                  </a:lnTo>
                  <a:lnTo>
                    <a:pt x="11307" y="20685"/>
                  </a:lnTo>
                  <a:lnTo>
                    <a:pt x="10825" y="20908"/>
                  </a:lnTo>
                  <a:lnTo>
                    <a:pt x="10380" y="21111"/>
                  </a:lnTo>
                  <a:lnTo>
                    <a:pt x="9935" y="21297"/>
                  </a:lnTo>
                  <a:lnTo>
                    <a:pt x="9509" y="21445"/>
                  </a:lnTo>
                  <a:lnTo>
                    <a:pt x="9120" y="21575"/>
                  </a:lnTo>
                  <a:lnTo>
                    <a:pt x="8768" y="21686"/>
                  </a:lnTo>
                  <a:lnTo>
                    <a:pt x="8453" y="21760"/>
                  </a:lnTo>
                  <a:lnTo>
                    <a:pt x="8193" y="21816"/>
                  </a:lnTo>
                  <a:lnTo>
                    <a:pt x="7971" y="21853"/>
                  </a:lnTo>
                  <a:lnTo>
                    <a:pt x="7748" y="21853"/>
                  </a:lnTo>
                  <a:lnTo>
                    <a:pt x="7452" y="21816"/>
                  </a:lnTo>
                  <a:lnTo>
                    <a:pt x="7100" y="21760"/>
                  </a:lnTo>
                  <a:lnTo>
                    <a:pt x="6673" y="21649"/>
                  </a:lnTo>
                  <a:lnTo>
                    <a:pt x="6228" y="21501"/>
                  </a:lnTo>
                  <a:lnTo>
                    <a:pt x="5728" y="21334"/>
                  </a:lnTo>
                  <a:lnTo>
                    <a:pt x="5209" y="21093"/>
                  </a:lnTo>
                  <a:lnTo>
                    <a:pt x="4672" y="20815"/>
                  </a:lnTo>
                  <a:lnTo>
                    <a:pt x="4116" y="20500"/>
                  </a:lnTo>
                  <a:lnTo>
                    <a:pt x="3838" y="20314"/>
                  </a:lnTo>
                  <a:lnTo>
                    <a:pt x="3560" y="20111"/>
                  </a:lnTo>
                  <a:lnTo>
                    <a:pt x="3282" y="19907"/>
                  </a:lnTo>
                  <a:lnTo>
                    <a:pt x="3003" y="19684"/>
                  </a:lnTo>
                  <a:lnTo>
                    <a:pt x="2725" y="19443"/>
                  </a:lnTo>
                  <a:lnTo>
                    <a:pt x="2466" y="19184"/>
                  </a:lnTo>
                  <a:lnTo>
                    <a:pt x="2207" y="18924"/>
                  </a:lnTo>
                  <a:lnTo>
                    <a:pt x="1947" y="18628"/>
                  </a:lnTo>
                  <a:lnTo>
                    <a:pt x="1688" y="18331"/>
                  </a:lnTo>
                  <a:lnTo>
                    <a:pt x="1447" y="18016"/>
                  </a:lnTo>
                  <a:lnTo>
                    <a:pt x="1224" y="17683"/>
                  </a:lnTo>
                  <a:lnTo>
                    <a:pt x="1002" y="17330"/>
                  </a:lnTo>
                  <a:lnTo>
                    <a:pt x="798" y="16960"/>
                  </a:lnTo>
                  <a:lnTo>
                    <a:pt x="594" y="16570"/>
                  </a:lnTo>
                  <a:lnTo>
                    <a:pt x="501" y="16330"/>
                  </a:lnTo>
                  <a:lnTo>
                    <a:pt x="427" y="16089"/>
                  </a:lnTo>
                  <a:lnTo>
                    <a:pt x="372" y="15848"/>
                  </a:lnTo>
                  <a:lnTo>
                    <a:pt x="335" y="15588"/>
                  </a:lnTo>
                  <a:lnTo>
                    <a:pt x="316" y="15347"/>
                  </a:lnTo>
                  <a:lnTo>
                    <a:pt x="316" y="15106"/>
                  </a:lnTo>
                  <a:lnTo>
                    <a:pt x="316" y="14865"/>
                  </a:lnTo>
                  <a:lnTo>
                    <a:pt x="335" y="14624"/>
                  </a:lnTo>
                  <a:lnTo>
                    <a:pt x="390" y="14161"/>
                  </a:lnTo>
                  <a:lnTo>
                    <a:pt x="464" y="13716"/>
                  </a:lnTo>
                  <a:lnTo>
                    <a:pt x="557" y="13308"/>
                  </a:lnTo>
                  <a:lnTo>
                    <a:pt x="650" y="12938"/>
                  </a:lnTo>
                  <a:lnTo>
                    <a:pt x="742" y="12549"/>
                  </a:lnTo>
                  <a:lnTo>
                    <a:pt x="798" y="12233"/>
                  </a:lnTo>
                  <a:lnTo>
                    <a:pt x="798" y="12067"/>
                  </a:lnTo>
                  <a:lnTo>
                    <a:pt x="798" y="11881"/>
                  </a:lnTo>
                  <a:lnTo>
                    <a:pt x="742" y="11474"/>
                  </a:lnTo>
                  <a:lnTo>
                    <a:pt x="650" y="10973"/>
                  </a:lnTo>
                  <a:lnTo>
                    <a:pt x="538" y="10454"/>
                  </a:lnTo>
                  <a:lnTo>
                    <a:pt x="427" y="9991"/>
                  </a:lnTo>
                  <a:lnTo>
                    <a:pt x="335" y="9527"/>
                  </a:lnTo>
                  <a:lnTo>
                    <a:pt x="260" y="9083"/>
                  </a:lnTo>
                  <a:lnTo>
                    <a:pt x="223" y="8712"/>
                  </a:lnTo>
                  <a:lnTo>
                    <a:pt x="223" y="8489"/>
                  </a:lnTo>
                  <a:lnTo>
                    <a:pt x="223" y="8230"/>
                  </a:lnTo>
                  <a:lnTo>
                    <a:pt x="223" y="7952"/>
                  </a:lnTo>
                  <a:lnTo>
                    <a:pt x="260" y="7618"/>
                  </a:lnTo>
                  <a:lnTo>
                    <a:pt x="297" y="7248"/>
                  </a:lnTo>
                  <a:lnTo>
                    <a:pt x="353" y="6858"/>
                  </a:lnTo>
                  <a:lnTo>
                    <a:pt x="446" y="6451"/>
                  </a:lnTo>
                  <a:lnTo>
                    <a:pt x="538" y="6024"/>
                  </a:lnTo>
                  <a:lnTo>
                    <a:pt x="668" y="5580"/>
                  </a:lnTo>
                  <a:lnTo>
                    <a:pt x="835" y="5135"/>
                  </a:lnTo>
                  <a:lnTo>
                    <a:pt x="1020" y="4671"/>
                  </a:lnTo>
                  <a:lnTo>
                    <a:pt x="1243" y="4227"/>
                  </a:lnTo>
                  <a:lnTo>
                    <a:pt x="1502" y="3763"/>
                  </a:lnTo>
                  <a:lnTo>
                    <a:pt x="1799" y="3318"/>
                  </a:lnTo>
                  <a:lnTo>
                    <a:pt x="2132" y="2892"/>
                  </a:lnTo>
                  <a:lnTo>
                    <a:pt x="2318" y="2688"/>
                  </a:lnTo>
                  <a:lnTo>
                    <a:pt x="2503" y="2484"/>
                  </a:lnTo>
                  <a:lnTo>
                    <a:pt x="2781" y="2206"/>
                  </a:lnTo>
                  <a:lnTo>
                    <a:pt x="3078" y="1947"/>
                  </a:lnTo>
                  <a:lnTo>
                    <a:pt x="3393" y="1706"/>
                  </a:lnTo>
                  <a:lnTo>
                    <a:pt x="3708" y="1483"/>
                  </a:lnTo>
                  <a:lnTo>
                    <a:pt x="4041" y="1280"/>
                  </a:lnTo>
                  <a:lnTo>
                    <a:pt x="4394" y="1094"/>
                  </a:lnTo>
                  <a:lnTo>
                    <a:pt x="4746" y="927"/>
                  </a:lnTo>
                  <a:lnTo>
                    <a:pt x="5135" y="779"/>
                  </a:lnTo>
                  <a:lnTo>
                    <a:pt x="5524" y="649"/>
                  </a:lnTo>
                  <a:lnTo>
                    <a:pt x="5913" y="538"/>
                  </a:lnTo>
                  <a:lnTo>
                    <a:pt x="6340" y="446"/>
                  </a:lnTo>
                  <a:lnTo>
                    <a:pt x="6766" y="353"/>
                  </a:lnTo>
                  <a:lnTo>
                    <a:pt x="7211" y="297"/>
                  </a:lnTo>
                  <a:lnTo>
                    <a:pt x="7656" y="260"/>
                  </a:lnTo>
                  <a:lnTo>
                    <a:pt x="8119" y="223"/>
                  </a:lnTo>
                  <a:close/>
                  <a:moveTo>
                    <a:pt x="8304" y="1"/>
                  </a:moveTo>
                  <a:lnTo>
                    <a:pt x="7785" y="19"/>
                  </a:lnTo>
                  <a:lnTo>
                    <a:pt x="7266" y="75"/>
                  </a:lnTo>
                  <a:lnTo>
                    <a:pt x="6766" y="130"/>
                  </a:lnTo>
                  <a:lnTo>
                    <a:pt x="6284" y="223"/>
                  </a:lnTo>
                  <a:lnTo>
                    <a:pt x="5821" y="334"/>
                  </a:lnTo>
                  <a:lnTo>
                    <a:pt x="5357" y="464"/>
                  </a:lnTo>
                  <a:lnTo>
                    <a:pt x="4931" y="631"/>
                  </a:lnTo>
                  <a:lnTo>
                    <a:pt x="4505" y="798"/>
                  </a:lnTo>
                  <a:lnTo>
                    <a:pt x="4116" y="1002"/>
                  </a:lnTo>
                  <a:lnTo>
                    <a:pt x="3726" y="1224"/>
                  </a:lnTo>
                  <a:lnTo>
                    <a:pt x="3356" y="1465"/>
                  </a:lnTo>
                  <a:lnTo>
                    <a:pt x="3003" y="1724"/>
                  </a:lnTo>
                  <a:lnTo>
                    <a:pt x="2670" y="2021"/>
                  </a:lnTo>
                  <a:lnTo>
                    <a:pt x="2336" y="2318"/>
                  </a:lnTo>
                  <a:lnTo>
                    <a:pt x="2151" y="2540"/>
                  </a:lnTo>
                  <a:lnTo>
                    <a:pt x="1966" y="2744"/>
                  </a:lnTo>
                  <a:lnTo>
                    <a:pt x="1613" y="3189"/>
                  </a:lnTo>
                  <a:lnTo>
                    <a:pt x="1317" y="3652"/>
                  </a:lnTo>
                  <a:lnTo>
                    <a:pt x="1057" y="4115"/>
                  </a:lnTo>
                  <a:lnTo>
                    <a:pt x="816" y="4579"/>
                  </a:lnTo>
                  <a:lnTo>
                    <a:pt x="631" y="5061"/>
                  </a:lnTo>
                  <a:lnTo>
                    <a:pt x="464" y="5524"/>
                  </a:lnTo>
                  <a:lnTo>
                    <a:pt x="335" y="5969"/>
                  </a:lnTo>
                  <a:lnTo>
                    <a:pt x="223" y="6414"/>
                  </a:lnTo>
                  <a:lnTo>
                    <a:pt x="131" y="6821"/>
                  </a:lnTo>
                  <a:lnTo>
                    <a:pt x="75" y="7229"/>
                  </a:lnTo>
                  <a:lnTo>
                    <a:pt x="38" y="7600"/>
                  </a:lnTo>
                  <a:lnTo>
                    <a:pt x="1" y="7933"/>
                  </a:lnTo>
                  <a:lnTo>
                    <a:pt x="1" y="8249"/>
                  </a:lnTo>
                  <a:lnTo>
                    <a:pt x="1" y="8508"/>
                  </a:lnTo>
                  <a:lnTo>
                    <a:pt x="1" y="8712"/>
                  </a:lnTo>
                  <a:lnTo>
                    <a:pt x="38" y="9120"/>
                  </a:lnTo>
                  <a:lnTo>
                    <a:pt x="112" y="9546"/>
                  </a:lnTo>
                  <a:lnTo>
                    <a:pt x="205" y="10028"/>
                  </a:lnTo>
                  <a:lnTo>
                    <a:pt x="316" y="10510"/>
                  </a:lnTo>
                  <a:lnTo>
                    <a:pt x="427" y="11010"/>
                  </a:lnTo>
                  <a:lnTo>
                    <a:pt x="520" y="11474"/>
                  </a:lnTo>
                  <a:lnTo>
                    <a:pt x="575" y="11881"/>
                  </a:lnTo>
                  <a:lnTo>
                    <a:pt x="575" y="12067"/>
                  </a:lnTo>
                  <a:lnTo>
                    <a:pt x="575" y="12215"/>
                  </a:lnTo>
                  <a:lnTo>
                    <a:pt x="520" y="12511"/>
                  </a:lnTo>
                  <a:lnTo>
                    <a:pt x="427" y="12882"/>
                  </a:lnTo>
                  <a:lnTo>
                    <a:pt x="335" y="13271"/>
                  </a:lnTo>
                  <a:lnTo>
                    <a:pt x="242" y="13698"/>
                  </a:lnTo>
                  <a:lnTo>
                    <a:pt x="168" y="14142"/>
                  </a:lnTo>
                  <a:lnTo>
                    <a:pt x="112" y="14624"/>
                  </a:lnTo>
                  <a:lnTo>
                    <a:pt x="94" y="14865"/>
                  </a:lnTo>
                  <a:lnTo>
                    <a:pt x="94" y="15125"/>
                  </a:lnTo>
                  <a:lnTo>
                    <a:pt x="94" y="15384"/>
                  </a:lnTo>
                  <a:lnTo>
                    <a:pt x="131" y="15644"/>
                  </a:lnTo>
                  <a:lnTo>
                    <a:pt x="168" y="15885"/>
                  </a:lnTo>
                  <a:lnTo>
                    <a:pt x="223" y="16144"/>
                  </a:lnTo>
                  <a:lnTo>
                    <a:pt x="297" y="16404"/>
                  </a:lnTo>
                  <a:lnTo>
                    <a:pt x="390" y="16663"/>
                  </a:lnTo>
                  <a:lnTo>
                    <a:pt x="594" y="17052"/>
                  </a:lnTo>
                  <a:lnTo>
                    <a:pt x="798" y="17423"/>
                  </a:lnTo>
                  <a:lnTo>
                    <a:pt x="1020" y="17775"/>
                  </a:lnTo>
                  <a:lnTo>
                    <a:pt x="1243" y="18109"/>
                  </a:lnTo>
                  <a:lnTo>
                    <a:pt x="1484" y="18442"/>
                  </a:lnTo>
                  <a:lnTo>
                    <a:pt x="1725" y="18739"/>
                  </a:lnTo>
                  <a:lnTo>
                    <a:pt x="1984" y="19017"/>
                  </a:lnTo>
                  <a:lnTo>
                    <a:pt x="2244" y="19295"/>
                  </a:lnTo>
                  <a:lnTo>
                    <a:pt x="2503" y="19555"/>
                  </a:lnTo>
                  <a:lnTo>
                    <a:pt x="2781" y="19795"/>
                  </a:lnTo>
                  <a:lnTo>
                    <a:pt x="3059" y="20018"/>
                  </a:lnTo>
                  <a:lnTo>
                    <a:pt x="3337" y="20240"/>
                  </a:lnTo>
                  <a:lnTo>
                    <a:pt x="3597" y="20444"/>
                  </a:lnTo>
                  <a:lnTo>
                    <a:pt x="3875" y="20630"/>
                  </a:lnTo>
                  <a:lnTo>
                    <a:pt x="4431" y="20963"/>
                  </a:lnTo>
                  <a:lnTo>
                    <a:pt x="4968" y="21241"/>
                  </a:lnTo>
                  <a:lnTo>
                    <a:pt x="5506" y="21482"/>
                  </a:lnTo>
                  <a:lnTo>
                    <a:pt x="6006" y="21667"/>
                  </a:lnTo>
                  <a:lnTo>
                    <a:pt x="6469" y="21834"/>
                  </a:lnTo>
                  <a:lnTo>
                    <a:pt x="6896" y="21945"/>
                  </a:lnTo>
                  <a:lnTo>
                    <a:pt x="7285" y="22020"/>
                  </a:lnTo>
                  <a:lnTo>
                    <a:pt x="7600" y="22057"/>
                  </a:lnTo>
                  <a:lnTo>
                    <a:pt x="7878" y="22075"/>
                  </a:lnTo>
                  <a:lnTo>
                    <a:pt x="7989" y="22075"/>
                  </a:lnTo>
                  <a:lnTo>
                    <a:pt x="8212" y="22038"/>
                  </a:lnTo>
                  <a:lnTo>
                    <a:pt x="8490" y="21983"/>
                  </a:lnTo>
                  <a:lnTo>
                    <a:pt x="8805" y="21908"/>
                  </a:lnTo>
                  <a:lnTo>
                    <a:pt x="9175" y="21797"/>
                  </a:lnTo>
                  <a:lnTo>
                    <a:pt x="9583" y="21667"/>
                  </a:lnTo>
                  <a:lnTo>
                    <a:pt x="10009" y="21519"/>
                  </a:lnTo>
                  <a:lnTo>
                    <a:pt x="10454" y="21334"/>
                  </a:lnTo>
                  <a:lnTo>
                    <a:pt x="10918" y="21130"/>
                  </a:lnTo>
                  <a:lnTo>
                    <a:pt x="11400" y="20908"/>
                  </a:lnTo>
                  <a:lnTo>
                    <a:pt x="11881" y="20648"/>
                  </a:lnTo>
                  <a:lnTo>
                    <a:pt x="12363" y="20370"/>
                  </a:lnTo>
                  <a:lnTo>
                    <a:pt x="12827" y="20092"/>
                  </a:lnTo>
                  <a:lnTo>
                    <a:pt x="13290" y="19777"/>
                  </a:lnTo>
                  <a:lnTo>
                    <a:pt x="13735" y="19425"/>
                  </a:lnTo>
                  <a:lnTo>
                    <a:pt x="14161" y="19073"/>
                  </a:lnTo>
                  <a:lnTo>
                    <a:pt x="14550" y="18702"/>
                  </a:lnTo>
                  <a:lnTo>
                    <a:pt x="14736" y="18498"/>
                  </a:lnTo>
                  <a:lnTo>
                    <a:pt x="14903" y="18294"/>
                  </a:lnTo>
                  <a:lnTo>
                    <a:pt x="15088" y="18053"/>
                  </a:lnTo>
                  <a:lnTo>
                    <a:pt x="15255" y="17794"/>
                  </a:lnTo>
                  <a:lnTo>
                    <a:pt x="15588" y="17256"/>
                  </a:lnTo>
                  <a:lnTo>
                    <a:pt x="15885" y="16682"/>
                  </a:lnTo>
                  <a:lnTo>
                    <a:pt x="16181" y="16052"/>
                  </a:lnTo>
                  <a:lnTo>
                    <a:pt x="16459" y="15421"/>
                  </a:lnTo>
                  <a:lnTo>
                    <a:pt x="16700" y="14754"/>
                  </a:lnTo>
                  <a:lnTo>
                    <a:pt x="16941" y="14105"/>
                  </a:lnTo>
                  <a:lnTo>
                    <a:pt x="17145" y="13457"/>
                  </a:lnTo>
                  <a:lnTo>
                    <a:pt x="17331" y="12827"/>
                  </a:lnTo>
                  <a:lnTo>
                    <a:pt x="17497" y="12215"/>
                  </a:lnTo>
                  <a:lnTo>
                    <a:pt x="17627" y="11659"/>
                  </a:lnTo>
                  <a:lnTo>
                    <a:pt x="17757" y="11140"/>
                  </a:lnTo>
                  <a:lnTo>
                    <a:pt x="17849" y="10695"/>
                  </a:lnTo>
                  <a:lnTo>
                    <a:pt x="17905" y="10306"/>
                  </a:lnTo>
                  <a:lnTo>
                    <a:pt x="17942" y="10009"/>
                  </a:lnTo>
                  <a:lnTo>
                    <a:pt x="17961" y="9694"/>
                  </a:lnTo>
                  <a:lnTo>
                    <a:pt x="17979" y="9120"/>
                  </a:lnTo>
                  <a:lnTo>
                    <a:pt x="17961" y="8730"/>
                  </a:lnTo>
                  <a:lnTo>
                    <a:pt x="17942" y="8304"/>
                  </a:lnTo>
                  <a:lnTo>
                    <a:pt x="17887" y="7841"/>
                  </a:lnTo>
                  <a:lnTo>
                    <a:pt x="17812" y="7322"/>
                  </a:lnTo>
                  <a:lnTo>
                    <a:pt x="17720" y="6803"/>
                  </a:lnTo>
                  <a:lnTo>
                    <a:pt x="17590" y="6247"/>
                  </a:lnTo>
                  <a:lnTo>
                    <a:pt x="17405" y="5672"/>
                  </a:lnTo>
                  <a:lnTo>
                    <a:pt x="17201" y="5098"/>
                  </a:lnTo>
                  <a:lnTo>
                    <a:pt x="17071" y="4801"/>
                  </a:lnTo>
                  <a:lnTo>
                    <a:pt x="16941" y="4523"/>
                  </a:lnTo>
                  <a:lnTo>
                    <a:pt x="16793" y="4227"/>
                  </a:lnTo>
                  <a:lnTo>
                    <a:pt x="16626" y="3949"/>
                  </a:lnTo>
                  <a:lnTo>
                    <a:pt x="16441" y="3652"/>
                  </a:lnTo>
                  <a:lnTo>
                    <a:pt x="16256" y="3374"/>
                  </a:lnTo>
                  <a:lnTo>
                    <a:pt x="16052" y="3096"/>
                  </a:lnTo>
                  <a:lnTo>
                    <a:pt x="15829" y="2836"/>
                  </a:lnTo>
                  <a:lnTo>
                    <a:pt x="15551" y="2521"/>
                  </a:lnTo>
                  <a:lnTo>
                    <a:pt x="15255" y="2225"/>
                  </a:lnTo>
                  <a:lnTo>
                    <a:pt x="14921" y="1947"/>
                  </a:lnTo>
                  <a:lnTo>
                    <a:pt x="14606" y="1687"/>
                  </a:lnTo>
                  <a:lnTo>
                    <a:pt x="14254" y="1465"/>
                  </a:lnTo>
                  <a:lnTo>
                    <a:pt x="13883" y="1243"/>
                  </a:lnTo>
                  <a:lnTo>
                    <a:pt x="13512" y="1039"/>
                  </a:lnTo>
                  <a:lnTo>
                    <a:pt x="13123" y="853"/>
                  </a:lnTo>
                  <a:lnTo>
                    <a:pt x="12715" y="686"/>
                  </a:lnTo>
                  <a:lnTo>
                    <a:pt x="12289" y="520"/>
                  </a:lnTo>
                  <a:lnTo>
                    <a:pt x="11844" y="390"/>
                  </a:lnTo>
                  <a:lnTo>
                    <a:pt x="11381" y="279"/>
                  </a:lnTo>
                  <a:lnTo>
                    <a:pt x="10918" y="186"/>
                  </a:lnTo>
                  <a:lnTo>
                    <a:pt x="10436" y="112"/>
                  </a:lnTo>
                  <a:lnTo>
                    <a:pt x="9935" y="56"/>
                  </a:lnTo>
                  <a:lnTo>
                    <a:pt x="9416" y="19"/>
                  </a:lnTo>
                  <a:lnTo>
                    <a:pt x="886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33"/>
            <p:cNvSpPr/>
            <p:nvPr/>
          </p:nvSpPr>
          <p:spPr>
            <a:xfrm>
              <a:off x="7930651" y="1020507"/>
              <a:ext cx="78528" cy="78528"/>
            </a:xfrm>
            <a:custGeom>
              <a:avLst/>
              <a:gdLst/>
              <a:ahLst/>
              <a:cxnLst/>
              <a:rect l="l" t="t" r="r" b="b"/>
              <a:pathLst>
                <a:path w="2003" h="2003" extrusionOk="0">
                  <a:moveTo>
                    <a:pt x="1020" y="1"/>
                  </a:moveTo>
                  <a:lnTo>
                    <a:pt x="816" y="19"/>
                  </a:lnTo>
                  <a:lnTo>
                    <a:pt x="631" y="75"/>
                  </a:lnTo>
                  <a:lnTo>
                    <a:pt x="445" y="167"/>
                  </a:lnTo>
                  <a:lnTo>
                    <a:pt x="297" y="279"/>
                  </a:lnTo>
                  <a:lnTo>
                    <a:pt x="186" y="427"/>
                  </a:lnTo>
                  <a:lnTo>
                    <a:pt x="75" y="594"/>
                  </a:lnTo>
                  <a:lnTo>
                    <a:pt x="19" y="779"/>
                  </a:lnTo>
                  <a:lnTo>
                    <a:pt x="1" y="983"/>
                  </a:lnTo>
                  <a:lnTo>
                    <a:pt x="19" y="1187"/>
                  </a:lnTo>
                  <a:lnTo>
                    <a:pt x="75" y="1372"/>
                  </a:lnTo>
                  <a:lnTo>
                    <a:pt x="167" y="1539"/>
                  </a:lnTo>
                  <a:lnTo>
                    <a:pt x="279" y="1706"/>
                  </a:lnTo>
                  <a:lnTo>
                    <a:pt x="427" y="1817"/>
                  </a:lnTo>
                  <a:lnTo>
                    <a:pt x="594" y="1910"/>
                  </a:lnTo>
                  <a:lnTo>
                    <a:pt x="779" y="1984"/>
                  </a:lnTo>
                  <a:lnTo>
                    <a:pt x="983" y="2002"/>
                  </a:lnTo>
                  <a:lnTo>
                    <a:pt x="1187" y="1984"/>
                  </a:lnTo>
                  <a:lnTo>
                    <a:pt x="1372" y="1928"/>
                  </a:lnTo>
                  <a:lnTo>
                    <a:pt x="1539" y="1835"/>
                  </a:lnTo>
                  <a:lnTo>
                    <a:pt x="1706" y="1724"/>
                  </a:lnTo>
                  <a:lnTo>
                    <a:pt x="1817" y="1576"/>
                  </a:lnTo>
                  <a:lnTo>
                    <a:pt x="1910" y="1409"/>
                  </a:lnTo>
                  <a:lnTo>
                    <a:pt x="1984" y="1224"/>
                  </a:lnTo>
                  <a:lnTo>
                    <a:pt x="2002" y="1020"/>
                  </a:lnTo>
                  <a:lnTo>
                    <a:pt x="1984" y="816"/>
                  </a:lnTo>
                  <a:lnTo>
                    <a:pt x="1928" y="631"/>
                  </a:lnTo>
                  <a:lnTo>
                    <a:pt x="1836" y="445"/>
                  </a:lnTo>
                  <a:lnTo>
                    <a:pt x="1724" y="297"/>
                  </a:lnTo>
                  <a:lnTo>
                    <a:pt x="1576" y="186"/>
                  </a:lnTo>
                  <a:lnTo>
                    <a:pt x="1409" y="75"/>
                  </a:lnTo>
                  <a:lnTo>
                    <a:pt x="1224" y="19"/>
                  </a:lnTo>
                  <a:lnTo>
                    <a:pt x="102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33"/>
            <p:cNvSpPr/>
            <p:nvPr/>
          </p:nvSpPr>
          <p:spPr>
            <a:xfrm>
              <a:off x="7667625" y="1016155"/>
              <a:ext cx="79233" cy="78528"/>
            </a:xfrm>
            <a:custGeom>
              <a:avLst/>
              <a:gdLst/>
              <a:ahLst/>
              <a:cxnLst/>
              <a:rect l="l" t="t" r="r" b="b"/>
              <a:pathLst>
                <a:path w="2021" h="2003" extrusionOk="0">
                  <a:moveTo>
                    <a:pt x="1020" y="0"/>
                  </a:moveTo>
                  <a:lnTo>
                    <a:pt x="834" y="19"/>
                  </a:lnTo>
                  <a:lnTo>
                    <a:pt x="630" y="74"/>
                  </a:lnTo>
                  <a:lnTo>
                    <a:pt x="464" y="167"/>
                  </a:lnTo>
                  <a:lnTo>
                    <a:pt x="315" y="278"/>
                  </a:lnTo>
                  <a:lnTo>
                    <a:pt x="186" y="427"/>
                  </a:lnTo>
                  <a:lnTo>
                    <a:pt x="93" y="593"/>
                  </a:lnTo>
                  <a:lnTo>
                    <a:pt x="37" y="779"/>
                  </a:lnTo>
                  <a:lnTo>
                    <a:pt x="0" y="983"/>
                  </a:lnTo>
                  <a:lnTo>
                    <a:pt x="19" y="1187"/>
                  </a:lnTo>
                  <a:lnTo>
                    <a:pt x="74" y="1372"/>
                  </a:lnTo>
                  <a:lnTo>
                    <a:pt x="167" y="1557"/>
                  </a:lnTo>
                  <a:lnTo>
                    <a:pt x="297" y="1706"/>
                  </a:lnTo>
                  <a:lnTo>
                    <a:pt x="445" y="1817"/>
                  </a:lnTo>
                  <a:lnTo>
                    <a:pt x="612" y="1928"/>
                  </a:lnTo>
                  <a:lnTo>
                    <a:pt x="797" y="1984"/>
                  </a:lnTo>
                  <a:lnTo>
                    <a:pt x="1001" y="2002"/>
                  </a:lnTo>
                  <a:lnTo>
                    <a:pt x="1205" y="1984"/>
                  </a:lnTo>
                  <a:lnTo>
                    <a:pt x="1390" y="1928"/>
                  </a:lnTo>
                  <a:lnTo>
                    <a:pt x="1557" y="1835"/>
                  </a:lnTo>
                  <a:lnTo>
                    <a:pt x="1705" y="1724"/>
                  </a:lnTo>
                  <a:lnTo>
                    <a:pt x="1835" y="1576"/>
                  </a:lnTo>
                  <a:lnTo>
                    <a:pt x="1928" y="1409"/>
                  </a:lnTo>
                  <a:lnTo>
                    <a:pt x="1983" y="1224"/>
                  </a:lnTo>
                  <a:lnTo>
                    <a:pt x="2020" y="1020"/>
                  </a:lnTo>
                  <a:lnTo>
                    <a:pt x="2002" y="816"/>
                  </a:lnTo>
                  <a:lnTo>
                    <a:pt x="1946" y="631"/>
                  </a:lnTo>
                  <a:lnTo>
                    <a:pt x="1854" y="464"/>
                  </a:lnTo>
                  <a:lnTo>
                    <a:pt x="1724" y="297"/>
                  </a:lnTo>
                  <a:lnTo>
                    <a:pt x="1594" y="186"/>
                  </a:lnTo>
                  <a:lnTo>
                    <a:pt x="1409" y="93"/>
                  </a:lnTo>
                  <a:lnTo>
                    <a:pt x="1223" y="19"/>
                  </a:lnTo>
                  <a:lnTo>
                    <a:pt x="10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33"/>
            <p:cNvSpPr/>
            <p:nvPr/>
          </p:nvSpPr>
          <p:spPr>
            <a:xfrm>
              <a:off x="7919047" y="928963"/>
              <a:ext cx="124280" cy="39989"/>
            </a:xfrm>
            <a:custGeom>
              <a:avLst/>
              <a:gdLst/>
              <a:ahLst/>
              <a:cxnLst/>
              <a:rect l="l" t="t" r="r" b="b"/>
              <a:pathLst>
                <a:path w="3170" h="1020" extrusionOk="0">
                  <a:moveTo>
                    <a:pt x="982" y="0"/>
                  </a:moveTo>
                  <a:lnTo>
                    <a:pt x="686" y="56"/>
                  </a:lnTo>
                  <a:lnTo>
                    <a:pt x="389" y="130"/>
                  </a:lnTo>
                  <a:lnTo>
                    <a:pt x="56" y="260"/>
                  </a:lnTo>
                  <a:lnTo>
                    <a:pt x="19" y="297"/>
                  </a:lnTo>
                  <a:lnTo>
                    <a:pt x="0" y="334"/>
                  </a:lnTo>
                  <a:lnTo>
                    <a:pt x="0" y="371"/>
                  </a:lnTo>
                  <a:lnTo>
                    <a:pt x="19" y="427"/>
                  </a:lnTo>
                  <a:lnTo>
                    <a:pt x="37" y="445"/>
                  </a:lnTo>
                  <a:lnTo>
                    <a:pt x="74" y="482"/>
                  </a:lnTo>
                  <a:lnTo>
                    <a:pt x="111" y="482"/>
                  </a:lnTo>
                  <a:lnTo>
                    <a:pt x="167" y="464"/>
                  </a:lnTo>
                  <a:lnTo>
                    <a:pt x="445" y="352"/>
                  </a:lnTo>
                  <a:lnTo>
                    <a:pt x="723" y="260"/>
                  </a:lnTo>
                  <a:lnTo>
                    <a:pt x="1001" y="223"/>
                  </a:lnTo>
                  <a:lnTo>
                    <a:pt x="1260" y="223"/>
                  </a:lnTo>
                  <a:lnTo>
                    <a:pt x="1501" y="241"/>
                  </a:lnTo>
                  <a:lnTo>
                    <a:pt x="1724" y="278"/>
                  </a:lnTo>
                  <a:lnTo>
                    <a:pt x="1946" y="334"/>
                  </a:lnTo>
                  <a:lnTo>
                    <a:pt x="2132" y="408"/>
                  </a:lnTo>
                  <a:lnTo>
                    <a:pt x="2317" y="501"/>
                  </a:lnTo>
                  <a:lnTo>
                    <a:pt x="2484" y="593"/>
                  </a:lnTo>
                  <a:lnTo>
                    <a:pt x="2725" y="779"/>
                  </a:lnTo>
                  <a:lnTo>
                    <a:pt x="2891" y="908"/>
                  </a:lnTo>
                  <a:lnTo>
                    <a:pt x="2966" y="983"/>
                  </a:lnTo>
                  <a:lnTo>
                    <a:pt x="3003" y="1001"/>
                  </a:lnTo>
                  <a:lnTo>
                    <a:pt x="3058" y="1020"/>
                  </a:lnTo>
                  <a:lnTo>
                    <a:pt x="3095" y="1001"/>
                  </a:lnTo>
                  <a:lnTo>
                    <a:pt x="3132" y="983"/>
                  </a:lnTo>
                  <a:lnTo>
                    <a:pt x="3151" y="945"/>
                  </a:lnTo>
                  <a:lnTo>
                    <a:pt x="3169" y="908"/>
                  </a:lnTo>
                  <a:lnTo>
                    <a:pt x="3151" y="871"/>
                  </a:lnTo>
                  <a:lnTo>
                    <a:pt x="3132" y="834"/>
                  </a:lnTo>
                  <a:lnTo>
                    <a:pt x="3077" y="760"/>
                  </a:lnTo>
                  <a:lnTo>
                    <a:pt x="2891" y="612"/>
                  </a:lnTo>
                  <a:lnTo>
                    <a:pt x="2613" y="427"/>
                  </a:lnTo>
                  <a:lnTo>
                    <a:pt x="2428" y="315"/>
                  </a:lnTo>
                  <a:lnTo>
                    <a:pt x="2243" y="223"/>
                  </a:lnTo>
                  <a:lnTo>
                    <a:pt x="2020" y="148"/>
                  </a:lnTo>
                  <a:lnTo>
                    <a:pt x="1798" y="74"/>
                  </a:lnTo>
                  <a:lnTo>
                    <a:pt x="1538" y="19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33"/>
            <p:cNvSpPr/>
            <p:nvPr/>
          </p:nvSpPr>
          <p:spPr>
            <a:xfrm>
              <a:off x="7645827" y="927512"/>
              <a:ext cx="124280" cy="37794"/>
            </a:xfrm>
            <a:custGeom>
              <a:avLst/>
              <a:gdLst/>
              <a:ahLst/>
              <a:cxnLst/>
              <a:rect l="l" t="t" r="r" b="b"/>
              <a:pathLst>
                <a:path w="3170" h="964" extrusionOk="0">
                  <a:moveTo>
                    <a:pt x="1909" y="0"/>
                  </a:moveTo>
                  <a:lnTo>
                    <a:pt x="1650" y="19"/>
                  </a:lnTo>
                  <a:lnTo>
                    <a:pt x="1390" y="56"/>
                  </a:lnTo>
                  <a:lnTo>
                    <a:pt x="1149" y="130"/>
                  </a:lnTo>
                  <a:lnTo>
                    <a:pt x="945" y="204"/>
                  </a:lnTo>
                  <a:lnTo>
                    <a:pt x="742" y="297"/>
                  </a:lnTo>
                  <a:lnTo>
                    <a:pt x="556" y="389"/>
                  </a:lnTo>
                  <a:lnTo>
                    <a:pt x="278" y="575"/>
                  </a:lnTo>
                  <a:lnTo>
                    <a:pt x="93" y="723"/>
                  </a:lnTo>
                  <a:lnTo>
                    <a:pt x="19" y="779"/>
                  </a:lnTo>
                  <a:lnTo>
                    <a:pt x="0" y="816"/>
                  </a:lnTo>
                  <a:lnTo>
                    <a:pt x="0" y="853"/>
                  </a:lnTo>
                  <a:lnTo>
                    <a:pt x="0" y="890"/>
                  </a:lnTo>
                  <a:lnTo>
                    <a:pt x="19" y="927"/>
                  </a:lnTo>
                  <a:lnTo>
                    <a:pt x="56" y="964"/>
                  </a:lnTo>
                  <a:lnTo>
                    <a:pt x="148" y="964"/>
                  </a:lnTo>
                  <a:lnTo>
                    <a:pt x="186" y="927"/>
                  </a:lnTo>
                  <a:lnTo>
                    <a:pt x="241" y="871"/>
                  </a:lnTo>
                  <a:lnTo>
                    <a:pt x="408" y="742"/>
                  </a:lnTo>
                  <a:lnTo>
                    <a:pt x="667" y="575"/>
                  </a:lnTo>
                  <a:lnTo>
                    <a:pt x="834" y="482"/>
                  </a:lnTo>
                  <a:lnTo>
                    <a:pt x="1020" y="408"/>
                  </a:lnTo>
                  <a:lnTo>
                    <a:pt x="1223" y="334"/>
                  </a:lnTo>
                  <a:lnTo>
                    <a:pt x="1427" y="278"/>
                  </a:lnTo>
                  <a:lnTo>
                    <a:pt x="1668" y="241"/>
                  </a:lnTo>
                  <a:lnTo>
                    <a:pt x="1909" y="223"/>
                  </a:lnTo>
                  <a:lnTo>
                    <a:pt x="2169" y="241"/>
                  </a:lnTo>
                  <a:lnTo>
                    <a:pt x="2447" y="297"/>
                  </a:lnTo>
                  <a:lnTo>
                    <a:pt x="2725" y="389"/>
                  </a:lnTo>
                  <a:lnTo>
                    <a:pt x="3003" y="519"/>
                  </a:lnTo>
                  <a:lnTo>
                    <a:pt x="3095" y="519"/>
                  </a:lnTo>
                  <a:lnTo>
                    <a:pt x="3132" y="501"/>
                  </a:lnTo>
                  <a:lnTo>
                    <a:pt x="3170" y="464"/>
                  </a:lnTo>
                  <a:lnTo>
                    <a:pt x="3170" y="426"/>
                  </a:lnTo>
                  <a:lnTo>
                    <a:pt x="3170" y="389"/>
                  </a:lnTo>
                  <a:lnTo>
                    <a:pt x="3151" y="352"/>
                  </a:lnTo>
                  <a:lnTo>
                    <a:pt x="3114" y="315"/>
                  </a:lnTo>
                  <a:lnTo>
                    <a:pt x="2799" y="167"/>
                  </a:lnTo>
                  <a:lnTo>
                    <a:pt x="2502" y="74"/>
                  </a:lnTo>
                  <a:lnTo>
                    <a:pt x="2206" y="19"/>
                  </a:lnTo>
                  <a:lnTo>
                    <a:pt x="190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33"/>
            <p:cNvSpPr/>
            <p:nvPr/>
          </p:nvSpPr>
          <p:spPr>
            <a:xfrm>
              <a:off x="7996045" y="1020507"/>
              <a:ext cx="31286" cy="38539"/>
            </a:xfrm>
            <a:custGeom>
              <a:avLst/>
              <a:gdLst/>
              <a:ahLst/>
              <a:cxnLst/>
              <a:rect l="l" t="t" r="r" b="b"/>
              <a:pathLst>
                <a:path w="798" h="983" extrusionOk="0">
                  <a:moveTo>
                    <a:pt x="798" y="1"/>
                  </a:moveTo>
                  <a:lnTo>
                    <a:pt x="1" y="390"/>
                  </a:lnTo>
                  <a:lnTo>
                    <a:pt x="19" y="983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3"/>
            <p:cNvSpPr/>
            <p:nvPr/>
          </p:nvSpPr>
          <p:spPr>
            <a:xfrm>
              <a:off x="7643632" y="1023408"/>
              <a:ext cx="35637" cy="31286"/>
            </a:xfrm>
            <a:custGeom>
              <a:avLst/>
              <a:gdLst/>
              <a:ahLst/>
              <a:cxnLst/>
              <a:rect l="l" t="t" r="r" b="b"/>
              <a:pathLst>
                <a:path w="909" h="798" extrusionOk="0">
                  <a:moveTo>
                    <a:pt x="1" y="1"/>
                  </a:moveTo>
                  <a:lnTo>
                    <a:pt x="779" y="798"/>
                  </a:lnTo>
                  <a:lnTo>
                    <a:pt x="909" y="3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3"/>
            <p:cNvSpPr/>
            <p:nvPr/>
          </p:nvSpPr>
          <p:spPr>
            <a:xfrm>
              <a:off x="7755523" y="1258128"/>
              <a:ext cx="200612" cy="74137"/>
            </a:xfrm>
            <a:custGeom>
              <a:avLst/>
              <a:gdLst/>
              <a:ahLst/>
              <a:cxnLst/>
              <a:rect l="l" t="t" r="r" b="b"/>
              <a:pathLst>
                <a:path w="5117" h="1891" extrusionOk="0">
                  <a:moveTo>
                    <a:pt x="5116" y="0"/>
                  </a:moveTo>
                  <a:lnTo>
                    <a:pt x="4875" y="167"/>
                  </a:lnTo>
                  <a:lnTo>
                    <a:pt x="4616" y="315"/>
                  </a:lnTo>
                  <a:lnTo>
                    <a:pt x="4282" y="519"/>
                  </a:lnTo>
                  <a:lnTo>
                    <a:pt x="3893" y="705"/>
                  </a:lnTo>
                  <a:lnTo>
                    <a:pt x="3467" y="890"/>
                  </a:lnTo>
                  <a:lnTo>
                    <a:pt x="3244" y="946"/>
                  </a:lnTo>
                  <a:lnTo>
                    <a:pt x="3022" y="1020"/>
                  </a:lnTo>
                  <a:lnTo>
                    <a:pt x="2781" y="1057"/>
                  </a:lnTo>
                  <a:lnTo>
                    <a:pt x="2559" y="1075"/>
                  </a:lnTo>
                  <a:lnTo>
                    <a:pt x="2095" y="1075"/>
                  </a:lnTo>
                  <a:lnTo>
                    <a:pt x="1873" y="1057"/>
                  </a:lnTo>
                  <a:lnTo>
                    <a:pt x="1650" y="1020"/>
                  </a:lnTo>
                  <a:lnTo>
                    <a:pt x="1224" y="927"/>
                  </a:lnTo>
                  <a:lnTo>
                    <a:pt x="835" y="834"/>
                  </a:lnTo>
                  <a:lnTo>
                    <a:pt x="501" y="723"/>
                  </a:lnTo>
                  <a:lnTo>
                    <a:pt x="242" y="612"/>
                  </a:lnTo>
                  <a:lnTo>
                    <a:pt x="1" y="519"/>
                  </a:lnTo>
                  <a:lnTo>
                    <a:pt x="38" y="575"/>
                  </a:lnTo>
                  <a:lnTo>
                    <a:pt x="112" y="742"/>
                  </a:lnTo>
                  <a:lnTo>
                    <a:pt x="279" y="964"/>
                  </a:lnTo>
                  <a:lnTo>
                    <a:pt x="390" y="1075"/>
                  </a:lnTo>
                  <a:lnTo>
                    <a:pt x="520" y="1205"/>
                  </a:lnTo>
                  <a:lnTo>
                    <a:pt x="668" y="1335"/>
                  </a:lnTo>
                  <a:lnTo>
                    <a:pt x="835" y="1465"/>
                  </a:lnTo>
                  <a:lnTo>
                    <a:pt x="1039" y="1576"/>
                  </a:lnTo>
                  <a:lnTo>
                    <a:pt x="1261" y="1668"/>
                  </a:lnTo>
                  <a:lnTo>
                    <a:pt x="1521" y="1761"/>
                  </a:lnTo>
                  <a:lnTo>
                    <a:pt x="1799" y="1835"/>
                  </a:lnTo>
                  <a:lnTo>
                    <a:pt x="2095" y="1872"/>
                  </a:lnTo>
                  <a:lnTo>
                    <a:pt x="2429" y="1891"/>
                  </a:lnTo>
                  <a:lnTo>
                    <a:pt x="2762" y="1872"/>
                  </a:lnTo>
                  <a:lnTo>
                    <a:pt x="3078" y="1798"/>
                  </a:lnTo>
                  <a:lnTo>
                    <a:pt x="3374" y="1705"/>
                  </a:lnTo>
                  <a:lnTo>
                    <a:pt x="3634" y="1594"/>
                  </a:lnTo>
                  <a:lnTo>
                    <a:pt x="3875" y="1446"/>
                  </a:lnTo>
                  <a:lnTo>
                    <a:pt x="4097" y="1298"/>
                  </a:lnTo>
                  <a:lnTo>
                    <a:pt x="4301" y="1112"/>
                  </a:lnTo>
                  <a:lnTo>
                    <a:pt x="4468" y="946"/>
                  </a:lnTo>
                  <a:lnTo>
                    <a:pt x="4616" y="760"/>
                  </a:lnTo>
                  <a:lnTo>
                    <a:pt x="4764" y="593"/>
                  </a:lnTo>
                  <a:lnTo>
                    <a:pt x="4950" y="297"/>
                  </a:lnTo>
                  <a:lnTo>
                    <a:pt x="5079" y="74"/>
                  </a:lnTo>
                  <a:lnTo>
                    <a:pt x="51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3"/>
            <p:cNvSpPr/>
            <p:nvPr/>
          </p:nvSpPr>
          <p:spPr>
            <a:xfrm>
              <a:off x="7743918" y="1247229"/>
              <a:ext cx="224566" cy="57435"/>
            </a:xfrm>
            <a:custGeom>
              <a:avLst/>
              <a:gdLst/>
              <a:ahLst/>
              <a:cxnLst/>
              <a:rect l="l" t="t" r="r" b="b"/>
              <a:pathLst>
                <a:path w="5728" h="1465" extrusionOk="0">
                  <a:moveTo>
                    <a:pt x="5579" y="0"/>
                  </a:moveTo>
                  <a:lnTo>
                    <a:pt x="5542" y="37"/>
                  </a:lnTo>
                  <a:lnTo>
                    <a:pt x="5412" y="130"/>
                  </a:lnTo>
                  <a:lnTo>
                    <a:pt x="5079" y="371"/>
                  </a:lnTo>
                  <a:lnTo>
                    <a:pt x="4856" y="519"/>
                  </a:lnTo>
                  <a:lnTo>
                    <a:pt x="4578" y="668"/>
                  </a:lnTo>
                  <a:lnTo>
                    <a:pt x="4245" y="816"/>
                  </a:lnTo>
                  <a:lnTo>
                    <a:pt x="3893" y="964"/>
                  </a:lnTo>
                  <a:lnTo>
                    <a:pt x="3522" y="1094"/>
                  </a:lnTo>
                  <a:lnTo>
                    <a:pt x="3096" y="1168"/>
                  </a:lnTo>
                  <a:lnTo>
                    <a:pt x="2892" y="1205"/>
                  </a:lnTo>
                  <a:lnTo>
                    <a:pt x="2651" y="1224"/>
                  </a:lnTo>
                  <a:lnTo>
                    <a:pt x="2428" y="1242"/>
                  </a:lnTo>
                  <a:lnTo>
                    <a:pt x="2187" y="1242"/>
                  </a:lnTo>
                  <a:lnTo>
                    <a:pt x="1965" y="1224"/>
                  </a:lnTo>
                  <a:lnTo>
                    <a:pt x="1705" y="1186"/>
                  </a:lnTo>
                  <a:lnTo>
                    <a:pt x="1465" y="1131"/>
                  </a:lnTo>
                  <a:lnTo>
                    <a:pt x="1205" y="1075"/>
                  </a:lnTo>
                  <a:lnTo>
                    <a:pt x="964" y="983"/>
                  </a:lnTo>
                  <a:lnTo>
                    <a:pt x="705" y="871"/>
                  </a:lnTo>
                  <a:lnTo>
                    <a:pt x="445" y="760"/>
                  </a:lnTo>
                  <a:lnTo>
                    <a:pt x="167" y="612"/>
                  </a:lnTo>
                  <a:lnTo>
                    <a:pt x="130" y="593"/>
                  </a:lnTo>
                  <a:lnTo>
                    <a:pt x="93" y="593"/>
                  </a:lnTo>
                  <a:lnTo>
                    <a:pt x="56" y="612"/>
                  </a:lnTo>
                  <a:lnTo>
                    <a:pt x="19" y="649"/>
                  </a:lnTo>
                  <a:lnTo>
                    <a:pt x="0" y="686"/>
                  </a:lnTo>
                  <a:lnTo>
                    <a:pt x="0" y="723"/>
                  </a:lnTo>
                  <a:lnTo>
                    <a:pt x="19" y="760"/>
                  </a:lnTo>
                  <a:lnTo>
                    <a:pt x="56" y="797"/>
                  </a:lnTo>
                  <a:lnTo>
                    <a:pt x="371" y="964"/>
                  </a:lnTo>
                  <a:lnTo>
                    <a:pt x="668" y="1112"/>
                  </a:lnTo>
                  <a:lnTo>
                    <a:pt x="964" y="1224"/>
                  </a:lnTo>
                  <a:lnTo>
                    <a:pt x="1261" y="1316"/>
                  </a:lnTo>
                  <a:lnTo>
                    <a:pt x="1539" y="1372"/>
                  </a:lnTo>
                  <a:lnTo>
                    <a:pt x="1817" y="1427"/>
                  </a:lnTo>
                  <a:lnTo>
                    <a:pt x="2095" y="1446"/>
                  </a:lnTo>
                  <a:lnTo>
                    <a:pt x="2373" y="1465"/>
                  </a:lnTo>
                  <a:lnTo>
                    <a:pt x="2725" y="1446"/>
                  </a:lnTo>
                  <a:lnTo>
                    <a:pt x="3058" y="1409"/>
                  </a:lnTo>
                  <a:lnTo>
                    <a:pt x="3374" y="1353"/>
                  </a:lnTo>
                  <a:lnTo>
                    <a:pt x="3689" y="1261"/>
                  </a:lnTo>
                  <a:lnTo>
                    <a:pt x="3985" y="1168"/>
                  </a:lnTo>
                  <a:lnTo>
                    <a:pt x="4245" y="1075"/>
                  </a:lnTo>
                  <a:lnTo>
                    <a:pt x="4504" y="946"/>
                  </a:lnTo>
                  <a:lnTo>
                    <a:pt x="4727" y="834"/>
                  </a:lnTo>
                  <a:lnTo>
                    <a:pt x="5134" y="612"/>
                  </a:lnTo>
                  <a:lnTo>
                    <a:pt x="5431" y="408"/>
                  </a:lnTo>
                  <a:lnTo>
                    <a:pt x="5616" y="260"/>
                  </a:lnTo>
                  <a:lnTo>
                    <a:pt x="5690" y="204"/>
                  </a:lnTo>
                  <a:lnTo>
                    <a:pt x="5709" y="167"/>
                  </a:lnTo>
                  <a:lnTo>
                    <a:pt x="5727" y="111"/>
                  </a:lnTo>
                  <a:lnTo>
                    <a:pt x="5709" y="74"/>
                  </a:lnTo>
                  <a:lnTo>
                    <a:pt x="5690" y="37"/>
                  </a:lnTo>
                  <a:lnTo>
                    <a:pt x="5653" y="19"/>
                  </a:lnTo>
                  <a:lnTo>
                    <a:pt x="561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3"/>
            <p:cNvSpPr/>
            <p:nvPr/>
          </p:nvSpPr>
          <p:spPr>
            <a:xfrm>
              <a:off x="7751916" y="1048852"/>
              <a:ext cx="74882" cy="202768"/>
            </a:xfrm>
            <a:custGeom>
              <a:avLst/>
              <a:gdLst/>
              <a:ahLst/>
              <a:cxnLst/>
              <a:rect l="l" t="t" r="r" b="b"/>
              <a:pathLst>
                <a:path w="1910" h="5172" extrusionOk="0">
                  <a:moveTo>
                    <a:pt x="1798" y="0"/>
                  </a:moveTo>
                  <a:lnTo>
                    <a:pt x="1761" y="19"/>
                  </a:lnTo>
                  <a:lnTo>
                    <a:pt x="1724" y="37"/>
                  </a:lnTo>
                  <a:lnTo>
                    <a:pt x="1705" y="75"/>
                  </a:lnTo>
                  <a:lnTo>
                    <a:pt x="1687" y="130"/>
                  </a:lnTo>
                  <a:lnTo>
                    <a:pt x="1687" y="353"/>
                  </a:lnTo>
                  <a:lnTo>
                    <a:pt x="1687" y="612"/>
                  </a:lnTo>
                  <a:lnTo>
                    <a:pt x="1650" y="927"/>
                  </a:lnTo>
                  <a:lnTo>
                    <a:pt x="1576" y="1261"/>
                  </a:lnTo>
                  <a:lnTo>
                    <a:pt x="1539" y="1446"/>
                  </a:lnTo>
                  <a:lnTo>
                    <a:pt x="1483" y="1613"/>
                  </a:lnTo>
                  <a:lnTo>
                    <a:pt x="1409" y="1780"/>
                  </a:lnTo>
                  <a:lnTo>
                    <a:pt x="1316" y="1947"/>
                  </a:lnTo>
                  <a:lnTo>
                    <a:pt x="1223" y="2113"/>
                  </a:lnTo>
                  <a:lnTo>
                    <a:pt x="1112" y="2243"/>
                  </a:lnTo>
                  <a:lnTo>
                    <a:pt x="1001" y="2354"/>
                  </a:lnTo>
                  <a:lnTo>
                    <a:pt x="908" y="2428"/>
                  </a:lnTo>
                  <a:lnTo>
                    <a:pt x="779" y="2503"/>
                  </a:lnTo>
                  <a:lnTo>
                    <a:pt x="667" y="2577"/>
                  </a:lnTo>
                  <a:lnTo>
                    <a:pt x="538" y="2614"/>
                  </a:lnTo>
                  <a:lnTo>
                    <a:pt x="408" y="2651"/>
                  </a:lnTo>
                  <a:lnTo>
                    <a:pt x="260" y="2688"/>
                  </a:lnTo>
                  <a:lnTo>
                    <a:pt x="111" y="2688"/>
                  </a:lnTo>
                  <a:lnTo>
                    <a:pt x="56" y="2706"/>
                  </a:lnTo>
                  <a:lnTo>
                    <a:pt x="0" y="2762"/>
                  </a:lnTo>
                  <a:lnTo>
                    <a:pt x="0" y="2818"/>
                  </a:lnTo>
                  <a:lnTo>
                    <a:pt x="19" y="2873"/>
                  </a:lnTo>
                  <a:lnTo>
                    <a:pt x="167" y="3059"/>
                  </a:lnTo>
                  <a:lnTo>
                    <a:pt x="501" y="3429"/>
                  </a:lnTo>
                  <a:lnTo>
                    <a:pt x="704" y="3652"/>
                  </a:lnTo>
                  <a:lnTo>
                    <a:pt x="927" y="3856"/>
                  </a:lnTo>
                  <a:lnTo>
                    <a:pt x="1149" y="4041"/>
                  </a:lnTo>
                  <a:lnTo>
                    <a:pt x="1390" y="4189"/>
                  </a:lnTo>
                  <a:lnTo>
                    <a:pt x="1464" y="5079"/>
                  </a:lnTo>
                  <a:lnTo>
                    <a:pt x="1464" y="5116"/>
                  </a:lnTo>
                  <a:lnTo>
                    <a:pt x="1501" y="5134"/>
                  </a:lnTo>
                  <a:lnTo>
                    <a:pt x="1520" y="5171"/>
                  </a:lnTo>
                  <a:lnTo>
                    <a:pt x="1576" y="5171"/>
                  </a:lnTo>
                  <a:lnTo>
                    <a:pt x="1613" y="5153"/>
                  </a:lnTo>
                  <a:lnTo>
                    <a:pt x="1650" y="5134"/>
                  </a:lnTo>
                  <a:lnTo>
                    <a:pt x="1668" y="5097"/>
                  </a:lnTo>
                  <a:lnTo>
                    <a:pt x="1687" y="5060"/>
                  </a:lnTo>
                  <a:lnTo>
                    <a:pt x="1594" y="4115"/>
                  </a:lnTo>
                  <a:lnTo>
                    <a:pt x="1576" y="4059"/>
                  </a:lnTo>
                  <a:lnTo>
                    <a:pt x="1539" y="4022"/>
                  </a:lnTo>
                  <a:lnTo>
                    <a:pt x="1372" y="3930"/>
                  </a:lnTo>
                  <a:lnTo>
                    <a:pt x="1205" y="3800"/>
                  </a:lnTo>
                  <a:lnTo>
                    <a:pt x="1038" y="3670"/>
                  </a:lnTo>
                  <a:lnTo>
                    <a:pt x="871" y="3503"/>
                  </a:lnTo>
                  <a:lnTo>
                    <a:pt x="556" y="3170"/>
                  </a:lnTo>
                  <a:lnTo>
                    <a:pt x="334" y="2892"/>
                  </a:lnTo>
                  <a:lnTo>
                    <a:pt x="464" y="2873"/>
                  </a:lnTo>
                  <a:lnTo>
                    <a:pt x="593" y="2836"/>
                  </a:lnTo>
                  <a:lnTo>
                    <a:pt x="723" y="2799"/>
                  </a:lnTo>
                  <a:lnTo>
                    <a:pt x="853" y="2725"/>
                  </a:lnTo>
                  <a:lnTo>
                    <a:pt x="964" y="2669"/>
                  </a:lnTo>
                  <a:lnTo>
                    <a:pt x="1075" y="2595"/>
                  </a:lnTo>
                  <a:lnTo>
                    <a:pt x="1168" y="2503"/>
                  </a:lnTo>
                  <a:lnTo>
                    <a:pt x="1279" y="2391"/>
                  </a:lnTo>
                  <a:lnTo>
                    <a:pt x="1409" y="2243"/>
                  </a:lnTo>
                  <a:lnTo>
                    <a:pt x="1501" y="2076"/>
                  </a:lnTo>
                  <a:lnTo>
                    <a:pt x="1594" y="1891"/>
                  </a:lnTo>
                  <a:lnTo>
                    <a:pt x="1687" y="1706"/>
                  </a:lnTo>
                  <a:lnTo>
                    <a:pt x="1742" y="1520"/>
                  </a:lnTo>
                  <a:lnTo>
                    <a:pt x="1798" y="1335"/>
                  </a:lnTo>
                  <a:lnTo>
                    <a:pt x="1872" y="983"/>
                  </a:lnTo>
                  <a:lnTo>
                    <a:pt x="1909" y="649"/>
                  </a:lnTo>
                  <a:lnTo>
                    <a:pt x="1909" y="371"/>
                  </a:lnTo>
                  <a:lnTo>
                    <a:pt x="1909" y="112"/>
                  </a:lnTo>
                  <a:lnTo>
                    <a:pt x="1909" y="75"/>
                  </a:lnTo>
                  <a:lnTo>
                    <a:pt x="1872" y="37"/>
                  </a:lnTo>
                  <a:lnTo>
                    <a:pt x="1835" y="19"/>
                  </a:lnTo>
                  <a:lnTo>
                    <a:pt x="17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33"/>
            <p:cNvSpPr/>
            <p:nvPr/>
          </p:nvSpPr>
          <p:spPr>
            <a:xfrm>
              <a:off x="7529545" y="618695"/>
              <a:ext cx="777553" cy="494140"/>
            </a:xfrm>
            <a:custGeom>
              <a:avLst/>
              <a:gdLst/>
              <a:ahLst/>
              <a:cxnLst/>
              <a:rect l="l" t="t" r="r" b="b"/>
              <a:pathLst>
                <a:path w="19833" h="12604" extrusionOk="0">
                  <a:moveTo>
                    <a:pt x="9676" y="0"/>
                  </a:moveTo>
                  <a:lnTo>
                    <a:pt x="9249" y="37"/>
                  </a:lnTo>
                  <a:lnTo>
                    <a:pt x="8804" y="74"/>
                  </a:lnTo>
                  <a:lnTo>
                    <a:pt x="8378" y="130"/>
                  </a:lnTo>
                  <a:lnTo>
                    <a:pt x="7933" y="204"/>
                  </a:lnTo>
                  <a:lnTo>
                    <a:pt x="7507" y="297"/>
                  </a:lnTo>
                  <a:lnTo>
                    <a:pt x="7081" y="389"/>
                  </a:lnTo>
                  <a:lnTo>
                    <a:pt x="6673" y="500"/>
                  </a:lnTo>
                  <a:lnTo>
                    <a:pt x="6247" y="630"/>
                  </a:lnTo>
                  <a:lnTo>
                    <a:pt x="5413" y="908"/>
                  </a:lnTo>
                  <a:lnTo>
                    <a:pt x="4597" y="1205"/>
                  </a:lnTo>
                  <a:lnTo>
                    <a:pt x="3800" y="1557"/>
                  </a:lnTo>
                  <a:lnTo>
                    <a:pt x="3003" y="1946"/>
                  </a:lnTo>
                  <a:lnTo>
                    <a:pt x="2225" y="2335"/>
                  </a:lnTo>
                  <a:lnTo>
                    <a:pt x="1465" y="2762"/>
                  </a:lnTo>
                  <a:lnTo>
                    <a:pt x="1205" y="2928"/>
                  </a:lnTo>
                  <a:lnTo>
                    <a:pt x="946" y="3095"/>
                  </a:lnTo>
                  <a:lnTo>
                    <a:pt x="705" y="3281"/>
                  </a:lnTo>
                  <a:lnTo>
                    <a:pt x="501" y="3466"/>
                  </a:lnTo>
                  <a:lnTo>
                    <a:pt x="297" y="3688"/>
                  </a:lnTo>
                  <a:lnTo>
                    <a:pt x="223" y="3818"/>
                  </a:lnTo>
                  <a:lnTo>
                    <a:pt x="149" y="3929"/>
                  </a:lnTo>
                  <a:lnTo>
                    <a:pt x="93" y="4059"/>
                  </a:lnTo>
                  <a:lnTo>
                    <a:pt x="56" y="4189"/>
                  </a:lnTo>
                  <a:lnTo>
                    <a:pt x="19" y="4337"/>
                  </a:lnTo>
                  <a:lnTo>
                    <a:pt x="1" y="4467"/>
                  </a:lnTo>
                  <a:lnTo>
                    <a:pt x="19" y="4652"/>
                  </a:lnTo>
                  <a:lnTo>
                    <a:pt x="38" y="4819"/>
                  </a:lnTo>
                  <a:lnTo>
                    <a:pt x="93" y="4986"/>
                  </a:lnTo>
                  <a:lnTo>
                    <a:pt x="167" y="5134"/>
                  </a:lnTo>
                  <a:lnTo>
                    <a:pt x="260" y="5282"/>
                  </a:lnTo>
                  <a:lnTo>
                    <a:pt x="371" y="5431"/>
                  </a:lnTo>
                  <a:lnTo>
                    <a:pt x="501" y="5560"/>
                  </a:lnTo>
                  <a:lnTo>
                    <a:pt x="649" y="5672"/>
                  </a:lnTo>
                  <a:lnTo>
                    <a:pt x="798" y="5783"/>
                  </a:lnTo>
                  <a:lnTo>
                    <a:pt x="964" y="5875"/>
                  </a:lnTo>
                  <a:lnTo>
                    <a:pt x="1298" y="6061"/>
                  </a:lnTo>
                  <a:lnTo>
                    <a:pt x="1669" y="6191"/>
                  </a:lnTo>
                  <a:lnTo>
                    <a:pt x="2039" y="6302"/>
                  </a:lnTo>
                  <a:lnTo>
                    <a:pt x="2707" y="6450"/>
                  </a:lnTo>
                  <a:lnTo>
                    <a:pt x="3374" y="6543"/>
                  </a:lnTo>
                  <a:lnTo>
                    <a:pt x="4060" y="6598"/>
                  </a:lnTo>
                  <a:lnTo>
                    <a:pt x="4745" y="6617"/>
                  </a:lnTo>
                  <a:lnTo>
                    <a:pt x="5431" y="6580"/>
                  </a:lnTo>
                  <a:lnTo>
                    <a:pt x="6117" y="6506"/>
                  </a:lnTo>
                  <a:lnTo>
                    <a:pt x="6784" y="6394"/>
                  </a:lnTo>
                  <a:lnTo>
                    <a:pt x="7451" y="6228"/>
                  </a:lnTo>
                  <a:lnTo>
                    <a:pt x="7896" y="6098"/>
                  </a:lnTo>
                  <a:lnTo>
                    <a:pt x="8323" y="5968"/>
                  </a:lnTo>
                  <a:lnTo>
                    <a:pt x="9175" y="5672"/>
                  </a:lnTo>
                  <a:lnTo>
                    <a:pt x="10028" y="5375"/>
                  </a:lnTo>
                  <a:lnTo>
                    <a:pt x="10454" y="5227"/>
                  </a:lnTo>
                  <a:lnTo>
                    <a:pt x="10880" y="5097"/>
                  </a:lnTo>
                  <a:lnTo>
                    <a:pt x="11325" y="5004"/>
                  </a:lnTo>
                  <a:lnTo>
                    <a:pt x="11770" y="4912"/>
                  </a:lnTo>
                  <a:lnTo>
                    <a:pt x="12215" y="4856"/>
                  </a:lnTo>
                  <a:lnTo>
                    <a:pt x="12678" y="4838"/>
                  </a:lnTo>
                  <a:lnTo>
                    <a:pt x="13123" y="4856"/>
                  </a:lnTo>
                  <a:lnTo>
                    <a:pt x="13345" y="4875"/>
                  </a:lnTo>
                  <a:lnTo>
                    <a:pt x="13568" y="4893"/>
                  </a:lnTo>
                  <a:lnTo>
                    <a:pt x="13790" y="4949"/>
                  </a:lnTo>
                  <a:lnTo>
                    <a:pt x="13994" y="5004"/>
                  </a:lnTo>
                  <a:lnTo>
                    <a:pt x="14217" y="5078"/>
                  </a:lnTo>
                  <a:lnTo>
                    <a:pt x="14420" y="5153"/>
                  </a:lnTo>
                  <a:lnTo>
                    <a:pt x="14643" y="5264"/>
                  </a:lnTo>
                  <a:lnTo>
                    <a:pt x="14865" y="5375"/>
                  </a:lnTo>
                  <a:lnTo>
                    <a:pt x="15088" y="5523"/>
                  </a:lnTo>
                  <a:lnTo>
                    <a:pt x="15273" y="5672"/>
                  </a:lnTo>
                  <a:lnTo>
                    <a:pt x="15477" y="5838"/>
                  </a:lnTo>
                  <a:lnTo>
                    <a:pt x="15662" y="6005"/>
                  </a:lnTo>
                  <a:lnTo>
                    <a:pt x="15829" y="6191"/>
                  </a:lnTo>
                  <a:lnTo>
                    <a:pt x="15996" y="6376"/>
                  </a:lnTo>
                  <a:lnTo>
                    <a:pt x="16144" y="6580"/>
                  </a:lnTo>
                  <a:lnTo>
                    <a:pt x="16292" y="6802"/>
                  </a:lnTo>
                  <a:lnTo>
                    <a:pt x="16422" y="7006"/>
                  </a:lnTo>
                  <a:lnTo>
                    <a:pt x="16552" y="7247"/>
                  </a:lnTo>
                  <a:lnTo>
                    <a:pt x="16774" y="7710"/>
                  </a:lnTo>
                  <a:lnTo>
                    <a:pt x="16960" y="8174"/>
                  </a:lnTo>
                  <a:lnTo>
                    <a:pt x="17108" y="8674"/>
                  </a:lnTo>
                  <a:lnTo>
                    <a:pt x="17219" y="9156"/>
                  </a:lnTo>
                  <a:lnTo>
                    <a:pt x="17312" y="9656"/>
                  </a:lnTo>
                  <a:lnTo>
                    <a:pt x="17367" y="10157"/>
                  </a:lnTo>
                  <a:lnTo>
                    <a:pt x="17423" y="10676"/>
                  </a:lnTo>
                  <a:lnTo>
                    <a:pt x="17460" y="11176"/>
                  </a:lnTo>
                  <a:lnTo>
                    <a:pt x="17497" y="12196"/>
                  </a:lnTo>
                  <a:lnTo>
                    <a:pt x="19110" y="12603"/>
                  </a:lnTo>
                  <a:lnTo>
                    <a:pt x="19276" y="12214"/>
                  </a:lnTo>
                  <a:lnTo>
                    <a:pt x="19406" y="11806"/>
                  </a:lnTo>
                  <a:lnTo>
                    <a:pt x="19536" y="11399"/>
                  </a:lnTo>
                  <a:lnTo>
                    <a:pt x="19629" y="10991"/>
                  </a:lnTo>
                  <a:lnTo>
                    <a:pt x="19721" y="10565"/>
                  </a:lnTo>
                  <a:lnTo>
                    <a:pt x="19777" y="10138"/>
                  </a:lnTo>
                  <a:lnTo>
                    <a:pt x="19814" y="9712"/>
                  </a:lnTo>
                  <a:lnTo>
                    <a:pt x="19832" y="9286"/>
                  </a:lnTo>
                  <a:lnTo>
                    <a:pt x="19832" y="8859"/>
                  </a:lnTo>
                  <a:lnTo>
                    <a:pt x="19814" y="8433"/>
                  </a:lnTo>
                  <a:lnTo>
                    <a:pt x="19777" y="8007"/>
                  </a:lnTo>
                  <a:lnTo>
                    <a:pt x="19721" y="7581"/>
                  </a:lnTo>
                  <a:lnTo>
                    <a:pt x="19647" y="7154"/>
                  </a:lnTo>
                  <a:lnTo>
                    <a:pt x="19554" y="6747"/>
                  </a:lnTo>
                  <a:lnTo>
                    <a:pt x="19425" y="6320"/>
                  </a:lnTo>
                  <a:lnTo>
                    <a:pt x="19295" y="5913"/>
                  </a:lnTo>
                  <a:lnTo>
                    <a:pt x="19128" y="5523"/>
                  </a:lnTo>
                  <a:lnTo>
                    <a:pt x="18943" y="5134"/>
                  </a:lnTo>
                  <a:lnTo>
                    <a:pt x="18757" y="4745"/>
                  </a:lnTo>
                  <a:lnTo>
                    <a:pt x="18535" y="4374"/>
                  </a:lnTo>
                  <a:lnTo>
                    <a:pt x="18313" y="4022"/>
                  </a:lnTo>
                  <a:lnTo>
                    <a:pt x="18053" y="3670"/>
                  </a:lnTo>
                  <a:lnTo>
                    <a:pt x="17794" y="3336"/>
                  </a:lnTo>
                  <a:lnTo>
                    <a:pt x="17516" y="3021"/>
                  </a:lnTo>
                  <a:lnTo>
                    <a:pt x="17219" y="2706"/>
                  </a:lnTo>
                  <a:lnTo>
                    <a:pt x="16904" y="2410"/>
                  </a:lnTo>
                  <a:lnTo>
                    <a:pt x="16589" y="2131"/>
                  </a:lnTo>
                  <a:lnTo>
                    <a:pt x="16237" y="1853"/>
                  </a:lnTo>
                  <a:lnTo>
                    <a:pt x="15903" y="1613"/>
                  </a:lnTo>
                  <a:lnTo>
                    <a:pt x="15532" y="1372"/>
                  </a:lnTo>
                  <a:lnTo>
                    <a:pt x="15162" y="1168"/>
                  </a:lnTo>
                  <a:lnTo>
                    <a:pt x="14791" y="964"/>
                  </a:lnTo>
                  <a:lnTo>
                    <a:pt x="14383" y="778"/>
                  </a:lnTo>
                  <a:lnTo>
                    <a:pt x="13976" y="630"/>
                  </a:lnTo>
                  <a:lnTo>
                    <a:pt x="13568" y="482"/>
                  </a:lnTo>
                  <a:lnTo>
                    <a:pt x="13160" y="352"/>
                  </a:lnTo>
                  <a:lnTo>
                    <a:pt x="12734" y="260"/>
                  </a:lnTo>
                  <a:lnTo>
                    <a:pt x="12307" y="167"/>
                  </a:lnTo>
                  <a:lnTo>
                    <a:pt x="11863" y="93"/>
                  </a:lnTo>
                  <a:lnTo>
                    <a:pt x="11436" y="56"/>
                  </a:lnTo>
                  <a:lnTo>
                    <a:pt x="10992" y="19"/>
                  </a:lnTo>
                  <a:lnTo>
                    <a:pt x="1056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33"/>
            <p:cNvSpPr/>
            <p:nvPr/>
          </p:nvSpPr>
          <p:spPr>
            <a:xfrm>
              <a:off x="7862356" y="953662"/>
              <a:ext cx="216568" cy="216568"/>
            </a:xfrm>
            <a:custGeom>
              <a:avLst/>
              <a:gdLst/>
              <a:ahLst/>
              <a:cxnLst/>
              <a:rect l="l" t="t" r="r" b="b"/>
              <a:pathLst>
                <a:path w="5524" h="5524" extrusionOk="0">
                  <a:moveTo>
                    <a:pt x="2762" y="149"/>
                  </a:moveTo>
                  <a:lnTo>
                    <a:pt x="3021" y="167"/>
                  </a:lnTo>
                  <a:lnTo>
                    <a:pt x="3281" y="204"/>
                  </a:lnTo>
                  <a:lnTo>
                    <a:pt x="3540" y="278"/>
                  </a:lnTo>
                  <a:lnTo>
                    <a:pt x="3763" y="371"/>
                  </a:lnTo>
                  <a:lnTo>
                    <a:pt x="4004" y="464"/>
                  </a:lnTo>
                  <a:lnTo>
                    <a:pt x="4208" y="612"/>
                  </a:lnTo>
                  <a:lnTo>
                    <a:pt x="4412" y="760"/>
                  </a:lnTo>
                  <a:lnTo>
                    <a:pt x="4597" y="927"/>
                  </a:lnTo>
                  <a:lnTo>
                    <a:pt x="4764" y="1112"/>
                  </a:lnTo>
                  <a:lnTo>
                    <a:pt x="4931" y="1316"/>
                  </a:lnTo>
                  <a:lnTo>
                    <a:pt x="5060" y="1520"/>
                  </a:lnTo>
                  <a:lnTo>
                    <a:pt x="5171" y="1761"/>
                  </a:lnTo>
                  <a:lnTo>
                    <a:pt x="5246" y="2002"/>
                  </a:lnTo>
                  <a:lnTo>
                    <a:pt x="5320" y="2243"/>
                  </a:lnTo>
                  <a:lnTo>
                    <a:pt x="5357" y="2503"/>
                  </a:lnTo>
                  <a:lnTo>
                    <a:pt x="5375" y="2762"/>
                  </a:lnTo>
                  <a:lnTo>
                    <a:pt x="5357" y="3040"/>
                  </a:lnTo>
                  <a:lnTo>
                    <a:pt x="5320" y="3300"/>
                  </a:lnTo>
                  <a:lnTo>
                    <a:pt x="5246" y="3540"/>
                  </a:lnTo>
                  <a:lnTo>
                    <a:pt x="5171" y="3781"/>
                  </a:lnTo>
                  <a:lnTo>
                    <a:pt x="5060" y="4022"/>
                  </a:lnTo>
                  <a:lnTo>
                    <a:pt x="4931" y="4226"/>
                  </a:lnTo>
                  <a:lnTo>
                    <a:pt x="4764" y="4430"/>
                  </a:lnTo>
                  <a:lnTo>
                    <a:pt x="4597" y="4615"/>
                  </a:lnTo>
                  <a:lnTo>
                    <a:pt x="4412" y="4782"/>
                  </a:lnTo>
                  <a:lnTo>
                    <a:pt x="4208" y="4931"/>
                  </a:lnTo>
                  <a:lnTo>
                    <a:pt x="4004" y="5060"/>
                  </a:lnTo>
                  <a:lnTo>
                    <a:pt x="3763" y="5171"/>
                  </a:lnTo>
                  <a:lnTo>
                    <a:pt x="3540" y="5264"/>
                  </a:lnTo>
                  <a:lnTo>
                    <a:pt x="3281" y="5338"/>
                  </a:lnTo>
                  <a:lnTo>
                    <a:pt x="3021" y="5375"/>
                  </a:lnTo>
                  <a:lnTo>
                    <a:pt x="2484" y="5375"/>
                  </a:lnTo>
                  <a:lnTo>
                    <a:pt x="2225" y="5338"/>
                  </a:lnTo>
                  <a:lnTo>
                    <a:pt x="1984" y="5264"/>
                  </a:lnTo>
                  <a:lnTo>
                    <a:pt x="1743" y="5171"/>
                  </a:lnTo>
                  <a:lnTo>
                    <a:pt x="1502" y="5060"/>
                  </a:lnTo>
                  <a:lnTo>
                    <a:pt x="1298" y="4931"/>
                  </a:lnTo>
                  <a:lnTo>
                    <a:pt x="1094" y="4782"/>
                  </a:lnTo>
                  <a:lnTo>
                    <a:pt x="909" y="4615"/>
                  </a:lnTo>
                  <a:lnTo>
                    <a:pt x="742" y="4430"/>
                  </a:lnTo>
                  <a:lnTo>
                    <a:pt x="594" y="4226"/>
                  </a:lnTo>
                  <a:lnTo>
                    <a:pt x="464" y="4022"/>
                  </a:lnTo>
                  <a:lnTo>
                    <a:pt x="353" y="3781"/>
                  </a:lnTo>
                  <a:lnTo>
                    <a:pt x="260" y="3540"/>
                  </a:lnTo>
                  <a:lnTo>
                    <a:pt x="204" y="3300"/>
                  </a:lnTo>
                  <a:lnTo>
                    <a:pt x="149" y="3040"/>
                  </a:lnTo>
                  <a:lnTo>
                    <a:pt x="149" y="2762"/>
                  </a:lnTo>
                  <a:lnTo>
                    <a:pt x="149" y="2503"/>
                  </a:lnTo>
                  <a:lnTo>
                    <a:pt x="204" y="2243"/>
                  </a:lnTo>
                  <a:lnTo>
                    <a:pt x="260" y="2002"/>
                  </a:lnTo>
                  <a:lnTo>
                    <a:pt x="353" y="1761"/>
                  </a:lnTo>
                  <a:lnTo>
                    <a:pt x="464" y="1520"/>
                  </a:lnTo>
                  <a:lnTo>
                    <a:pt x="594" y="1316"/>
                  </a:lnTo>
                  <a:lnTo>
                    <a:pt x="742" y="1112"/>
                  </a:lnTo>
                  <a:lnTo>
                    <a:pt x="909" y="927"/>
                  </a:lnTo>
                  <a:lnTo>
                    <a:pt x="1094" y="760"/>
                  </a:lnTo>
                  <a:lnTo>
                    <a:pt x="1298" y="612"/>
                  </a:lnTo>
                  <a:lnTo>
                    <a:pt x="1502" y="464"/>
                  </a:lnTo>
                  <a:lnTo>
                    <a:pt x="1743" y="371"/>
                  </a:lnTo>
                  <a:lnTo>
                    <a:pt x="1984" y="278"/>
                  </a:lnTo>
                  <a:lnTo>
                    <a:pt x="2225" y="204"/>
                  </a:lnTo>
                  <a:lnTo>
                    <a:pt x="2484" y="167"/>
                  </a:lnTo>
                  <a:lnTo>
                    <a:pt x="2762" y="149"/>
                  </a:lnTo>
                  <a:close/>
                  <a:moveTo>
                    <a:pt x="2762" y="0"/>
                  </a:moveTo>
                  <a:lnTo>
                    <a:pt x="2465" y="19"/>
                  </a:lnTo>
                  <a:lnTo>
                    <a:pt x="2206" y="56"/>
                  </a:lnTo>
                  <a:lnTo>
                    <a:pt x="1928" y="130"/>
                  </a:lnTo>
                  <a:lnTo>
                    <a:pt x="1687" y="223"/>
                  </a:lnTo>
                  <a:lnTo>
                    <a:pt x="1446" y="334"/>
                  </a:lnTo>
                  <a:lnTo>
                    <a:pt x="1205" y="482"/>
                  </a:lnTo>
                  <a:lnTo>
                    <a:pt x="1001" y="631"/>
                  </a:lnTo>
                  <a:lnTo>
                    <a:pt x="797" y="816"/>
                  </a:lnTo>
                  <a:lnTo>
                    <a:pt x="631" y="1020"/>
                  </a:lnTo>
                  <a:lnTo>
                    <a:pt x="464" y="1224"/>
                  </a:lnTo>
                  <a:lnTo>
                    <a:pt x="334" y="1446"/>
                  </a:lnTo>
                  <a:lnTo>
                    <a:pt x="204" y="1687"/>
                  </a:lnTo>
                  <a:lnTo>
                    <a:pt x="112" y="1947"/>
                  </a:lnTo>
                  <a:lnTo>
                    <a:pt x="56" y="2206"/>
                  </a:lnTo>
                  <a:lnTo>
                    <a:pt x="0" y="2484"/>
                  </a:lnTo>
                  <a:lnTo>
                    <a:pt x="0" y="2762"/>
                  </a:lnTo>
                  <a:lnTo>
                    <a:pt x="0" y="3059"/>
                  </a:lnTo>
                  <a:lnTo>
                    <a:pt x="56" y="3318"/>
                  </a:lnTo>
                  <a:lnTo>
                    <a:pt x="112" y="3596"/>
                  </a:lnTo>
                  <a:lnTo>
                    <a:pt x="204" y="3837"/>
                  </a:lnTo>
                  <a:lnTo>
                    <a:pt x="334" y="4078"/>
                  </a:lnTo>
                  <a:lnTo>
                    <a:pt x="464" y="4319"/>
                  </a:lnTo>
                  <a:lnTo>
                    <a:pt x="631" y="4523"/>
                  </a:lnTo>
                  <a:lnTo>
                    <a:pt x="797" y="4727"/>
                  </a:lnTo>
                  <a:lnTo>
                    <a:pt x="1001" y="4893"/>
                  </a:lnTo>
                  <a:lnTo>
                    <a:pt x="1205" y="5060"/>
                  </a:lnTo>
                  <a:lnTo>
                    <a:pt x="1446" y="5190"/>
                  </a:lnTo>
                  <a:lnTo>
                    <a:pt x="1687" y="5320"/>
                  </a:lnTo>
                  <a:lnTo>
                    <a:pt x="1928" y="5412"/>
                  </a:lnTo>
                  <a:lnTo>
                    <a:pt x="2206" y="5468"/>
                  </a:lnTo>
                  <a:lnTo>
                    <a:pt x="2465" y="5524"/>
                  </a:lnTo>
                  <a:lnTo>
                    <a:pt x="3040" y="5524"/>
                  </a:lnTo>
                  <a:lnTo>
                    <a:pt x="3318" y="5468"/>
                  </a:lnTo>
                  <a:lnTo>
                    <a:pt x="3578" y="5412"/>
                  </a:lnTo>
                  <a:lnTo>
                    <a:pt x="3837" y="5320"/>
                  </a:lnTo>
                  <a:lnTo>
                    <a:pt x="4078" y="5190"/>
                  </a:lnTo>
                  <a:lnTo>
                    <a:pt x="4300" y="5060"/>
                  </a:lnTo>
                  <a:lnTo>
                    <a:pt x="4504" y="4893"/>
                  </a:lnTo>
                  <a:lnTo>
                    <a:pt x="4708" y="4727"/>
                  </a:lnTo>
                  <a:lnTo>
                    <a:pt x="4893" y="4523"/>
                  </a:lnTo>
                  <a:lnTo>
                    <a:pt x="5042" y="4319"/>
                  </a:lnTo>
                  <a:lnTo>
                    <a:pt x="5190" y="4078"/>
                  </a:lnTo>
                  <a:lnTo>
                    <a:pt x="5301" y="3837"/>
                  </a:lnTo>
                  <a:lnTo>
                    <a:pt x="5394" y="3596"/>
                  </a:lnTo>
                  <a:lnTo>
                    <a:pt x="5468" y="3318"/>
                  </a:lnTo>
                  <a:lnTo>
                    <a:pt x="5505" y="3059"/>
                  </a:lnTo>
                  <a:lnTo>
                    <a:pt x="5524" y="2762"/>
                  </a:lnTo>
                  <a:lnTo>
                    <a:pt x="5505" y="2484"/>
                  </a:lnTo>
                  <a:lnTo>
                    <a:pt x="5468" y="2206"/>
                  </a:lnTo>
                  <a:lnTo>
                    <a:pt x="5394" y="1947"/>
                  </a:lnTo>
                  <a:lnTo>
                    <a:pt x="5301" y="1687"/>
                  </a:lnTo>
                  <a:lnTo>
                    <a:pt x="5190" y="1446"/>
                  </a:lnTo>
                  <a:lnTo>
                    <a:pt x="5042" y="1224"/>
                  </a:lnTo>
                  <a:lnTo>
                    <a:pt x="4893" y="1020"/>
                  </a:lnTo>
                  <a:lnTo>
                    <a:pt x="4708" y="816"/>
                  </a:lnTo>
                  <a:lnTo>
                    <a:pt x="4504" y="631"/>
                  </a:lnTo>
                  <a:lnTo>
                    <a:pt x="4300" y="482"/>
                  </a:lnTo>
                  <a:lnTo>
                    <a:pt x="4078" y="334"/>
                  </a:lnTo>
                  <a:lnTo>
                    <a:pt x="3837" y="223"/>
                  </a:lnTo>
                  <a:lnTo>
                    <a:pt x="3578" y="130"/>
                  </a:lnTo>
                  <a:lnTo>
                    <a:pt x="3318" y="56"/>
                  </a:lnTo>
                  <a:lnTo>
                    <a:pt x="3040" y="19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3"/>
            <p:cNvSpPr/>
            <p:nvPr/>
          </p:nvSpPr>
          <p:spPr>
            <a:xfrm>
              <a:off x="7563693" y="953662"/>
              <a:ext cx="216608" cy="216568"/>
            </a:xfrm>
            <a:custGeom>
              <a:avLst/>
              <a:gdLst/>
              <a:ahLst/>
              <a:cxnLst/>
              <a:rect l="l" t="t" r="r" b="b"/>
              <a:pathLst>
                <a:path w="5525" h="5524" extrusionOk="0">
                  <a:moveTo>
                    <a:pt x="2762" y="149"/>
                  </a:moveTo>
                  <a:lnTo>
                    <a:pt x="3040" y="167"/>
                  </a:lnTo>
                  <a:lnTo>
                    <a:pt x="3300" y="204"/>
                  </a:lnTo>
                  <a:lnTo>
                    <a:pt x="3541" y="278"/>
                  </a:lnTo>
                  <a:lnTo>
                    <a:pt x="3782" y="371"/>
                  </a:lnTo>
                  <a:lnTo>
                    <a:pt x="4004" y="464"/>
                  </a:lnTo>
                  <a:lnTo>
                    <a:pt x="4227" y="612"/>
                  </a:lnTo>
                  <a:lnTo>
                    <a:pt x="4431" y="760"/>
                  </a:lnTo>
                  <a:lnTo>
                    <a:pt x="4616" y="927"/>
                  </a:lnTo>
                  <a:lnTo>
                    <a:pt x="4783" y="1112"/>
                  </a:lnTo>
                  <a:lnTo>
                    <a:pt x="4931" y="1316"/>
                  </a:lnTo>
                  <a:lnTo>
                    <a:pt x="5061" y="1520"/>
                  </a:lnTo>
                  <a:lnTo>
                    <a:pt x="5172" y="1761"/>
                  </a:lnTo>
                  <a:lnTo>
                    <a:pt x="5265" y="2002"/>
                  </a:lnTo>
                  <a:lnTo>
                    <a:pt x="5320" y="2243"/>
                  </a:lnTo>
                  <a:lnTo>
                    <a:pt x="5376" y="2503"/>
                  </a:lnTo>
                  <a:lnTo>
                    <a:pt x="5376" y="2762"/>
                  </a:lnTo>
                  <a:lnTo>
                    <a:pt x="5376" y="3040"/>
                  </a:lnTo>
                  <a:lnTo>
                    <a:pt x="5320" y="3300"/>
                  </a:lnTo>
                  <a:lnTo>
                    <a:pt x="5265" y="3540"/>
                  </a:lnTo>
                  <a:lnTo>
                    <a:pt x="5172" y="3781"/>
                  </a:lnTo>
                  <a:lnTo>
                    <a:pt x="5061" y="4022"/>
                  </a:lnTo>
                  <a:lnTo>
                    <a:pt x="4931" y="4226"/>
                  </a:lnTo>
                  <a:lnTo>
                    <a:pt x="4783" y="4430"/>
                  </a:lnTo>
                  <a:lnTo>
                    <a:pt x="4616" y="4615"/>
                  </a:lnTo>
                  <a:lnTo>
                    <a:pt x="4431" y="4782"/>
                  </a:lnTo>
                  <a:lnTo>
                    <a:pt x="4227" y="4931"/>
                  </a:lnTo>
                  <a:lnTo>
                    <a:pt x="4004" y="5060"/>
                  </a:lnTo>
                  <a:lnTo>
                    <a:pt x="3782" y="5171"/>
                  </a:lnTo>
                  <a:lnTo>
                    <a:pt x="3541" y="5264"/>
                  </a:lnTo>
                  <a:lnTo>
                    <a:pt x="3300" y="5338"/>
                  </a:lnTo>
                  <a:lnTo>
                    <a:pt x="3040" y="5375"/>
                  </a:lnTo>
                  <a:lnTo>
                    <a:pt x="2503" y="5375"/>
                  </a:lnTo>
                  <a:lnTo>
                    <a:pt x="2243" y="5338"/>
                  </a:lnTo>
                  <a:lnTo>
                    <a:pt x="1984" y="5264"/>
                  </a:lnTo>
                  <a:lnTo>
                    <a:pt x="1743" y="5171"/>
                  </a:lnTo>
                  <a:lnTo>
                    <a:pt x="1521" y="5060"/>
                  </a:lnTo>
                  <a:lnTo>
                    <a:pt x="1298" y="4931"/>
                  </a:lnTo>
                  <a:lnTo>
                    <a:pt x="1113" y="4782"/>
                  </a:lnTo>
                  <a:lnTo>
                    <a:pt x="928" y="4615"/>
                  </a:lnTo>
                  <a:lnTo>
                    <a:pt x="742" y="4430"/>
                  </a:lnTo>
                  <a:lnTo>
                    <a:pt x="594" y="4226"/>
                  </a:lnTo>
                  <a:lnTo>
                    <a:pt x="464" y="4022"/>
                  </a:lnTo>
                  <a:lnTo>
                    <a:pt x="353" y="3781"/>
                  </a:lnTo>
                  <a:lnTo>
                    <a:pt x="279" y="3540"/>
                  </a:lnTo>
                  <a:lnTo>
                    <a:pt x="205" y="3300"/>
                  </a:lnTo>
                  <a:lnTo>
                    <a:pt x="168" y="3040"/>
                  </a:lnTo>
                  <a:lnTo>
                    <a:pt x="149" y="2762"/>
                  </a:lnTo>
                  <a:lnTo>
                    <a:pt x="168" y="2503"/>
                  </a:lnTo>
                  <a:lnTo>
                    <a:pt x="205" y="2243"/>
                  </a:lnTo>
                  <a:lnTo>
                    <a:pt x="279" y="2002"/>
                  </a:lnTo>
                  <a:lnTo>
                    <a:pt x="353" y="1761"/>
                  </a:lnTo>
                  <a:lnTo>
                    <a:pt x="464" y="1520"/>
                  </a:lnTo>
                  <a:lnTo>
                    <a:pt x="594" y="1316"/>
                  </a:lnTo>
                  <a:lnTo>
                    <a:pt x="742" y="1112"/>
                  </a:lnTo>
                  <a:lnTo>
                    <a:pt x="928" y="927"/>
                  </a:lnTo>
                  <a:lnTo>
                    <a:pt x="1113" y="760"/>
                  </a:lnTo>
                  <a:lnTo>
                    <a:pt x="1298" y="612"/>
                  </a:lnTo>
                  <a:lnTo>
                    <a:pt x="1521" y="464"/>
                  </a:lnTo>
                  <a:lnTo>
                    <a:pt x="1743" y="371"/>
                  </a:lnTo>
                  <a:lnTo>
                    <a:pt x="1984" y="278"/>
                  </a:lnTo>
                  <a:lnTo>
                    <a:pt x="2243" y="204"/>
                  </a:lnTo>
                  <a:lnTo>
                    <a:pt x="2503" y="167"/>
                  </a:lnTo>
                  <a:lnTo>
                    <a:pt x="2762" y="149"/>
                  </a:lnTo>
                  <a:close/>
                  <a:moveTo>
                    <a:pt x="2762" y="0"/>
                  </a:moveTo>
                  <a:lnTo>
                    <a:pt x="2484" y="19"/>
                  </a:lnTo>
                  <a:lnTo>
                    <a:pt x="2206" y="56"/>
                  </a:lnTo>
                  <a:lnTo>
                    <a:pt x="1947" y="130"/>
                  </a:lnTo>
                  <a:lnTo>
                    <a:pt x="1687" y="223"/>
                  </a:lnTo>
                  <a:lnTo>
                    <a:pt x="1446" y="334"/>
                  </a:lnTo>
                  <a:lnTo>
                    <a:pt x="1224" y="482"/>
                  </a:lnTo>
                  <a:lnTo>
                    <a:pt x="1020" y="631"/>
                  </a:lnTo>
                  <a:lnTo>
                    <a:pt x="816" y="816"/>
                  </a:lnTo>
                  <a:lnTo>
                    <a:pt x="631" y="1020"/>
                  </a:lnTo>
                  <a:lnTo>
                    <a:pt x="483" y="1224"/>
                  </a:lnTo>
                  <a:lnTo>
                    <a:pt x="334" y="1446"/>
                  </a:lnTo>
                  <a:lnTo>
                    <a:pt x="223" y="1687"/>
                  </a:lnTo>
                  <a:lnTo>
                    <a:pt x="131" y="1947"/>
                  </a:lnTo>
                  <a:lnTo>
                    <a:pt x="56" y="2206"/>
                  </a:lnTo>
                  <a:lnTo>
                    <a:pt x="19" y="2484"/>
                  </a:lnTo>
                  <a:lnTo>
                    <a:pt x="1" y="2762"/>
                  </a:lnTo>
                  <a:lnTo>
                    <a:pt x="19" y="3059"/>
                  </a:lnTo>
                  <a:lnTo>
                    <a:pt x="56" y="3318"/>
                  </a:lnTo>
                  <a:lnTo>
                    <a:pt x="131" y="3596"/>
                  </a:lnTo>
                  <a:lnTo>
                    <a:pt x="223" y="3837"/>
                  </a:lnTo>
                  <a:lnTo>
                    <a:pt x="334" y="4078"/>
                  </a:lnTo>
                  <a:lnTo>
                    <a:pt x="483" y="4319"/>
                  </a:lnTo>
                  <a:lnTo>
                    <a:pt x="631" y="4523"/>
                  </a:lnTo>
                  <a:lnTo>
                    <a:pt x="816" y="4727"/>
                  </a:lnTo>
                  <a:lnTo>
                    <a:pt x="1020" y="4893"/>
                  </a:lnTo>
                  <a:lnTo>
                    <a:pt x="1224" y="5060"/>
                  </a:lnTo>
                  <a:lnTo>
                    <a:pt x="1446" y="5190"/>
                  </a:lnTo>
                  <a:lnTo>
                    <a:pt x="1687" y="5320"/>
                  </a:lnTo>
                  <a:lnTo>
                    <a:pt x="1947" y="5412"/>
                  </a:lnTo>
                  <a:lnTo>
                    <a:pt x="2206" y="5468"/>
                  </a:lnTo>
                  <a:lnTo>
                    <a:pt x="2484" y="5524"/>
                  </a:lnTo>
                  <a:lnTo>
                    <a:pt x="3040" y="5524"/>
                  </a:lnTo>
                  <a:lnTo>
                    <a:pt x="3318" y="5468"/>
                  </a:lnTo>
                  <a:lnTo>
                    <a:pt x="3596" y="5412"/>
                  </a:lnTo>
                  <a:lnTo>
                    <a:pt x="3837" y="5320"/>
                  </a:lnTo>
                  <a:lnTo>
                    <a:pt x="4078" y="5190"/>
                  </a:lnTo>
                  <a:lnTo>
                    <a:pt x="4319" y="5060"/>
                  </a:lnTo>
                  <a:lnTo>
                    <a:pt x="4523" y="4893"/>
                  </a:lnTo>
                  <a:lnTo>
                    <a:pt x="4727" y="4727"/>
                  </a:lnTo>
                  <a:lnTo>
                    <a:pt x="4894" y="4523"/>
                  </a:lnTo>
                  <a:lnTo>
                    <a:pt x="5061" y="4319"/>
                  </a:lnTo>
                  <a:lnTo>
                    <a:pt x="5190" y="4078"/>
                  </a:lnTo>
                  <a:lnTo>
                    <a:pt x="5320" y="3837"/>
                  </a:lnTo>
                  <a:lnTo>
                    <a:pt x="5413" y="3596"/>
                  </a:lnTo>
                  <a:lnTo>
                    <a:pt x="5468" y="3318"/>
                  </a:lnTo>
                  <a:lnTo>
                    <a:pt x="5505" y="3059"/>
                  </a:lnTo>
                  <a:lnTo>
                    <a:pt x="5524" y="2762"/>
                  </a:lnTo>
                  <a:lnTo>
                    <a:pt x="5505" y="2484"/>
                  </a:lnTo>
                  <a:lnTo>
                    <a:pt x="5468" y="2206"/>
                  </a:lnTo>
                  <a:lnTo>
                    <a:pt x="5413" y="1947"/>
                  </a:lnTo>
                  <a:lnTo>
                    <a:pt x="5320" y="1687"/>
                  </a:lnTo>
                  <a:lnTo>
                    <a:pt x="5190" y="1446"/>
                  </a:lnTo>
                  <a:lnTo>
                    <a:pt x="5061" y="1224"/>
                  </a:lnTo>
                  <a:lnTo>
                    <a:pt x="4894" y="1020"/>
                  </a:lnTo>
                  <a:lnTo>
                    <a:pt x="4727" y="816"/>
                  </a:lnTo>
                  <a:lnTo>
                    <a:pt x="4523" y="631"/>
                  </a:lnTo>
                  <a:lnTo>
                    <a:pt x="4319" y="482"/>
                  </a:lnTo>
                  <a:lnTo>
                    <a:pt x="4078" y="334"/>
                  </a:lnTo>
                  <a:lnTo>
                    <a:pt x="3837" y="223"/>
                  </a:lnTo>
                  <a:lnTo>
                    <a:pt x="3596" y="130"/>
                  </a:lnTo>
                  <a:lnTo>
                    <a:pt x="3318" y="56"/>
                  </a:lnTo>
                  <a:lnTo>
                    <a:pt x="3040" y="19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3"/>
            <p:cNvSpPr/>
            <p:nvPr/>
          </p:nvSpPr>
          <p:spPr>
            <a:xfrm>
              <a:off x="7776615" y="1053948"/>
              <a:ext cx="89427" cy="10938"/>
            </a:xfrm>
            <a:custGeom>
              <a:avLst/>
              <a:gdLst/>
              <a:ahLst/>
              <a:cxnLst/>
              <a:rect l="l" t="t" r="r" b="b"/>
              <a:pathLst>
                <a:path w="2281" h="279" extrusionOk="0">
                  <a:moveTo>
                    <a:pt x="964" y="0"/>
                  </a:moveTo>
                  <a:lnTo>
                    <a:pt x="649" y="19"/>
                  </a:lnTo>
                  <a:lnTo>
                    <a:pt x="371" y="56"/>
                  </a:lnTo>
                  <a:lnTo>
                    <a:pt x="186" y="93"/>
                  </a:lnTo>
                  <a:lnTo>
                    <a:pt x="0" y="148"/>
                  </a:lnTo>
                  <a:lnTo>
                    <a:pt x="56" y="278"/>
                  </a:lnTo>
                  <a:lnTo>
                    <a:pt x="204" y="241"/>
                  </a:lnTo>
                  <a:lnTo>
                    <a:pt x="408" y="204"/>
                  </a:lnTo>
                  <a:lnTo>
                    <a:pt x="649" y="167"/>
                  </a:lnTo>
                  <a:lnTo>
                    <a:pt x="983" y="148"/>
                  </a:lnTo>
                  <a:lnTo>
                    <a:pt x="1353" y="148"/>
                  </a:lnTo>
                  <a:lnTo>
                    <a:pt x="1761" y="185"/>
                  </a:lnTo>
                  <a:lnTo>
                    <a:pt x="2002" y="241"/>
                  </a:lnTo>
                  <a:lnTo>
                    <a:pt x="2243" y="278"/>
                  </a:lnTo>
                  <a:lnTo>
                    <a:pt x="2280" y="148"/>
                  </a:lnTo>
                  <a:lnTo>
                    <a:pt x="2021" y="93"/>
                  </a:lnTo>
                  <a:lnTo>
                    <a:pt x="1780" y="37"/>
                  </a:lnTo>
                  <a:lnTo>
                    <a:pt x="1353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3"/>
            <p:cNvSpPr/>
            <p:nvPr/>
          </p:nvSpPr>
          <p:spPr>
            <a:xfrm>
              <a:off x="8075239" y="1059006"/>
              <a:ext cx="183166" cy="29129"/>
            </a:xfrm>
            <a:custGeom>
              <a:avLst/>
              <a:gdLst/>
              <a:ahLst/>
              <a:cxnLst/>
              <a:rect l="l" t="t" r="r" b="b"/>
              <a:pathLst>
                <a:path w="4672" h="743" extrusionOk="0">
                  <a:moveTo>
                    <a:pt x="19" y="1"/>
                  </a:moveTo>
                  <a:lnTo>
                    <a:pt x="1" y="149"/>
                  </a:lnTo>
                  <a:lnTo>
                    <a:pt x="4653" y="742"/>
                  </a:lnTo>
                  <a:lnTo>
                    <a:pt x="4672" y="594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3"/>
            <p:cNvSpPr/>
            <p:nvPr/>
          </p:nvSpPr>
          <p:spPr>
            <a:xfrm>
              <a:off x="8164627" y="1068454"/>
              <a:ext cx="198417" cy="230408"/>
            </a:xfrm>
            <a:custGeom>
              <a:avLst/>
              <a:gdLst/>
              <a:ahLst/>
              <a:cxnLst/>
              <a:rect l="l" t="t" r="r" b="b"/>
              <a:pathLst>
                <a:path w="5061" h="5877" extrusionOk="0">
                  <a:moveTo>
                    <a:pt x="2966" y="1"/>
                  </a:moveTo>
                  <a:lnTo>
                    <a:pt x="2836" y="19"/>
                  </a:lnTo>
                  <a:lnTo>
                    <a:pt x="2577" y="75"/>
                  </a:lnTo>
                  <a:lnTo>
                    <a:pt x="2355" y="131"/>
                  </a:lnTo>
                  <a:lnTo>
                    <a:pt x="2169" y="186"/>
                  </a:lnTo>
                  <a:lnTo>
                    <a:pt x="1817" y="334"/>
                  </a:lnTo>
                  <a:lnTo>
                    <a:pt x="1613" y="427"/>
                  </a:lnTo>
                  <a:lnTo>
                    <a:pt x="1428" y="538"/>
                  </a:lnTo>
                  <a:lnTo>
                    <a:pt x="1242" y="668"/>
                  </a:lnTo>
                  <a:lnTo>
                    <a:pt x="1057" y="798"/>
                  </a:lnTo>
                  <a:lnTo>
                    <a:pt x="890" y="946"/>
                  </a:lnTo>
                  <a:lnTo>
                    <a:pt x="761" y="1113"/>
                  </a:lnTo>
                  <a:lnTo>
                    <a:pt x="705" y="1298"/>
                  </a:lnTo>
                  <a:lnTo>
                    <a:pt x="557" y="1780"/>
                  </a:lnTo>
                  <a:lnTo>
                    <a:pt x="353" y="2466"/>
                  </a:lnTo>
                  <a:lnTo>
                    <a:pt x="260" y="2855"/>
                  </a:lnTo>
                  <a:lnTo>
                    <a:pt x="167" y="3281"/>
                  </a:lnTo>
                  <a:lnTo>
                    <a:pt x="93" y="3689"/>
                  </a:lnTo>
                  <a:lnTo>
                    <a:pt x="38" y="4097"/>
                  </a:lnTo>
                  <a:lnTo>
                    <a:pt x="1" y="4486"/>
                  </a:lnTo>
                  <a:lnTo>
                    <a:pt x="1" y="4838"/>
                  </a:lnTo>
                  <a:lnTo>
                    <a:pt x="1" y="5005"/>
                  </a:lnTo>
                  <a:lnTo>
                    <a:pt x="38" y="5172"/>
                  </a:lnTo>
                  <a:lnTo>
                    <a:pt x="56" y="5302"/>
                  </a:lnTo>
                  <a:lnTo>
                    <a:pt x="112" y="5431"/>
                  </a:lnTo>
                  <a:lnTo>
                    <a:pt x="167" y="5543"/>
                  </a:lnTo>
                  <a:lnTo>
                    <a:pt x="242" y="5635"/>
                  </a:lnTo>
                  <a:lnTo>
                    <a:pt x="316" y="5709"/>
                  </a:lnTo>
                  <a:lnTo>
                    <a:pt x="408" y="5746"/>
                  </a:lnTo>
                  <a:lnTo>
                    <a:pt x="631" y="5821"/>
                  </a:lnTo>
                  <a:lnTo>
                    <a:pt x="872" y="5858"/>
                  </a:lnTo>
                  <a:lnTo>
                    <a:pt x="1131" y="5876"/>
                  </a:lnTo>
                  <a:lnTo>
                    <a:pt x="1391" y="5876"/>
                  </a:lnTo>
                  <a:lnTo>
                    <a:pt x="1669" y="5839"/>
                  </a:lnTo>
                  <a:lnTo>
                    <a:pt x="1928" y="5802"/>
                  </a:lnTo>
                  <a:lnTo>
                    <a:pt x="2206" y="5728"/>
                  </a:lnTo>
                  <a:lnTo>
                    <a:pt x="2484" y="5635"/>
                  </a:lnTo>
                  <a:lnTo>
                    <a:pt x="2762" y="5524"/>
                  </a:lnTo>
                  <a:lnTo>
                    <a:pt x="3022" y="5413"/>
                  </a:lnTo>
                  <a:lnTo>
                    <a:pt x="3281" y="5265"/>
                  </a:lnTo>
                  <a:lnTo>
                    <a:pt x="3522" y="5116"/>
                  </a:lnTo>
                  <a:lnTo>
                    <a:pt x="3745" y="4950"/>
                  </a:lnTo>
                  <a:lnTo>
                    <a:pt x="3948" y="4764"/>
                  </a:lnTo>
                  <a:lnTo>
                    <a:pt x="4134" y="4579"/>
                  </a:lnTo>
                  <a:lnTo>
                    <a:pt x="4282" y="4393"/>
                  </a:lnTo>
                  <a:lnTo>
                    <a:pt x="4412" y="4171"/>
                  </a:lnTo>
                  <a:lnTo>
                    <a:pt x="4542" y="3967"/>
                  </a:lnTo>
                  <a:lnTo>
                    <a:pt x="4653" y="3726"/>
                  </a:lnTo>
                  <a:lnTo>
                    <a:pt x="4764" y="3485"/>
                  </a:lnTo>
                  <a:lnTo>
                    <a:pt x="4857" y="3244"/>
                  </a:lnTo>
                  <a:lnTo>
                    <a:pt x="4931" y="2985"/>
                  </a:lnTo>
                  <a:lnTo>
                    <a:pt x="4986" y="2744"/>
                  </a:lnTo>
                  <a:lnTo>
                    <a:pt x="5023" y="2484"/>
                  </a:lnTo>
                  <a:lnTo>
                    <a:pt x="5061" y="2225"/>
                  </a:lnTo>
                  <a:lnTo>
                    <a:pt x="5042" y="1984"/>
                  </a:lnTo>
                  <a:lnTo>
                    <a:pt x="5023" y="1743"/>
                  </a:lnTo>
                  <a:lnTo>
                    <a:pt x="4968" y="1502"/>
                  </a:lnTo>
                  <a:lnTo>
                    <a:pt x="4894" y="1280"/>
                  </a:lnTo>
                  <a:lnTo>
                    <a:pt x="4783" y="1057"/>
                  </a:lnTo>
                  <a:lnTo>
                    <a:pt x="4634" y="853"/>
                  </a:lnTo>
                  <a:lnTo>
                    <a:pt x="4467" y="668"/>
                  </a:lnTo>
                  <a:lnTo>
                    <a:pt x="4282" y="501"/>
                  </a:lnTo>
                  <a:lnTo>
                    <a:pt x="4097" y="353"/>
                  </a:lnTo>
                  <a:lnTo>
                    <a:pt x="3930" y="242"/>
                  </a:lnTo>
                  <a:lnTo>
                    <a:pt x="3745" y="168"/>
                  </a:lnTo>
                  <a:lnTo>
                    <a:pt x="3578" y="94"/>
                  </a:lnTo>
                  <a:lnTo>
                    <a:pt x="3411" y="56"/>
                  </a:lnTo>
                  <a:lnTo>
                    <a:pt x="3263" y="19"/>
                  </a:lnTo>
                  <a:lnTo>
                    <a:pt x="31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33"/>
            <p:cNvSpPr/>
            <p:nvPr/>
          </p:nvSpPr>
          <p:spPr>
            <a:xfrm>
              <a:off x="8184974" y="1136044"/>
              <a:ext cx="153370" cy="76332"/>
            </a:xfrm>
            <a:custGeom>
              <a:avLst/>
              <a:gdLst/>
              <a:ahLst/>
              <a:cxnLst/>
              <a:rect l="l" t="t" r="r" b="b"/>
              <a:pathLst>
                <a:path w="3912" h="1947" extrusionOk="0">
                  <a:moveTo>
                    <a:pt x="3800" y="1"/>
                  </a:moveTo>
                  <a:lnTo>
                    <a:pt x="3763" y="19"/>
                  </a:lnTo>
                  <a:lnTo>
                    <a:pt x="75" y="1743"/>
                  </a:lnTo>
                  <a:lnTo>
                    <a:pt x="38" y="1761"/>
                  </a:lnTo>
                  <a:lnTo>
                    <a:pt x="19" y="1798"/>
                  </a:lnTo>
                  <a:lnTo>
                    <a:pt x="1" y="1854"/>
                  </a:lnTo>
                  <a:lnTo>
                    <a:pt x="19" y="1891"/>
                  </a:lnTo>
                  <a:lnTo>
                    <a:pt x="56" y="1947"/>
                  </a:lnTo>
                  <a:lnTo>
                    <a:pt x="167" y="1947"/>
                  </a:lnTo>
                  <a:lnTo>
                    <a:pt x="3856" y="204"/>
                  </a:lnTo>
                  <a:lnTo>
                    <a:pt x="3893" y="186"/>
                  </a:lnTo>
                  <a:lnTo>
                    <a:pt x="3911" y="149"/>
                  </a:lnTo>
                  <a:lnTo>
                    <a:pt x="3911" y="112"/>
                  </a:lnTo>
                  <a:lnTo>
                    <a:pt x="3911" y="56"/>
                  </a:lnTo>
                  <a:lnTo>
                    <a:pt x="3874" y="19"/>
                  </a:lnTo>
                  <a:lnTo>
                    <a:pt x="383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33"/>
            <p:cNvSpPr/>
            <p:nvPr/>
          </p:nvSpPr>
          <p:spPr>
            <a:xfrm>
              <a:off x="8210418" y="1114991"/>
              <a:ext cx="82134" cy="125730"/>
            </a:xfrm>
            <a:custGeom>
              <a:avLst/>
              <a:gdLst/>
              <a:ahLst/>
              <a:cxnLst/>
              <a:rect l="l" t="t" r="r" b="b"/>
              <a:pathLst>
                <a:path w="2095" h="3207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67"/>
                  </a:lnTo>
                  <a:lnTo>
                    <a:pt x="1891" y="3151"/>
                  </a:lnTo>
                  <a:lnTo>
                    <a:pt x="1928" y="3206"/>
                  </a:lnTo>
                  <a:lnTo>
                    <a:pt x="1984" y="3206"/>
                  </a:lnTo>
                  <a:lnTo>
                    <a:pt x="2039" y="3188"/>
                  </a:lnTo>
                  <a:lnTo>
                    <a:pt x="2076" y="3169"/>
                  </a:lnTo>
                  <a:lnTo>
                    <a:pt x="2095" y="3132"/>
                  </a:lnTo>
                  <a:lnTo>
                    <a:pt x="2095" y="3077"/>
                  </a:lnTo>
                  <a:lnTo>
                    <a:pt x="2076" y="3040"/>
                  </a:lnTo>
                  <a:lnTo>
                    <a:pt x="204" y="56"/>
                  </a:lnTo>
                  <a:lnTo>
                    <a:pt x="186" y="19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33"/>
            <p:cNvSpPr/>
            <p:nvPr/>
          </p:nvSpPr>
          <p:spPr>
            <a:xfrm>
              <a:off x="8177721" y="1065553"/>
              <a:ext cx="187518" cy="236210"/>
            </a:xfrm>
            <a:custGeom>
              <a:avLst/>
              <a:gdLst/>
              <a:ahLst/>
              <a:cxnLst/>
              <a:rect l="l" t="t" r="r" b="b"/>
              <a:pathLst>
                <a:path w="4783" h="6025" extrusionOk="0">
                  <a:moveTo>
                    <a:pt x="2688" y="1"/>
                  </a:moveTo>
                  <a:lnTo>
                    <a:pt x="2540" y="19"/>
                  </a:lnTo>
                  <a:lnTo>
                    <a:pt x="2280" y="56"/>
                  </a:lnTo>
                  <a:lnTo>
                    <a:pt x="2058" y="112"/>
                  </a:lnTo>
                  <a:lnTo>
                    <a:pt x="1872" y="168"/>
                  </a:lnTo>
                  <a:lnTo>
                    <a:pt x="1817" y="186"/>
                  </a:lnTo>
                  <a:lnTo>
                    <a:pt x="1539" y="297"/>
                  </a:lnTo>
                  <a:lnTo>
                    <a:pt x="1353" y="390"/>
                  </a:lnTo>
                  <a:lnTo>
                    <a:pt x="1149" y="483"/>
                  </a:lnTo>
                  <a:lnTo>
                    <a:pt x="927" y="612"/>
                  </a:lnTo>
                  <a:lnTo>
                    <a:pt x="723" y="779"/>
                  </a:lnTo>
                  <a:lnTo>
                    <a:pt x="538" y="946"/>
                  </a:lnTo>
                  <a:lnTo>
                    <a:pt x="371" y="1150"/>
                  </a:lnTo>
                  <a:lnTo>
                    <a:pt x="352" y="1168"/>
                  </a:lnTo>
                  <a:lnTo>
                    <a:pt x="352" y="1205"/>
                  </a:lnTo>
                  <a:lnTo>
                    <a:pt x="371" y="1224"/>
                  </a:lnTo>
                  <a:lnTo>
                    <a:pt x="390" y="1261"/>
                  </a:lnTo>
                  <a:lnTo>
                    <a:pt x="464" y="1261"/>
                  </a:lnTo>
                  <a:lnTo>
                    <a:pt x="482" y="1242"/>
                  </a:lnTo>
                  <a:lnTo>
                    <a:pt x="649" y="1057"/>
                  </a:lnTo>
                  <a:lnTo>
                    <a:pt x="834" y="890"/>
                  </a:lnTo>
                  <a:lnTo>
                    <a:pt x="1020" y="742"/>
                  </a:lnTo>
                  <a:lnTo>
                    <a:pt x="1224" y="612"/>
                  </a:lnTo>
                  <a:lnTo>
                    <a:pt x="1427" y="520"/>
                  </a:lnTo>
                  <a:lnTo>
                    <a:pt x="1613" y="427"/>
                  </a:lnTo>
                  <a:lnTo>
                    <a:pt x="1872" y="334"/>
                  </a:lnTo>
                  <a:lnTo>
                    <a:pt x="1909" y="316"/>
                  </a:lnTo>
                  <a:lnTo>
                    <a:pt x="2113" y="260"/>
                  </a:lnTo>
                  <a:lnTo>
                    <a:pt x="2317" y="205"/>
                  </a:lnTo>
                  <a:lnTo>
                    <a:pt x="2558" y="168"/>
                  </a:lnTo>
                  <a:lnTo>
                    <a:pt x="2688" y="149"/>
                  </a:lnTo>
                  <a:lnTo>
                    <a:pt x="2818" y="168"/>
                  </a:lnTo>
                  <a:lnTo>
                    <a:pt x="2966" y="168"/>
                  </a:lnTo>
                  <a:lnTo>
                    <a:pt x="3114" y="205"/>
                  </a:lnTo>
                  <a:lnTo>
                    <a:pt x="3262" y="260"/>
                  </a:lnTo>
                  <a:lnTo>
                    <a:pt x="3411" y="316"/>
                  </a:lnTo>
                  <a:lnTo>
                    <a:pt x="3577" y="408"/>
                  </a:lnTo>
                  <a:lnTo>
                    <a:pt x="3744" y="501"/>
                  </a:lnTo>
                  <a:lnTo>
                    <a:pt x="3911" y="631"/>
                  </a:lnTo>
                  <a:lnTo>
                    <a:pt x="4078" y="798"/>
                  </a:lnTo>
                  <a:lnTo>
                    <a:pt x="4245" y="964"/>
                  </a:lnTo>
                  <a:lnTo>
                    <a:pt x="4374" y="1150"/>
                  </a:lnTo>
                  <a:lnTo>
                    <a:pt x="4467" y="1354"/>
                  </a:lnTo>
                  <a:lnTo>
                    <a:pt x="4560" y="1558"/>
                  </a:lnTo>
                  <a:lnTo>
                    <a:pt x="4597" y="1799"/>
                  </a:lnTo>
                  <a:lnTo>
                    <a:pt x="4634" y="2021"/>
                  </a:lnTo>
                  <a:lnTo>
                    <a:pt x="4634" y="2262"/>
                  </a:lnTo>
                  <a:lnTo>
                    <a:pt x="4634" y="2503"/>
                  </a:lnTo>
                  <a:lnTo>
                    <a:pt x="4597" y="2744"/>
                  </a:lnTo>
                  <a:lnTo>
                    <a:pt x="4541" y="3003"/>
                  </a:lnTo>
                  <a:lnTo>
                    <a:pt x="4467" y="3244"/>
                  </a:lnTo>
                  <a:lnTo>
                    <a:pt x="4374" y="3485"/>
                  </a:lnTo>
                  <a:lnTo>
                    <a:pt x="4282" y="3726"/>
                  </a:lnTo>
                  <a:lnTo>
                    <a:pt x="4152" y="3967"/>
                  </a:lnTo>
                  <a:lnTo>
                    <a:pt x="4022" y="4208"/>
                  </a:lnTo>
                  <a:lnTo>
                    <a:pt x="3893" y="4412"/>
                  </a:lnTo>
                  <a:lnTo>
                    <a:pt x="3726" y="4616"/>
                  </a:lnTo>
                  <a:lnTo>
                    <a:pt x="3559" y="4801"/>
                  </a:lnTo>
                  <a:lnTo>
                    <a:pt x="3355" y="4968"/>
                  </a:lnTo>
                  <a:lnTo>
                    <a:pt x="3133" y="5135"/>
                  </a:lnTo>
                  <a:lnTo>
                    <a:pt x="2892" y="5283"/>
                  </a:lnTo>
                  <a:lnTo>
                    <a:pt x="2651" y="5413"/>
                  </a:lnTo>
                  <a:lnTo>
                    <a:pt x="2391" y="5542"/>
                  </a:lnTo>
                  <a:lnTo>
                    <a:pt x="2113" y="5635"/>
                  </a:lnTo>
                  <a:lnTo>
                    <a:pt x="1854" y="5728"/>
                  </a:lnTo>
                  <a:lnTo>
                    <a:pt x="1576" y="5802"/>
                  </a:lnTo>
                  <a:lnTo>
                    <a:pt x="1316" y="5839"/>
                  </a:lnTo>
                  <a:lnTo>
                    <a:pt x="1038" y="5876"/>
                  </a:lnTo>
                  <a:lnTo>
                    <a:pt x="797" y="5876"/>
                  </a:lnTo>
                  <a:lnTo>
                    <a:pt x="556" y="5858"/>
                  </a:lnTo>
                  <a:lnTo>
                    <a:pt x="315" y="5820"/>
                  </a:lnTo>
                  <a:lnTo>
                    <a:pt x="112" y="5765"/>
                  </a:lnTo>
                  <a:lnTo>
                    <a:pt x="74" y="5746"/>
                  </a:lnTo>
                  <a:lnTo>
                    <a:pt x="56" y="5765"/>
                  </a:lnTo>
                  <a:lnTo>
                    <a:pt x="37" y="5783"/>
                  </a:lnTo>
                  <a:lnTo>
                    <a:pt x="19" y="5802"/>
                  </a:lnTo>
                  <a:lnTo>
                    <a:pt x="0" y="5839"/>
                  </a:lnTo>
                  <a:lnTo>
                    <a:pt x="19" y="5858"/>
                  </a:lnTo>
                  <a:lnTo>
                    <a:pt x="37" y="5876"/>
                  </a:lnTo>
                  <a:lnTo>
                    <a:pt x="56" y="5895"/>
                  </a:lnTo>
                  <a:lnTo>
                    <a:pt x="241" y="5950"/>
                  </a:lnTo>
                  <a:lnTo>
                    <a:pt x="427" y="6006"/>
                  </a:lnTo>
                  <a:lnTo>
                    <a:pt x="630" y="6024"/>
                  </a:lnTo>
                  <a:lnTo>
                    <a:pt x="1057" y="6024"/>
                  </a:lnTo>
                  <a:lnTo>
                    <a:pt x="1279" y="6006"/>
                  </a:lnTo>
                  <a:lnTo>
                    <a:pt x="1502" y="5969"/>
                  </a:lnTo>
                  <a:lnTo>
                    <a:pt x="1724" y="5913"/>
                  </a:lnTo>
                  <a:lnTo>
                    <a:pt x="1946" y="5858"/>
                  </a:lnTo>
                  <a:lnTo>
                    <a:pt x="2187" y="5783"/>
                  </a:lnTo>
                  <a:lnTo>
                    <a:pt x="2391" y="5691"/>
                  </a:lnTo>
                  <a:lnTo>
                    <a:pt x="2614" y="5598"/>
                  </a:lnTo>
                  <a:lnTo>
                    <a:pt x="2836" y="5487"/>
                  </a:lnTo>
                  <a:lnTo>
                    <a:pt x="3040" y="5376"/>
                  </a:lnTo>
                  <a:lnTo>
                    <a:pt x="3225" y="5246"/>
                  </a:lnTo>
                  <a:lnTo>
                    <a:pt x="3411" y="5116"/>
                  </a:lnTo>
                  <a:lnTo>
                    <a:pt x="3577" y="4968"/>
                  </a:lnTo>
                  <a:lnTo>
                    <a:pt x="3744" y="4820"/>
                  </a:lnTo>
                  <a:lnTo>
                    <a:pt x="3874" y="4671"/>
                  </a:lnTo>
                  <a:lnTo>
                    <a:pt x="4004" y="4505"/>
                  </a:lnTo>
                  <a:lnTo>
                    <a:pt x="4152" y="4282"/>
                  </a:lnTo>
                  <a:lnTo>
                    <a:pt x="4300" y="4041"/>
                  </a:lnTo>
                  <a:lnTo>
                    <a:pt x="4411" y="3782"/>
                  </a:lnTo>
                  <a:lnTo>
                    <a:pt x="4523" y="3541"/>
                  </a:lnTo>
                  <a:lnTo>
                    <a:pt x="4615" y="3281"/>
                  </a:lnTo>
                  <a:lnTo>
                    <a:pt x="4689" y="3022"/>
                  </a:lnTo>
                  <a:lnTo>
                    <a:pt x="4745" y="2762"/>
                  </a:lnTo>
                  <a:lnTo>
                    <a:pt x="4782" y="2503"/>
                  </a:lnTo>
                  <a:lnTo>
                    <a:pt x="4782" y="2243"/>
                  </a:lnTo>
                  <a:lnTo>
                    <a:pt x="4782" y="1984"/>
                  </a:lnTo>
                  <a:lnTo>
                    <a:pt x="4745" y="1743"/>
                  </a:lnTo>
                  <a:lnTo>
                    <a:pt x="4689" y="1502"/>
                  </a:lnTo>
                  <a:lnTo>
                    <a:pt x="4597" y="1280"/>
                  </a:lnTo>
                  <a:lnTo>
                    <a:pt x="4504" y="1057"/>
                  </a:lnTo>
                  <a:lnTo>
                    <a:pt x="4356" y="872"/>
                  </a:lnTo>
                  <a:lnTo>
                    <a:pt x="4189" y="686"/>
                  </a:lnTo>
                  <a:lnTo>
                    <a:pt x="4004" y="520"/>
                  </a:lnTo>
                  <a:lnTo>
                    <a:pt x="3818" y="371"/>
                  </a:lnTo>
                  <a:lnTo>
                    <a:pt x="3633" y="260"/>
                  </a:lnTo>
                  <a:lnTo>
                    <a:pt x="3466" y="186"/>
                  </a:lnTo>
                  <a:lnTo>
                    <a:pt x="3299" y="112"/>
                  </a:lnTo>
                  <a:lnTo>
                    <a:pt x="3133" y="56"/>
                  </a:lnTo>
                  <a:lnTo>
                    <a:pt x="2984" y="19"/>
                  </a:lnTo>
                  <a:lnTo>
                    <a:pt x="2818" y="19"/>
                  </a:lnTo>
                  <a:lnTo>
                    <a:pt x="26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8EDB0ED-CD7A-0D40-8F36-C6D670EC772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48118"/>
            <a:ext cx="4691270" cy="457200"/>
          </a:xfrm>
          <a:solidFill>
            <a:schemeClr val="accent1"/>
          </a:solidFill>
        </p:spPr>
        <p:txBody>
          <a:bodyPr/>
          <a:lstStyle/>
          <a:p>
            <a:r>
              <a:rPr lang="en-US" dirty="0"/>
              <a:t>P</a:t>
            </a:r>
            <a:r>
              <a:rPr lang="en-VN" dirty="0"/>
              <a:t>resent simple - Uses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8123-FFC6-8E44-9A59-BA9B06623EDE}"/>
              </a:ext>
            </a:extLst>
          </p:cNvPr>
          <p:cNvSpPr/>
          <p:nvPr/>
        </p:nvSpPr>
        <p:spPr>
          <a:xfrm>
            <a:off x="1030683" y="1299805"/>
            <a:ext cx="3956664" cy="2239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the same school.</a:t>
            </a:r>
          </a:p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near school.</a:t>
            </a:r>
          </a:p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 have 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sister.</a:t>
            </a:r>
          </a:p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you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DD0C6B-D0A9-754F-81C7-BDEEBF3582D3}"/>
              </a:ext>
            </a:extLst>
          </p:cNvPr>
          <p:cNvSpPr/>
          <p:nvPr/>
        </p:nvSpPr>
        <p:spPr>
          <a:xfrm>
            <a:off x="5390207" y="2079991"/>
            <a:ext cx="3280730" cy="830997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685800">
              <a:buClrTx/>
              <a:defRPr/>
            </a:pPr>
            <a:r>
              <a:rPr lang="en-US" sz="2400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To talk about actions or events that are </a:t>
            </a:r>
            <a:r>
              <a:rPr lang="en-US" sz="2400" b="1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2A7D19D-8630-F245-B257-83C0B17B5D29}"/>
              </a:ext>
            </a:extLst>
          </p:cNvPr>
          <p:cNvSpPr/>
          <p:nvPr/>
        </p:nvSpPr>
        <p:spPr>
          <a:xfrm>
            <a:off x="411629" y="1211708"/>
            <a:ext cx="4832230" cy="24160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8318E4D-DE26-044E-AA33-3FA9FB1230EA}"/>
              </a:ext>
            </a:extLst>
          </p:cNvPr>
          <p:cNvSpPr/>
          <p:nvPr/>
        </p:nvSpPr>
        <p:spPr>
          <a:xfrm>
            <a:off x="411631" y="3812586"/>
            <a:ext cx="4832230" cy="8976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A8138A-5021-1E4B-B1EC-FFC5070B6E1E}"/>
              </a:ext>
            </a:extLst>
          </p:cNvPr>
          <p:cNvSpPr/>
          <p:nvPr/>
        </p:nvSpPr>
        <p:spPr>
          <a:xfrm>
            <a:off x="5390207" y="3841198"/>
            <a:ext cx="3509245" cy="830997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685800">
              <a:buClrTx/>
              <a:defRPr/>
            </a:pPr>
            <a:r>
              <a:rPr lang="en-US" sz="2400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To talk about actions or events that </a:t>
            </a:r>
            <a:r>
              <a:rPr lang="en-US" sz="2400" b="1" kern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often happen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3C8D5F-D66E-214A-A62B-7E7DCC7899C1}"/>
              </a:ext>
            </a:extLst>
          </p:cNvPr>
          <p:cNvSpPr txBox="1"/>
          <p:nvPr/>
        </p:nvSpPr>
        <p:spPr>
          <a:xfrm>
            <a:off x="419574" y="3920128"/>
            <a:ext cx="4832230" cy="589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lnSpc>
                <a:spcPct val="15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always </a:t>
            </a:r>
            <a:r>
              <a:rPr lang="en-US" sz="2400" b="1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smart in our uniform. </a:t>
            </a:r>
          </a:p>
        </p:txBody>
      </p:sp>
      <p:grpSp>
        <p:nvGrpSpPr>
          <p:cNvPr id="15" name="Google Shape;4125;p55">
            <a:extLst>
              <a:ext uri="{FF2B5EF4-FFF2-40B4-BE49-F238E27FC236}">
                <a16:creationId xmlns:a16="http://schemas.microsoft.com/office/drawing/2014/main" id="{1E98B538-6F80-9C4D-BAB1-9EE439723771}"/>
              </a:ext>
            </a:extLst>
          </p:cNvPr>
          <p:cNvGrpSpPr/>
          <p:nvPr/>
        </p:nvGrpSpPr>
        <p:grpSpPr>
          <a:xfrm rot="20381100">
            <a:off x="7893180" y="135464"/>
            <a:ext cx="974374" cy="1082914"/>
            <a:chOff x="1006825" y="1929850"/>
            <a:chExt cx="398300" cy="446425"/>
          </a:xfrm>
        </p:grpSpPr>
        <p:sp>
          <p:nvSpPr>
            <p:cNvPr id="16" name="Google Shape;4126;p55">
              <a:extLst>
                <a:ext uri="{FF2B5EF4-FFF2-40B4-BE49-F238E27FC236}">
                  <a16:creationId xmlns:a16="http://schemas.microsoft.com/office/drawing/2014/main" id="{F5F9591F-E12A-8047-95FB-2A0E62F0B146}"/>
                </a:ext>
              </a:extLst>
            </p:cNvPr>
            <p:cNvSpPr/>
            <p:nvPr/>
          </p:nvSpPr>
          <p:spPr>
            <a:xfrm>
              <a:off x="1223375" y="2314825"/>
              <a:ext cx="67150" cy="55125"/>
            </a:xfrm>
            <a:custGeom>
              <a:avLst/>
              <a:gdLst/>
              <a:ahLst/>
              <a:cxnLst/>
              <a:rect l="l" t="t" r="r" b="b"/>
              <a:pathLst>
                <a:path w="2686" h="2205" extrusionOk="0">
                  <a:moveTo>
                    <a:pt x="2330" y="1"/>
                  </a:moveTo>
                  <a:lnTo>
                    <a:pt x="203" y="127"/>
                  </a:lnTo>
                  <a:lnTo>
                    <a:pt x="0" y="1824"/>
                  </a:lnTo>
                  <a:lnTo>
                    <a:pt x="26" y="1900"/>
                  </a:lnTo>
                  <a:lnTo>
                    <a:pt x="76" y="1976"/>
                  </a:lnTo>
                  <a:lnTo>
                    <a:pt x="178" y="2001"/>
                  </a:lnTo>
                  <a:lnTo>
                    <a:pt x="254" y="1976"/>
                  </a:lnTo>
                  <a:lnTo>
                    <a:pt x="608" y="1976"/>
                  </a:lnTo>
                  <a:lnTo>
                    <a:pt x="1216" y="1647"/>
                  </a:lnTo>
                  <a:lnTo>
                    <a:pt x="1368" y="1647"/>
                  </a:lnTo>
                  <a:lnTo>
                    <a:pt x="2432" y="2179"/>
                  </a:lnTo>
                  <a:lnTo>
                    <a:pt x="2533" y="2204"/>
                  </a:lnTo>
                  <a:lnTo>
                    <a:pt x="2609" y="2179"/>
                  </a:lnTo>
                  <a:lnTo>
                    <a:pt x="2660" y="2128"/>
                  </a:lnTo>
                  <a:lnTo>
                    <a:pt x="2685" y="2027"/>
                  </a:lnTo>
                  <a:lnTo>
                    <a:pt x="2685" y="811"/>
                  </a:lnTo>
                  <a:lnTo>
                    <a:pt x="2330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127;p55">
              <a:extLst>
                <a:ext uri="{FF2B5EF4-FFF2-40B4-BE49-F238E27FC236}">
                  <a16:creationId xmlns:a16="http://schemas.microsoft.com/office/drawing/2014/main" id="{7F8846DE-8A95-184A-BDF5-551DE1332BDF}"/>
                </a:ext>
              </a:extLst>
            </p:cNvPr>
            <p:cNvSpPr/>
            <p:nvPr/>
          </p:nvSpPr>
          <p:spPr>
            <a:xfrm>
              <a:off x="1220825" y="2311025"/>
              <a:ext cx="69700" cy="58925"/>
            </a:xfrm>
            <a:custGeom>
              <a:avLst/>
              <a:gdLst/>
              <a:ahLst/>
              <a:cxnLst/>
              <a:rect l="l" t="t" r="r" b="b"/>
              <a:pathLst>
                <a:path w="2788" h="2357" extrusionOk="0">
                  <a:moveTo>
                    <a:pt x="1242" y="1"/>
                  </a:moveTo>
                  <a:lnTo>
                    <a:pt x="1" y="406"/>
                  </a:lnTo>
                  <a:lnTo>
                    <a:pt x="1" y="963"/>
                  </a:lnTo>
                  <a:lnTo>
                    <a:pt x="1" y="2179"/>
                  </a:lnTo>
                  <a:lnTo>
                    <a:pt x="26" y="2280"/>
                  </a:lnTo>
                  <a:lnTo>
                    <a:pt x="77" y="2331"/>
                  </a:lnTo>
                  <a:lnTo>
                    <a:pt x="153" y="2356"/>
                  </a:lnTo>
                  <a:lnTo>
                    <a:pt x="254" y="2331"/>
                  </a:lnTo>
                  <a:lnTo>
                    <a:pt x="710" y="2128"/>
                  </a:lnTo>
                  <a:lnTo>
                    <a:pt x="710" y="1115"/>
                  </a:lnTo>
                  <a:lnTo>
                    <a:pt x="710" y="1039"/>
                  </a:lnTo>
                  <a:lnTo>
                    <a:pt x="736" y="1014"/>
                  </a:lnTo>
                  <a:lnTo>
                    <a:pt x="786" y="988"/>
                  </a:lnTo>
                  <a:lnTo>
                    <a:pt x="837" y="963"/>
                  </a:lnTo>
                  <a:lnTo>
                    <a:pt x="2787" y="963"/>
                  </a:lnTo>
                  <a:lnTo>
                    <a:pt x="2787" y="406"/>
                  </a:lnTo>
                  <a:lnTo>
                    <a:pt x="124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128;p55">
              <a:extLst>
                <a:ext uri="{FF2B5EF4-FFF2-40B4-BE49-F238E27FC236}">
                  <a16:creationId xmlns:a16="http://schemas.microsoft.com/office/drawing/2014/main" id="{19DCB4B0-9DED-A046-A084-94E270D52CC8}"/>
                </a:ext>
              </a:extLst>
            </p:cNvPr>
            <p:cNvSpPr/>
            <p:nvPr/>
          </p:nvSpPr>
          <p:spPr>
            <a:xfrm>
              <a:off x="1257575" y="2355975"/>
              <a:ext cx="32950" cy="13975"/>
            </a:xfrm>
            <a:custGeom>
              <a:avLst/>
              <a:gdLst/>
              <a:ahLst/>
              <a:cxnLst/>
              <a:rect l="l" t="t" r="r" b="b"/>
              <a:pathLst>
                <a:path w="1318" h="559" extrusionOk="0">
                  <a:moveTo>
                    <a:pt x="0" y="1"/>
                  </a:moveTo>
                  <a:lnTo>
                    <a:pt x="405" y="203"/>
                  </a:lnTo>
                  <a:lnTo>
                    <a:pt x="1064" y="533"/>
                  </a:lnTo>
                  <a:lnTo>
                    <a:pt x="1165" y="558"/>
                  </a:lnTo>
                  <a:lnTo>
                    <a:pt x="1241" y="533"/>
                  </a:lnTo>
                  <a:lnTo>
                    <a:pt x="1292" y="482"/>
                  </a:lnTo>
                  <a:lnTo>
                    <a:pt x="1317" y="381"/>
                  </a:lnTo>
                  <a:lnTo>
                    <a:pt x="1317" y="330"/>
                  </a:lnTo>
                  <a:lnTo>
                    <a:pt x="735" y="26"/>
                  </a:lnTo>
                  <a:lnTo>
                    <a:pt x="608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129;p55">
              <a:extLst>
                <a:ext uri="{FF2B5EF4-FFF2-40B4-BE49-F238E27FC236}">
                  <a16:creationId xmlns:a16="http://schemas.microsoft.com/office/drawing/2014/main" id="{008D016B-A134-AB48-98FC-A83BA32F8C7E}"/>
                </a:ext>
              </a:extLst>
            </p:cNvPr>
            <p:cNvSpPr/>
            <p:nvPr/>
          </p:nvSpPr>
          <p:spPr>
            <a:xfrm>
              <a:off x="1344300" y="1974175"/>
              <a:ext cx="32950" cy="31675"/>
            </a:xfrm>
            <a:custGeom>
              <a:avLst/>
              <a:gdLst/>
              <a:ahLst/>
              <a:cxnLst/>
              <a:rect l="l" t="t" r="r" b="b"/>
              <a:pathLst>
                <a:path w="1318" h="1267" extrusionOk="0">
                  <a:moveTo>
                    <a:pt x="533" y="0"/>
                  </a:moveTo>
                  <a:lnTo>
                    <a:pt x="1" y="279"/>
                  </a:lnTo>
                  <a:lnTo>
                    <a:pt x="1" y="1267"/>
                  </a:lnTo>
                  <a:lnTo>
                    <a:pt x="811" y="1216"/>
                  </a:lnTo>
                  <a:lnTo>
                    <a:pt x="938" y="1191"/>
                  </a:lnTo>
                  <a:lnTo>
                    <a:pt x="1039" y="1115"/>
                  </a:lnTo>
                  <a:lnTo>
                    <a:pt x="1115" y="1013"/>
                  </a:lnTo>
                  <a:lnTo>
                    <a:pt x="1141" y="861"/>
                  </a:lnTo>
                  <a:lnTo>
                    <a:pt x="1318" y="836"/>
                  </a:lnTo>
                  <a:lnTo>
                    <a:pt x="1318" y="355"/>
                  </a:lnTo>
                  <a:lnTo>
                    <a:pt x="1293" y="203"/>
                  </a:lnTo>
                  <a:lnTo>
                    <a:pt x="1217" y="101"/>
                  </a:lnTo>
                  <a:lnTo>
                    <a:pt x="1115" y="25"/>
                  </a:lnTo>
                  <a:lnTo>
                    <a:pt x="963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130;p55">
              <a:extLst>
                <a:ext uri="{FF2B5EF4-FFF2-40B4-BE49-F238E27FC236}">
                  <a16:creationId xmlns:a16="http://schemas.microsoft.com/office/drawing/2014/main" id="{715C3221-3F9B-284B-88AF-406C2C8387A2}"/>
                </a:ext>
              </a:extLst>
            </p:cNvPr>
            <p:cNvSpPr/>
            <p:nvPr/>
          </p:nvSpPr>
          <p:spPr>
            <a:xfrm>
              <a:off x="1343675" y="2043175"/>
              <a:ext cx="33575" cy="34225"/>
            </a:xfrm>
            <a:custGeom>
              <a:avLst/>
              <a:gdLst/>
              <a:ahLst/>
              <a:cxnLst/>
              <a:rect l="l" t="t" r="r" b="b"/>
              <a:pathLst>
                <a:path w="1343" h="1369" extrusionOk="0">
                  <a:moveTo>
                    <a:pt x="1" y="1"/>
                  </a:moveTo>
                  <a:lnTo>
                    <a:pt x="1" y="1369"/>
                  </a:lnTo>
                  <a:lnTo>
                    <a:pt x="988" y="1369"/>
                  </a:lnTo>
                  <a:lnTo>
                    <a:pt x="1140" y="1343"/>
                  </a:lnTo>
                  <a:lnTo>
                    <a:pt x="1242" y="1267"/>
                  </a:lnTo>
                  <a:lnTo>
                    <a:pt x="1318" y="1166"/>
                  </a:lnTo>
                  <a:lnTo>
                    <a:pt x="1343" y="1014"/>
                  </a:lnTo>
                  <a:lnTo>
                    <a:pt x="1343" y="355"/>
                  </a:lnTo>
                  <a:lnTo>
                    <a:pt x="1318" y="229"/>
                  </a:lnTo>
                  <a:lnTo>
                    <a:pt x="1242" y="102"/>
                  </a:lnTo>
                  <a:lnTo>
                    <a:pt x="1140" y="26"/>
                  </a:lnTo>
                  <a:lnTo>
                    <a:pt x="988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131;p55">
              <a:extLst>
                <a:ext uri="{FF2B5EF4-FFF2-40B4-BE49-F238E27FC236}">
                  <a16:creationId xmlns:a16="http://schemas.microsoft.com/office/drawing/2014/main" id="{F66AE851-3BC6-3142-A7EE-BB42CCCFB1C0}"/>
                </a:ext>
              </a:extLst>
            </p:cNvPr>
            <p:cNvSpPr/>
            <p:nvPr/>
          </p:nvSpPr>
          <p:spPr>
            <a:xfrm>
              <a:off x="1343675" y="2072950"/>
              <a:ext cx="53225" cy="38650"/>
            </a:xfrm>
            <a:custGeom>
              <a:avLst/>
              <a:gdLst/>
              <a:ahLst/>
              <a:cxnLst/>
              <a:rect l="l" t="t" r="r" b="b"/>
              <a:pathLst>
                <a:path w="2129" h="1546" extrusionOk="0">
                  <a:moveTo>
                    <a:pt x="381" y="0"/>
                  </a:moveTo>
                  <a:lnTo>
                    <a:pt x="1" y="178"/>
                  </a:lnTo>
                  <a:lnTo>
                    <a:pt x="1" y="1545"/>
                  </a:lnTo>
                  <a:lnTo>
                    <a:pt x="1774" y="1545"/>
                  </a:lnTo>
                  <a:lnTo>
                    <a:pt x="1926" y="1520"/>
                  </a:lnTo>
                  <a:lnTo>
                    <a:pt x="2027" y="1444"/>
                  </a:lnTo>
                  <a:lnTo>
                    <a:pt x="2103" y="1317"/>
                  </a:lnTo>
                  <a:lnTo>
                    <a:pt x="2128" y="1191"/>
                  </a:lnTo>
                  <a:lnTo>
                    <a:pt x="2128" y="532"/>
                  </a:lnTo>
                  <a:lnTo>
                    <a:pt x="2103" y="380"/>
                  </a:lnTo>
                  <a:lnTo>
                    <a:pt x="2027" y="279"/>
                  </a:lnTo>
                  <a:lnTo>
                    <a:pt x="1926" y="203"/>
                  </a:lnTo>
                  <a:lnTo>
                    <a:pt x="1774" y="178"/>
                  </a:lnTo>
                  <a:lnTo>
                    <a:pt x="938" y="178"/>
                  </a:lnTo>
                  <a:lnTo>
                    <a:pt x="381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132;p55">
              <a:extLst>
                <a:ext uri="{FF2B5EF4-FFF2-40B4-BE49-F238E27FC236}">
                  <a16:creationId xmlns:a16="http://schemas.microsoft.com/office/drawing/2014/main" id="{9D097005-9CC5-6D44-A207-174B387119F2}"/>
                </a:ext>
              </a:extLst>
            </p:cNvPr>
            <p:cNvSpPr/>
            <p:nvPr/>
          </p:nvSpPr>
          <p:spPr>
            <a:xfrm>
              <a:off x="1343675" y="2243900"/>
              <a:ext cx="34850" cy="39925"/>
            </a:xfrm>
            <a:custGeom>
              <a:avLst/>
              <a:gdLst/>
              <a:ahLst/>
              <a:cxnLst/>
              <a:rect l="l" t="t" r="r" b="b"/>
              <a:pathLst>
                <a:path w="1394" h="1597" extrusionOk="0">
                  <a:moveTo>
                    <a:pt x="558" y="1"/>
                  </a:moveTo>
                  <a:lnTo>
                    <a:pt x="1" y="229"/>
                  </a:lnTo>
                  <a:lnTo>
                    <a:pt x="1" y="1596"/>
                  </a:lnTo>
                  <a:lnTo>
                    <a:pt x="1039" y="1596"/>
                  </a:lnTo>
                  <a:lnTo>
                    <a:pt x="1166" y="1571"/>
                  </a:lnTo>
                  <a:lnTo>
                    <a:pt x="1292" y="1495"/>
                  </a:lnTo>
                  <a:lnTo>
                    <a:pt x="1368" y="1369"/>
                  </a:lnTo>
                  <a:lnTo>
                    <a:pt x="1394" y="1242"/>
                  </a:lnTo>
                  <a:lnTo>
                    <a:pt x="1394" y="583"/>
                  </a:lnTo>
                  <a:lnTo>
                    <a:pt x="1368" y="457"/>
                  </a:lnTo>
                  <a:lnTo>
                    <a:pt x="1292" y="330"/>
                  </a:lnTo>
                  <a:lnTo>
                    <a:pt x="1166" y="254"/>
                  </a:lnTo>
                  <a:lnTo>
                    <a:pt x="1039" y="229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133;p55">
              <a:extLst>
                <a:ext uri="{FF2B5EF4-FFF2-40B4-BE49-F238E27FC236}">
                  <a16:creationId xmlns:a16="http://schemas.microsoft.com/office/drawing/2014/main" id="{C4F1A0C3-B0AD-844C-AD41-0D1048FED522}"/>
                </a:ext>
              </a:extLst>
            </p:cNvPr>
            <p:cNvSpPr/>
            <p:nvPr/>
          </p:nvSpPr>
          <p:spPr>
            <a:xfrm>
              <a:off x="1334825" y="1974175"/>
              <a:ext cx="42425" cy="33575"/>
            </a:xfrm>
            <a:custGeom>
              <a:avLst/>
              <a:gdLst/>
              <a:ahLst/>
              <a:cxnLst/>
              <a:rect l="l" t="t" r="r" b="b"/>
              <a:pathLst>
                <a:path w="1697" h="1343" extrusionOk="0">
                  <a:moveTo>
                    <a:pt x="355" y="0"/>
                  </a:moveTo>
                  <a:lnTo>
                    <a:pt x="0" y="785"/>
                  </a:lnTo>
                  <a:lnTo>
                    <a:pt x="355" y="1343"/>
                  </a:lnTo>
                  <a:lnTo>
                    <a:pt x="1342" y="1343"/>
                  </a:lnTo>
                  <a:lnTo>
                    <a:pt x="1494" y="1317"/>
                  </a:lnTo>
                  <a:lnTo>
                    <a:pt x="1596" y="1241"/>
                  </a:lnTo>
                  <a:lnTo>
                    <a:pt x="1672" y="1140"/>
                  </a:lnTo>
                  <a:lnTo>
                    <a:pt x="1697" y="1013"/>
                  </a:lnTo>
                  <a:lnTo>
                    <a:pt x="1697" y="785"/>
                  </a:lnTo>
                  <a:lnTo>
                    <a:pt x="988" y="785"/>
                  </a:lnTo>
                  <a:lnTo>
                    <a:pt x="937" y="760"/>
                  </a:lnTo>
                  <a:lnTo>
                    <a:pt x="937" y="735"/>
                  </a:lnTo>
                  <a:lnTo>
                    <a:pt x="912" y="684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134;p55">
              <a:extLst>
                <a:ext uri="{FF2B5EF4-FFF2-40B4-BE49-F238E27FC236}">
                  <a16:creationId xmlns:a16="http://schemas.microsoft.com/office/drawing/2014/main" id="{75F82582-FAE1-A043-A91F-74587EE000D3}"/>
                </a:ext>
              </a:extLst>
            </p:cNvPr>
            <p:cNvSpPr/>
            <p:nvPr/>
          </p:nvSpPr>
          <p:spPr>
            <a:xfrm>
              <a:off x="1334825" y="2072950"/>
              <a:ext cx="62075" cy="38650"/>
            </a:xfrm>
            <a:custGeom>
              <a:avLst/>
              <a:gdLst/>
              <a:ahLst/>
              <a:cxnLst/>
              <a:rect l="l" t="t" r="r" b="b"/>
              <a:pathLst>
                <a:path w="2483" h="1546" extrusionOk="0">
                  <a:moveTo>
                    <a:pt x="633" y="0"/>
                  </a:moveTo>
                  <a:lnTo>
                    <a:pt x="355" y="178"/>
                  </a:lnTo>
                  <a:lnTo>
                    <a:pt x="0" y="988"/>
                  </a:lnTo>
                  <a:lnTo>
                    <a:pt x="355" y="1545"/>
                  </a:lnTo>
                  <a:lnTo>
                    <a:pt x="2128" y="1545"/>
                  </a:lnTo>
                  <a:lnTo>
                    <a:pt x="2280" y="1520"/>
                  </a:lnTo>
                  <a:lnTo>
                    <a:pt x="2381" y="1444"/>
                  </a:lnTo>
                  <a:lnTo>
                    <a:pt x="2457" y="1317"/>
                  </a:lnTo>
                  <a:lnTo>
                    <a:pt x="2482" y="1191"/>
                  </a:lnTo>
                  <a:lnTo>
                    <a:pt x="2482" y="988"/>
                  </a:lnTo>
                  <a:lnTo>
                    <a:pt x="1064" y="988"/>
                  </a:lnTo>
                  <a:lnTo>
                    <a:pt x="1013" y="963"/>
                  </a:lnTo>
                  <a:lnTo>
                    <a:pt x="962" y="937"/>
                  </a:lnTo>
                  <a:lnTo>
                    <a:pt x="937" y="887"/>
                  </a:lnTo>
                  <a:lnTo>
                    <a:pt x="912" y="836"/>
                  </a:lnTo>
                  <a:lnTo>
                    <a:pt x="912" y="178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135;p55">
              <a:extLst>
                <a:ext uri="{FF2B5EF4-FFF2-40B4-BE49-F238E27FC236}">
                  <a16:creationId xmlns:a16="http://schemas.microsoft.com/office/drawing/2014/main" id="{7AAF2BA5-A76B-FC4A-ABB6-1D2713E5EC82}"/>
                </a:ext>
              </a:extLst>
            </p:cNvPr>
            <p:cNvSpPr/>
            <p:nvPr/>
          </p:nvSpPr>
          <p:spPr>
            <a:xfrm>
              <a:off x="1334825" y="2043175"/>
              <a:ext cx="42425" cy="34225"/>
            </a:xfrm>
            <a:custGeom>
              <a:avLst/>
              <a:gdLst/>
              <a:ahLst/>
              <a:cxnLst/>
              <a:rect l="l" t="t" r="r" b="b"/>
              <a:pathLst>
                <a:path w="1697" h="1369" extrusionOk="0">
                  <a:moveTo>
                    <a:pt x="355" y="1"/>
                  </a:moveTo>
                  <a:lnTo>
                    <a:pt x="0" y="786"/>
                  </a:lnTo>
                  <a:lnTo>
                    <a:pt x="355" y="1369"/>
                  </a:lnTo>
                  <a:lnTo>
                    <a:pt x="1342" y="1369"/>
                  </a:lnTo>
                  <a:lnTo>
                    <a:pt x="1494" y="1343"/>
                  </a:lnTo>
                  <a:lnTo>
                    <a:pt x="1596" y="1267"/>
                  </a:lnTo>
                  <a:lnTo>
                    <a:pt x="1672" y="1166"/>
                  </a:lnTo>
                  <a:lnTo>
                    <a:pt x="1697" y="1014"/>
                  </a:lnTo>
                  <a:lnTo>
                    <a:pt x="1697" y="811"/>
                  </a:lnTo>
                  <a:lnTo>
                    <a:pt x="1013" y="811"/>
                  </a:lnTo>
                  <a:lnTo>
                    <a:pt x="962" y="761"/>
                  </a:lnTo>
                  <a:lnTo>
                    <a:pt x="937" y="735"/>
                  </a:lnTo>
                  <a:lnTo>
                    <a:pt x="912" y="659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136;p55">
              <a:extLst>
                <a:ext uri="{FF2B5EF4-FFF2-40B4-BE49-F238E27FC236}">
                  <a16:creationId xmlns:a16="http://schemas.microsoft.com/office/drawing/2014/main" id="{0C32A5CD-8C75-7647-867A-659A3303E0B5}"/>
                </a:ext>
              </a:extLst>
            </p:cNvPr>
            <p:cNvSpPr/>
            <p:nvPr/>
          </p:nvSpPr>
          <p:spPr>
            <a:xfrm>
              <a:off x="1323425" y="2247700"/>
              <a:ext cx="55100" cy="36125"/>
            </a:xfrm>
            <a:custGeom>
              <a:avLst/>
              <a:gdLst/>
              <a:ahLst/>
              <a:cxnLst/>
              <a:rect l="l" t="t" r="r" b="b"/>
              <a:pathLst>
                <a:path w="2204" h="1445" extrusionOk="0">
                  <a:moveTo>
                    <a:pt x="1115" y="1"/>
                  </a:moveTo>
                  <a:lnTo>
                    <a:pt x="811" y="77"/>
                  </a:lnTo>
                  <a:lnTo>
                    <a:pt x="0" y="862"/>
                  </a:lnTo>
                  <a:lnTo>
                    <a:pt x="811" y="1444"/>
                  </a:lnTo>
                  <a:lnTo>
                    <a:pt x="1849" y="1444"/>
                  </a:lnTo>
                  <a:lnTo>
                    <a:pt x="1976" y="1419"/>
                  </a:lnTo>
                  <a:lnTo>
                    <a:pt x="2102" y="1343"/>
                  </a:lnTo>
                  <a:lnTo>
                    <a:pt x="2178" y="1217"/>
                  </a:lnTo>
                  <a:lnTo>
                    <a:pt x="2204" y="1090"/>
                  </a:lnTo>
                  <a:lnTo>
                    <a:pt x="2204" y="887"/>
                  </a:lnTo>
                  <a:lnTo>
                    <a:pt x="1520" y="887"/>
                  </a:lnTo>
                  <a:lnTo>
                    <a:pt x="1469" y="862"/>
                  </a:lnTo>
                  <a:lnTo>
                    <a:pt x="1418" y="837"/>
                  </a:lnTo>
                  <a:lnTo>
                    <a:pt x="1393" y="786"/>
                  </a:lnTo>
                  <a:lnTo>
                    <a:pt x="1368" y="735"/>
                  </a:lnTo>
                  <a:lnTo>
                    <a:pt x="1368" y="77"/>
                  </a:lnTo>
                  <a:lnTo>
                    <a:pt x="1115" y="1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137;p55">
              <a:extLst>
                <a:ext uri="{FF2B5EF4-FFF2-40B4-BE49-F238E27FC236}">
                  <a16:creationId xmlns:a16="http://schemas.microsoft.com/office/drawing/2014/main" id="{773CBB8E-415C-B942-B454-8E354917B004}"/>
                </a:ext>
              </a:extLst>
            </p:cNvPr>
            <p:cNvSpPr/>
            <p:nvPr/>
          </p:nvSpPr>
          <p:spPr>
            <a:xfrm>
              <a:off x="1344300" y="2176150"/>
              <a:ext cx="53850" cy="39300"/>
            </a:xfrm>
            <a:custGeom>
              <a:avLst/>
              <a:gdLst/>
              <a:ahLst/>
              <a:cxnLst/>
              <a:rect l="l" t="t" r="r" b="b"/>
              <a:pathLst>
                <a:path w="2154" h="1572" extrusionOk="0">
                  <a:moveTo>
                    <a:pt x="558" y="1"/>
                  </a:moveTo>
                  <a:lnTo>
                    <a:pt x="1" y="229"/>
                  </a:lnTo>
                  <a:lnTo>
                    <a:pt x="1" y="1571"/>
                  </a:lnTo>
                  <a:lnTo>
                    <a:pt x="1825" y="1571"/>
                  </a:lnTo>
                  <a:lnTo>
                    <a:pt x="1951" y="1546"/>
                  </a:lnTo>
                  <a:lnTo>
                    <a:pt x="2053" y="1470"/>
                  </a:lnTo>
                  <a:lnTo>
                    <a:pt x="2128" y="1368"/>
                  </a:lnTo>
                  <a:lnTo>
                    <a:pt x="2154" y="1242"/>
                  </a:lnTo>
                  <a:lnTo>
                    <a:pt x="2154" y="558"/>
                  </a:lnTo>
                  <a:lnTo>
                    <a:pt x="2128" y="431"/>
                  </a:lnTo>
                  <a:lnTo>
                    <a:pt x="2053" y="330"/>
                  </a:lnTo>
                  <a:lnTo>
                    <a:pt x="1951" y="254"/>
                  </a:lnTo>
                  <a:lnTo>
                    <a:pt x="1825" y="229"/>
                  </a:lnTo>
                  <a:lnTo>
                    <a:pt x="938" y="229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138;p55">
              <a:extLst>
                <a:ext uri="{FF2B5EF4-FFF2-40B4-BE49-F238E27FC236}">
                  <a16:creationId xmlns:a16="http://schemas.microsoft.com/office/drawing/2014/main" id="{35AE3400-6FC5-B645-8993-48289FAA28C9}"/>
                </a:ext>
              </a:extLst>
            </p:cNvPr>
            <p:cNvSpPr/>
            <p:nvPr/>
          </p:nvSpPr>
          <p:spPr>
            <a:xfrm>
              <a:off x="1343675" y="2209725"/>
              <a:ext cx="46250" cy="39900"/>
            </a:xfrm>
            <a:custGeom>
              <a:avLst/>
              <a:gdLst/>
              <a:ahLst/>
              <a:cxnLst/>
              <a:rect l="l" t="t" r="r" b="b"/>
              <a:pathLst>
                <a:path w="1850" h="1596" extrusionOk="0">
                  <a:moveTo>
                    <a:pt x="887" y="0"/>
                  </a:moveTo>
                  <a:lnTo>
                    <a:pt x="1" y="228"/>
                  </a:lnTo>
                  <a:lnTo>
                    <a:pt x="1" y="1596"/>
                  </a:lnTo>
                  <a:lnTo>
                    <a:pt x="1495" y="1596"/>
                  </a:lnTo>
                  <a:lnTo>
                    <a:pt x="1647" y="1570"/>
                  </a:lnTo>
                  <a:lnTo>
                    <a:pt x="1748" y="1494"/>
                  </a:lnTo>
                  <a:lnTo>
                    <a:pt x="1824" y="1393"/>
                  </a:lnTo>
                  <a:lnTo>
                    <a:pt x="1850" y="1241"/>
                  </a:lnTo>
                  <a:lnTo>
                    <a:pt x="1850" y="583"/>
                  </a:lnTo>
                  <a:lnTo>
                    <a:pt x="1824" y="456"/>
                  </a:lnTo>
                  <a:lnTo>
                    <a:pt x="1748" y="329"/>
                  </a:lnTo>
                  <a:lnTo>
                    <a:pt x="1647" y="253"/>
                  </a:lnTo>
                  <a:lnTo>
                    <a:pt x="1495" y="228"/>
                  </a:lnTo>
                  <a:lnTo>
                    <a:pt x="887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139;p55">
              <a:extLst>
                <a:ext uri="{FF2B5EF4-FFF2-40B4-BE49-F238E27FC236}">
                  <a16:creationId xmlns:a16="http://schemas.microsoft.com/office/drawing/2014/main" id="{7C763CF5-A5CC-1D49-BF80-FBA45C7D6AE2}"/>
                </a:ext>
              </a:extLst>
            </p:cNvPr>
            <p:cNvSpPr/>
            <p:nvPr/>
          </p:nvSpPr>
          <p:spPr>
            <a:xfrm>
              <a:off x="1334825" y="2212875"/>
              <a:ext cx="55100" cy="36750"/>
            </a:xfrm>
            <a:custGeom>
              <a:avLst/>
              <a:gdLst/>
              <a:ahLst/>
              <a:cxnLst/>
              <a:rect l="l" t="t" r="r" b="b"/>
              <a:pathLst>
                <a:path w="2204" h="1470" extrusionOk="0">
                  <a:moveTo>
                    <a:pt x="659" y="1"/>
                  </a:moveTo>
                  <a:lnTo>
                    <a:pt x="355" y="102"/>
                  </a:lnTo>
                  <a:lnTo>
                    <a:pt x="0" y="786"/>
                  </a:lnTo>
                  <a:lnTo>
                    <a:pt x="355" y="1470"/>
                  </a:lnTo>
                  <a:lnTo>
                    <a:pt x="1849" y="1470"/>
                  </a:lnTo>
                  <a:lnTo>
                    <a:pt x="2001" y="1444"/>
                  </a:lnTo>
                  <a:lnTo>
                    <a:pt x="2102" y="1368"/>
                  </a:lnTo>
                  <a:lnTo>
                    <a:pt x="2178" y="1267"/>
                  </a:lnTo>
                  <a:lnTo>
                    <a:pt x="2204" y="1115"/>
                  </a:lnTo>
                  <a:lnTo>
                    <a:pt x="2204" y="913"/>
                  </a:lnTo>
                  <a:lnTo>
                    <a:pt x="1013" y="913"/>
                  </a:lnTo>
                  <a:lnTo>
                    <a:pt x="962" y="862"/>
                  </a:lnTo>
                  <a:lnTo>
                    <a:pt x="937" y="837"/>
                  </a:lnTo>
                  <a:lnTo>
                    <a:pt x="912" y="786"/>
                  </a:lnTo>
                  <a:lnTo>
                    <a:pt x="912" y="102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4140;p55">
              <a:extLst>
                <a:ext uri="{FF2B5EF4-FFF2-40B4-BE49-F238E27FC236}">
                  <a16:creationId xmlns:a16="http://schemas.microsoft.com/office/drawing/2014/main" id="{37D46C04-B831-9248-9A36-F31A1CEE738F}"/>
                </a:ext>
              </a:extLst>
            </p:cNvPr>
            <p:cNvSpPr/>
            <p:nvPr/>
          </p:nvSpPr>
          <p:spPr>
            <a:xfrm>
              <a:off x="1334825" y="2176150"/>
              <a:ext cx="63325" cy="39300"/>
            </a:xfrm>
            <a:custGeom>
              <a:avLst/>
              <a:gdLst/>
              <a:ahLst/>
              <a:cxnLst/>
              <a:rect l="l" t="t" r="r" b="b"/>
              <a:pathLst>
                <a:path w="2533" h="1572" extrusionOk="0">
                  <a:moveTo>
                    <a:pt x="659" y="1"/>
                  </a:moveTo>
                  <a:lnTo>
                    <a:pt x="380" y="229"/>
                  </a:lnTo>
                  <a:lnTo>
                    <a:pt x="0" y="963"/>
                  </a:lnTo>
                  <a:lnTo>
                    <a:pt x="380" y="1571"/>
                  </a:lnTo>
                  <a:lnTo>
                    <a:pt x="2204" y="1571"/>
                  </a:lnTo>
                  <a:lnTo>
                    <a:pt x="2330" y="1546"/>
                  </a:lnTo>
                  <a:lnTo>
                    <a:pt x="2432" y="1470"/>
                  </a:lnTo>
                  <a:lnTo>
                    <a:pt x="2507" y="1368"/>
                  </a:lnTo>
                  <a:lnTo>
                    <a:pt x="2533" y="1242"/>
                  </a:lnTo>
                  <a:lnTo>
                    <a:pt x="2533" y="1014"/>
                  </a:lnTo>
                  <a:lnTo>
                    <a:pt x="1013" y="1014"/>
                  </a:lnTo>
                  <a:lnTo>
                    <a:pt x="988" y="989"/>
                  </a:lnTo>
                  <a:lnTo>
                    <a:pt x="937" y="938"/>
                  </a:lnTo>
                  <a:lnTo>
                    <a:pt x="937" y="887"/>
                  </a:lnTo>
                  <a:lnTo>
                    <a:pt x="937" y="229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4141;p55">
              <a:extLst>
                <a:ext uri="{FF2B5EF4-FFF2-40B4-BE49-F238E27FC236}">
                  <a16:creationId xmlns:a16="http://schemas.microsoft.com/office/drawing/2014/main" id="{0AD7BD60-85E1-8E43-9698-7FCB46E2C4F1}"/>
                </a:ext>
              </a:extLst>
            </p:cNvPr>
            <p:cNvSpPr/>
            <p:nvPr/>
          </p:nvSpPr>
          <p:spPr>
            <a:xfrm>
              <a:off x="1343675" y="2147650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1" y="1"/>
                  </a:moveTo>
                  <a:lnTo>
                    <a:pt x="1" y="1369"/>
                  </a:lnTo>
                  <a:lnTo>
                    <a:pt x="1014" y="1369"/>
                  </a:lnTo>
                  <a:lnTo>
                    <a:pt x="1166" y="1343"/>
                  </a:lnTo>
                  <a:lnTo>
                    <a:pt x="1267" y="1267"/>
                  </a:lnTo>
                  <a:lnTo>
                    <a:pt x="1343" y="1141"/>
                  </a:lnTo>
                  <a:lnTo>
                    <a:pt x="1368" y="1014"/>
                  </a:lnTo>
                  <a:lnTo>
                    <a:pt x="1368" y="356"/>
                  </a:lnTo>
                  <a:lnTo>
                    <a:pt x="1343" y="204"/>
                  </a:lnTo>
                  <a:lnTo>
                    <a:pt x="1267" y="102"/>
                  </a:lnTo>
                  <a:lnTo>
                    <a:pt x="1166" y="26"/>
                  </a:lnTo>
                  <a:lnTo>
                    <a:pt x="1014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4142;p55">
              <a:extLst>
                <a:ext uri="{FF2B5EF4-FFF2-40B4-BE49-F238E27FC236}">
                  <a16:creationId xmlns:a16="http://schemas.microsoft.com/office/drawing/2014/main" id="{4F5AAF25-1C69-B44B-BAEA-04ACE88E1048}"/>
                </a:ext>
              </a:extLst>
            </p:cNvPr>
            <p:cNvSpPr/>
            <p:nvPr/>
          </p:nvSpPr>
          <p:spPr>
            <a:xfrm>
              <a:off x="1334825" y="2147650"/>
              <a:ext cx="43075" cy="34225"/>
            </a:xfrm>
            <a:custGeom>
              <a:avLst/>
              <a:gdLst/>
              <a:ahLst/>
              <a:cxnLst/>
              <a:rect l="l" t="t" r="r" b="b"/>
              <a:pathLst>
                <a:path w="1723" h="1369" extrusionOk="0">
                  <a:moveTo>
                    <a:pt x="355" y="1"/>
                  </a:moveTo>
                  <a:lnTo>
                    <a:pt x="0" y="685"/>
                  </a:lnTo>
                  <a:lnTo>
                    <a:pt x="355" y="1369"/>
                  </a:lnTo>
                  <a:lnTo>
                    <a:pt x="1368" y="1369"/>
                  </a:lnTo>
                  <a:lnTo>
                    <a:pt x="1520" y="1343"/>
                  </a:lnTo>
                  <a:lnTo>
                    <a:pt x="1621" y="1267"/>
                  </a:lnTo>
                  <a:lnTo>
                    <a:pt x="1697" y="1141"/>
                  </a:lnTo>
                  <a:lnTo>
                    <a:pt x="1722" y="1014"/>
                  </a:lnTo>
                  <a:lnTo>
                    <a:pt x="1722" y="811"/>
                  </a:lnTo>
                  <a:lnTo>
                    <a:pt x="1013" y="811"/>
                  </a:lnTo>
                  <a:lnTo>
                    <a:pt x="988" y="786"/>
                  </a:lnTo>
                  <a:lnTo>
                    <a:pt x="937" y="761"/>
                  </a:lnTo>
                  <a:lnTo>
                    <a:pt x="937" y="736"/>
                  </a:lnTo>
                  <a:lnTo>
                    <a:pt x="912" y="685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143;p55">
              <a:extLst>
                <a:ext uri="{FF2B5EF4-FFF2-40B4-BE49-F238E27FC236}">
                  <a16:creationId xmlns:a16="http://schemas.microsoft.com/office/drawing/2014/main" id="{61C12AFC-95C4-724A-8BC3-9BD30BFEAD55}"/>
                </a:ext>
              </a:extLst>
            </p:cNvPr>
            <p:cNvSpPr/>
            <p:nvPr/>
          </p:nvSpPr>
          <p:spPr>
            <a:xfrm>
              <a:off x="1062550" y="1936800"/>
              <a:ext cx="281150" cy="381225"/>
            </a:xfrm>
            <a:custGeom>
              <a:avLst/>
              <a:gdLst/>
              <a:ahLst/>
              <a:cxnLst/>
              <a:rect l="l" t="t" r="r" b="b"/>
              <a:pathLst>
                <a:path w="11246" h="15249" extrusionOk="0">
                  <a:moveTo>
                    <a:pt x="507" y="1"/>
                  </a:moveTo>
                  <a:lnTo>
                    <a:pt x="25" y="381"/>
                  </a:lnTo>
                  <a:lnTo>
                    <a:pt x="0" y="15147"/>
                  </a:lnTo>
                  <a:lnTo>
                    <a:pt x="10511" y="15248"/>
                  </a:lnTo>
                  <a:lnTo>
                    <a:pt x="10638" y="15248"/>
                  </a:lnTo>
                  <a:lnTo>
                    <a:pt x="10790" y="15223"/>
                  </a:lnTo>
                  <a:lnTo>
                    <a:pt x="10916" y="15172"/>
                  </a:lnTo>
                  <a:lnTo>
                    <a:pt x="11018" y="15122"/>
                  </a:lnTo>
                  <a:lnTo>
                    <a:pt x="11119" y="15020"/>
                  </a:lnTo>
                  <a:lnTo>
                    <a:pt x="11195" y="14919"/>
                  </a:lnTo>
                  <a:lnTo>
                    <a:pt x="11246" y="14818"/>
                  </a:lnTo>
                  <a:lnTo>
                    <a:pt x="11246" y="14691"/>
                  </a:lnTo>
                  <a:lnTo>
                    <a:pt x="11246" y="685"/>
                  </a:lnTo>
                  <a:lnTo>
                    <a:pt x="11246" y="558"/>
                  </a:lnTo>
                  <a:lnTo>
                    <a:pt x="11195" y="406"/>
                  </a:lnTo>
                  <a:lnTo>
                    <a:pt x="11144" y="305"/>
                  </a:lnTo>
                  <a:lnTo>
                    <a:pt x="11043" y="203"/>
                  </a:lnTo>
                  <a:lnTo>
                    <a:pt x="10942" y="102"/>
                  </a:lnTo>
                  <a:lnTo>
                    <a:pt x="10815" y="51"/>
                  </a:lnTo>
                  <a:lnTo>
                    <a:pt x="10688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144;p55">
              <a:extLst>
                <a:ext uri="{FF2B5EF4-FFF2-40B4-BE49-F238E27FC236}">
                  <a16:creationId xmlns:a16="http://schemas.microsoft.com/office/drawing/2014/main" id="{F38ACC87-4681-694A-939D-9D229B331E41}"/>
                </a:ext>
              </a:extLst>
            </p:cNvPr>
            <p:cNvSpPr/>
            <p:nvPr/>
          </p:nvSpPr>
          <p:spPr>
            <a:xfrm>
              <a:off x="1035300" y="1936800"/>
              <a:ext cx="308400" cy="384375"/>
            </a:xfrm>
            <a:custGeom>
              <a:avLst/>
              <a:gdLst/>
              <a:ahLst/>
              <a:cxnLst/>
              <a:rect l="l" t="t" r="r" b="b"/>
              <a:pathLst>
                <a:path w="12336" h="15375" extrusionOk="0">
                  <a:moveTo>
                    <a:pt x="887" y="1"/>
                  </a:moveTo>
                  <a:lnTo>
                    <a:pt x="1" y="8055"/>
                  </a:lnTo>
                  <a:lnTo>
                    <a:pt x="887" y="15375"/>
                  </a:lnTo>
                  <a:lnTo>
                    <a:pt x="11778" y="15375"/>
                  </a:lnTo>
                  <a:lnTo>
                    <a:pt x="11905" y="15324"/>
                  </a:lnTo>
                  <a:lnTo>
                    <a:pt x="12032" y="15248"/>
                  </a:lnTo>
                  <a:lnTo>
                    <a:pt x="12133" y="15172"/>
                  </a:lnTo>
                  <a:lnTo>
                    <a:pt x="12234" y="15071"/>
                  </a:lnTo>
                  <a:lnTo>
                    <a:pt x="12285" y="14944"/>
                  </a:lnTo>
                  <a:lnTo>
                    <a:pt x="12336" y="14818"/>
                  </a:lnTo>
                  <a:lnTo>
                    <a:pt x="12336" y="14691"/>
                  </a:lnTo>
                  <a:lnTo>
                    <a:pt x="1900" y="14691"/>
                  </a:lnTo>
                  <a:lnTo>
                    <a:pt x="1774" y="14666"/>
                  </a:lnTo>
                  <a:lnTo>
                    <a:pt x="1698" y="14590"/>
                  </a:lnTo>
                  <a:lnTo>
                    <a:pt x="1622" y="14488"/>
                  </a:lnTo>
                  <a:lnTo>
                    <a:pt x="1597" y="14362"/>
                  </a:lnTo>
                  <a:lnTo>
                    <a:pt x="159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145;p55">
              <a:extLst>
                <a:ext uri="{FF2B5EF4-FFF2-40B4-BE49-F238E27FC236}">
                  <a16:creationId xmlns:a16="http://schemas.microsoft.com/office/drawing/2014/main" id="{52E785AF-8C80-2047-A50A-EF8ACF9F5F44}"/>
                </a:ext>
              </a:extLst>
            </p:cNvPr>
            <p:cNvSpPr/>
            <p:nvPr/>
          </p:nvSpPr>
          <p:spPr>
            <a:xfrm>
              <a:off x="1100525" y="2071050"/>
              <a:ext cx="203925" cy="110825"/>
            </a:xfrm>
            <a:custGeom>
              <a:avLst/>
              <a:gdLst/>
              <a:ahLst/>
              <a:cxnLst/>
              <a:rect l="l" t="t" r="r" b="b"/>
              <a:pathLst>
                <a:path w="8157" h="4433" extrusionOk="0">
                  <a:moveTo>
                    <a:pt x="457" y="0"/>
                  </a:moveTo>
                  <a:lnTo>
                    <a:pt x="355" y="203"/>
                  </a:lnTo>
                  <a:lnTo>
                    <a:pt x="203" y="228"/>
                  </a:lnTo>
                  <a:lnTo>
                    <a:pt x="102" y="304"/>
                  </a:lnTo>
                  <a:lnTo>
                    <a:pt x="26" y="406"/>
                  </a:lnTo>
                  <a:lnTo>
                    <a:pt x="1" y="558"/>
                  </a:lnTo>
                  <a:lnTo>
                    <a:pt x="1" y="4078"/>
                  </a:lnTo>
                  <a:lnTo>
                    <a:pt x="26" y="4205"/>
                  </a:lnTo>
                  <a:lnTo>
                    <a:pt x="102" y="4331"/>
                  </a:lnTo>
                  <a:lnTo>
                    <a:pt x="203" y="4407"/>
                  </a:lnTo>
                  <a:lnTo>
                    <a:pt x="355" y="4433"/>
                  </a:lnTo>
                  <a:lnTo>
                    <a:pt x="7523" y="4433"/>
                  </a:lnTo>
                  <a:lnTo>
                    <a:pt x="7675" y="4407"/>
                  </a:lnTo>
                  <a:lnTo>
                    <a:pt x="7776" y="4331"/>
                  </a:lnTo>
                  <a:lnTo>
                    <a:pt x="7852" y="4205"/>
                  </a:lnTo>
                  <a:lnTo>
                    <a:pt x="7878" y="4078"/>
                  </a:lnTo>
                  <a:lnTo>
                    <a:pt x="8156" y="4002"/>
                  </a:lnTo>
                  <a:lnTo>
                    <a:pt x="8156" y="330"/>
                  </a:lnTo>
                  <a:lnTo>
                    <a:pt x="8131" y="203"/>
                  </a:lnTo>
                  <a:lnTo>
                    <a:pt x="8055" y="102"/>
                  </a:lnTo>
                  <a:lnTo>
                    <a:pt x="7954" y="26"/>
                  </a:lnTo>
                  <a:lnTo>
                    <a:pt x="78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146;p55">
              <a:extLst>
                <a:ext uri="{FF2B5EF4-FFF2-40B4-BE49-F238E27FC236}">
                  <a16:creationId xmlns:a16="http://schemas.microsoft.com/office/drawing/2014/main" id="{45612B32-F9EB-0F47-9E9B-637227114678}"/>
                </a:ext>
              </a:extLst>
            </p:cNvPr>
            <p:cNvSpPr/>
            <p:nvPr/>
          </p:nvSpPr>
          <p:spPr>
            <a:xfrm>
              <a:off x="1096725" y="2071050"/>
              <a:ext cx="207725" cy="115250"/>
            </a:xfrm>
            <a:custGeom>
              <a:avLst/>
              <a:gdLst/>
              <a:ahLst/>
              <a:cxnLst/>
              <a:rect l="l" t="t" r="r" b="b"/>
              <a:pathLst>
                <a:path w="8309" h="4610" extrusionOk="0">
                  <a:moveTo>
                    <a:pt x="355" y="0"/>
                  </a:moveTo>
                  <a:lnTo>
                    <a:pt x="229" y="26"/>
                  </a:lnTo>
                  <a:lnTo>
                    <a:pt x="102" y="102"/>
                  </a:lnTo>
                  <a:lnTo>
                    <a:pt x="26" y="203"/>
                  </a:lnTo>
                  <a:lnTo>
                    <a:pt x="1" y="330"/>
                  </a:lnTo>
                  <a:lnTo>
                    <a:pt x="1" y="4255"/>
                  </a:lnTo>
                  <a:lnTo>
                    <a:pt x="26" y="4382"/>
                  </a:lnTo>
                  <a:lnTo>
                    <a:pt x="102" y="4483"/>
                  </a:lnTo>
                  <a:lnTo>
                    <a:pt x="229" y="4559"/>
                  </a:lnTo>
                  <a:lnTo>
                    <a:pt x="355" y="4610"/>
                  </a:lnTo>
                  <a:lnTo>
                    <a:pt x="7954" y="4610"/>
                  </a:lnTo>
                  <a:lnTo>
                    <a:pt x="8106" y="4559"/>
                  </a:lnTo>
                  <a:lnTo>
                    <a:pt x="8207" y="4483"/>
                  </a:lnTo>
                  <a:lnTo>
                    <a:pt x="8283" y="4382"/>
                  </a:lnTo>
                  <a:lnTo>
                    <a:pt x="8308" y="4255"/>
                  </a:lnTo>
                  <a:lnTo>
                    <a:pt x="8308" y="4002"/>
                  </a:lnTo>
                  <a:lnTo>
                    <a:pt x="811" y="4002"/>
                  </a:lnTo>
                  <a:lnTo>
                    <a:pt x="735" y="3977"/>
                  </a:lnTo>
                  <a:lnTo>
                    <a:pt x="659" y="3951"/>
                  </a:lnTo>
                  <a:lnTo>
                    <a:pt x="609" y="3875"/>
                  </a:lnTo>
                  <a:lnTo>
                    <a:pt x="609" y="3800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147;p55">
              <a:extLst>
                <a:ext uri="{FF2B5EF4-FFF2-40B4-BE49-F238E27FC236}">
                  <a16:creationId xmlns:a16="http://schemas.microsoft.com/office/drawing/2014/main" id="{BAE540C1-19F6-9D4A-A8B2-3F05A0296540}"/>
                </a:ext>
              </a:extLst>
            </p:cNvPr>
            <p:cNvSpPr/>
            <p:nvPr/>
          </p:nvSpPr>
          <p:spPr>
            <a:xfrm>
              <a:off x="1015675" y="1936800"/>
              <a:ext cx="41825" cy="381225"/>
            </a:xfrm>
            <a:custGeom>
              <a:avLst/>
              <a:gdLst/>
              <a:ahLst/>
              <a:cxnLst/>
              <a:rect l="l" t="t" r="r" b="b"/>
              <a:pathLst>
                <a:path w="1673" h="15249" extrusionOk="0">
                  <a:moveTo>
                    <a:pt x="457" y="1"/>
                  </a:moveTo>
                  <a:lnTo>
                    <a:pt x="330" y="51"/>
                  </a:lnTo>
                  <a:lnTo>
                    <a:pt x="229" y="127"/>
                  </a:lnTo>
                  <a:lnTo>
                    <a:pt x="153" y="229"/>
                  </a:lnTo>
                  <a:lnTo>
                    <a:pt x="77" y="355"/>
                  </a:lnTo>
                  <a:lnTo>
                    <a:pt x="26" y="482"/>
                  </a:lnTo>
                  <a:lnTo>
                    <a:pt x="1" y="634"/>
                  </a:lnTo>
                  <a:lnTo>
                    <a:pt x="1" y="786"/>
                  </a:lnTo>
                  <a:lnTo>
                    <a:pt x="102" y="14514"/>
                  </a:lnTo>
                  <a:lnTo>
                    <a:pt x="127" y="14640"/>
                  </a:lnTo>
                  <a:lnTo>
                    <a:pt x="178" y="14767"/>
                  </a:lnTo>
                  <a:lnTo>
                    <a:pt x="229" y="14894"/>
                  </a:lnTo>
                  <a:lnTo>
                    <a:pt x="305" y="14995"/>
                  </a:lnTo>
                  <a:lnTo>
                    <a:pt x="406" y="15071"/>
                  </a:lnTo>
                  <a:lnTo>
                    <a:pt x="533" y="15147"/>
                  </a:lnTo>
                  <a:lnTo>
                    <a:pt x="659" y="15198"/>
                  </a:lnTo>
                  <a:lnTo>
                    <a:pt x="811" y="15198"/>
                  </a:lnTo>
                  <a:lnTo>
                    <a:pt x="1672" y="15248"/>
                  </a:lnTo>
                  <a:lnTo>
                    <a:pt x="1672" y="15248"/>
                  </a:lnTo>
                  <a:lnTo>
                    <a:pt x="1520" y="14944"/>
                  </a:lnTo>
                  <a:lnTo>
                    <a:pt x="1672" y="14691"/>
                  </a:lnTo>
                  <a:lnTo>
                    <a:pt x="1672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148;p55">
              <a:extLst>
                <a:ext uri="{FF2B5EF4-FFF2-40B4-BE49-F238E27FC236}">
                  <a16:creationId xmlns:a16="http://schemas.microsoft.com/office/drawing/2014/main" id="{D710A04B-CB7A-A243-9951-8E66D918F5D3}"/>
                </a:ext>
              </a:extLst>
            </p:cNvPr>
            <p:cNvSpPr/>
            <p:nvPr/>
          </p:nvSpPr>
          <p:spPr>
            <a:xfrm>
              <a:off x="1013150" y="1936800"/>
              <a:ext cx="44350" cy="384375"/>
            </a:xfrm>
            <a:custGeom>
              <a:avLst/>
              <a:gdLst/>
              <a:ahLst/>
              <a:cxnLst/>
              <a:rect l="l" t="t" r="r" b="b"/>
              <a:pathLst>
                <a:path w="1774" h="15375" extrusionOk="0">
                  <a:moveTo>
                    <a:pt x="558" y="1"/>
                  </a:moveTo>
                  <a:lnTo>
                    <a:pt x="431" y="51"/>
                  </a:lnTo>
                  <a:lnTo>
                    <a:pt x="304" y="102"/>
                  </a:lnTo>
                  <a:lnTo>
                    <a:pt x="203" y="203"/>
                  </a:lnTo>
                  <a:lnTo>
                    <a:pt x="127" y="305"/>
                  </a:lnTo>
                  <a:lnTo>
                    <a:pt x="51" y="406"/>
                  </a:lnTo>
                  <a:lnTo>
                    <a:pt x="26" y="558"/>
                  </a:lnTo>
                  <a:lnTo>
                    <a:pt x="0" y="685"/>
                  </a:lnTo>
                  <a:lnTo>
                    <a:pt x="0" y="14691"/>
                  </a:lnTo>
                  <a:lnTo>
                    <a:pt x="26" y="14818"/>
                  </a:lnTo>
                  <a:lnTo>
                    <a:pt x="51" y="14944"/>
                  </a:lnTo>
                  <a:lnTo>
                    <a:pt x="127" y="15071"/>
                  </a:lnTo>
                  <a:lnTo>
                    <a:pt x="203" y="15172"/>
                  </a:lnTo>
                  <a:lnTo>
                    <a:pt x="304" y="15248"/>
                  </a:lnTo>
                  <a:lnTo>
                    <a:pt x="431" y="15324"/>
                  </a:lnTo>
                  <a:lnTo>
                    <a:pt x="558" y="15375"/>
                  </a:lnTo>
                  <a:lnTo>
                    <a:pt x="1773" y="15375"/>
                  </a:lnTo>
                  <a:lnTo>
                    <a:pt x="1773" y="14691"/>
                  </a:lnTo>
                  <a:lnTo>
                    <a:pt x="938" y="14691"/>
                  </a:lnTo>
                  <a:lnTo>
                    <a:pt x="862" y="14666"/>
                  </a:lnTo>
                  <a:lnTo>
                    <a:pt x="760" y="14615"/>
                  </a:lnTo>
                  <a:lnTo>
                    <a:pt x="710" y="14539"/>
                  </a:lnTo>
                  <a:lnTo>
                    <a:pt x="710" y="14438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149;p55">
              <a:extLst>
                <a:ext uri="{FF2B5EF4-FFF2-40B4-BE49-F238E27FC236}">
                  <a16:creationId xmlns:a16="http://schemas.microsoft.com/office/drawing/2014/main" id="{54185B92-0F22-1C4B-9F3A-0350BF1AEF4B}"/>
                </a:ext>
              </a:extLst>
            </p:cNvPr>
            <p:cNvSpPr/>
            <p:nvPr/>
          </p:nvSpPr>
          <p:spPr>
            <a:xfrm>
              <a:off x="1006825" y="1929850"/>
              <a:ext cx="205175" cy="397675"/>
            </a:xfrm>
            <a:custGeom>
              <a:avLst/>
              <a:gdLst/>
              <a:ahLst/>
              <a:cxnLst/>
              <a:rect l="l" t="t" r="r" b="b"/>
              <a:pathLst>
                <a:path w="8207" h="15907" extrusionOk="0">
                  <a:moveTo>
                    <a:pt x="963" y="0"/>
                  </a:moveTo>
                  <a:lnTo>
                    <a:pt x="760" y="26"/>
                  </a:lnTo>
                  <a:lnTo>
                    <a:pt x="583" y="76"/>
                  </a:lnTo>
                  <a:lnTo>
                    <a:pt x="405" y="178"/>
                  </a:lnTo>
                  <a:lnTo>
                    <a:pt x="279" y="279"/>
                  </a:lnTo>
                  <a:lnTo>
                    <a:pt x="152" y="431"/>
                  </a:lnTo>
                  <a:lnTo>
                    <a:pt x="76" y="583"/>
                  </a:lnTo>
                  <a:lnTo>
                    <a:pt x="25" y="760"/>
                  </a:lnTo>
                  <a:lnTo>
                    <a:pt x="0" y="963"/>
                  </a:lnTo>
                  <a:lnTo>
                    <a:pt x="0" y="14969"/>
                  </a:lnTo>
                  <a:lnTo>
                    <a:pt x="25" y="15146"/>
                  </a:lnTo>
                  <a:lnTo>
                    <a:pt x="76" y="15324"/>
                  </a:lnTo>
                  <a:lnTo>
                    <a:pt x="152" y="15501"/>
                  </a:lnTo>
                  <a:lnTo>
                    <a:pt x="279" y="15627"/>
                  </a:lnTo>
                  <a:lnTo>
                    <a:pt x="405" y="15754"/>
                  </a:lnTo>
                  <a:lnTo>
                    <a:pt x="583" y="15830"/>
                  </a:lnTo>
                  <a:lnTo>
                    <a:pt x="760" y="15906"/>
                  </a:lnTo>
                  <a:lnTo>
                    <a:pt x="3369" y="15906"/>
                  </a:lnTo>
                  <a:lnTo>
                    <a:pt x="3470" y="15830"/>
                  </a:lnTo>
                  <a:lnTo>
                    <a:pt x="3521" y="15754"/>
                  </a:lnTo>
                  <a:lnTo>
                    <a:pt x="3546" y="15653"/>
                  </a:lnTo>
                  <a:lnTo>
                    <a:pt x="3521" y="15552"/>
                  </a:lnTo>
                  <a:lnTo>
                    <a:pt x="3470" y="15476"/>
                  </a:lnTo>
                  <a:lnTo>
                    <a:pt x="3369" y="15425"/>
                  </a:lnTo>
                  <a:lnTo>
                    <a:pt x="3267" y="15400"/>
                  </a:lnTo>
                  <a:lnTo>
                    <a:pt x="2305" y="15400"/>
                  </a:lnTo>
                  <a:lnTo>
                    <a:pt x="2305" y="3470"/>
                  </a:lnTo>
                  <a:lnTo>
                    <a:pt x="2280" y="3369"/>
                  </a:lnTo>
                  <a:lnTo>
                    <a:pt x="2229" y="3268"/>
                  </a:lnTo>
                  <a:lnTo>
                    <a:pt x="2128" y="3217"/>
                  </a:lnTo>
                  <a:lnTo>
                    <a:pt x="2026" y="3192"/>
                  </a:lnTo>
                  <a:lnTo>
                    <a:pt x="1925" y="3217"/>
                  </a:lnTo>
                  <a:lnTo>
                    <a:pt x="1849" y="3268"/>
                  </a:lnTo>
                  <a:lnTo>
                    <a:pt x="1798" y="3369"/>
                  </a:lnTo>
                  <a:lnTo>
                    <a:pt x="1773" y="3470"/>
                  </a:lnTo>
                  <a:lnTo>
                    <a:pt x="1773" y="15400"/>
                  </a:lnTo>
                  <a:lnTo>
                    <a:pt x="963" y="15400"/>
                  </a:lnTo>
                  <a:lnTo>
                    <a:pt x="861" y="15374"/>
                  </a:lnTo>
                  <a:lnTo>
                    <a:pt x="785" y="15349"/>
                  </a:lnTo>
                  <a:lnTo>
                    <a:pt x="709" y="15324"/>
                  </a:lnTo>
                  <a:lnTo>
                    <a:pt x="633" y="15273"/>
                  </a:lnTo>
                  <a:lnTo>
                    <a:pt x="583" y="15197"/>
                  </a:lnTo>
                  <a:lnTo>
                    <a:pt x="557" y="15121"/>
                  </a:lnTo>
                  <a:lnTo>
                    <a:pt x="532" y="15045"/>
                  </a:lnTo>
                  <a:lnTo>
                    <a:pt x="507" y="14969"/>
                  </a:lnTo>
                  <a:lnTo>
                    <a:pt x="507" y="963"/>
                  </a:lnTo>
                  <a:lnTo>
                    <a:pt x="532" y="887"/>
                  </a:lnTo>
                  <a:lnTo>
                    <a:pt x="557" y="785"/>
                  </a:lnTo>
                  <a:lnTo>
                    <a:pt x="583" y="709"/>
                  </a:lnTo>
                  <a:lnTo>
                    <a:pt x="633" y="659"/>
                  </a:lnTo>
                  <a:lnTo>
                    <a:pt x="709" y="608"/>
                  </a:lnTo>
                  <a:lnTo>
                    <a:pt x="785" y="557"/>
                  </a:lnTo>
                  <a:lnTo>
                    <a:pt x="861" y="532"/>
                  </a:lnTo>
                  <a:lnTo>
                    <a:pt x="1773" y="532"/>
                  </a:lnTo>
                  <a:lnTo>
                    <a:pt x="1773" y="2229"/>
                  </a:lnTo>
                  <a:lnTo>
                    <a:pt x="1798" y="2330"/>
                  </a:lnTo>
                  <a:lnTo>
                    <a:pt x="1849" y="2432"/>
                  </a:lnTo>
                  <a:lnTo>
                    <a:pt x="1925" y="2482"/>
                  </a:lnTo>
                  <a:lnTo>
                    <a:pt x="2026" y="2508"/>
                  </a:lnTo>
                  <a:lnTo>
                    <a:pt x="2128" y="2482"/>
                  </a:lnTo>
                  <a:lnTo>
                    <a:pt x="2229" y="2432"/>
                  </a:lnTo>
                  <a:lnTo>
                    <a:pt x="2280" y="2330"/>
                  </a:lnTo>
                  <a:lnTo>
                    <a:pt x="2305" y="2229"/>
                  </a:lnTo>
                  <a:lnTo>
                    <a:pt x="2305" y="532"/>
                  </a:lnTo>
                  <a:lnTo>
                    <a:pt x="7953" y="532"/>
                  </a:lnTo>
                  <a:lnTo>
                    <a:pt x="8054" y="507"/>
                  </a:lnTo>
                  <a:lnTo>
                    <a:pt x="8130" y="456"/>
                  </a:lnTo>
                  <a:lnTo>
                    <a:pt x="8181" y="380"/>
                  </a:lnTo>
                  <a:lnTo>
                    <a:pt x="8206" y="279"/>
                  </a:lnTo>
                  <a:lnTo>
                    <a:pt x="8181" y="152"/>
                  </a:lnTo>
                  <a:lnTo>
                    <a:pt x="8130" y="76"/>
                  </a:lnTo>
                  <a:lnTo>
                    <a:pt x="8054" y="26"/>
                  </a:lnTo>
                  <a:lnTo>
                    <a:pt x="7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150;p55">
              <a:extLst>
                <a:ext uri="{FF2B5EF4-FFF2-40B4-BE49-F238E27FC236}">
                  <a16:creationId xmlns:a16="http://schemas.microsoft.com/office/drawing/2014/main" id="{9C345B4F-17DC-684D-A4A6-56F3BB966B56}"/>
                </a:ext>
              </a:extLst>
            </p:cNvPr>
            <p:cNvSpPr/>
            <p:nvPr/>
          </p:nvSpPr>
          <p:spPr>
            <a:xfrm>
              <a:off x="1116350" y="2091300"/>
              <a:ext cx="62100" cy="75375"/>
            </a:xfrm>
            <a:custGeom>
              <a:avLst/>
              <a:gdLst/>
              <a:ahLst/>
              <a:cxnLst/>
              <a:rect l="l" t="t" r="r" b="b"/>
              <a:pathLst>
                <a:path w="2484" h="3015" extrusionOk="0">
                  <a:moveTo>
                    <a:pt x="1242" y="887"/>
                  </a:moveTo>
                  <a:lnTo>
                    <a:pt x="1622" y="1875"/>
                  </a:lnTo>
                  <a:lnTo>
                    <a:pt x="862" y="1875"/>
                  </a:lnTo>
                  <a:lnTo>
                    <a:pt x="1242" y="887"/>
                  </a:lnTo>
                  <a:close/>
                  <a:moveTo>
                    <a:pt x="1141" y="1"/>
                  </a:moveTo>
                  <a:lnTo>
                    <a:pt x="1065" y="51"/>
                  </a:lnTo>
                  <a:lnTo>
                    <a:pt x="989" y="102"/>
                  </a:lnTo>
                  <a:lnTo>
                    <a:pt x="938" y="178"/>
                  </a:lnTo>
                  <a:lnTo>
                    <a:pt x="938" y="203"/>
                  </a:lnTo>
                  <a:lnTo>
                    <a:pt x="1" y="2660"/>
                  </a:lnTo>
                  <a:lnTo>
                    <a:pt x="1" y="2762"/>
                  </a:lnTo>
                  <a:lnTo>
                    <a:pt x="1" y="2863"/>
                  </a:lnTo>
                  <a:lnTo>
                    <a:pt x="77" y="2939"/>
                  </a:lnTo>
                  <a:lnTo>
                    <a:pt x="153" y="2990"/>
                  </a:lnTo>
                  <a:lnTo>
                    <a:pt x="254" y="3015"/>
                  </a:lnTo>
                  <a:lnTo>
                    <a:pt x="355" y="2990"/>
                  </a:lnTo>
                  <a:lnTo>
                    <a:pt x="431" y="2939"/>
                  </a:lnTo>
                  <a:lnTo>
                    <a:pt x="482" y="2838"/>
                  </a:lnTo>
                  <a:lnTo>
                    <a:pt x="659" y="2407"/>
                  </a:lnTo>
                  <a:lnTo>
                    <a:pt x="1824" y="2407"/>
                  </a:lnTo>
                  <a:lnTo>
                    <a:pt x="1976" y="2838"/>
                  </a:lnTo>
                  <a:lnTo>
                    <a:pt x="2027" y="2914"/>
                  </a:lnTo>
                  <a:lnTo>
                    <a:pt x="2078" y="2964"/>
                  </a:lnTo>
                  <a:lnTo>
                    <a:pt x="2154" y="3015"/>
                  </a:lnTo>
                  <a:lnTo>
                    <a:pt x="2230" y="3015"/>
                  </a:lnTo>
                  <a:lnTo>
                    <a:pt x="2306" y="2990"/>
                  </a:lnTo>
                  <a:lnTo>
                    <a:pt x="2407" y="2939"/>
                  </a:lnTo>
                  <a:lnTo>
                    <a:pt x="2458" y="2863"/>
                  </a:lnTo>
                  <a:lnTo>
                    <a:pt x="2483" y="2762"/>
                  </a:lnTo>
                  <a:lnTo>
                    <a:pt x="2483" y="2660"/>
                  </a:lnTo>
                  <a:lnTo>
                    <a:pt x="1546" y="203"/>
                  </a:lnTo>
                  <a:lnTo>
                    <a:pt x="1546" y="178"/>
                  </a:lnTo>
                  <a:lnTo>
                    <a:pt x="1495" y="102"/>
                  </a:lnTo>
                  <a:lnTo>
                    <a:pt x="1419" y="51"/>
                  </a:lnTo>
                  <a:lnTo>
                    <a:pt x="13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51;p55">
              <a:extLst>
                <a:ext uri="{FF2B5EF4-FFF2-40B4-BE49-F238E27FC236}">
                  <a16:creationId xmlns:a16="http://schemas.microsoft.com/office/drawing/2014/main" id="{2C980F8A-B5A0-A945-9E41-E9D9F0541F37}"/>
                </a:ext>
              </a:extLst>
            </p:cNvPr>
            <p:cNvSpPr/>
            <p:nvPr/>
          </p:nvSpPr>
          <p:spPr>
            <a:xfrm>
              <a:off x="1226525" y="2090675"/>
              <a:ext cx="58925" cy="76650"/>
            </a:xfrm>
            <a:custGeom>
              <a:avLst/>
              <a:gdLst/>
              <a:ahLst/>
              <a:cxnLst/>
              <a:rect l="l" t="t" r="r" b="b"/>
              <a:pathLst>
                <a:path w="2357" h="3066" extrusionOk="0">
                  <a:moveTo>
                    <a:pt x="305" y="0"/>
                  </a:moveTo>
                  <a:lnTo>
                    <a:pt x="204" y="26"/>
                  </a:lnTo>
                  <a:lnTo>
                    <a:pt x="128" y="76"/>
                  </a:lnTo>
                  <a:lnTo>
                    <a:pt x="77" y="152"/>
                  </a:lnTo>
                  <a:lnTo>
                    <a:pt x="52" y="254"/>
                  </a:lnTo>
                  <a:lnTo>
                    <a:pt x="77" y="355"/>
                  </a:lnTo>
                  <a:lnTo>
                    <a:pt x="128" y="431"/>
                  </a:lnTo>
                  <a:lnTo>
                    <a:pt x="204" y="507"/>
                  </a:lnTo>
                  <a:lnTo>
                    <a:pt x="305" y="532"/>
                  </a:lnTo>
                  <a:lnTo>
                    <a:pt x="1521" y="532"/>
                  </a:lnTo>
                  <a:lnTo>
                    <a:pt x="52" y="2660"/>
                  </a:lnTo>
                  <a:lnTo>
                    <a:pt x="26" y="2711"/>
                  </a:lnTo>
                  <a:lnTo>
                    <a:pt x="1" y="2787"/>
                  </a:lnTo>
                  <a:lnTo>
                    <a:pt x="1" y="2863"/>
                  </a:lnTo>
                  <a:lnTo>
                    <a:pt x="26" y="2913"/>
                  </a:lnTo>
                  <a:lnTo>
                    <a:pt x="77" y="2964"/>
                  </a:lnTo>
                  <a:lnTo>
                    <a:pt x="128" y="3015"/>
                  </a:lnTo>
                  <a:lnTo>
                    <a:pt x="204" y="3040"/>
                  </a:lnTo>
                  <a:lnTo>
                    <a:pt x="280" y="3065"/>
                  </a:lnTo>
                  <a:lnTo>
                    <a:pt x="2103" y="3065"/>
                  </a:lnTo>
                  <a:lnTo>
                    <a:pt x="2204" y="3040"/>
                  </a:lnTo>
                  <a:lnTo>
                    <a:pt x="2280" y="2989"/>
                  </a:lnTo>
                  <a:lnTo>
                    <a:pt x="2331" y="2888"/>
                  </a:lnTo>
                  <a:lnTo>
                    <a:pt x="2356" y="2787"/>
                  </a:lnTo>
                  <a:lnTo>
                    <a:pt x="2331" y="2685"/>
                  </a:lnTo>
                  <a:lnTo>
                    <a:pt x="2280" y="2609"/>
                  </a:lnTo>
                  <a:lnTo>
                    <a:pt x="2204" y="2559"/>
                  </a:lnTo>
                  <a:lnTo>
                    <a:pt x="2103" y="2533"/>
                  </a:lnTo>
                  <a:lnTo>
                    <a:pt x="761" y="2533"/>
                  </a:lnTo>
                  <a:lnTo>
                    <a:pt x="2230" y="406"/>
                  </a:lnTo>
                  <a:lnTo>
                    <a:pt x="2255" y="355"/>
                  </a:lnTo>
                  <a:lnTo>
                    <a:pt x="2280" y="279"/>
                  </a:lnTo>
                  <a:lnTo>
                    <a:pt x="2280" y="203"/>
                  </a:lnTo>
                  <a:lnTo>
                    <a:pt x="2255" y="127"/>
                  </a:lnTo>
                  <a:lnTo>
                    <a:pt x="2204" y="76"/>
                  </a:lnTo>
                  <a:lnTo>
                    <a:pt x="2154" y="26"/>
                  </a:lnTo>
                  <a:lnTo>
                    <a:pt x="207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152;p55">
              <a:extLst>
                <a:ext uri="{FF2B5EF4-FFF2-40B4-BE49-F238E27FC236}">
                  <a16:creationId xmlns:a16="http://schemas.microsoft.com/office/drawing/2014/main" id="{26C73C5C-6A09-A247-8A88-E05C7BB888F7}"/>
                </a:ext>
              </a:extLst>
            </p:cNvPr>
            <p:cNvSpPr/>
            <p:nvPr/>
          </p:nvSpPr>
          <p:spPr>
            <a:xfrm>
              <a:off x="1181575" y="2122325"/>
              <a:ext cx="45625" cy="13325"/>
            </a:xfrm>
            <a:custGeom>
              <a:avLst/>
              <a:gdLst/>
              <a:ahLst/>
              <a:cxnLst/>
              <a:rect l="l" t="t" r="r" b="b"/>
              <a:pathLst>
                <a:path w="1825" h="533" extrusionOk="0">
                  <a:moveTo>
                    <a:pt x="254" y="1"/>
                  </a:moveTo>
                  <a:lnTo>
                    <a:pt x="153" y="26"/>
                  </a:lnTo>
                  <a:lnTo>
                    <a:pt x="77" y="77"/>
                  </a:lnTo>
                  <a:lnTo>
                    <a:pt x="26" y="153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57"/>
                  </a:lnTo>
                  <a:lnTo>
                    <a:pt x="153" y="507"/>
                  </a:lnTo>
                  <a:lnTo>
                    <a:pt x="254" y="533"/>
                  </a:lnTo>
                  <a:lnTo>
                    <a:pt x="1546" y="533"/>
                  </a:lnTo>
                  <a:lnTo>
                    <a:pt x="1647" y="507"/>
                  </a:lnTo>
                  <a:lnTo>
                    <a:pt x="1748" y="457"/>
                  </a:lnTo>
                  <a:lnTo>
                    <a:pt x="1799" y="355"/>
                  </a:lnTo>
                  <a:lnTo>
                    <a:pt x="1824" y="254"/>
                  </a:lnTo>
                  <a:lnTo>
                    <a:pt x="1799" y="153"/>
                  </a:lnTo>
                  <a:lnTo>
                    <a:pt x="1748" y="77"/>
                  </a:lnTo>
                  <a:lnTo>
                    <a:pt x="1647" y="26"/>
                  </a:lnTo>
                  <a:lnTo>
                    <a:pt x="15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153;p55">
              <a:extLst>
                <a:ext uri="{FF2B5EF4-FFF2-40B4-BE49-F238E27FC236}">
                  <a16:creationId xmlns:a16="http://schemas.microsoft.com/office/drawing/2014/main" id="{4CAAB0BD-E219-A44C-A56B-24B5D0F9F693}"/>
                </a:ext>
              </a:extLst>
            </p:cNvPr>
            <p:cNvSpPr/>
            <p:nvPr/>
          </p:nvSpPr>
          <p:spPr>
            <a:xfrm>
              <a:off x="1112550" y="1929850"/>
              <a:ext cx="292575" cy="446425"/>
            </a:xfrm>
            <a:custGeom>
              <a:avLst/>
              <a:gdLst/>
              <a:ahLst/>
              <a:cxnLst/>
              <a:rect l="l" t="t" r="r" b="b"/>
              <a:pathLst>
                <a:path w="11703" h="17857" extrusionOk="0">
                  <a:moveTo>
                    <a:pt x="10233" y="2026"/>
                  </a:moveTo>
                  <a:lnTo>
                    <a:pt x="10309" y="2052"/>
                  </a:lnTo>
                  <a:lnTo>
                    <a:pt x="10335" y="2128"/>
                  </a:lnTo>
                  <a:lnTo>
                    <a:pt x="10335" y="2786"/>
                  </a:lnTo>
                  <a:lnTo>
                    <a:pt x="10309" y="2837"/>
                  </a:lnTo>
                  <a:lnTo>
                    <a:pt x="10233" y="2862"/>
                  </a:lnTo>
                  <a:lnTo>
                    <a:pt x="9524" y="2862"/>
                  </a:lnTo>
                  <a:lnTo>
                    <a:pt x="9524" y="2026"/>
                  </a:lnTo>
                  <a:close/>
                  <a:moveTo>
                    <a:pt x="10233" y="4813"/>
                  </a:moveTo>
                  <a:lnTo>
                    <a:pt x="10309" y="4838"/>
                  </a:lnTo>
                  <a:lnTo>
                    <a:pt x="10335" y="4888"/>
                  </a:lnTo>
                  <a:lnTo>
                    <a:pt x="10335" y="5547"/>
                  </a:lnTo>
                  <a:lnTo>
                    <a:pt x="10309" y="5623"/>
                  </a:lnTo>
                  <a:lnTo>
                    <a:pt x="10233" y="5648"/>
                  </a:lnTo>
                  <a:lnTo>
                    <a:pt x="9524" y="5648"/>
                  </a:lnTo>
                  <a:lnTo>
                    <a:pt x="9524" y="4813"/>
                  </a:lnTo>
                  <a:close/>
                  <a:moveTo>
                    <a:pt x="11019" y="6155"/>
                  </a:moveTo>
                  <a:lnTo>
                    <a:pt x="11095" y="6180"/>
                  </a:lnTo>
                  <a:lnTo>
                    <a:pt x="11120" y="6256"/>
                  </a:lnTo>
                  <a:lnTo>
                    <a:pt x="11120" y="6915"/>
                  </a:lnTo>
                  <a:lnTo>
                    <a:pt x="11095" y="6965"/>
                  </a:lnTo>
                  <a:lnTo>
                    <a:pt x="11019" y="6991"/>
                  </a:lnTo>
                  <a:lnTo>
                    <a:pt x="9524" y="6991"/>
                  </a:lnTo>
                  <a:lnTo>
                    <a:pt x="9524" y="6155"/>
                  </a:lnTo>
                  <a:close/>
                  <a:moveTo>
                    <a:pt x="10259" y="8966"/>
                  </a:moveTo>
                  <a:lnTo>
                    <a:pt x="10335" y="8992"/>
                  </a:lnTo>
                  <a:lnTo>
                    <a:pt x="10360" y="9068"/>
                  </a:lnTo>
                  <a:lnTo>
                    <a:pt x="10360" y="9726"/>
                  </a:lnTo>
                  <a:lnTo>
                    <a:pt x="10335" y="9777"/>
                  </a:lnTo>
                  <a:lnTo>
                    <a:pt x="10259" y="9802"/>
                  </a:lnTo>
                  <a:lnTo>
                    <a:pt x="9524" y="9802"/>
                  </a:lnTo>
                  <a:lnTo>
                    <a:pt x="9524" y="8966"/>
                  </a:lnTo>
                  <a:close/>
                  <a:moveTo>
                    <a:pt x="11095" y="10334"/>
                  </a:moveTo>
                  <a:lnTo>
                    <a:pt x="11145" y="10359"/>
                  </a:lnTo>
                  <a:lnTo>
                    <a:pt x="11171" y="10410"/>
                  </a:lnTo>
                  <a:lnTo>
                    <a:pt x="11171" y="11094"/>
                  </a:lnTo>
                  <a:lnTo>
                    <a:pt x="11145" y="11144"/>
                  </a:lnTo>
                  <a:lnTo>
                    <a:pt x="11095" y="11170"/>
                  </a:lnTo>
                  <a:lnTo>
                    <a:pt x="9524" y="11170"/>
                  </a:lnTo>
                  <a:lnTo>
                    <a:pt x="9524" y="10334"/>
                  </a:lnTo>
                  <a:close/>
                  <a:moveTo>
                    <a:pt x="10740" y="11702"/>
                  </a:moveTo>
                  <a:lnTo>
                    <a:pt x="10816" y="11727"/>
                  </a:lnTo>
                  <a:lnTo>
                    <a:pt x="10841" y="11778"/>
                  </a:lnTo>
                  <a:lnTo>
                    <a:pt x="10841" y="12436"/>
                  </a:lnTo>
                  <a:lnTo>
                    <a:pt x="10816" y="12512"/>
                  </a:lnTo>
                  <a:lnTo>
                    <a:pt x="10740" y="12537"/>
                  </a:lnTo>
                  <a:lnTo>
                    <a:pt x="9524" y="12537"/>
                  </a:lnTo>
                  <a:lnTo>
                    <a:pt x="9524" y="11702"/>
                  </a:lnTo>
                  <a:close/>
                  <a:moveTo>
                    <a:pt x="10284" y="13044"/>
                  </a:moveTo>
                  <a:lnTo>
                    <a:pt x="10335" y="13069"/>
                  </a:lnTo>
                  <a:lnTo>
                    <a:pt x="10360" y="13145"/>
                  </a:lnTo>
                  <a:lnTo>
                    <a:pt x="10360" y="13804"/>
                  </a:lnTo>
                  <a:lnTo>
                    <a:pt x="10335" y="13855"/>
                  </a:lnTo>
                  <a:lnTo>
                    <a:pt x="10284" y="13880"/>
                  </a:lnTo>
                  <a:lnTo>
                    <a:pt x="9524" y="13880"/>
                  </a:lnTo>
                  <a:lnTo>
                    <a:pt x="9524" y="13044"/>
                  </a:lnTo>
                  <a:close/>
                  <a:moveTo>
                    <a:pt x="6865" y="15906"/>
                  </a:moveTo>
                  <a:lnTo>
                    <a:pt x="6865" y="17299"/>
                  </a:lnTo>
                  <a:lnTo>
                    <a:pt x="5928" y="16818"/>
                  </a:lnTo>
                  <a:lnTo>
                    <a:pt x="5826" y="16793"/>
                  </a:lnTo>
                  <a:lnTo>
                    <a:pt x="5725" y="16767"/>
                  </a:lnTo>
                  <a:lnTo>
                    <a:pt x="5624" y="16793"/>
                  </a:lnTo>
                  <a:lnTo>
                    <a:pt x="5522" y="16818"/>
                  </a:lnTo>
                  <a:lnTo>
                    <a:pt x="4585" y="17299"/>
                  </a:lnTo>
                  <a:lnTo>
                    <a:pt x="4585" y="15906"/>
                  </a:lnTo>
                  <a:close/>
                  <a:moveTo>
                    <a:pt x="4940" y="0"/>
                  </a:moveTo>
                  <a:lnTo>
                    <a:pt x="4839" y="26"/>
                  </a:lnTo>
                  <a:lnTo>
                    <a:pt x="4763" y="76"/>
                  </a:lnTo>
                  <a:lnTo>
                    <a:pt x="4712" y="152"/>
                  </a:lnTo>
                  <a:lnTo>
                    <a:pt x="4687" y="279"/>
                  </a:lnTo>
                  <a:lnTo>
                    <a:pt x="4712" y="380"/>
                  </a:lnTo>
                  <a:lnTo>
                    <a:pt x="4763" y="456"/>
                  </a:lnTo>
                  <a:lnTo>
                    <a:pt x="4839" y="507"/>
                  </a:lnTo>
                  <a:lnTo>
                    <a:pt x="4940" y="532"/>
                  </a:lnTo>
                  <a:lnTo>
                    <a:pt x="8638" y="532"/>
                  </a:lnTo>
                  <a:lnTo>
                    <a:pt x="8714" y="557"/>
                  </a:lnTo>
                  <a:lnTo>
                    <a:pt x="8790" y="608"/>
                  </a:lnTo>
                  <a:lnTo>
                    <a:pt x="8866" y="659"/>
                  </a:lnTo>
                  <a:lnTo>
                    <a:pt x="8916" y="709"/>
                  </a:lnTo>
                  <a:lnTo>
                    <a:pt x="8967" y="785"/>
                  </a:lnTo>
                  <a:lnTo>
                    <a:pt x="8992" y="887"/>
                  </a:lnTo>
                  <a:lnTo>
                    <a:pt x="8992" y="963"/>
                  </a:lnTo>
                  <a:lnTo>
                    <a:pt x="8992" y="14969"/>
                  </a:lnTo>
                  <a:lnTo>
                    <a:pt x="8992" y="15045"/>
                  </a:lnTo>
                  <a:lnTo>
                    <a:pt x="8967" y="15121"/>
                  </a:lnTo>
                  <a:lnTo>
                    <a:pt x="8916" y="15197"/>
                  </a:lnTo>
                  <a:lnTo>
                    <a:pt x="8866" y="15273"/>
                  </a:lnTo>
                  <a:lnTo>
                    <a:pt x="8790" y="15324"/>
                  </a:lnTo>
                  <a:lnTo>
                    <a:pt x="8714" y="15349"/>
                  </a:lnTo>
                  <a:lnTo>
                    <a:pt x="8638" y="15374"/>
                  </a:lnTo>
                  <a:lnTo>
                    <a:pt x="8562" y="15400"/>
                  </a:lnTo>
                  <a:lnTo>
                    <a:pt x="254" y="15400"/>
                  </a:lnTo>
                  <a:lnTo>
                    <a:pt x="153" y="15425"/>
                  </a:lnTo>
                  <a:lnTo>
                    <a:pt x="77" y="15476"/>
                  </a:lnTo>
                  <a:lnTo>
                    <a:pt x="26" y="15552"/>
                  </a:lnTo>
                  <a:lnTo>
                    <a:pt x="1" y="15653"/>
                  </a:lnTo>
                  <a:lnTo>
                    <a:pt x="26" y="15754"/>
                  </a:lnTo>
                  <a:lnTo>
                    <a:pt x="77" y="15830"/>
                  </a:lnTo>
                  <a:lnTo>
                    <a:pt x="153" y="15906"/>
                  </a:lnTo>
                  <a:lnTo>
                    <a:pt x="4079" y="15906"/>
                  </a:lnTo>
                  <a:lnTo>
                    <a:pt x="4079" y="17426"/>
                  </a:lnTo>
                  <a:lnTo>
                    <a:pt x="4079" y="17552"/>
                  </a:lnTo>
                  <a:lnTo>
                    <a:pt x="4129" y="17654"/>
                  </a:lnTo>
                  <a:lnTo>
                    <a:pt x="4180" y="17730"/>
                  </a:lnTo>
                  <a:lnTo>
                    <a:pt x="4281" y="17806"/>
                  </a:lnTo>
                  <a:lnTo>
                    <a:pt x="4357" y="17831"/>
                  </a:lnTo>
                  <a:lnTo>
                    <a:pt x="4459" y="17856"/>
                  </a:lnTo>
                  <a:lnTo>
                    <a:pt x="4560" y="17856"/>
                  </a:lnTo>
                  <a:lnTo>
                    <a:pt x="4712" y="17831"/>
                  </a:lnTo>
                  <a:lnTo>
                    <a:pt x="5725" y="17299"/>
                  </a:lnTo>
                  <a:lnTo>
                    <a:pt x="6763" y="17831"/>
                  </a:lnTo>
                  <a:lnTo>
                    <a:pt x="6865" y="17856"/>
                  </a:lnTo>
                  <a:lnTo>
                    <a:pt x="7067" y="17856"/>
                  </a:lnTo>
                  <a:lnTo>
                    <a:pt x="7169" y="17806"/>
                  </a:lnTo>
                  <a:lnTo>
                    <a:pt x="7270" y="17730"/>
                  </a:lnTo>
                  <a:lnTo>
                    <a:pt x="7321" y="17654"/>
                  </a:lnTo>
                  <a:lnTo>
                    <a:pt x="7371" y="17552"/>
                  </a:lnTo>
                  <a:lnTo>
                    <a:pt x="7397" y="17426"/>
                  </a:lnTo>
                  <a:lnTo>
                    <a:pt x="7397" y="15906"/>
                  </a:lnTo>
                  <a:lnTo>
                    <a:pt x="8739" y="15906"/>
                  </a:lnTo>
                  <a:lnTo>
                    <a:pt x="8916" y="15830"/>
                  </a:lnTo>
                  <a:lnTo>
                    <a:pt x="9094" y="15754"/>
                  </a:lnTo>
                  <a:lnTo>
                    <a:pt x="9220" y="15627"/>
                  </a:lnTo>
                  <a:lnTo>
                    <a:pt x="9347" y="15501"/>
                  </a:lnTo>
                  <a:lnTo>
                    <a:pt x="9448" y="15324"/>
                  </a:lnTo>
                  <a:lnTo>
                    <a:pt x="9499" y="15146"/>
                  </a:lnTo>
                  <a:lnTo>
                    <a:pt x="9524" y="14969"/>
                  </a:lnTo>
                  <a:lnTo>
                    <a:pt x="9524" y="14412"/>
                  </a:lnTo>
                  <a:lnTo>
                    <a:pt x="10411" y="14412"/>
                  </a:lnTo>
                  <a:lnTo>
                    <a:pt x="10512" y="14361"/>
                  </a:lnTo>
                  <a:lnTo>
                    <a:pt x="10613" y="14310"/>
                  </a:lnTo>
                  <a:lnTo>
                    <a:pt x="10715" y="14234"/>
                  </a:lnTo>
                  <a:lnTo>
                    <a:pt x="10791" y="14158"/>
                  </a:lnTo>
                  <a:lnTo>
                    <a:pt x="10841" y="14032"/>
                  </a:lnTo>
                  <a:lnTo>
                    <a:pt x="10867" y="13931"/>
                  </a:lnTo>
                  <a:lnTo>
                    <a:pt x="10892" y="13804"/>
                  </a:lnTo>
                  <a:lnTo>
                    <a:pt x="10892" y="13044"/>
                  </a:lnTo>
                  <a:lnTo>
                    <a:pt x="10993" y="13019"/>
                  </a:lnTo>
                  <a:lnTo>
                    <a:pt x="11069" y="12968"/>
                  </a:lnTo>
                  <a:lnTo>
                    <a:pt x="11171" y="12892"/>
                  </a:lnTo>
                  <a:lnTo>
                    <a:pt x="11221" y="12841"/>
                  </a:lnTo>
                  <a:lnTo>
                    <a:pt x="11297" y="12740"/>
                  </a:lnTo>
                  <a:lnTo>
                    <a:pt x="11323" y="12664"/>
                  </a:lnTo>
                  <a:lnTo>
                    <a:pt x="11348" y="12563"/>
                  </a:lnTo>
                  <a:lnTo>
                    <a:pt x="11373" y="12436"/>
                  </a:lnTo>
                  <a:lnTo>
                    <a:pt x="11373" y="11778"/>
                  </a:lnTo>
                  <a:lnTo>
                    <a:pt x="11348" y="11626"/>
                  </a:lnTo>
                  <a:lnTo>
                    <a:pt x="11474" y="11550"/>
                  </a:lnTo>
                  <a:lnTo>
                    <a:pt x="11601" y="11423"/>
                  </a:lnTo>
                  <a:lnTo>
                    <a:pt x="11677" y="11246"/>
                  </a:lnTo>
                  <a:lnTo>
                    <a:pt x="11702" y="11094"/>
                  </a:lnTo>
                  <a:lnTo>
                    <a:pt x="11702" y="10410"/>
                  </a:lnTo>
                  <a:lnTo>
                    <a:pt x="11677" y="10309"/>
                  </a:lnTo>
                  <a:lnTo>
                    <a:pt x="11652" y="10182"/>
                  </a:lnTo>
                  <a:lnTo>
                    <a:pt x="11601" y="10081"/>
                  </a:lnTo>
                  <a:lnTo>
                    <a:pt x="11525" y="9979"/>
                  </a:lnTo>
                  <a:lnTo>
                    <a:pt x="11424" y="9903"/>
                  </a:lnTo>
                  <a:lnTo>
                    <a:pt x="11323" y="9853"/>
                  </a:lnTo>
                  <a:lnTo>
                    <a:pt x="11196" y="9827"/>
                  </a:lnTo>
                  <a:lnTo>
                    <a:pt x="11095" y="9802"/>
                  </a:lnTo>
                  <a:lnTo>
                    <a:pt x="10867" y="9802"/>
                  </a:lnTo>
                  <a:lnTo>
                    <a:pt x="10867" y="9068"/>
                  </a:lnTo>
                  <a:lnTo>
                    <a:pt x="10867" y="8941"/>
                  </a:lnTo>
                  <a:lnTo>
                    <a:pt x="10816" y="8814"/>
                  </a:lnTo>
                  <a:lnTo>
                    <a:pt x="10765" y="8713"/>
                  </a:lnTo>
                  <a:lnTo>
                    <a:pt x="10689" y="8637"/>
                  </a:lnTo>
                  <a:lnTo>
                    <a:pt x="10613" y="8561"/>
                  </a:lnTo>
                  <a:lnTo>
                    <a:pt x="10512" y="8485"/>
                  </a:lnTo>
                  <a:lnTo>
                    <a:pt x="10385" y="8460"/>
                  </a:lnTo>
                  <a:lnTo>
                    <a:pt x="9524" y="8460"/>
                  </a:lnTo>
                  <a:lnTo>
                    <a:pt x="9524" y="7523"/>
                  </a:lnTo>
                  <a:lnTo>
                    <a:pt x="11145" y="7523"/>
                  </a:lnTo>
                  <a:lnTo>
                    <a:pt x="11272" y="7472"/>
                  </a:lnTo>
                  <a:lnTo>
                    <a:pt x="11373" y="7421"/>
                  </a:lnTo>
                  <a:lnTo>
                    <a:pt x="11474" y="7345"/>
                  </a:lnTo>
                  <a:lnTo>
                    <a:pt x="11525" y="7244"/>
                  </a:lnTo>
                  <a:lnTo>
                    <a:pt x="11601" y="7143"/>
                  </a:lnTo>
                  <a:lnTo>
                    <a:pt x="11626" y="7041"/>
                  </a:lnTo>
                  <a:lnTo>
                    <a:pt x="11652" y="6915"/>
                  </a:lnTo>
                  <a:lnTo>
                    <a:pt x="11652" y="6256"/>
                  </a:lnTo>
                  <a:lnTo>
                    <a:pt x="11626" y="6130"/>
                  </a:lnTo>
                  <a:lnTo>
                    <a:pt x="11601" y="6003"/>
                  </a:lnTo>
                  <a:lnTo>
                    <a:pt x="11525" y="5902"/>
                  </a:lnTo>
                  <a:lnTo>
                    <a:pt x="11474" y="5826"/>
                  </a:lnTo>
                  <a:lnTo>
                    <a:pt x="11373" y="5750"/>
                  </a:lnTo>
                  <a:lnTo>
                    <a:pt x="11272" y="5699"/>
                  </a:lnTo>
                  <a:lnTo>
                    <a:pt x="11145" y="5648"/>
                  </a:lnTo>
                  <a:lnTo>
                    <a:pt x="10867" y="5648"/>
                  </a:lnTo>
                  <a:lnTo>
                    <a:pt x="10867" y="4888"/>
                  </a:lnTo>
                  <a:lnTo>
                    <a:pt x="10841" y="4762"/>
                  </a:lnTo>
                  <a:lnTo>
                    <a:pt x="10816" y="4661"/>
                  </a:lnTo>
                  <a:lnTo>
                    <a:pt x="10740" y="4559"/>
                  </a:lnTo>
                  <a:lnTo>
                    <a:pt x="10689" y="4458"/>
                  </a:lnTo>
                  <a:lnTo>
                    <a:pt x="10588" y="4382"/>
                  </a:lnTo>
                  <a:lnTo>
                    <a:pt x="10487" y="4331"/>
                  </a:lnTo>
                  <a:lnTo>
                    <a:pt x="10360" y="4281"/>
                  </a:lnTo>
                  <a:lnTo>
                    <a:pt x="9524" y="4281"/>
                  </a:lnTo>
                  <a:lnTo>
                    <a:pt x="9524" y="3394"/>
                  </a:lnTo>
                  <a:lnTo>
                    <a:pt x="10233" y="3394"/>
                  </a:lnTo>
                  <a:lnTo>
                    <a:pt x="10360" y="3369"/>
                  </a:lnTo>
                  <a:lnTo>
                    <a:pt x="10487" y="3343"/>
                  </a:lnTo>
                  <a:lnTo>
                    <a:pt x="10588" y="3293"/>
                  </a:lnTo>
                  <a:lnTo>
                    <a:pt x="10689" y="3217"/>
                  </a:lnTo>
                  <a:lnTo>
                    <a:pt x="10740" y="3116"/>
                  </a:lnTo>
                  <a:lnTo>
                    <a:pt x="10816" y="3014"/>
                  </a:lnTo>
                  <a:lnTo>
                    <a:pt x="10841" y="2913"/>
                  </a:lnTo>
                  <a:lnTo>
                    <a:pt x="10867" y="2786"/>
                  </a:lnTo>
                  <a:lnTo>
                    <a:pt x="10867" y="2128"/>
                  </a:lnTo>
                  <a:lnTo>
                    <a:pt x="10841" y="2001"/>
                  </a:lnTo>
                  <a:lnTo>
                    <a:pt x="10816" y="1874"/>
                  </a:lnTo>
                  <a:lnTo>
                    <a:pt x="10740" y="1773"/>
                  </a:lnTo>
                  <a:lnTo>
                    <a:pt x="10689" y="1672"/>
                  </a:lnTo>
                  <a:lnTo>
                    <a:pt x="10588" y="1621"/>
                  </a:lnTo>
                  <a:lnTo>
                    <a:pt x="10487" y="1545"/>
                  </a:lnTo>
                  <a:lnTo>
                    <a:pt x="10360" y="1520"/>
                  </a:lnTo>
                  <a:lnTo>
                    <a:pt x="10233" y="1495"/>
                  </a:lnTo>
                  <a:lnTo>
                    <a:pt x="9524" y="1495"/>
                  </a:lnTo>
                  <a:lnTo>
                    <a:pt x="9524" y="963"/>
                  </a:lnTo>
                  <a:lnTo>
                    <a:pt x="9499" y="760"/>
                  </a:lnTo>
                  <a:lnTo>
                    <a:pt x="9448" y="583"/>
                  </a:lnTo>
                  <a:lnTo>
                    <a:pt x="9347" y="431"/>
                  </a:lnTo>
                  <a:lnTo>
                    <a:pt x="9220" y="279"/>
                  </a:lnTo>
                  <a:lnTo>
                    <a:pt x="9094" y="178"/>
                  </a:lnTo>
                  <a:lnTo>
                    <a:pt x="8916" y="76"/>
                  </a:lnTo>
                  <a:lnTo>
                    <a:pt x="8739" y="26"/>
                  </a:lnTo>
                  <a:lnTo>
                    <a:pt x="85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154;p55">
              <a:extLst>
                <a:ext uri="{FF2B5EF4-FFF2-40B4-BE49-F238E27FC236}">
                  <a16:creationId xmlns:a16="http://schemas.microsoft.com/office/drawing/2014/main" id="{726C7D75-8C37-7642-9FE9-93AC1EE87D06}"/>
                </a:ext>
              </a:extLst>
            </p:cNvPr>
            <p:cNvSpPr/>
            <p:nvPr/>
          </p:nvSpPr>
          <p:spPr>
            <a:xfrm>
              <a:off x="1090400" y="2064075"/>
              <a:ext cx="221000" cy="128575"/>
            </a:xfrm>
            <a:custGeom>
              <a:avLst/>
              <a:gdLst/>
              <a:ahLst/>
              <a:cxnLst/>
              <a:rect l="l" t="t" r="r" b="b"/>
              <a:pathLst>
                <a:path w="8840" h="5143" extrusionOk="0">
                  <a:moveTo>
                    <a:pt x="608" y="1"/>
                  </a:moveTo>
                  <a:lnTo>
                    <a:pt x="482" y="26"/>
                  </a:lnTo>
                  <a:lnTo>
                    <a:pt x="380" y="51"/>
                  </a:lnTo>
                  <a:lnTo>
                    <a:pt x="279" y="102"/>
                  </a:lnTo>
                  <a:lnTo>
                    <a:pt x="178" y="178"/>
                  </a:lnTo>
                  <a:lnTo>
                    <a:pt x="102" y="279"/>
                  </a:lnTo>
                  <a:lnTo>
                    <a:pt x="51" y="381"/>
                  </a:lnTo>
                  <a:lnTo>
                    <a:pt x="0" y="507"/>
                  </a:lnTo>
                  <a:lnTo>
                    <a:pt x="0" y="609"/>
                  </a:lnTo>
                  <a:lnTo>
                    <a:pt x="0" y="4534"/>
                  </a:lnTo>
                  <a:lnTo>
                    <a:pt x="0" y="4661"/>
                  </a:lnTo>
                  <a:lnTo>
                    <a:pt x="51" y="4762"/>
                  </a:lnTo>
                  <a:lnTo>
                    <a:pt x="102" y="4864"/>
                  </a:lnTo>
                  <a:lnTo>
                    <a:pt x="178" y="4965"/>
                  </a:lnTo>
                  <a:lnTo>
                    <a:pt x="279" y="5041"/>
                  </a:lnTo>
                  <a:lnTo>
                    <a:pt x="380" y="5092"/>
                  </a:lnTo>
                  <a:lnTo>
                    <a:pt x="482" y="5117"/>
                  </a:lnTo>
                  <a:lnTo>
                    <a:pt x="608" y="5142"/>
                  </a:lnTo>
                  <a:lnTo>
                    <a:pt x="8207" y="5142"/>
                  </a:lnTo>
                  <a:lnTo>
                    <a:pt x="8333" y="5117"/>
                  </a:lnTo>
                  <a:lnTo>
                    <a:pt x="8460" y="5092"/>
                  </a:lnTo>
                  <a:lnTo>
                    <a:pt x="8561" y="5041"/>
                  </a:lnTo>
                  <a:lnTo>
                    <a:pt x="8637" y="4965"/>
                  </a:lnTo>
                  <a:lnTo>
                    <a:pt x="8713" y="4864"/>
                  </a:lnTo>
                  <a:lnTo>
                    <a:pt x="8789" y="4762"/>
                  </a:lnTo>
                  <a:lnTo>
                    <a:pt x="8815" y="4661"/>
                  </a:lnTo>
                  <a:lnTo>
                    <a:pt x="8840" y="4534"/>
                  </a:lnTo>
                  <a:lnTo>
                    <a:pt x="8840" y="2913"/>
                  </a:lnTo>
                  <a:lnTo>
                    <a:pt x="8815" y="2812"/>
                  </a:lnTo>
                  <a:lnTo>
                    <a:pt x="8764" y="2711"/>
                  </a:lnTo>
                  <a:lnTo>
                    <a:pt x="8663" y="2660"/>
                  </a:lnTo>
                  <a:lnTo>
                    <a:pt x="8561" y="2635"/>
                  </a:lnTo>
                  <a:lnTo>
                    <a:pt x="8460" y="2660"/>
                  </a:lnTo>
                  <a:lnTo>
                    <a:pt x="8384" y="2711"/>
                  </a:lnTo>
                  <a:lnTo>
                    <a:pt x="8333" y="2812"/>
                  </a:lnTo>
                  <a:lnTo>
                    <a:pt x="8308" y="2913"/>
                  </a:lnTo>
                  <a:lnTo>
                    <a:pt x="8308" y="4534"/>
                  </a:lnTo>
                  <a:lnTo>
                    <a:pt x="8283" y="4585"/>
                  </a:lnTo>
                  <a:lnTo>
                    <a:pt x="8207" y="4610"/>
                  </a:lnTo>
                  <a:lnTo>
                    <a:pt x="608" y="4610"/>
                  </a:lnTo>
                  <a:lnTo>
                    <a:pt x="558" y="4585"/>
                  </a:lnTo>
                  <a:lnTo>
                    <a:pt x="532" y="4534"/>
                  </a:lnTo>
                  <a:lnTo>
                    <a:pt x="532" y="609"/>
                  </a:lnTo>
                  <a:lnTo>
                    <a:pt x="558" y="558"/>
                  </a:lnTo>
                  <a:lnTo>
                    <a:pt x="608" y="533"/>
                  </a:lnTo>
                  <a:lnTo>
                    <a:pt x="8207" y="533"/>
                  </a:lnTo>
                  <a:lnTo>
                    <a:pt x="8283" y="558"/>
                  </a:lnTo>
                  <a:lnTo>
                    <a:pt x="8308" y="609"/>
                  </a:lnTo>
                  <a:lnTo>
                    <a:pt x="8308" y="1672"/>
                  </a:lnTo>
                  <a:lnTo>
                    <a:pt x="8333" y="1774"/>
                  </a:lnTo>
                  <a:lnTo>
                    <a:pt x="8384" y="1875"/>
                  </a:lnTo>
                  <a:lnTo>
                    <a:pt x="8460" y="1926"/>
                  </a:lnTo>
                  <a:lnTo>
                    <a:pt x="8561" y="1951"/>
                  </a:lnTo>
                  <a:lnTo>
                    <a:pt x="8663" y="1926"/>
                  </a:lnTo>
                  <a:lnTo>
                    <a:pt x="8764" y="1875"/>
                  </a:lnTo>
                  <a:lnTo>
                    <a:pt x="8815" y="1774"/>
                  </a:lnTo>
                  <a:lnTo>
                    <a:pt x="8840" y="1672"/>
                  </a:lnTo>
                  <a:lnTo>
                    <a:pt x="8840" y="609"/>
                  </a:lnTo>
                  <a:lnTo>
                    <a:pt x="8815" y="507"/>
                  </a:lnTo>
                  <a:lnTo>
                    <a:pt x="8789" y="381"/>
                  </a:lnTo>
                  <a:lnTo>
                    <a:pt x="8713" y="279"/>
                  </a:lnTo>
                  <a:lnTo>
                    <a:pt x="8637" y="178"/>
                  </a:lnTo>
                  <a:lnTo>
                    <a:pt x="8561" y="102"/>
                  </a:lnTo>
                  <a:lnTo>
                    <a:pt x="8460" y="51"/>
                  </a:lnTo>
                  <a:lnTo>
                    <a:pt x="8333" y="26"/>
                  </a:lnTo>
                  <a:lnTo>
                    <a:pt x="820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38055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2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E9C62C-23E5-4E4F-B211-A41DEA29B804}"/>
              </a:ext>
            </a:extLst>
          </p:cNvPr>
          <p:cNvSpPr/>
          <p:nvPr/>
        </p:nvSpPr>
        <p:spPr>
          <a:xfrm>
            <a:off x="3275462" y="821209"/>
            <a:ext cx="396070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They </a:t>
            </a: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the same school.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7F9F2F-AB18-1C4C-8EFA-D48AB30FEC39}"/>
              </a:ext>
            </a:extLst>
          </p:cNvPr>
          <p:cNvSpPr/>
          <p:nvPr/>
        </p:nvSpPr>
        <p:spPr>
          <a:xfrm>
            <a:off x="4152774" y="1383340"/>
            <a:ext cx="75354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 inf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2064A3-2957-1440-85C6-3CC47FD290DD}"/>
              </a:ext>
            </a:extLst>
          </p:cNvPr>
          <p:cNvSpPr/>
          <p:nvPr/>
        </p:nvSpPr>
        <p:spPr>
          <a:xfrm>
            <a:off x="3643597" y="2298311"/>
            <a:ext cx="2609476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70B1F1-EF0B-404F-9707-74B131E43B77}"/>
              </a:ext>
            </a:extLst>
          </p:cNvPr>
          <p:cNvSpPr/>
          <p:nvPr/>
        </p:nvSpPr>
        <p:spPr>
          <a:xfrm>
            <a:off x="6148321" y="2298310"/>
            <a:ext cx="1222578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V inf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C73D056-CADC-E140-A29F-592C7AC631DA}"/>
              </a:ext>
            </a:extLst>
          </p:cNvPr>
          <p:cNvSpPr/>
          <p:nvPr/>
        </p:nvSpPr>
        <p:spPr>
          <a:xfrm>
            <a:off x="613934" y="2298310"/>
            <a:ext cx="1897064" cy="71324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(+) Positive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D9805-1AB9-AD4E-A421-A6C165C3A3FD}"/>
              </a:ext>
            </a:extLst>
          </p:cNvPr>
          <p:cNvSpPr/>
          <p:nvPr/>
        </p:nvSpPr>
        <p:spPr>
          <a:xfrm>
            <a:off x="3275462" y="2830818"/>
            <a:ext cx="337009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Peter </a:t>
            </a: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near school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DAA190-7B45-F84D-BAFF-290F71DEE68F}"/>
              </a:ext>
            </a:extLst>
          </p:cNvPr>
          <p:cNvSpPr/>
          <p:nvPr/>
        </p:nvSpPr>
        <p:spPr>
          <a:xfrm>
            <a:off x="4190543" y="3348144"/>
            <a:ext cx="956224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en-US" sz="2400" b="1" kern="12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s/es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3A4C3A-5378-5E49-B89E-A11A60E2173C}"/>
              </a:ext>
            </a:extLst>
          </p:cNvPr>
          <p:cNvSpPr/>
          <p:nvPr/>
        </p:nvSpPr>
        <p:spPr>
          <a:xfrm>
            <a:off x="3643596" y="4075716"/>
            <a:ext cx="1771896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2E50E5-B457-3243-B193-695166400254}"/>
              </a:ext>
            </a:extLst>
          </p:cNvPr>
          <p:cNvSpPr/>
          <p:nvPr/>
        </p:nvSpPr>
        <p:spPr>
          <a:xfrm>
            <a:off x="5368127" y="4075715"/>
            <a:ext cx="1560388" cy="653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V s/es</a:t>
            </a:r>
          </a:p>
        </p:txBody>
      </p:sp>
      <p:sp>
        <p:nvSpPr>
          <p:cNvPr id="19" name="Title 4">
            <a:extLst>
              <a:ext uri="{FF2B5EF4-FFF2-40B4-BE49-F238E27FC236}">
                <a16:creationId xmlns:a16="http://schemas.microsoft.com/office/drawing/2014/main" id="{2D2E116D-DC0B-AE47-9AD6-7C1A06325344}"/>
              </a:ext>
            </a:extLst>
          </p:cNvPr>
          <p:cNvSpPr txBox="1">
            <a:spLocks/>
          </p:cNvSpPr>
          <p:nvPr/>
        </p:nvSpPr>
        <p:spPr>
          <a:xfrm>
            <a:off x="0" y="148118"/>
            <a:ext cx="4760843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 - Form</a:t>
            </a:r>
          </a:p>
        </p:txBody>
      </p:sp>
    </p:spTree>
    <p:extLst>
      <p:ext uri="{BB962C8B-B14F-4D97-AF65-F5344CB8AC3E}">
        <p14:creationId xmlns:p14="http://schemas.microsoft.com/office/powerpoint/2010/main" val="400300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4">
            <a:extLst>
              <a:ext uri="{FF2B5EF4-FFF2-40B4-BE49-F238E27FC236}">
                <a16:creationId xmlns:a16="http://schemas.microsoft.com/office/drawing/2014/main" id="{2D2E116D-DC0B-AE47-9AD6-7C1A06325344}"/>
              </a:ext>
            </a:extLst>
          </p:cNvPr>
          <p:cNvSpPr txBox="1">
            <a:spLocks/>
          </p:cNvSpPr>
          <p:nvPr/>
        </p:nvSpPr>
        <p:spPr>
          <a:xfrm>
            <a:off x="0" y="148118"/>
            <a:ext cx="4760843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 - Form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3310D1-D330-DC4E-9FB1-CA65D9F717B6}"/>
              </a:ext>
            </a:extLst>
          </p:cNvPr>
          <p:cNvSpPr/>
          <p:nvPr/>
        </p:nvSpPr>
        <p:spPr>
          <a:xfrm>
            <a:off x="2766363" y="870643"/>
            <a:ext cx="2952027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I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don’t have 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sister.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D1DD63-6957-4D47-90E6-482EE2E14A6E}"/>
              </a:ext>
            </a:extLst>
          </p:cNvPr>
          <p:cNvSpPr/>
          <p:nvPr/>
        </p:nvSpPr>
        <p:spPr>
          <a:xfrm>
            <a:off x="3316566" y="1409017"/>
            <a:ext cx="1316386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don’t + V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4F9D28-F582-DA43-97E4-068E4A5B4301}"/>
              </a:ext>
            </a:extLst>
          </p:cNvPr>
          <p:cNvSpPr/>
          <p:nvPr/>
        </p:nvSpPr>
        <p:spPr>
          <a:xfrm>
            <a:off x="3134497" y="2347745"/>
            <a:ext cx="2731319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 You/ We/ They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B199C8-C68D-AC46-A4A3-C199CC83A7D7}"/>
              </a:ext>
            </a:extLst>
          </p:cNvPr>
          <p:cNvSpPr/>
          <p:nvPr/>
        </p:nvSpPr>
        <p:spPr>
          <a:xfrm>
            <a:off x="5745100" y="2347744"/>
            <a:ext cx="1904676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don’t + V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DB7471F-F2A3-194B-B28D-163D97858CD1}"/>
              </a:ext>
            </a:extLst>
          </p:cNvPr>
          <p:cNvSpPr/>
          <p:nvPr/>
        </p:nvSpPr>
        <p:spPr>
          <a:xfrm>
            <a:off x="483356" y="2376893"/>
            <a:ext cx="2031243" cy="71324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(-) Negative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E695399-F633-0C46-BE84-9AACD0F63263}"/>
              </a:ext>
            </a:extLst>
          </p:cNvPr>
          <p:cNvSpPr/>
          <p:nvPr/>
        </p:nvSpPr>
        <p:spPr>
          <a:xfrm>
            <a:off x="2766363" y="2880252"/>
            <a:ext cx="3784819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She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doesn’t like </a:t>
            </a:r>
            <a:r>
              <a:rPr lang="en-US" sz="24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 songs.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79850D-9A67-3E4F-9EBE-C5C8D48C1182}"/>
              </a:ext>
            </a:extLst>
          </p:cNvPr>
          <p:cNvSpPr/>
          <p:nvPr/>
        </p:nvSpPr>
        <p:spPr>
          <a:xfrm>
            <a:off x="3688969" y="3386633"/>
            <a:ext cx="1590500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doesn’t + V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A3C390E-196C-FC45-A467-32033BC10F95}"/>
              </a:ext>
            </a:extLst>
          </p:cNvPr>
          <p:cNvSpPr/>
          <p:nvPr/>
        </p:nvSpPr>
        <p:spPr>
          <a:xfrm>
            <a:off x="3197522" y="4236719"/>
            <a:ext cx="1932194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He/ She/ It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FD30E0-9ACD-7441-815D-22D832F48146}"/>
              </a:ext>
            </a:extLst>
          </p:cNvPr>
          <p:cNvSpPr/>
          <p:nvPr/>
        </p:nvSpPr>
        <p:spPr>
          <a:xfrm>
            <a:off x="5036977" y="4236718"/>
            <a:ext cx="2108796" cy="653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doesn’t + V</a:t>
            </a:r>
          </a:p>
        </p:txBody>
      </p:sp>
    </p:spTree>
    <p:extLst>
      <p:ext uri="{BB962C8B-B14F-4D97-AF65-F5344CB8AC3E}">
        <p14:creationId xmlns:p14="http://schemas.microsoft.com/office/powerpoint/2010/main" val="1180337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/>
      <p:bldP spid="20" grpId="0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4">
            <a:extLst>
              <a:ext uri="{FF2B5EF4-FFF2-40B4-BE49-F238E27FC236}">
                <a16:creationId xmlns:a16="http://schemas.microsoft.com/office/drawing/2014/main" id="{2D2E116D-DC0B-AE47-9AD6-7C1A06325344}"/>
              </a:ext>
            </a:extLst>
          </p:cNvPr>
          <p:cNvSpPr txBox="1">
            <a:spLocks/>
          </p:cNvSpPr>
          <p:nvPr/>
        </p:nvSpPr>
        <p:spPr>
          <a:xfrm>
            <a:off x="0" y="148118"/>
            <a:ext cx="4760843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 i="0" u="none" strike="noStrike" cap="none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dirty="0"/>
              <a:t>P</a:t>
            </a:r>
            <a:r>
              <a:rPr lang="en-VN" dirty="0"/>
              <a:t>resent simple - 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78FC0-2BEE-A743-AF2B-311C65FA722C}"/>
              </a:ext>
            </a:extLst>
          </p:cNvPr>
          <p:cNvSpPr/>
          <p:nvPr/>
        </p:nvSpPr>
        <p:spPr>
          <a:xfrm>
            <a:off x="2368119" y="671480"/>
            <a:ext cx="3352200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77B91DC-E5F8-E146-8558-7F078CF87A13}"/>
              </a:ext>
            </a:extLst>
          </p:cNvPr>
          <p:cNvSpPr/>
          <p:nvPr/>
        </p:nvSpPr>
        <p:spPr>
          <a:xfrm>
            <a:off x="3664581" y="1601731"/>
            <a:ext cx="2504724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</a:rPr>
              <a:t>I/ you/ we/ they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B2D61D-6A5B-D944-9391-43E4A05975B4}"/>
              </a:ext>
            </a:extLst>
          </p:cNvPr>
          <p:cNvSpPr/>
          <p:nvPr/>
        </p:nvSpPr>
        <p:spPr>
          <a:xfrm>
            <a:off x="6169305" y="1601731"/>
            <a:ext cx="92832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+ V ?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26B82637-9612-BB46-875F-9F97000A04DC}"/>
              </a:ext>
            </a:extLst>
          </p:cNvPr>
          <p:cNvSpPr/>
          <p:nvPr/>
        </p:nvSpPr>
        <p:spPr>
          <a:xfrm>
            <a:off x="185597" y="2254874"/>
            <a:ext cx="2009880" cy="71324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dirty="0">
                <a:solidFill>
                  <a:schemeClr val="tx1"/>
                </a:solidFill>
              </a:rPr>
              <a:t>(?) Question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0317EE-417B-3743-BFC1-814B7770FBC5}"/>
              </a:ext>
            </a:extLst>
          </p:cNvPr>
          <p:cNvSpPr/>
          <p:nvPr/>
        </p:nvSpPr>
        <p:spPr>
          <a:xfrm>
            <a:off x="2368119" y="2800864"/>
            <a:ext cx="4498347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Does she have a calculator?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2DFC20-7A09-AF42-8444-955CE2B91BC2}"/>
              </a:ext>
            </a:extLst>
          </p:cNvPr>
          <p:cNvSpPr/>
          <p:nvPr/>
        </p:nvSpPr>
        <p:spPr>
          <a:xfrm>
            <a:off x="2736253" y="1601731"/>
            <a:ext cx="92832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Do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153583F-10AB-574B-A64B-19DD72006596}"/>
              </a:ext>
            </a:extLst>
          </p:cNvPr>
          <p:cNvSpPr/>
          <p:nvPr/>
        </p:nvSpPr>
        <p:spPr>
          <a:xfrm>
            <a:off x="3757561" y="3692950"/>
            <a:ext cx="1706077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chemeClr val="tx1"/>
                </a:solidFill>
              </a:rPr>
              <a:t>he/she/it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142A2C-9EE1-214C-BBFD-958048CAC30F}"/>
              </a:ext>
            </a:extLst>
          </p:cNvPr>
          <p:cNvSpPr/>
          <p:nvPr/>
        </p:nvSpPr>
        <p:spPr>
          <a:xfrm>
            <a:off x="5333955" y="3692950"/>
            <a:ext cx="92832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+ V 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E543833-4CC7-B846-AAA3-815A34B0DF62}"/>
              </a:ext>
            </a:extLst>
          </p:cNvPr>
          <p:cNvSpPr/>
          <p:nvPr/>
        </p:nvSpPr>
        <p:spPr>
          <a:xfrm>
            <a:off x="2736253" y="3692950"/>
            <a:ext cx="1021308" cy="653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b="1" dirty="0">
                <a:solidFill>
                  <a:srgbClr val="FF0000"/>
                </a:solidFill>
              </a:rPr>
              <a:t>Does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E3F6559-E717-6144-BF00-04803897FB36}"/>
              </a:ext>
            </a:extLst>
          </p:cNvPr>
          <p:cNvCxnSpPr/>
          <p:nvPr/>
        </p:nvCxnSpPr>
        <p:spPr>
          <a:xfrm>
            <a:off x="3258605" y="2550495"/>
            <a:ext cx="48787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F7820A8-D74D-BC4E-9A6C-C45618E0FD2D}"/>
              </a:ext>
            </a:extLst>
          </p:cNvPr>
          <p:cNvSpPr/>
          <p:nvPr/>
        </p:nvSpPr>
        <p:spPr>
          <a:xfrm>
            <a:off x="3798053" y="2149648"/>
            <a:ext cx="3112327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 I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./ No, I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20CDCBD-8F80-8D41-ABD8-8E091DEA2F48}"/>
              </a:ext>
            </a:extLst>
          </p:cNvPr>
          <p:cNvCxnSpPr>
            <a:cxnSpLocks/>
          </p:cNvCxnSpPr>
          <p:nvPr/>
        </p:nvCxnSpPr>
        <p:spPr>
          <a:xfrm>
            <a:off x="3260076" y="4773182"/>
            <a:ext cx="5176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7F181848-CAC6-C74A-BC36-022F3ECFD135}"/>
              </a:ext>
            </a:extLst>
          </p:cNvPr>
          <p:cNvSpPr/>
          <p:nvPr/>
        </p:nvSpPr>
        <p:spPr>
          <a:xfrm>
            <a:off x="3897897" y="4279032"/>
            <a:ext cx="4502130" cy="716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lnSpc>
                <a:spcPct val="200000"/>
              </a:lnSpc>
              <a:buClrTx/>
              <a:defRPr/>
            </a:pP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 she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./No, she </a:t>
            </a:r>
            <a:r>
              <a:rPr lang="en-US" sz="2400" kern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doesn’t</a:t>
            </a:r>
            <a:r>
              <a:rPr lang="en-US" sz="24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81481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 animBg="1"/>
      <p:bldP spid="24" grpId="0" animBg="1"/>
      <p:bldP spid="25" grpId="0" animBg="1"/>
      <p:bldP spid="26" grpId="0"/>
      <p:bldP spid="27" grpId="0" animBg="1"/>
      <p:bldP spid="28" grpId="0" animBg="1"/>
      <p:bldP spid="29" grpId="0" animBg="1"/>
      <p:bldP spid="30" grpId="0" animBg="1"/>
      <p:bldP spid="32" grpId="0"/>
      <p:bldP spid="34" grpId="0"/>
    </p:bldLst>
  </p:timing>
</p:sld>
</file>

<file path=ppt/theme/theme1.xml><?xml version="1.0" encoding="utf-8"?>
<a:theme xmlns:a="http://schemas.openxmlformats.org/drawingml/2006/main" name="English for Business &amp; Management Workshop by Slidesgo">
  <a:themeElements>
    <a:clrScheme name="Simple Light">
      <a:dk1>
        <a:srgbClr val="2C3045"/>
      </a:dk1>
      <a:lt1>
        <a:srgbClr val="FFFFFF"/>
      </a:lt1>
      <a:dk2>
        <a:srgbClr val="FFB462"/>
      </a:dk2>
      <a:lt2>
        <a:srgbClr val="2D8CB5"/>
      </a:lt2>
      <a:accent1>
        <a:srgbClr val="F28749"/>
      </a:accent1>
      <a:accent2>
        <a:srgbClr val="FFCD50"/>
      </a:accent2>
      <a:accent3>
        <a:srgbClr val="71BDDA"/>
      </a:accent3>
      <a:accent4>
        <a:srgbClr val="F54F4F"/>
      </a:accent4>
      <a:accent5>
        <a:srgbClr val="5EBEA7"/>
      </a:accent5>
      <a:accent6>
        <a:srgbClr val="FFFFFF"/>
      </a:accent6>
      <a:hlink>
        <a:srgbClr val="2C30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1190</Words>
  <Application>Microsoft Office PowerPoint</Application>
  <PresentationFormat>On-screen Show (16:9)</PresentationFormat>
  <Paragraphs>159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Nunito Light</vt:lpstr>
      <vt:lpstr>Wingdings</vt:lpstr>
      <vt:lpstr>Barlow Medium</vt:lpstr>
      <vt:lpstr>Arial</vt:lpstr>
      <vt:lpstr>Roboto Condensed Light</vt:lpstr>
      <vt:lpstr>Calibri</vt:lpstr>
      <vt:lpstr>Helvetica Neue</vt:lpstr>
      <vt:lpstr>Didact Gothic</vt:lpstr>
      <vt:lpstr>English for Business &amp; Management Workshop by Slidesgo</vt:lpstr>
      <vt:lpstr>PowerPoint Presentation</vt:lpstr>
      <vt:lpstr>Unit 1. My new school</vt:lpstr>
      <vt:lpstr>Objectives </vt:lpstr>
      <vt:lpstr>Unjumble to complete the sentence.</vt:lpstr>
      <vt:lpstr>Present simple </vt:lpstr>
      <vt:lpstr>Present simple - Uses</vt:lpstr>
      <vt:lpstr>PowerPoint Presentation</vt:lpstr>
      <vt:lpstr>PowerPoint Presentation</vt:lpstr>
      <vt:lpstr>PowerPoint Presentation</vt:lpstr>
      <vt:lpstr>PowerPoint Presentation</vt:lpstr>
      <vt:lpstr>Ex 1. (p 9) Underline the subject, then circle your answer.</vt:lpstr>
      <vt:lpstr>PowerPoint Presentation</vt:lpstr>
      <vt:lpstr>PowerPoint Presentation</vt:lpstr>
      <vt:lpstr>PowerPoint Presentation</vt:lpstr>
      <vt:lpstr>Ex 4. (p 10) Choose the correct answer.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1. My new school</dc:title>
  <cp:lastModifiedBy>Minh Anh Nguyễn</cp:lastModifiedBy>
  <cp:revision>3</cp:revision>
  <dcterms:modified xsi:type="dcterms:W3CDTF">2024-09-05T13:32:55Z</dcterms:modified>
</cp:coreProperties>
</file>