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2" r:id="rId2"/>
  </p:sldMasterIdLst>
  <p:notesMasterIdLst>
    <p:notesMasterId r:id="rId22"/>
  </p:notesMasterIdLst>
  <p:sldIdLst>
    <p:sldId id="377" r:id="rId3"/>
    <p:sldId id="378" r:id="rId4"/>
    <p:sldId id="385" r:id="rId5"/>
    <p:sldId id="379" r:id="rId6"/>
    <p:sldId id="380" r:id="rId7"/>
    <p:sldId id="383" r:id="rId8"/>
    <p:sldId id="384" r:id="rId9"/>
    <p:sldId id="394" r:id="rId10"/>
    <p:sldId id="395" r:id="rId11"/>
    <p:sldId id="399" r:id="rId12"/>
    <p:sldId id="381" r:id="rId13"/>
    <p:sldId id="386" r:id="rId14"/>
    <p:sldId id="397" r:id="rId15"/>
    <p:sldId id="396" r:id="rId16"/>
    <p:sldId id="387" r:id="rId17"/>
    <p:sldId id="392" r:id="rId18"/>
    <p:sldId id="391" r:id="rId19"/>
    <p:sldId id="393" r:id="rId20"/>
    <p:sldId id="398"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Nguyệt" initials="NN" lastIdx="1" clrIdx="0">
    <p:extLst>
      <p:ext uri="{19B8F6BF-5375-455C-9EA6-DF929625EA0E}">
        <p15:presenceInfo xmlns:p15="http://schemas.microsoft.com/office/powerpoint/2012/main" userId="a1e9db472b9693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0" autoAdjust="0"/>
    <p:restoredTop sz="94676"/>
  </p:normalViewPr>
  <p:slideViewPr>
    <p:cSldViewPr snapToGrid="0">
      <p:cViewPr>
        <p:scale>
          <a:sx n="110" d="100"/>
          <a:sy n="110" d="100"/>
        </p:scale>
        <p:origin x="344"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9E346-484D-4F19-A826-A2C29ACFE94A}" type="datetimeFigureOut">
              <a:rPr lang="vi-VN" smtClean="0"/>
              <a:t>07/10/2021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2ABFE-7584-43AD-81A5-CBCD2453C91B}" type="slidenum">
              <a:rPr lang="vi-VN" smtClean="0"/>
              <a:t>‹#›</a:t>
            </a:fld>
            <a:endParaRPr lang="vi-VN"/>
          </a:p>
        </p:txBody>
      </p:sp>
    </p:spTree>
    <p:extLst>
      <p:ext uri="{BB962C8B-B14F-4D97-AF65-F5344CB8AC3E}">
        <p14:creationId xmlns:p14="http://schemas.microsoft.com/office/powerpoint/2010/main" val="97410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5063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 s</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982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 s</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078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9167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254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478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40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vi-VN" b="0" i="0" dirty="0">
                <a:solidFill>
                  <a:srgbClr val="333333"/>
                </a:solidFill>
                <a:effectLst/>
                <a:latin typeface="Roboto" panose="02000000000000000000" pitchFamily="2" charset="0"/>
              </a:rPr>
              <a:t>Phương pháp của Lương Thế Vinh rất đơn giản, ông cho con voi lên thuyền, sức nặng của voi sẽ làm thuyền chìm xuống 1 mực nước nhất định, ông đánh dấu mực nước này, sau đó thay con voi bằng các khối đá nhỏ sao cho số đá làm thuyền chìm đúng vạch đánh dấu.</a:t>
            </a:r>
          </a:p>
          <a:p>
            <a:pPr algn="just" fontAlgn="base"/>
            <a:r>
              <a:rPr lang="vi-VN" b="0" i="0" dirty="0">
                <a:solidFill>
                  <a:srgbClr val="333333"/>
                </a:solidFill>
                <a:effectLst/>
                <a:latin typeface="Roboto" panose="02000000000000000000" pitchFamily="2" charset="0"/>
              </a:rPr>
              <a:t>Khi đó khối lượng voi và khối đá này là như nhau, chỉ cần cân từng khối đá rồi cộng lại sẽ là khối lượng của con voi! Ở bài này chúng ta sẽ học cách đo lường khối lượng của các vật. Trong bài này chúng ta sẽ đi tìm hiểu về đơn vị đo, dụng cụ đo và cách đo khối lượng.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401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391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811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472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500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078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398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 s</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910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90ACC-7BE6-4FB2-A9F0-6B46CB2C8AD7}"/>
              </a:ext>
            </a:extLst>
          </p:cNvPr>
          <p:cNvSpPr>
            <a:spLocks noGrp="1"/>
          </p:cNvSpPr>
          <p:nvPr>
            <p:ph type="ctrTitle"/>
          </p:nvPr>
        </p:nvSpPr>
        <p:spPr>
          <a:xfrm>
            <a:off x="1524000" y="1122363"/>
            <a:ext cx="9144000" cy="2387600"/>
          </a:xfrm>
        </p:spPr>
        <p:txBody>
          <a:bodyPr anchor="b"/>
          <a:lstStyle>
            <a:lvl1pPr algn="ctr">
              <a:defRPr sz="5647"/>
            </a:lvl1pPr>
          </a:lstStyle>
          <a:p>
            <a:r>
              <a:rPr lang="zh-CN" altLang="en-US"/>
              <a:t>单击此处编辑母版标题样式</a:t>
            </a:r>
          </a:p>
        </p:txBody>
      </p:sp>
      <p:sp>
        <p:nvSpPr>
          <p:cNvPr id="3" name="副标题 2">
            <a:extLst>
              <a:ext uri="{FF2B5EF4-FFF2-40B4-BE49-F238E27FC236}">
                <a16:creationId xmlns:a16="http://schemas.microsoft.com/office/drawing/2014/main" id="{4209961C-EC7A-42D0-9818-F21BADEF43B8}"/>
              </a:ext>
            </a:extLst>
          </p:cNvPr>
          <p:cNvSpPr>
            <a:spLocks noGrp="1"/>
          </p:cNvSpPr>
          <p:nvPr>
            <p:ph type="subTitle" idx="1"/>
          </p:nvPr>
        </p:nvSpPr>
        <p:spPr>
          <a:xfrm>
            <a:off x="1524000" y="3602038"/>
            <a:ext cx="9144000" cy="1655762"/>
          </a:xfrm>
        </p:spPr>
        <p:txBody>
          <a:bodyPr/>
          <a:lstStyle>
            <a:lvl1pPr marL="0" indent="0" algn="ctr">
              <a:buNone/>
              <a:defRPr sz="2259"/>
            </a:lvl1pPr>
            <a:lvl2pPr marL="430298" indent="0" algn="ctr">
              <a:buNone/>
              <a:defRPr sz="1882"/>
            </a:lvl2pPr>
            <a:lvl3pPr marL="860597" indent="0" algn="ctr">
              <a:buNone/>
              <a:defRPr sz="1694"/>
            </a:lvl3pPr>
            <a:lvl4pPr marL="1290895" indent="0" algn="ctr">
              <a:buNone/>
              <a:defRPr sz="1506"/>
            </a:lvl4pPr>
            <a:lvl5pPr marL="1721193" indent="0" algn="ctr">
              <a:buNone/>
              <a:defRPr sz="1506"/>
            </a:lvl5pPr>
            <a:lvl6pPr marL="2151492" indent="0" algn="ctr">
              <a:buNone/>
              <a:defRPr sz="1506"/>
            </a:lvl6pPr>
            <a:lvl7pPr marL="2581790" indent="0" algn="ctr">
              <a:buNone/>
              <a:defRPr sz="1506"/>
            </a:lvl7pPr>
            <a:lvl8pPr marL="3012088" indent="0" algn="ctr">
              <a:buNone/>
              <a:defRPr sz="1506"/>
            </a:lvl8pPr>
            <a:lvl9pPr marL="3442387" indent="0" algn="ctr">
              <a:buNone/>
              <a:defRPr sz="1506"/>
            </a:lvl9pPr>
          </a:lstStyle>
          <a:p>
            <a:r>
              <a:rPr lang="zh-CN" altLang="en-US"/>
              <a:t>单击此处编辑母版副标题样式</a:t>
            </a:r>
          </a:p>
        </p:txBody>
      </p:sp>
      <p:sp>
        <p:nvSpPr>
          <p:cNvPr id="4" name="日期占位符 3">
            <a:extLst>
              <a:ext uri="{FF2B5EF4-FFF2-40B4-BE49-F238E27FC236}">
                <a16:creationId xmlns:a16="http://schemas.microsoft.com/office/drawing/2014/main" id="{C7557FB1-B827-42F8-9170-5A3B0FACF01E}"/>
              </a:ext>
            </a:extLst>
          </p:cNvPr>
          <p:cNvSpPr>
            <a:spLocks noGrp="1"/>
          </p:cNvSpPr>
          <p:nvPr>
            <p:ph type="dt" sz="half" idx="10"/>
          </p:nvPr>
        </p:nvSpPr>
        <p:spPr/>
        <p:txBody>
          <a:bodyPr/>
          <a:lstStyle/>
          <a:p>
            <a:fld id="{C29C64D2-274B-45A3-8200-54197C530B48}" type="datetimeFigureOut">
              <a:rPr lang="zh-CN" altLang="en-US" smtClean="0"/>
              <a:pPr/>
              <a:t>2021/10/7</a:t>
            </a:fld>
            <a:endParaRPr lang="zh-CN" altLang="en-US"/>
          </a:p>
        </p:txBody>
      </p:sp>
      <p:sp>
        <p:nvSpPr>
          <p:cNvPr id="5" name="页脚占位符 4">
            <a:extLst>
              <a:ext uri="{FF2B5EF4-FFF2-40B4-BE49-F238E27FC236}">
                <a16:creationId xmlns:a16="http://schemas.microsoft.com/office/drawing/2014/main" id="{110667DA-F87F-4A09-BB1F-BC5C79B007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E46DF2-182D-40D4-854F-13AFBF21709A}"/>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438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8AD2E-6A00-4F7D-9022-AC7738DD838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6B5DDE4-04C5-4915-8CC5-B3DE673CE5E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5C19A2-A14F-488C-9AE3-9E1CEC4B5AFB}"/>
              </a:ext>
            </a:extLst>
          </p:cNvPr>
          <p:cNvSpPr>
            <a:spLocks noGrp="1"/>
          </p:cNvSpPr>
          <p:nvPr>
            <p:ph type="dt" sz="half" idx="10"/>
          </p:nvPr>
        </p:nvSpPr>
        <p:spPr/>
        <p:txBody>
          <a:bodyPr/>
          <a:lstStyle/>
          <a:p>
            <a:fld id="{C29C64D2-274B-45A3-8200-54197C530B48}" type="datetimeFigureOut">
              <a:rPr lang="zh-CN" altLang="en-US" smtClean="0"/>
              <a:pPr/>
              <a:t>2021/10/7</a:t>
            </a:fld>
            <a:endParaRPr lang="zh-CN" altLang="en-US"/>
          </a:p>
        </p:txBody>
      </p:sp>
      <p:sp>
        <p:nvSpPr>
          <p:cNvPr id="5" name="页脚占位符 4">
            <a:extLst>
              <a:ext uri="{FF2B5EF4-FFF2-40B4-BE49-F238E27FC236}">
                <a16:creationId xmlns:a16="http://schemas.microsoft.com/office/drawing/2014/main" id="{D37BBFB7-2BB7-423F-9D9E-912416AF30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FAF131-2015-4568-A3AF-BE9D1DC54B61}"/>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510207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0F09D0-DC28-493A-BE88-5BF532D6B5B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0A3A26-A313-4D99-A5E9-DBDEF334D116}"/>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DD4AE2-A773-4532-A886-7CED0940BE7A}"/>
              </a:ext>
            </a:extLst>
          </p:cNvPr>
          <p:cNvSpPr>
            <a:spLocks noGrp="1"/>
          </p:cNvSpPr>
          <p:nvPr>
            <p:ph type="dt" sz="half" idx="10"/>
          </p:nvPr>
        </p:nvSpPr>
        <p:spPr/>
        <p:txBody>
          <a:bodyPr/>
          <a:lstStyle/>
          <a:p>
            <a:fld id="{C29C64D2-274B-45A3-8200-54197C530B48}" type="datetimeFigureOut">
              <a:rPr lang="zh-CN" altLang="en-US" smtClean="0"/>
              <a:pPr/>
              <a:t>2021/10/7</a:t>
            </a:fld>
            <a:endParaRPr lang="zh-CN" altLang="en-US"/>
          </a:p>
        </p:txBody>
      </p:sp>
      <p:sp>
        <p:nvSpPr>
          <p:cNvPr id="5" name="页脚占位符 4">
            <a:extLst>
              <a:ext uri="{FF2B5EF4-FFF2-40B4-BE49-F238E27FC236}">
                <a16:creationId xmlns:a16="http://schemas.microsoft.com/office/drawing/2014/main" id="{9B0500CB-1758-466E-9737-4F0FE2C9DA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8F81FA-A4C7-463E-9216-EB9C3B598062}"/>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66889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2745" indent="0" algn="ctr">
              <a:buNone/>
              <a:defRPr/>
            </a:lvl2pPr>
            <a:lvl3pPr marL="1065490" indent="0" algn="ctr">
              <a:buNone/>
              <a:defRPr/>
            </a:lvl3pPr>
            <a:lvl4pPr marL="1598236" indent="0" algn="ctr">
              <a:buNone/>
              <a:defRPr/>
            </a:lvl4pPr>
            <a:lvl5pPr marL="2130981" indent="0" algn="ctr">
              <a:buNone/>
              <a:defRPr/>
            </a:lvl5pPr>
            <a:lvl6pPr marL="2663726" indent="0" algn="ctr">
              <a:buNone/>
              <a:defRPr/>
            </a:lvl6pPr>
            <a:lvl7pPr marL="3196471" indent="0" algn="ctr">
              <a:buNone/>
              <a:defRPr/>
            </a:lvl7pPr>
            <a:lvl8pPr marL="3729216" indent="0" algn="ctr">
              <a:buNone/>
              <a:defRPr/>
            </a:lvl8pPr>
            <a:lvl9pPr marL="426196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F64E7F3-46A4-478C-900D-E9CAE419EB8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02ACB743-4059-4BB2-923B-6CD41FA6FAE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71D2AB-A75E-4EE6-9E50-67C0FBF5A94A}"/>
              </a:ext>
            </a:extLst>
          </p:cNvPr>
          <p:cNvSpPr>
            <a:spLocks noGrp="1" noChangeArrowheads="1"/>
          </p:cNvSpPr>
          <p:nvPr>
            <p:ph type="sldNum" sz="quarter" idx="12"/>
          </p:nvPr>
        </p:nvSpPr>
        <p:spPr>
          <a:ln/>
        </p:spPr>
        <p:txBody>
          <a:bodyPr/>
          <a:lstStyle>
            <a:lvl1pPr>
              <a:defRPr/>
            </a:lvl1pPr>
          </a:lstStyle>
          <a:p>
            <a:fld id="{9D524FD3-D69F-4A7C-973D-6B5B16E28267}" type="slidenum">
              <a:rPr lang="vi-VN" altLang="vi-VN"/>
              <a:pPr/>
              <a:t>‹#›</a:t>
            </a:fld>
            <a:endParaRPr lang="vi-VN" altLang="vi-VN"/>
          </a:p>
        </p:txBody>
      </p:sp>
    </p:spTree>
    <p:extLst>
      <p:ext uri="{BB962C8B-B14F-4D97-AF65-F5344CB8AC3E}">
        <p14:creationId xmlns:p14="http://schemas.microsoft.com/office/powerpoint/2010/main" val="2052942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8E0B34-7BBC-4210-BF84-B4C167A7D1FB}"/>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6179CEF-6202-4A98-9FBA-06A924E1664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A6A12501-FD0D-4140-96D2-7F5BEEFB6068}"/>
              </a:ext>
            </a:extLst>
          </p:cNvPr>
          <p:cNvSpPr>
            <a:spLocks noGrp="1" noChangeArrowheads="1"/>
          </p:cNvSpPr>
          <p:nvPr>
            <p:ph type="sldNum" sz="quarter" idx="12"/>
          </p:nvPr>
        </p:nvSpPr>
        <p:spPr>
          <a:ln/>
        </p:spPr>
        <p:txBody>
          <a:bodyPr/>
          <a:lstStyle>
            <a:lvl1pPr>
              <a:defRPr/>
            </a:lvl1pPr>
          </a:lstStyle>
          <a:p>
            <a:fld id="{12399A84-D9B0-4909-8F77-AAEE3F747FA8}" type="slidenum">
              <a:rPr lang="vi-VN" altLang="vi-VN"/>
              <a:pPr/>
              <a:t>‹#›</a:t>
            </a:fld>
            <a:endParaRPr lang="vi-VN" altLang="vi-VN"/>
          </a:p>
        </p:txBody>
      </p:sp>
    </p:spTree>
    <p:extLst>
      <p:ext uri="{BB962C8B-B14F-4D97-AF65-F5344CB8AC3E}">
        <p14:creationId xmlns:p14="http://schemas.microsoft.com/office/powerpoint/2010/main" val="2063662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6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53"/>
            </a:lvl1pPr>
            <a:lvl2pPr marL="532745" indent="0">
              <a:buNone/>
              <a:defRPr sz="2118"/>
            </a:lvl2pPr>
            <a:lvl3pPr marL="1065490" indent="0">
              <a:buNone/>
              <a:defRPr sz="1882"/>
            </a:lvl3pPr>
            <a:lvl4pPr marL="1598236" indent="0">
              <a:buNone/>
              <a:defRPr sz="1647"/>
            </a:lvl4pPr>
            <a:lvl5pPr marL="2130981" indent="0">
              <a:buNone/>
              <a:defRPr sz="1647"/>
            </a:lvl5pPr>
            <a:lvl6pPr marL="2663726" indent="0">
              <a:buNone/>
              <a:defRPr sz="1647"/>
            </a:lvl6pPr>
            <a:lvl7pPr marL="3196471" indent="0">
              <a:buNone/>
              <a:defRPr sz="1647"/>
            </a:lvl7pPr>
            <a:lvl8pPr marL="3729216" indent="0">
              <a:buNone/>
              <a:defRPr sz="1647"/>
            </a:lvl8pPr>
            <a:lvl9pPr marL="4261961" indent="0">
              <a:buNone/>
              <a:defRPr sz="1647"/>
            </a:lvl9pPr>
          </a:lstStyle>
          <a:p>
            <a:pPr lvl="0"/>
            <a:r>
              <a:rPr lang="en-US"/>
              <a:t>Click to edit Master text styles</a:t>
            </a:r>
          </a:p>
        </p:txBody>
      </p:sp>
      <p:sp>
        <p:nvSpPr>
          <p:cNvPr id="4" name="Rectangle 4">
            <a:extLst>
              <a:ext uri="{FF2B5EF4-FFF2-40B4-BE49-F238E27FC236}">
                <a16:creationId xmlns:a16="http://schemas.microsoft.com/office/drawing/2014/main" id="{9D33B0AF-A3FB-435E-817A-70C75F99080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C9E73E5F-2657-4E75-87BE-F35F2C4B16D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3DDDC4F-6E62-4054-BE1E-CB9E068653B3}"/>
              </a:ext>
            </a:extLst>
          </p:cNvPr>
          <p:cNvSpPr>
            <a:spLocks noGrp="1" noChangeArrowheads="1"/>
          </p:cNvSpPr>
          <p:nvPr>
            <p:ph type="sldNum" sz="quarter" idx="12"/>
          </p:nvPr>
        </p:nvSpPr>
        <p:spPr>
          <a:ln/>
        </p:spPr>
        <p:txBody>
          <a:bodyPr/>
          <a:lstStyle>
            <a:lvl1pPr>
              <a:defRPr/>
            </a:lvl1pPr>
          </a:lstStyle>
          <a:p>
            <a:fld id="{7C441B7E-E1AD-4C85-94E6-09799FB59549}" type="slidenum">
              <a:rPr lang="vi-VN" altLang="vi-VN"/>
              <a:pPr/>
              <a:t>‹#›</a:t>
            </a:fld>
            <a:endParaRPr lang="vi-VN" altLang="vi-VN"/>
          </a:p>
        </p:txBody>
      </p:sp>
    </p:spTree>
    <p:extLst>
      <p:ext uri="{BB962C8B-B14F-4D97-AF65-F5344CB8AC3E}">
        <p14:creationId xmlns:p14="http://schemas.microsoft.com/office/powerpoint/2010/main" val="103867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F73BF89-C629-4607-97F5-9D1AF27E3F30}"/>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929652DE-8A8C-49AD-8A83-F90D03BABDBB}"/>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78BA7A14-4ADD-4CBC-B438-8529890135D8}"/>
              </a:ext>
            </a:extLst>
          </p:cNvPr>
          <p:cNvSpPr>
            <a:spLocks noGrp="1" noChangeArrowheads="1"/>
          </p:cNvSpPr>
          <p:nvPr>
            <p:ph type="sldNum" sz="quarter" idx="12"/>
          </p:nvPr>
        </p:nvSpPr>
        <p:spPr>
          <a:ln/>
        </p:spPr>
        <p:txBody>
          <a:bodyPr/>
          <a:lstStyle>
            <a:lvl1pPr>
              <a:defRPr/>
            </a:lvl1pPr>
          </a:lstStyle>
          <a:p>
            <a:fld id="{D83DDA37-AEEF-4530-8492-D44E1AB37F6A}" type="slidenum">
              <a:rPr lang="vi-VN" altLang="vi-VN"/>
              <a:pPr/>
              <a:t>‹#›</a:t>
            </a:fld>
            <a:endParaRPr lang="vi-VN" altLang="vi-VN"/>
          </a:p>
        </p:txBody>
      </p:sp>
    </p:spTree>
    <p:extLst>
      <p:ext uri="{BB962C8B-B14F-4D97-AF65-F5344CB8AC3E}">
        <p14:creationId xmlns:p14="http://schemas.microsoft.com/office/powerpoint/2010/main" val="324660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2795F20-EA49-4E25-95F6-1786C8B5DA1D}"/>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A2768651-EDC1-47EB-A5A3-B2A58C2BED3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74451CC5-D6A2-4EAD-BE8F-1BA20444BBB1}"/>
              </a:ext>
            </a:extLst>
          </p:cNvPr>
          <p:cNvSpPr>
            <a:spLocks noGrp="1" noChangeArrowheads="1"/>
          </p:cNvSpPr>
          <p:nvPr>
            <p:ph type="sldNum" sz="quarter" idx="12"/>
          </p:nvPr>
        </p:nvSpPr>
        <p:spPr>
          <a:ln/>
        </p:spPr>
        <p:txBody>
          <a:bodyPr/>
          <a:lstStyle>
            <a:lvl1pPr>
              <a:defRPr/>
            </a:lvl1pPr>
          </a:lstStyle>
          <a:p>
            <a:fld id="{E31A5A56-E34E-4206-AFD3-488FCD47014F}" type="slidenum">
              <a:rPr lang="vi-VN" altLang="vi-VN"/>
              <a:pPr/>
              <a:t>‹#›</a:t>
            </a:fld>
            <a:endParaRPr lang="vi-VN" altLang="vi-VN"/>
          </a:p>
        </p:txBody>
      </p:sp>
    </p:spTree>
    <p:extLst>
      <p:ext uri="{BB962C8B-B14F-4D97-AF65-F5344CB8AC3E}">
        <p14:creationId xmlns:p14="http://schemas.microsoft.com/office/powerpoint/2010/main" val="212577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677A06-C4E1-4307-ACC9-6B2E29C56613}"/>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D17422B9-8FD3-4961-92F8-19A3BD1B9B6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BA7A43BB-461C-4FCA-87BE-E093E46AEC3E}"/>
              </a:ext>
            </a:extLst>
          </p:cNvPr>
          <p:cNvSpPr>
            <a:spLocks noGrp="1" noChangeArrowheads="1"/>
          </p:cNvSpPr>
          <p:nvPr>
            <p:ph type="sldNum" sz="quarter" idx="12"/>
          </p:nvPr>
        </p:nvSpPr>
        <p:spPr>
          <a:ln/>
        </p:spPr>
        <p:txBody>
          <a:bodyPr/>
          <a:lstStyle>
            <a:lvl1pPr>
              <a:defRPr/>
            </a:lvl1pPr>
          </a:lstStyle>
          <a:p>
            <a:fld id="{9E43DEDA-0861-4C71-B72C-4F8377658C98}" type="slidenum">
              <a:rPr lang="vi-VN" altLang="vi-VN"/>
              <a:pPr/>
              <a:t>‹#›</a:t>
            </a:fld>
            <a:endParaRPr lang="vi-VN" altLang="vi-VN"/>
          </a:p>
        </p:txBody>
      </p:sp>
    </p:spTree>
    <p:extLst>
      <p:ext uri="{BB962C8B-B14F-4D97-AF65-F5344CB8AC3E}">
        <p14:creationId xmlns:p14="http://schemas.microsoft.com/office/powerpoint/2010/main" val="4272950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94502D-A47D-4900-A458-D8CC48A82A80}"/>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091E2F53-D267-4B06-83D8-E548F885835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BF6A8946-6D62-4FF6-8021-5571D5EA94F8}"/>
              </a:ext>
            </a:extLst>
          </p:cNvPr>
          <p:cNvSpPr>
            <a:spLocks noGrp="1" noChangeArrowheads="1"/>
          </p:cNvSpPr>
          <p:nvPr>
            <p:ph type="sldNum" sz="quarter" idx="12"/>
          </p:nvPr>
        </p:nvSpPr>
        <p:spPr>
          <a:ln/>
        </p:spPr>
        <p:txBody>
          <a:bodyPr/>
          <a:lstStyle>
            <a:lvl1pPr>
              <a:defRPr/>
            </a:lvl1pPr>
          </a:lstStyle>
          <a:p>
            <a:fld id="{5D3AFBD5-066C-4C5A-A9EF-9323FFA37929}" type="slidenum">
              <a:rPr lang="vi-VN" altLang="vi-VN"/>
              <a:pPr/>
              <a:t>‹#›</a:t>
            </a:fld>
            <a:endParaRPr lang="vi-VN" altLang="vi-VN"/>
          </a:p>
        </p:txBody>
      </p:sp>
    </p:spTree>
    <p:extLst>
      <p:ext uri="{BB962C8B-B14F-4D97-AF65-F5344CB8AC3E}">
        <p14:creationId xmlns:p14="http://schemas.microsoft.com/office/powerpoint/2010/main" val="266783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53" b="1"/>
            </a:lvl1pPr>
          </a:lstStyle>
          <a:p>
            <a:r>
              <a:rPr lang="en-US"/>
              <a:t>Click to edit Master title style</a:t>
            </a:r>
          </a:p>
        </p:txBody>
      </p:sp>
      <p:sp>
        <p:nvSpPr>
          <p:cNvPr id="3" name="Content Placeholder 2"/>
          <p:cNvSpPr>
            <a:spLocks noGrp="1"/>
          </p:cNvSpPr>
          <p:nvPr>
            <p:ph idx="1"/>
          </p:nvPr>
        </p:nvSpPr>
        <p:spPr>
          <a:xfrm>
            <a:off x="4766734" y="273050"/>
            <a:ext cx="6815667" cy="5853113"/>
          </a:xfrm>
        </p:spPr>
        <p:txBody>
          <a:bodyPr/>
          <a:lstStyle>
            <a:lvl1pPr>
              <a:defRPr sz="3765"/>
            </a:lvl1pPr>
            <a:lvl2pPr>
              <a:defRPr sz="3294"/>
            </a:lvl2pPr>
            <a:lvl3pPr>
              <a:defRPr sz="2823"/>
            </a:lvl3pPr>
            <a:lvl4pPr>
              <a:defRPr sz="2353"/>
            </a:lvl4pPr>
            <a:lvl5pPr>
              <a:defRPr sz="2353"/>
            </a:lvl5pPr>
            <a:lvl6pPr>
              <a:defRPr sz="2353"/>
            </a:lvl6pPr>
            <a:lvl7pPr>
              <a:defRPr sz="2353"/>
            </a:lvl7pPr>
            <a:lvl8pPr>
              <a:defRPr sz="2353"/>
            </a:lvl8pPr>
            <a:lvl9pPr>
              <a:defRPr sz="2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6DF11D08-EAC0-4076-9F92-DBA032143286}"/>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907D50BA-1506-47FF-8376-450EBF2DD8F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884DDB8B-00EA-4640-9A3A-6322C8452CB0}"/>
              </a:ext>
            </a:extLst>
          </p:cNvPr>
          <p:cNvSpPr>
            <a:spLocks noGrp="1" noChangeArrowheads="1"/>
          </p:cNvSpPr>
          <p:nvPr>
            <p:ph type="sldNum" sz="quarter" idx="12"/>
          </p:nvPr>
        </p:nvSpPr>
        <p:spPr>
          <a:ln/>
        </p:spPr>
        <p:txBody>
          <a:bodyPr/>
          <a:lstStyle>
            <a:lvl1pPr>
              <a:defRPr/>
            </a:lvl1pPr>
          </a:lstStyle>
          <a:p>
            <a:fld id="{EDD8BECD-C645-47F8-B6D2-FA8E40607FB3}" type="slidenum">
              <a:rPr lang="vi-VN" altLang="vi-VN"/>
              <a:pPr/>
              <a:t>‹#›</a:t>
            </a:fld>
            <a:endParaRPr lang="vi-VN" altLang="vi-VN"/>
          </a:p>
        </p:txBody>
      </p:sp>
    </p:spTree>
    <p:extLst>
      <p:ext uri="{BB962C8B-B14F-4D97-AF65-F5344CB8AC3E}">
        <p14:creationId xmlns:p14="http://schemas.microsoft.com/office/powerpoint/2010/main" val="10236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61A69-B6BF-46D2-B6C6-0100665733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0EA5E0-EA33-49E8-9107-822F39DFC51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652F91-261C-4FF2-91B5-FBD7498FE59F}"/>
              </a:ext>
            </a:extLst>
          </p:cNvPr>
          <p:cNvSpPr>
            <a:spLocks noGrp="1"/>
          </p:cNvSpPr>
          <p:nvPr>
            <p:ph type="dt" sz="half" idx="10"/>
          </p:nvPr>
        </p:nvSpPr>
        <p:spPr/>
        <p:txBody>
          <a:bodyPr/>
          <a:lstStyle/>
          <a:p>
            <a:fld id="{C29C64D2-274B-45A3-8200-54197C530B48}" type="datetimeFigureOut">
              <a:rPr lang="zh-CN" altLang="en-US" smtClean="0"/>
              <a:pPr/>
              <a:t>2021/10/7</a:t>
            </a:fld>
            <a:endParaRPr lang="zh-CN" altLang="en-US"/>
          </a:p>
        </p:txBody>
      </p:sp>
      <p:sp>
        <p:nvSpPr>
          <p:cNvPr id="5" name="页脚占位符 4">
            <a:extLst>
              <a:ext uri="{FF2B5EF4-FFF2-40B4-BE49-F238E27FC236}">
                <a16:creationId xmlns:a16="http://schemas.microsoft.com/office/drawing/2014/main" id="{32C083FA-CE2B-40B0-B091-5AD493EDFE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66D68D-8614-4748-881C-39842A82EC99}"/>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997412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53"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65"/>
            </a:lvl1pPr>
            <a:lvl2pPr marL="532745" indent="0">
              <a:buNone/>
              <a:defRPr sz="3294"/>
            </a:lvl2pPr>
            <a:lvl3pPr marL="1065490" indent="0">
              <a:buNone/>
              <a:defRPr sz="2823"/>
            </a:lvl3pPr>
            <a:lvl4pPr marL="1598236" indent="0">
              <a:buNone/>
              <a:defRPr sz="2353"/>
            </a:lvl4pPr>
            <a:lvl5pPr marL="2130981" indent="0">
              <a:buNone/>
              <a:defRPr sz="2353"/>
            </a:lvl5pPr>
            <a:lvl6pPr marL="2663726" indent="0">
              <a:buNone/>
              <a:defRPr sz="2353"/>
            </a:lvl6pPr>
            <a:lvl7pPr marL="3196471" indent="0">
              <a:buNone/>
              <a:defRPr sz="2353"/>
            </a:lvl7pPr>
            <a:lvl8pPr marL="3729216" indent="0">
              <a:buNone/>
              <a:defRPr sz="2353"/>
            </a:lvl8pPr>
            <a:lvl9pPr marL="4261961" indent="0">
              <a:buNone/>
              <a:defRPr sz="2353"/>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9B13CFAC-A85F-49A4-9218-E885DF0A5308}"/>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74CB6237-9F78-4B9F-832C-52EF52558D5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6D33EB89-397E-4E7B-B433-9DFF1502FB26}"/>
              </a:ext>
            </a:extLst>
          </p:cNvPr>
          <p:cNvSpPr>
            <a:spLocks noGrp="1" noChangeArrowheads="1"/>
          </p:cNvSpPr>
          <p:nvPr>
            <p:ph type="sldNum" sz="quarter" idx="12"/>
          </p:nvPr>
        </p:nvSpPr>
        <p:spPr>
          <a:ln/>
        </p:spPr>
        <p:txBody>
          <a:bodyPr/>
          <a:lstStyle>
            <a:lvl1pPr>
              <a:defRPr/>
            </a:lvl1pPr>
          </a:lstStyle>
          <a:p>
            <a:fld id="{1D05FD0E-506B-4C20-802A-F47CD101E597}" type="slidenum">
              <a:rPr lang="vi-VN" altLang="vi-VN"/>
              <a:pPr/>
              <a:t>‹#›</a:t>
            </a:fld>
            <a:endParaRPr lang="vi-VN" altLang="vi-VN"/>
          </a:p>
        </p:txBody>
      </p:sp>
    </p:spTree>
    <p:extLst>
      <p:ext uri="{BB962C8B-B14F-4D97-AF65-F5344CB8AC3E}">
        <p14:creationId xmlns:p14="http://schemas.microsoft.com/office/powerpoint/2010/main" val="2125150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2D48F9-ADD9-4206-B5AC-CDECE7C9516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4A76F534-A970-4CFA-B9A0-3FC20E9B943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7C133D9B-1BB0-4562-968C-7F1940D33194}"/>
              </a:ext>
            </a:extLst>
          </p:cNvPr>
          <p:cNvSpPr>
            <a:spLocks noGrp="1" noChangeArrowheads="1"/>
          </p:cNvSpPr>
          <p:nvPr>
            <p:ph type="sldNum" sz="quarter" idx="12"/>
          </p:nvPr>
        </p:nvSpPr>
        <p:spPr>
          <a:ln/>
        </p:spPr>
        <p:txBody>
          <a:bodyPr/>
          <a:lstStyle>
            <a:lvl1pPr>
              <a:defRPr/>
            </a:lvl1pPr>
          </a:lstStyle>
          <a:p>
            <a:fld id="{AC459ED0-F64B-460D-AA33-CF7B36588D78}" type="slidenum">
              <a:rPr lang="vi-VN" altLang="vi-VN"/>
              <a:pPr/>
              <a:t>‹#›</a:t>
            </a:fld>
            <a:endParaRPr lang="vi-VN" altLang="vi-VN"/>
          </a:p>
        </p:txBody>
      </p:sp>
    </p:spTree>
    <p:extLst>
      <p:ext uri="{BB962C8B-B14F-4D97-AF65-F5344CB8AC3E}">
        <p14:creationId xmlns:p14="http://schemas.microsoft.com/office/powerpoint/2010/main" val="958315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F6E267-BAE9-40E1-95B0-31BFA1936C26}"/>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971836A3-34E2-4141-A713-4D7E32F50F7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CB98B16-5211-49EE-8B33-1D06C4C4EAAB}"/>
              </a:ext>
            </a:extLst>
          </p:cNvPr>
          <p:cNvSpPr>
            <a:spLocks noGrp="1" noChangeArrowheads="1"/>
          </p:cNvSpPr>
          <p:nvPr>
            <p:ph type="sldNum" sz="quarter" idx="12"/>
          </p:nvPr>
        </p:nvSpPr>
        <p:spPr>
          <a:ln/>
        </p:spPr>
        <p:txBody>
          <a:bodyPr/>
          <a:lstStyle>
            <a:lvl1pPr>
              <a:defRPr/>
            </a:lvl1pPr>
          </a:lstStyle>
          <a:p>
            <a:fld id="{FE01DDF5-4932-4EAA-812F-807E3A01295E}" type="slidenum">
              <a:rPr lang="vi-VN" altLang="vi-VN"/>
              <a:pPr/>
              <a:t>‹#›</a:t>
            </a:fld>
            <a:endParaRPr lang="vi-VN" altLang="vi-VN"/>
          </a:p>
        </p:txBody>
      </p:sp>
    </p:spTree>
    <p:extLst>
      <p:ext uri="{BB962C8B-B14F-4D97-AF65-F5344CB8AC3E}">
        <p14:creationId xmlns:p14="http://schemas.microsoft.com/office/powerpoint/2010/main" val="1456129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8D52858-CF6E-4229-8FDC-80E63C104C6E}"/>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E90E85BF-727B-4A35-B8E0-5C133634D1C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65FFE902-B73D-43C1-BA17-A89A39E81935}"/>
              </a:ext>
            </a:extLst>
          </p:cNvPr>
          <p:cNvSpPr>
            <a:spLocks noGrp="1" noChangeArrowheads="1"/>
          </p:cNvSpPr>
          <p:nvPr>
            <p:ph type="sldNum" sz="quarter" idx="12"/>
          </p:nvPr>
        </p:nvSpPr>
        <p:spPr>
          <a:ln/>
        </p:spPr>
        <p:txBody>
          <a:bodyPr/>
          <a:lstStyle>
            <a:lvl1pPr>
              <a:defRPr/>
            </a:lvl1pPr>
          </a:lstStyle>
          <a:p>
            <a:fld id="{4E8199D2-C6F9-4E2A-9325-995E5E4A4495}" type="slidenum">
              <a:rPr lang="vi-VN" altLang="vi-VN"/>
              <a:pPr/>
              <a:t>‹#›</a:t>
            </a:fld>
            <a:endParaRPr lang="vi-VN" altLang="vi-VN"/>
          </a:p>
        </p:txBody>
      </p:sp>
    </p:spTree>
    <p:extLst>
      <p:ext uri="{BB962C8B-B14F-4D97-AF65-F5344CB8AC3E}">
        <p14:creationId xmlns:p14="http://schemas.microsoft.com/office/powerpoint/2010/main" val="382393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980EC5-414B-42ED-9564-4BAF6B959BDF}"/>
              </a:ext>
            </a:extLst>
          </p:cNvPr>
          <p:cNvSpPr>
            <a:spLocks noGrp="1"/>
          </p:cNvSpPr>
          <p:nvPr>
            <p:ph type="title"/>
          </p:nvPr>
        </p:nvSpPr>
        <p:spPr>
          <a:xfrm>
            <a:off x="831850" y="1709738"/>
            <a:ext cx="10515600" cy="2852737"/>
          </a:xfrm>
        </p:spPr>
        <p:txBody>
          <a:bodyPr anchor="b"/>
          <a:lstStyle>
            <a:lvl1pPr>
              <a:defRPr sz="5647"/>
            </a:lvl1pPr>
          </a:lstStyle>
          <a:p>
            <a:r>
              <a:rPr lang="zh-CN" altLang="en-US"/>
              <a:t>单击此处编辑母版标题样式</a:t>
            </a:r>
          </a:p>
        </p:txBody>
      </p:sp>
      <p:sp>
        <p:nvSpPr>
          <p:cNvPr id="3" name="文本占位符 2">
            <a:extLst>
              <a:ext uri="{FF2B5EF4-FFF2-40B4-BE49-F238E27FC236}">
                <a16:creationId xmlns:a16="http://schemas.microsoft.com/office/drawing/2014/main" id="{12C4BA2B-793F-42D6-9BD4-352399B80F6F}"/>
              </a:ext>
            </a:extLst>
          </p:cNvPr>
          <p:cNvSpPr>
            <a:spLocks noGrp="1"/>
          </p:cNvSpPr>
          <p:nvPr>
            <p:ph type="body" idx="1"/>
          </p:nvPr>
        </p:nvSpPr>
        <p:spPr>
          <a:xfrm>
            <a:off x="831850" y="4589463"/>
            <a:ext cx="10515600" cy="1500187"/>
          </a:xfrm>
        </p:spPr>
        <p:txBody>
          <a:bodyPr/>
          <a:lstStyle>
            <a:lvl1pPr marL="0" indent="0">
              <a:buNone/>
              <a:defRPr sz="2259">
                <a:solidFill>
                  <a:schemeClr val="tx1">
                    <a:tint val="75000"/>
                  </a:schemeClr>
                </a:solidFill>
              </a:defRPr>
            </a:lvl1pPr>
            <a:lvl2pPr marL="430298" indent="0">
              <a:buNone/>
              <a:defRPr sz="1882">
                <a:solidFill>
                  <a:schemeClr val="tx1">
                    <a:tint val="75000"/>
                  </a:schemeClr>
                </a:solidFill>
              </a:defRPr>
            </a:lvl2pPr>
            <a:lvl3pPr marL="860597" indent="0">
              <a:buNone/>
              <a:defRPr sz="1694">
                <a:solidFill>
                  <a:schemeClr val="tx1">
                    <a:tint val="75000"/>
                  </a:schemeClr>
                </a:solidFill>
              </a:defRPr>
            </a:lvl3pPr>
            <a:lvl4pPr marL="1290895" indent="0">
              <a:buNone/>
              <a:defRPr sz="1506">
                <a:solidFill>
                  <a:schemeClr val="tx1">
                    <a:tint val="75000"/>
                  </a:schemeClr>
                </a:solidFill>
              </a:defRPr>
            </a:lvl4pPr>
            <a:lvl5pPr marL="1721193" indent="0">
              <a:buNone/>
              <a:defRPr sz="1506">
                <a:solidFill>
                  <a:schemeClr val="tx1">
                    <a:tint val="75000"/>
                  </a:schemeClr>
                </a:solidFill>
              </a:defRPr>
            </a:lvl5pPr>
            <a:lvl6pPr marL="2151492" indent="0">
              <a:buNone/>
              <a:defRPr sz="1506">
                <a:solidFill>
                  <a:schemeClr val="tx1">
                    <a:tint val="75000"/>
                  </a:schemeClr>
                </a:solidFill>
              </a:defRPr>
            </a:lvl6pPr>
            <a:lvl7pPr marL="2581790" indent="0">
              <a:buNone/>
              <a:defRPr sz="1506">
                <a:solidFill>
                  <a:schemeClr val="tx1">
                    <a:tint val="75000"/>
                  </a:schemeClr>
                </a:solidFill>
              </a:defRPr>
            </a:lvl7pPr>
            <a:lvl8pPr marL="3012088" indent="0">
              <a:buNone/>
              <a:defRPr sz="1506">
                <a:solidFill>
                  <a:schemeClr val="tx1">
                    <a:tint val="75000"/>
                  </a:schemeClr>
                </a:solidFill>
              </a:defRPr>
            </a:lvl8pPr>
            <a:lvl9pPr marL="3442387" indent="0">
              <a:buNone/>
              <a:defRPr sz="150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FB724BE-E568-4465-8449-38F1054F8AC2}"/>
              </a:ext>
            </a:extLst>
          </p:cNvPr>
          <p:cNvSpPr>
            <a:spLocks noGrp="1"/>
          </p:cNvSpPr>
          <p:nvPr>
            <p:ph type="dt" sz="half" idx="10"/>
          </p:nvPr>
        </p:nvSpPr>
        <p:spPr/>
        <p:txBody>
          <a:bodyPr/>
          <a:lstStyle/>
          <a:p>
            <a:fld id="{C29C64D2-274B-45A3-8200-54197C530B48}" type="datetimeFigureOut">
              <a:rPr lang="zh-CN" altLang="en-US" smtClean="0"/>
              <a:pPr/>
              <a:t>2021/10/7</a:t>
            </a:fld>
            <a:endParaRPr lang="zh-CN" altLang="en-US"/>
          </a:p>
        </p:txBody>
      </p:sp>
      <p:sp>
        <p:nvSpPr>
          <p:cNvPr id="5" name="页脚占位符 4">
            <a:extLst>
              <a:ext uri="{FF2B5EF4-FFF2-40B4-BE49-F238E27FC236}">
                <a16:creationId xmlns:a16="http://schemas.microsoft.com/office/drawing/2014/main" id="{9E414BC8-8A07-4BB3-8F66-465F9EEFA0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C12868-DB00-4425-A8D8-BDF31EDFBD0E}"/>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630349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32D6B-0174-4183-83D3-09605D3BBC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0B261E-0D28-44C0-89CE-D5ABA84D3DE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D008DCD-BFBF-49D1-B75E-FEF30D33CE1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AA66F20-A672-44A7-89AB-99305F619337}"/>
              </a:ext>
            </a:extLst>
          </p:cNvPr>
          <p:cNvSpPr>
            <a:spLocks noGrp="1"/>
          </p:cNvSpPr>
          <p:nvPr>
            <p:ph type="dt" sz="half" idx="10"/>
          </p:nvPr>
        </p:nvSpPr>
        <p:spPr/>
        <p:txBody>
          <a:bodyPr/>
          <a:lstStyle/>
          <a:p>
            <a:fld id="{C29C64D2-274B-45A3-8200-54197C530B48}" type="datetimeFigureOut">
              <a:rPr lang="zh-CN" altLang="en-US" smtClean="0"/>
              <a:pPr/>
              <a:t>2021/10/7</a:t>
            </a:fld>
            <a:endParaRPr lang="zh-CN" altLang="en-US"/>
          </a:p>
        </p:txBody>
      </p:sp>
      <p:sp>
        <p:nvSpPr>
          <p:cNvPr id="6" name="页脚占位符 5">
            <a:extLst>
              <a:ext uri="{FF2B5EF4-FFF2-40B4-BE49-F238E27FC236}">
                <a16:creationId xmlns:a16="http://schemas.microsoft.com/office/drawing/2014/main" id="{17C7089B-9F4D-4489-9FE9-D27C53454E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C284C-928D-4CCE-A05B-45AC0E4F7F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26404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79ABED-4FF5-436C-9C7C-03760218B4F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8D0C0A0-79E2-4A14-857A-48C527730CB8}"/>
              </a:ext>
            </a:extLst>
          </p:cNvPr>
          <p:cNvSpPr>
            <a:spLocks noGrp="1"/>
          </p:cNvSpPr>
          <p:nvPr>
            <p:ph type="body" idx="1"/>
          </p:nvPr>
        </p:nvSpPr>
        <p:spPr>
          <a:xfrm>
            <a:off x="839789" y="1681163"/>
            <a:ext cx="5157787"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309A2BA-1E03-4108-8396-EF5DCC227D6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A5CA9AB-5DF1-44E6-86D4-3A8349633F8C}"/>
              </a:ext>
            </a:extLst>
          </p:cNvPr>
          <p:cNvSpPr>
            <a:spLocks noGrp="1"/>
          </p:cNvSpPr>
          <p:nvPr>
            <p:ph type="body" sz="quarter" idx="3"/>
          </p:nvPr>
        </p:nvSpPr>
        <p:spPr>
          <a:xfrm>
            <a:off x="6172201" y="1681163"/>
            <a:ext cx="5183188"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FEB8A9C-8110-4163-A951-D3F80EED1F0E}"/>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FEAC919-4F6A-41AE-9D5C-401F18D9A27F}"/>
              </a:ext>
            </a:extLst>
          </p:cNvPr>
          <p:cNvSpPr>
            <a:spLocks noGrp="1"/>
          </p:cNvSpPr>
          <p:nvPr>
            <p:ph type="dt" sz="half" idx="10"/>
          </p:nvPr>
        </p:nvSpPr>
        <p:spPr/>
        <p:txBody>
          <a:bodyPr/>
          <a:lstStyle/>
          <a:p>
            <a:fld id="{C29C64D2-274B-45A3-8200-54197C530B48}" type="datetimeFigureOut">
              <a:rPr lang="zh-CN" altLang="en-US" smtClean="0"/>
              <a:pPr/>
              <a:t>2021/10/7</a:t>
            </a:fld>
            <a:endParaRPr lang="zh-CN" altLang="en-US"/>
          </a:p>
        </p:txBody>
      </p:sp>
      <p:sp>
        <p:nvSpPr>
          <p:cNvPr id="8" name="页脚占位符 7">
            <a:extLst>
              <a:ext uri="{FF2B5EF4-FFF2-40B4-BE49-F238E27FC236}">
                <a16:creationId xmlns:a16="http://schemas.microsoft.com/office/drawing/2014/main" id="{266182E0-A65A-4842-9F8E-203E95D2C5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54D31B-5BF2-434E-A7B9-1A67D354047C}"/>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676607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12C97C-467A-44F2-B7ED-A2B5696962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7BFB0B-AC55-479A-840D-FDEB1788F6A0}"/>
              </a:ext>
            </a:extLst>
          </p:cNvPr>
          <p:cNvSpPr>
            <a:spLocks noGrp="1"/>
          </p:cNvSpPr>
          <p:nvPr>
            <p:ph type="dt" sz="half" idx="10"/>
          </p:nvPr>
        </p:nvSpPr>
        <p:spPr/>
        <p:txBody>
          <a:bodyPr/>
          <a:lstStyle/>
          <a:p>
            <a:fld id="{C29C64D2-274B-45A3-8200-54197C530B48}" type="datetimeFigureOut">
              <a:rPr lang="zh-CN" altLang="en-US" smtClean="0"/>
              <a:pPr/>
              <a:t>2021/10/7</a:t>
            </a:fld>
            <a:endParaRPr lang="zh-CN" altLang="en-US"/>
          </a:p>
        </p:txBody>
      </p:sp>
      <p:sp>
        <p:nvSpPr>
          <p:cNvPr id="4" name="页脚占位符 3">
            <a:extLst>
              <a:ext uri="{FF2B5EF4-FFF2-40B4-BE49-F238E27FC236}">
                <a16:creationId xmlns:a16="http://schemas.microsoft.com/office/drawing/2014/main" id="{89778831-25EE-4914-B6B8-5B6DF4FB034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A040E59-AB2E-4602-A38A-8784B4307B8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737067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3898B9C-57A0-476F-9DFC-0621E2AE0B44}"/>
              </a:ext>
            </a:extLst>
          </p:cNvPr>
          <p:cNvSpPr>
            <a:spLocks noGrp="1"/>
          </p:cNvSpPr>
          <p:nvPr>
            <p:ph type="dt" sz="half" idx="10"/>
          </p:nvPr>
        </p:nvSpPr>
        <p:spPr/>
        <p:txBody>
          <a:bodyPr/>
          <a:lstStyle/>
          <a:p>
            <a:fld id="{C29C64D2-274B-45A3-8200-54197C530B48}" type="datetimeFigureOut">
              <a:rPr lang="zh-CN" altLang="en-US" smtClean="0"/>
              <a:pPr/>
              <a:t>2021/10/7</a:t>
            </a:fld>
            <a:endParaRPr lang="zh-CN" altLang="en-US"/>
          </a:p>
        </p:txBody>
      </p:sp>
      <p:sp>
        <p:nvSpPr>
          <p:cNvPr id="3" name="页脚占位符 2">
            <a:extLst>
              <a:ext uri="{FF2B5EF4-FFF2-40B4-BE49-F238E27FC236}">
                <a16:creationId xmlns:a16="http://schemas.microsoft.com/office/drawing/2014/main" id="{6B2E4DC7-D03D-4BA7-AFEA-F2DE984606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125CB07-4D35-4C02-807F-057A6603839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691221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99F6D-0BBB-487B-9978-05F5B62A3729}"/>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内容占位符 2">
            <a:extLst>
              <a:ext uri="{FF2B5EF4-FFF2-40B4-BE49-F238E27FC236}">
                <a16:creationId xmlns:a16="http://schemas.microsoft.com/office/drawing/2014/main" id="{C7C044E7-4E20-48EE-8BCD-64515769BA4D}"/>
              </a:ext>
            </a:extLst>
          </p:cNvPr>
          <p:cNvSpPr>
            <a:spLocks noGrp="1"/>
          </p:cNvSpPr>
          <p:nvPr>
            <p:ph idx="1"/>
          </p:nvPr>
        </p:nvSpPr>
        <p:spPr>
          <a:xfrm>
            <a:off x="5183189" y="987426"/>
            <a:ext cx="6172200" cy="4873625"/>
          </a:xfrm>
        </p:spPr>
        <p:txBody>
          <a:bodyPr/>
          <a:lstStyle>
            <a:lvl1pPr>
              <a:defRPr sz="3012"/>
            </a:lvl1pPr>
            <a:lvl2pPr>
              <a:defRPr sz="2635"/>
            </a:lvl2pPr>
            <a:lvl3pPr>
              <a:defRPr sz="2259"/>
            </a:lvl3pPr>
            <a:lvl4pPr>
              <a:defRPr sz="1882"/>
            </a:lvl4pPr>
            <a:lvl5pPr>
              <a:defRPr sz="1882"/>
            </a:lvl5pPr>
            <a:lvl6pPr>
              <a:defRPr sz="1882"/>
            </a:lvl6pPr>
            <a:lvl7pPr>
              <a:defRPr sz="1882"/>
            </a:lvl7pPr>
            <a:lvl8pPr>
              <a:defRPr sz="1882"/>
            </a:lvl8pPr>
            <a:lvl9pPr>
              <a:defRPr sz="188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AA4B93-27B5-40E0-A378-AB8CB71D5F47}"/>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D03B8E-997D-4852-8D26-877A532C751B}"/>
              </a:ext>
            </a:extLst>
          </p:cNvPr>
          <p:cNvSpPr>
            <a:spLocks noGrp="1"/>
          </p:cNvSpPr>
          <p:nvPr>
            <p:ph type="dt" sz="half" idx="10"/>
          </p:nvPr>
        </p:nvSpPr>
        <p:spPr/>
        <p:txBody>
          <a:bodyPr/>
          <a:lstStyle/>
          <a:p>
            <a:fld id="{C29C64D2-274B-45A3-8200-54197C530B48}" type="datetimeFigureOut">
              <a:rPr lang="zh-CN" altLang="en-US" smtClean="0"/>
              <a:pPr/>
              <a:t>2021/10/7</a:t>
            </a:fld>
            <a:endParaRPr lang="zh-CN" altLang="en-US"/>
          </a:p>
        </p:txBody>
      </p:sp>
      <p:sp>
        <p:nvSpPr>
          <p:cNvPr id="6" name="页脚占位符 5">
            <a:extLst>
              <a:ext uri="{FF2B5EF4-FFF2-40B4-BE49-F238E27FC236}">
                <a16:creationId xmlns:a16="http://schemas.microsoft.com/office/drawing/2014/main" id="{5BF6F0FE-53E9-489A-908D-5DF3AC1F0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AE19C4-4CE5-462C-A5E7-ADF1F4311F5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66553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649FA-406C-435C-B026-E58FAC4D2407}"/>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图片占位符 2">
            <a:extLst>
              <a:ext uri="{FF2B5EF4-FFF2-40B4-BE49-F238E27FC236}">
                <a16:creationId xmlns:a16="http://schemas.microsoft.com/office/drawing/2014/main" id="{7677E311-3B47-4E50-9FB9-42227CD13FFD}"/>
              </a:ext>
            </a:extLst>
          </p:cNvPr>
          <p:cNvSpPr>
            <a:spLocks noGrp="1"/>
          </p:cNvSpPr>
          <p:nvPr>
            <p:ph type="pic" idx="1"/>
          </p:nvPr>
        </p:nvSpPr>
        <p:spPr>
          <a:xfrm>
            <a:off x="5183189" y="987426"/>
            <a:ext cx="6172200" cy="4873625"/>
          </a:xfrm>
        </p:spPr>
        <p:txBody>
          <a:bodyPr/>
          <a:lstStyle>
            <a:lvl1pPr marL="0" indent="0">
              <a:buNone/>
              <a:defRPr sz="3012"/>
            </a:lvl1pPr>
            <a:lvl2pPr marL="430298" indent="0">
              <a:buNone/>
              <a:defRPr sz="2635"/>
            </a:lvl2pPr>
            <a:lvl3pPr marL="860597" indent="0">
              <a:buNone/>
              <a:defRPr sz="2259"/>
            </a:lvl3pPr>
            <a:lvl4pPr marL="1290895" indent="0">
              <a:buNone/>
              <a:defRPr sz="1882"/>
            </a:lvl4pPr>
            <a:lvl5pPr marL="1721193" indent="0">
              <a:buNone/>
              <a:defRPr sz="1882"/>
            </a:lvl5pPr>
            <a:lvl6pPr marL="2151492" indent="0">
              <a:buNone/>
              <a:defRPr sz="1882"/>
            </a:lvl6pPr>
            <a:lvl7pPr marL="2581790" indent="0">
              <a:buNone/>
              <a:defRPr sz="1882"/>
            </a:lvl7pPr>
            <a:lvl8pPr marL="3012088" indent="0">
              <a:buNone/>
              <a:defRPr sz="1882"/>
            </a:lvl8pPr>
            <a:lvl9pPr marL="3442387" indent="0">
              <a:buNone/>
              <a:defRPr sz="1882"/>
            </a:lvl9pPr>
          </a:lstStyle>
          <a:p>
            <a:endParaRPr lang="zh-CN" altLang="en-US"/>
          </a:p>
        </p:txBody>
      </p:sp>
      <p:sp>
        <p:nvSpPr>
          <p:cNvPr id="4" name="文本占位符 3">
            <a:extLst>
              <a:ext uri="{FF2B5EF4-FFF2-40B4-BE49-F238E27FC236}">
                <a16:creationId xmlns:a16="http://schemas.microsoft.com/office/drawing/2014/main" id="{320F6B1F-0563-4DA9-B68B-A8C65F1879D0}"/>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E90C71-BD8B-444A-88F0-05379E41E8A3}"/>
              </a:ext>
            </a:extLst>
          </p:cNvPr>
          <p:cNvSpPr>
            <a:spLocks noGrp="1"/>
          </p:cNvSpPr>
          <p:nvPr>
            <p:ph type="dt" sz="half" idx="10"/>
          </p:nvPr>
        </p:nvSpPr>
        <p:spPr/>
        <p:txBody>
          <a:bodyPr/>
          <a:lstStyle/>
          <a:p>
            <a:fld id="{C29C64D2-274B-45A3-8200-54197C530B48}" type="datetimeFigureOut">
              <a:rPr lang="zh-CN" altLang="en-US" smtClean="0"/>
              <a:pPr/>
              <a:t>2021/10/7</a:t>
            </a:fld>
            <a:endParaRPr lang="zh-CN" altLang="en-US"/>
          </a:p>
        </p:txBody>
      </p:sp>
      <p:sp>
        <p:nvSpPr>
          <p:cNvPr id="6" name="页脚占位符 5">
            <a:extLst>
              <a:ext uri="{FF2B5EF4-FFF2-40B4-BE49-F238E27FC236}">
                <a16:creationId xmlns:a16="http://schemas.microsoft.com/office/drawing/2014/main" id="{4BDB63C1-9BDA-4111-8BDB-CFDED8A3C4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070A40-10C2-438D-AB89-B880D75E41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161790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90C856-DDD9-43AE-9C06-E36943A5E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05C231F-B86D-4626-81D3-45AA97772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20479A-D1E7-4D54-B884-963838760D1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fld id="{C29C64D2-274B-45A3-8200-54197C530B48}" type="datetimeFigureOut">
              <a:rPr lang="zh-CN" altLang="en-US" smtClean="0"/>
              <a:pPr/>
              <a:t>2021/10/7</a:t>
            </a:fld>
            <a:endParaRPr lang="zh-CN" altLang="en-US"/>
          </a:p>
        </p:txBody>
      </p:sp>
      <p:sp>
        <p:nvSpPr>
          <p:cNvPr id="5" name="页脚占位符 4">
            <a:extLst>
              <a:ext uri="{FF2B5EF4-FFF2-40B4-BE49-F238E27FC236}">
                <a16:creationId xmlns:a16="http://schemas.microsoft.com/office/drawing/2014/main" id="{F2297AC6-B0A5-4778-8997-74D8DD5F38C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616B01-0082-44A2-946D-83395559B5A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63596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txStyles>
    <p:titleStyle>
      <a:lvl1pPr algn="l" defTabSz="860597" rtl="0" eaLnBrk="1" latinLnBrk="0" hangingPunct="1">
        <a:lnSpc>
          <a:spcPct val="90000"/>
        </a:lnSpc>
        <a:spcBef>
          <a:spcPct val="0"/>
        </a:spcBef>
        <a:buNone/>
        <a:defRPr sz="4141" kern="1200">
          <a:solidFill>
            <a:schemeClr val="tx1"/>
          </a:solidFill>
          <a:latin typeface="+mj-lt"/>
          <a:ea typeface="+mj-ea"/>
          <a:cs typeface="+mj-cs"/>
        </a:defRPr>
      </a:lvl1pPr>
    </p:titleStyle>
    <p:bodyStyle>
      <a:lvl1pPr marL="215149" indent="-215149" algn="l" defTabSz="860597" rtl="0" eaLnBrk="1" latinLnBrk="0" hangingPunct="1">
        <a:lnSpc>
          <a:spcPct val="90000"/>
        </a:lnSpc>
        <a:spcBef>
          <a:spcPts val="941"/>
        </a:spcBef>
        <a:buFont typeface="Arial" panose="020B0604020202020204" pitchFamily="34" charset="0"/>
        <a:buChar char="•"/>
        <a:defRPr sz="2635" kern="1200">
          <a:solidFill>
            <a:schemeClr val="tx1"/>
          </a:solidFill>
          <a:latin typeface="+mn-lt"/>
          <a:ea typeface="+mn-ea"/>
          <a:cs typeface="+mn-cs"/>
        </a:defRPr>
      </a:lvl1pPr>
      <a:lvl2pPr marL="645448" indent="-215149" algn="l" defTabSz="860597" rtl="0" eaLnBrk="1" latinLnBrk="0" hangingPunct="1">
        <a:lnSpc>
          <a:spcPct val="90000"/>
        </a:lnSpc>
        <a:spcBef>
          <a:spcPts val="471"/>
        </a:spcBef>
        <a:buFont typeface="Arial" panose="020B0604020202020204" pitchFamily="34" charset="0"/>
        <a:buChar char="•"/>
        <a:defRPr sz="2259" kern="1200">
          <a:solidFill>
            <a:schemeClr val="tx1"/>
          </a:solidFill>
          <a:latin typeface="+mn-lt"/>
          <a:ea typeface="+mn-ea"/>
          <a:cs typeface="+mn-cs"/>
        </a:defRPr>
      </a:lvl2pPr>
      <a:lvl3pPr marL="1075746" indent="-215149" algn="l" defTabSz="860597" rtl="0" eaLnBrk="1" latinLnBrk="0" hangingPunct="1">
        <a:lnSpc>
          <a:spcPct val="90000"/>
        </a:lnSpc>
        <a:spcBef>
          <a:spcPts val="471"/>
        </a:spcBef>
        <a:buFont typeface="Arial" panose="020B0604020202020204" pitchFamily="34" charset="0"/>
        <a:buChar char="•"/>
        <a:defRPr sz="1882" kern="1200">
          <a:solidFill>
            <a:schemeClr val="tx1"/>
          </a:solidFill>
          <a:latin typeface="+mn-lt"/>
          <a:ea typeface="+mn-ea"/>
          <a:cs typeface="+mn-cs"/>
        </a:defRPr>
      </a:lvl3pPr>
      <a:lvl4pPr marL="1506044"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4pPr>
      <a:lvl5pPr marL="1936343"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5pPr>
      <a:lvl6pPr marL="2366641"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6pPr>
      <a:lvl7pPr marL="2796939"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7pPr>
      <a:lvl8pPr marL="3227238"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8pPr>
      <a:lvl9pPr marL="3657536"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9pPr>
    </p:bodyStyle>
    <p:otherStyle>
      <a:defPPr>
        <a:defRPr lang="zh-CN"/>
      </a:defPPr>
      <a:lvl1pPr marL="0" algn="l" defTabSz="860597" rtl="0" eaLnBrk="1" latinLnBrk="0" hangingPunct="1">
        <a:defRPr sz="1694" kern="1200">
          <a:solidFill>
            <a:schemeClr val="tx1"/>
          </a:solidFill>
          <a:latin typeface="+mn-lt"/>
          <a:ea typeface="+mn-ea"/>
          <a:cs typeface="+mn-cs"/>
        </a:defRPr>
      </a:lvl1pPr>
      <a:lvl2pPr marL="430298" algn="l" defTabSz="860597" rtl="0" eaLnBrk="1" latinLnBrk="0" hangingPunct="1">
        <a:defRPr sz="1694" kern="1200">
          <a:solidFill>
            <a:schemeClr val="tx1"/>
          </a:solidFill>
          <a:latin typeface="+mn-lt"/>
          <a:ea typeface="+mn-ea"/>
          <a:cs typeface="+mn-cs"/>
        </a:defRPr>
      </a:lvl2pPr>
      <a:lvl3pPr marL="860597" algn="l" defTabSz="860597" rtl="0" eaLnBrk="1" latinLnBrk="0" hangingPunct="1">
        <a:defRPr sz="1694" kern="1200">
          <a:solidFill>
            <a:schemeClr val="tx1"/>
          </a:solidFill>
          <a:latin typeface="+mn-lt"/>
          <a:ea typeface="+mn-ea"/>
          <a:cs typeface="+mn-cs"/>
        </a:defRPr>
      </a:lvl3pPr>
      <a:lvl4pPr marL="1290895" algn="l" defTabSz="860597" rtl="0" eaLnBrk="1" latinLnBrk="0" hangingPunct="1">
        <a:defRPr sz="1694" kern="1200">
          <a:solidFill>
            <a:schemeClr val="tx1"/>
          </a:solidFill>
          <a:latin typeface="+mn-lt"/>
          <a:ea typeface="+mn-ea"/>
          <a:cs typeface="+mn-cs"/>
        </a:defRPr>
      </a:lvl4pPr>
      <a:lvl5pPr marL="1721193" algn="l" defTabSz="860597" rtl="0" eaLnBrk="1" latinLnBrk="0" hangingPunct="1">
        <a:defRPr sz="1694" kern="1200">
          <a:solidFill>
            <a:schemeClr val="tx1"/>
          </a:solidFill>
          <a:latin typeface="+mn-lt"/>
          <a:ea typeface="+mn-ea"/>
          <a:cs typeface="+mn-cs"/>
        </a:defRPr>
      </a:lvl5pPr>
      <a:lvl6pPr marL="2151492" algn="l" defTabSz="860597" rtl="0" eaLnBrk="1" latinLnBrk="0" hangingPunct="1">
        <a:defRPr sz="1694" kern="1200">
          <a:solidFill>
            <a:schemeClr val="tx1"/>
          </a:solidFill>
          <a:latin typeface="+mn-lt"/>
          <a:ea typeface="+mn-ea"/>
          <a:cs typeface="+mn-cs"/>
        </a:defRPr>
      </a:lvl6pPr>
      <a:lvl7pPr marL="2581790" algn="l" defTabSz="860597" rtl="0" eaLnBrk="1" latinLnBrk="0" hangingPunct="1">
        <a:defRPr sz="1694" kern="1200">
          <a:solidFill>
            <a:schemeClr val="tx1"/>
          </a:solidFill>
          <a:latin typeface="+mn-lt"/>
          <a:ea typeface="+mn-ea"/>
          <a:cs typeface="+mn-cs"/>
        </a:defRPr>
      </a:lvl7pPr>
      <a:lvl8pPr marL="3012088" algn="l" defTabSz="860597" rtl="0" eaLnBrk="1" latinLnBrk="0" hangingPunct="1">
        <a:defRPr sz="1694" kern="1200">
          <a:solidFill>
            <a:schemeClr val="tx1"/>
          </a:solidFill>
          <a:latin typeface="+mn-lt"/>
          <a:ea typeface="+mn-ea"/>
          <a:cs typeface="+mn-cs"/>
        </a:defRPr>
      </a:lvl8pPr>
      <a:lvl9pPr marL="3442387" algn="l" defTabSz="860597" rtl="0" eaLnBrk="1" latinLnBrk="0" hangingPunct="1">
        <a:defRPr sz="16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BF535D-7E00-4A8F-A1EC-B84DEC48709D}"/>
              </a:ext>
            </a:extLst>
          </p:cNvPr>
          <p:cNvSpPr>
            <a:spLocks noGrp="1" noChangeArrowheads="1"/>
          </p:cNvSpPr>
          <p:nvPr>
            <p:ph type="title"/>
          </p:nvPr>
        </p:nvSpPr>
        <p:spPr bwMode="auto">
          <a:xfrm>
            <a:off x="610098" y="275167"/>
            <a:ext cx="109718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a16="http://schemas.microsoft.com/office/drawing/2014/main" id="{3C8DA8A5-28B8-4E13-AD83-63D54990AB4C}"/>
              </a:ext>
            </a:extLst>
          </p:cNvPr>
          <p:cNvSpPr>
            <a:spLocks noGrp="1" noChangeArrowheads="1"/>
          </p:cNvSpPr>
          <p:nvPr>
            <p:ph type="body" idx="1"/>
          </p:nvPr>
        </p:nvSpPr>
        <p:spPr bwMode="auto">
          <a:xfrm>
            <a:off x="610098" y="1600729"/>
            <a:ext cx="10971804"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a16="http://schemas.microsoft.com/office/drawing/2014/main" id="{D1F59AA1-7C6D-4330-AA4E-657F04546671}"/>
              </a:ext>
            </a:extLst>
          </p:cNvPr>
          <p:cNvSpPr>
            <a:spLocks noGrp="1" noChangeArrowheads="1"/>
          </p:cNvSpPr>
          <p:nvPr>
            <p:ph type="dt" sz="half" idx="2"/>
          </p:nvPr>
        </p:nvSpPr>
        <p:spPr bwMode="auto">
          <a:xfrm>
            <a:off x="610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647">
                <a:latin typeface="Arial" charset="0"/>
                <a:cs typeface="Arial" charset="0"/>
              </a:defRPr>
            </a:lvl1pPr>
          </a:lstStyle>
          <a:p>
            <a:pPr>
              <a:defRPr/>
            </a:pPr>
            <a:endParaRPr lang="vi-VN"/>
          </a:p>
        </p:txBody>
      </p:sp>
      <p:sp>
        <p:nvSpPr>
          <p:cNvPr id="1029" name="Rectangle 5">
            <a:extLst>
              <a:ext uri="{FF2B5EF4-FFF2-40B4-BE49-F238E27FC236}">
                <a16:creationId xmlns:a16="http://schemas.microsoft.com/office/drawing/2014/main" id="{9ACAF90C-7C0F-44F6-932D-8CDC029204EA}"/>
              </a:ext>
            </a:extLst>
          </p:cNvPr>
          <p:cNvSpPr>
            <a:spLocks noGrp="1" noChangeArrowheads="1"/>
          </p:cNvSpPr>
          <p:nvPr>
            <p:ph type="ftr" sz="quarter" idx="3"/>
          </p:nvPr>
        </p:nvSpPr>
        <p:spPr bwMode="auto">
          <a:xfrm>
            <a:off x="4166098" y="6245490"/>
            <a:ext cx="3859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647">
                <a:latin typeface="Arial" charset="0"/>
                <a:cs typeface="Arial" charset="0"/>
              </a:defRPr>
            </a:lvl1pPr>
          </a:lstStyle>
          <a:p>
            <a:pPr>
              <a:defRPr/>
            </a:pPr>
            <a:endParaRPr lang="vi-VN"/>
          </a:p>
        </p:txBody>
      </p:sp>
      <p:sp>
        <p:nvSpPr>
          <p:cNvPr id="1030" name="Rectangle 6">
            <a:extLst>
              <a:ext uri="{FF2B5EF4-FFF2-40B4-BE49-F238E27FC236}">
                <a16:creationId xmlns:a16="http://schemas.microsoft.com/office/drawing/2014/main" id="{B7072CCD-3B26-4F31-86C4-CF054F1ACD52}"/>
              </a:ext>
            </a:extLst>
          </p:cNvPr>
          <p:cNvSpPr>
            <a:spLocks noGrp="1" noChangeArrowheads="1"/>
          </p:cNvSpPr>
          <p:nvPr>
            <p:ph type="sldNum" sz="quarter" idx="4"/>
          </p:nvPr>
        </p:nvSpPr>
        <p:spPr bwMode="auto">
          <a:xfrm>
            <a:off x="8738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647"/>
            </a:lvl1pPr>
          </a:lstStyle>
          <a:p>
            <a:fld id="{03EF2B60-C196-4DF2-A23E-091DA4048544}" type="slidenum">
              <a:rPr lang="vi-VN" altLang="vi-VN"/>
              <a:pPr/>
              <a:t>‹#›</a:t>
            </a:fld>
            <a:endParaRPr lang="vi-VN" altLang="vi-VN"/>
          </a:p>
        </p:txBody>
      </p:sp>
    </p:spTree>
    <p:extLst>
      <p:ext uri="{BB962C8B-B14F-4D97-AF65-F5344CB8AC3E}">
        <p14:creationId xmlns:p14="http://schemas.microsoft.com/office/powerpoint/2010/main" val="1540943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5098">
          <a:solidFill>
            <a:schemeClr val="tx2"/>
          </a:solidFill>
          <a:latin typeface="+mj-lt"/>
          <a:ea typeface="+mj-ea"/>
          <a:cs typeface="+mj-cs"/>
        </a:defRPr>
      </a:lvl1pPr>
      <a:lvl2pPr algn="ctr" rtl="0" eaLnBrk="0" fontAlgn="base" hangingPunct="0">
        <a:spcBef>
          <a:spcPct val="0"/>
        </a:spcBef>
        <a:spcAft>
          <a:spcPct val="0"/>
        </a:spcAft>
        <a:defRPr sz="5098">
          <a:solidFill>
            <a:schemeClr val="tx2"/>
          </a:solidFill>
          <a:latin typeface="Arial" charset="0"/>
          <a:cs typeface="Arial" charset="0"/>
        </a:defRPr>
      </a:lvl2pPr>
      <a:lvl3pPr algn="ctr" rtl="0" eaLnBrk="0" fontAlgn="base" hangingPunct="0">
        <a:spcBef>
          <a:spcPct val="0"/>
        </a:spcBef>
        <a:spcAft>
          <a:spcPct val="0"/>
        </a:spcAft>
        <a:defRPr sz="5098">
          <a:solidFill>
            <a:schemeClr val="tx2"/>
          </a:solidFill>
          <a:latin typeface="Arial" charset="0"/>
          <a:cs typeface="Arial" charset="0"/>
        </a:defRPr>
      </a:lvl3pPr>
      <a:lvl4pPr algn="ctr" rtl="0" eaLnBrk="0" fontAlgn="base" hangingPunct="0">
        <a:spcBef>
          <a:spcPct val="0"/>
        </a:spcBef>
        <a:spcAft>
          <a:spcPct val="0"/>
        </a:spcAft>
        <a:defRPr sz="5098">
          <a:solidFill>
            <a:schemeClr val="tx2"/>
          </a:solidFill>
          <a:latin typeface="Arial" charset="0"/>
          <a:cs typeface="Arial" charset="0"/>
        </a:defRPr>
      </a:lvl4pPr>
      <a:lvl5pPr algn="ctr" rtl="0" eaLnBrk="0" fontAlgn="base" hangingPunct="0">
        <a:spcBef>
          <a:spcPct val="0"/>
        </a:spcBef>
        <a:spcAft>
          <a:spcPct val="0"/>
        </a:spcAft>
        <a:defRPr sz="5098">
          <a:solidFill>
            <a:schemeClr val="tx2"/>
          </a:solidFill>
          <a:latin typeface="Arial" charset="0"/>
          <a:cs typeface="Arial" charset="0"/>
        </a:defRPr>
      </a:lvl5pPr>
      <a:lvl6pPr marL="532745" algn="ctr" rtl="0" fontAlgn="base">
        <a:spcBef>
          <a:spcPct val="0"/>
        </a:spcBef>
        <a:spcAft>
          <a:spcPct val="0"/>
        </a:spcAft>
        <a:defRPr sz="5098">
          <a:solidFill>
            <a:schemeClr val="tx2"/>
          </a:solidFill>
          <a:latin typeface="Arial" charset="0"/>
          <a:cs typeface="Arial" charset="0"/>
        </a:defRPr>
      </a:lvl6pPr>
      <a:lvl7pPr marL="1065490" algn="ctr" rtl="0" fontAlgn="base">
        <a:spcBef>
          <a:spcPct val="0"/>
        </a:spcBef>
        <a:spcAft>
          <a:spcPct val="0"/>
        </a:spcAft>
        <a:defRPr sz="5098">
          <a:solidFill>
            <a:schemeClr val="tx2"/>
          </a:solidFill>
          <a:latin typeface="Arial" charset="0"/>
          <a:cs typeface="Arial" charset="0"/>
        </a:defRPr>
      </a:lvl7pPr>
      <a:lvl8pPr marL="1598236" algn="ctr" rtl="0" fontAlgn="base">
        <a:spcBef>
          <a:spcPct val="0"/>
        </a:spcBef>
        <a:spcAft>
          <a:spcPct val="0"/>
        </a:spcAft>
        <a:defRPr sz="5098">
          <a:solidFill>
            <a:schemeClr val="tx2"/>
          </a:solidFill>
          <a:latin typeface="Arial" charset="0"/>
          <a:cs typeface="Arial" charset="0"/>
        </a:defRPr>
      </a:lvl8pPr>
      <a:lvl9pPr marL="2130981" algn="ctr" rtl="0" fontAlgn="base">
        <a:spcBef>
          <a:spcPct val="0"/>
        </a:spcBef>
        <a:spcAft>
          <a:spcPct val="0"/>
        </a:spcAft>
        <a:defRPr sz="5098">
          <a:solidFill>
            <a:schemeClr val="tx2"/>
          </a:solidFill>
          <a:latin typeface="Arial" charset="0"/>
          <a:cs typeface="Arial" charset="0"/>
        </a:defRPr>
      </a:lvl9pPr>
    </p:titleStyle>
    <p:bodyStyle>
      <a:lvl1pPr marL="398424" indent="-398424" algn="l" rtl="0" eaLnBrk="0" fontAlgn="base" hangingPunct="0">
        <a:spcBef>
          <a:spcPct val="20000"/>
        </a:spcBef>
        <a:spcAft>
          <a:spcPct val="0"/>
        </a:spcAft>
        <a:buChar char="•"/>
        <a:defRPr sz="3765">
          <a:solidFill>
            <a:schemeClr val="tx1"/>
          </a:solidFill>
          <a:latin typeface="+mn-lt"/>
          <a:ea typeface="+mn-ea"/>
          <a:cs typeface="+mn-cs"/>
        </a:defRPr>
      </a:lvl1pPr>
      <a:lvl2pPr marL="865328" indent="-332436" algn="l" rtl="0" eaLnBrk="0" fontAlgn="base" hangingPunct="0">
        <a:spcBef>
          <a:spcPct val="20000"/>
        </a:spcBef>
        <a:spcAft>
          <a:spcPct val="0"/>
        </a:spcAft>
        <a:buChar char="–"/>
        <a:defRPr sz="3294">
          <a:solidFill>
            <a:schemeClr val="tx1"/>
          </a:solidFill>
          <a:latin typeface="+mn-lt"/>
          <a:cs typeface="+mn-cs"/>
        </a:defRPr>
      </a:lvl2pPr>
      <a:lvl3pPr marL="1330987" indent="-265202" algn="l" rtl="0" eaLnBrk="0" fontAlgn="base" hangingPunct="0">
        <a:spcBef>
          <a:spcPct val="20000"/>
        </a:spcBef>
        <a:spcAft>
          <a:spcPct val="0"/>
        </a:spcAft>
        <a:buChar char="•"/>
        <a:defRPr sz="2823">
          <a:solidFill>
            <a:schemeClr val="tx1"/>
          </a:solidFill>
          <a:latin typeface="+mn-lt"/>
          <a:cs typeface="+mn-cs"/>
        </a:defRPr>
      </a:lvl3pPr>
      <a:lvl4pPr marL="1863880" indent="-265202" algn="l" rtl="0" eaLnBrk="0" fontAlgn="base" hangingPunct="0">
        <a:spcBef>
          <a:spcPct val="20000"/>
        </a:spcBef>
        <a:spcAft>
          <a:spcPct val="0"/>
        </a:spcAft>
        <a:buChar char="–"/>
        <a:defRPr sz="2353">
          <a:solidFill>
            <a:schemeClr val="tx1"/>
          </a:solidFill>
          <a:latin typeface="+mn-lt"/>
          <a:cs typeface="+mn-cs"/>
        </a:defRPr>
      </a:lvl4pPr>
      <a:lvl5pPr marL="2396772" indent="-265202" algn="l" rtl="0" eaLnBrk="0" fontAlgn="base" hangingPunct="0">
        <a:spcBef>
          <a:spcPct val="20000"/>
        </a:spcBef>
        <a:spcAft>
          <a:spcPct val="0"/>
        </a:spcAft>
        <a:buChar char="»"/>
        <a:defRPr sz="2353">
          <a:solidFill>
            <a:schemeClr val="tx1"/>
          </a:solidFill>
          <a:latin typeface="+mn-lt"/>
          <a:cs typeface="+mn-cs"/>
        </a:defRPr>
      </a:lvl5pPr>
      <a:lvl6pPr marL="2930099" indent="-266373" algn="l" rtl="0" fontAlgn="base">
        <a:spcBef>
          <a:spcPct val="20000"/>
        </a:spcBef>
        <a:spcAft>
          <a:spcPct val="0"/>
        </a:spcAft>
        <a:buChar char="»"/>
        <a:defRPr sz="2353">
          <a:solidFill>
            <a:schemeClr val="tx1"/>
          </a:solidFill>
          <a:latin typeface="+mn-lt"/>
          <a:cs typeface="+mn-cs"/>
        </a:defRPr>
      </a:lvl6pPr>
      <a:lvl7pPr marL="3462844" indent="-266373" algn="l" rtl="0" fontAlgn="base">
        <a:spcBef>
          <a:spcPct val="20000"/>
        </a:spcBef>
        <a:spcAft>
          <a:spcPct val="0"/>
        </a:spcAft>
        <a:buChar char="»"/>
        <a:defRPr sz="2353">
          <a:solidFill>
            <a:schemeClr val="tx1"/>
          </a:solidFill>
          <a:latin typeface="+mn-lt"/>
          <a:cs typeface="+mn-cs"/>
        </a:defRPr>
      </a:lvl7pPr>
      <a:lvl8pPr marL="3995589" indent="-266373" algn="l" rtl="0" fontAlgn="base">
        <a:spcBef>
          <a:spcPct val="20000"/>
        </a:spcBef>
        <a:spcAft>
          <a:spcPct val="0"/>
        </a:spcAft>
        <a:buChar char="»"/>
        <a:defRPr sz="2353">
          <a:solidFill>
            <a:schemeClr val="tx1"/>
          </a:solidFill>
          <a:latin typeface="+mn-lt"/>
          <a:cs typeface="+mn-cs"/>
        </a:defRPr>
      </a:lvl8pPr>
      <a:lvl9pPr marL="4528334" indent="-266373" algn="l" rtl="0" fontAlgn="base">
        <a:spcBef>
          <a:spcPct val="20000"/>
        </a:spcBef>
        <a:spcAft>
          <a:spcPct val="0"/>
        </a:spcAft>
        <a:buChar char="»"/>
        <a:defRPr sz="2353">
          <a:solidFill>
            <a:schemeClr val="tx1"/>
          </a:solidFill>
          <a:latin typeface="+mn-lt"/>
          <a:cs typeface="+mn-cs"/>
        </a:defRPr>
      </a:lvl9pPr>
    </p:bodyStyle>
    <p:otherStyle>
      <a:defPPr>
        <a:defRPr lang="en-US"/>
      </a:defPPr>
      <a:lvl1pPr marL="0" algn="l" defTabSz="1065490" rtl="0" eaLnBrk="1" latinLnBrk="0" hangingPunct="1">
        <a:defRPr sz="2118" kern="1200">
          <a:solidFill>
            <a:schemeClr val="tx1"/>
          </a:solidFill>
          <a:latin typeface="+mn-lt"/>
          <a:ea typeface="+mn-ea"/>
          <a:cs typeface="+mn-cs"/>
        </a:defRPr>
      </a:lvl1pPr>
      <a:lvl2pPr marL="532745" algn="l" defTabSz="1065490" rtl="0" eaLnBrk="1" latinLnBrk="0" hangingPunct="1">
        <a:defRPr sz="2118" kern="1200">
          <a:solidFill>
            <a:schemeClr val="tx1"/>
          </a:solidFill>
          <a:latin typeface="+mn-lt"/>
          <a:ea typeface="+mn-ea"/>
          <a:cs typeface="+mn-cs"/>
        </a:defRPr>
      </a:lvl2pPr>
      <a:lvl3pPr marL="1065490" algn="l" defTabSz="1065490" rtl="0" eaLnBrk="1" latinLnBrk="0" hangingPunct="1">
        <a:defRPr sz="2118" kern="1200">
          <a:solidFill>
            <a:schemeClr val="tx1"/>
          </a:solidFill>
          <a:latin typeface="+mn-lt"/>
          <a:ea typeface="+mn-ea"/>
          <a:cs typeface="+mn-cs"/>
        </a:defRPr>
      </a:lvl3pPr>
      <a:lvl4pPr marL="1598236" algn="l" defTabSz="1065490" rtl="0" eaLnBrk="1" latinLnBrk="0" hangingPunct="1">
        <a:defRPr sz="2118" kern="1200">
          <a:solidFill>
            <a:schemeClr val="tx1"/>
          </a:solidFill>
          <a:latin typeface="+mn-lt"/>
          <a:ea typeface="+mn-ea"/>
          <a:cs typeface="+mn-cs"/>
        </a:defRPr>
      </a:lvl4pPr>
      <a:lvl5pPr marL="2130981" algn="l" defTabSz="1065490" rtl="0" eaLnBrk="1" latinLnBrk="0" hangingPunct="1">
        <a:defRPr sz="2118" kern="1200">
          <a:solidFill>
            <a:schemeClr val="tx1"/>
          </a:solidFill>
          <a:latin typeface="+mn-lt"/>
          <a:ea typeface="+mn-ea"/>
          <a:cs typeface="+mn-cs"/>
        </a:defRPr>
      </a:lvl5pPr>
      <a:lvl6pPr marL="2663726" algn="l" defTabSz="1065490" rtl="0" eaLnBrk="1" latinLnBrk="0" hangingPunct="1">
        <a:defRPr sz="2118" kern="1200">
          <a:solidFill>
            <a:schemeClr val="tx1"/>
          </a:solidFill>
          <a:latin typeface="+mn-lt"/>
          <a:ea typeface="+mn-ea"/>
          <a:cs typeface="+mn-cs"/>
        </a:defRPr>
      </a:lvl6pPr>
      <a:lvl7pPr marL="3196471" algn="l" defTabSz="1065490" rtl="0" eaLnBrk="1" latinLnBrk="0" hangingPunct="1">
        <a:defRPr sz="2118" kern="1200">
          <a:solidFill>
            <a:schemeClr val="tx1"/>
          </a:solidFill>
          <a:latin typeface="+mn-lt"/>
          <a:ea typeface="+mn-ea"/>
          <a:cs typeface="+mn-cs"/>
        </a:defRPr>
      </a:lvl7pPr>
      <a:lvl8pPr marL="3729216" algn="l" defTabSz="1065490" rtl="0" eaLnBrk="1" latinLnBrk="0" hangingPunct="1">
        <a:defRPr sz="2118" kern="1200">
          <a:solidFill>
            <a:schemeClr val="tx1"/>
          </a:solidFill>
          <a:latin typeface="+mn-lt"/>
          <a:ea typeface="+mn-ea"/>
          <a:cs typeface="+mn-cs"/>
        </a:defRPr>
      </a:lvl8pPr>
      <a:lvl9pPr marL="4261961" algn="l" defTabSz="1065490"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pitchFamily="2" charset="0"/>
            </a:endParaRPr>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7526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Times" pitchFamily="2" charset="0"/>
            </a:endParaRPr>
          </a:p>
        </p:txBody>
      </p:sp>
      <p:sp>
        <p:nvSpPr>
          <p:cNvPr id="8" name="Title 1">
            <a:extLst>
              <a:ext uri="{FF2B5EF4-FFF2-40B4-BE49-F238E27FC236}">
                <a16:creationId xmlns:a16="http://schemas.microsoft.com/office/drawing/2014/main" id="{0FBF479F-F84F-4FA7-86D7-3EBF97255C8E}"/>
              </a:ext>
            </a:extLst>
          </p:cNvPr>
          <p:cNvSpPr txBox="1">
            <a:spLocks/>
          </p:cNvSpPr>
          <p:nvPr/>
        </p:nvSpPr>
        <p:spPr>
          <a:xfrm>
            <a:off x="4066055" y="90711"/>
            <a:ext cx="3486150" cy="915987"/>
          </a:xfrm>
          <a:prstGeom prst="rect">
            <a:avLst/>
          </a:prstGeom>
        </p:spPr>
        <p:txBody>
          <a:bodyPr vert="horz" lIns="91440" tIns="45720" rIns="91440" bIns="45720" rtlCol="0" anchor="ctr">
            <a:normAutofit fontScale="92500"/>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vi-VN" b="1" dirty="0">
                <a:solidFill>
                  <a:srgbClr val="FF0000"/>
                </a:solidFill>
                <a:latin typeface="Times" pitchFamily="2" charset="0"/>
              </a:rPr>
              <a:t>Kiểm tra bài cũ</a:t>
            </a:r>
          </a:p>
        </p:txBody>
      </p:sp>
      <p:sp>
        <p:nvSpPr>
          <p:cNvPr id="3" name="TextBox 2">
            <a:extLst>
              <a:ext uri="{FF2B5EF4-FFF2-40B4-BE49-F238E27FC236}">
                <a16:creationId xmlns:a16="http://schemas.microsoft.com/office/drawing/2014/main" id="{D43F4310-D128-4F6F-B1F2-DB0228E4592B}"/>
              </a:ext>
            </a:extLst>
          </p:cNvPr>
          <p:cNvSpPr txBox="1"/>
          <p:nvPr/>
        </p:nvSpPr>
        <p:spPr>
          <a:xfrm>
            <a:off x="667217" y="1296118"/>
            <a:ext cx="10283825" cy="2246769"/>
          </a:xfrm>
          <a:prstGeom prst="rect">
            <a:avLst/>
          </a:prstGeom>
          <a:noFill/>
        </p:spPr>
        <p:txBody>
          <a:bodyPr wrap="square" rtlCol="0">
            <a:spAutoFit/>
          </a:bodyPr>
          <a:lstStyle/>
          <a:p>
            <a:r>
              <a:rPr lang="vi-VN" sz="2800" b="1" dirty="0">
                <a:solidFill>
                  <a:srgbClr val="FF0000"/>
                </a:solidFill>
                <a:latin typeface="Times" pitchFamily="2" charset="0"/>
              </a:rPr>
              <a:t>Câu 1</a:t>
            </a:r>
            <a:r>
              <a:rPr lang="vi-VN" sz="2800" dirty="0">
                <a:solidFill>
                  <a:srgbClr val="FF0000"/>
                </a:solidFill>
                <a:latin typeface="Times" pitchFamily="2" charset="0"/>
              </a:rPr>
              <a:t>: Độ chia nhỏ nhất của thước là:</a:t>
            </a:r>
          </a:p>
          <a:p>
            <a:pPr marL="514350" indent="-514350">
              <a:buAutoNum type="alphaUcPeriod"/>
            </a:pPr>
            <a:r>
              <a:rPr lang="vi-VN" sz="2800" dirty="0">
                <a:latin typeface="Times" pitchFamily="2" charset="0"/>
              </a:rPr>
              <a:t>Giá trị cuối cùng ghi trên thước</a:t>
            </a:r>
          </a:p>
          <a:p>
            <a:pPr marL="514350" indent="-514350">
              <a:buAutoNum type="alphaUcPeriod"/>
            </a:pPr>
            <a:r>
              <a:rPr lang="vi-VN" sz="2800" dirty="0">
                <a:latin typeface="Times" pitchFamily="2" charset="0"/>
              </a:rPr>
              <a:t>Giá trị nhỏ nhất ghi trên thước</a:t>
            </a:r>
          </a:p>
          <a:p>
            <a:pPr marL="514350" indent="-514350">
              <a:buAutoNum type="alphaUcPeriod"/>
            </a:pPr>
            <a:r>
              <a:rPr lang="vi-VN" sz="2800" dirty="0">
                <a:latin typeface="Times" pitchFamily="2" charset="0"/>
              </a:rPr>
              <a:t>Chiều dài giữa hai vạch chia liên tiếp trên thước</a:t>
            </a:r>
          </a:p>
          <a:p>
            <a:pPr marL="514350" indent="-514350">
              <a:buAutoNum type="alphaUcPeriod"/>
            </a:pPr>
            <a:r>
              <a:rPr lang="vi-VN" sz="2800" dirty="0">
                <a:latin typeface="Times" pitchFamily="2" charset="0"/>
              </a:rPr>
              <a:t>Cả 3 đáp án trên đều sai</a:t>
            </a:r>
          </a:p>
        </p:txBody>
      </p:sp>
      <p:sp>
        <p:nvSpPr>
          <p:cNvPr id="6" name="TextBox 5">
            <a:extLst>
              <a:ext uri="{FF2B5EF4-FFF2-40B4-BE49-F238E27FC236}">
                <a16:creationId xmlns:a16="http://schemas.microsoft.com/office/drawing/2014/main" id="{A33FB948-32F7-4E33-9B29-C920376A66F9}"/>
              </a:ext>
            </a:extLst>
          </p:cNvPr>
          <p:cNvSpPr txBox="1"/>
          <p:nvPr/>
        </p:nvSpPr>
        <p:spPr>
          <a:xfrm>
            <a:off x="667217" y="3730533"/>
            <a:ext cx="10597683" cy="2677656"/>
          </a:xfrm>
          <a:prstGeom prst="rect">
            <a:avLst/>
          </a:prstGeom>
          <a:noFill/>
        </p:spPr>
        <p:txBody>
          <a:bodyPr wrap="square" rtlCol="0">
            <a:spAutoFit/>
          </a:bodyPr>
          <a:lstStyle/>
          <a:p>
            <a:r>
              <a:rPr lang="vi-VN" sz="2800" b="1" dirty="0">
                <a:solidFill>
                  <a:srgbClr val="FF0000"/>
                </a:solidFill>
                <a:latin typeface="Times" pitchFamily="2" charset="0"/>
              </a:rPr>
              <a:t>Câu 2</a:t>
            </a:r>
            <a:r>
              <a:rPr lang="vi-VN" sz="2800" dirty="0">
                <a:solidFill>
                  <a:srgbClr val="FF0000"/>
                </a:solidFill>
                <a:latin typeface="Times" pitchFamily="2" charset="0"/>
              </a:rPr>
              <a:t>: Trước khi đo chiều dài của vật, ta thường ước lượng chiều dài của vật để:</a:t>
            </a:r>
          </a:p>
          <a:p>
            <a:pPr marL="514350" indent="-514350">
              <a:buAutoNum type="alphaUcPeriod"/>
            </a:pPr>
            <a:r>
              <a:rPr lang="vi-VN" sz="2800" dirty="0">
                <a:latin typeface="Times" pitchFamily="2" charset="0"/>
              </a:rPr>
              <a:t>Lựa chọn thước đo phù hợp</a:t>
            </a:r>
          </a:p>
          <a:p>
            <a:pPr marL="514350" indent="-514350">
              <a:buAutoNum type="alphaUcPeriod"/>
            </a:pPr>
            <a:r>
              <a:rPr lang="vi-VN" sz="2800" dirty="0">
                <a:latin typeface="Times" pitchFamily="2" charset="0"/>
              </a:rPr>
              <a:t>Đặt mắt đúng cách</a:t>
            </a:r>
          </a:p>
          <a:p>
            <a:pPr marL="514350" indent="-514350">
              <a:buAutoNum type="alphaUcPeriod"/>
            </a:pPr>
            <a:r>
              <a:rPr lang="vi-VN" sz="2800" dirty="0">
                <a:latin typeface="Times" pitchFamily="2" charset="0"/>
              </a:rPr>
              <a:t>Đọc kết quả đo chính xác</a:t>
            </a:r>
          </a:p>
          <a:p>
            <a:pPr marL="514350" indent="-514350">
              <a:buAutoNum type="alphaUcPeriod"/>
            </a:pPr>
            <a:r>
              <a:rPr lang="vi-VN" sz="2800" dirty="0">
                <a:latin typeface="Times" pitchFamily="2" charset="0"/>
              </a:rPr>
              <a:t>Đặt vật đo đúng cách</a:t>
            </a:r>
          </a:p>
        </p:txBody>
      </p:sp>
      <p:sp>
        <p:nvSpPr>
          <p:cNvPr id="7" name="Oval 6">
            <a:extLst>
              <a:ext uri="{FF2B5EF4-FFF2-40B4-BE49-F238E27FC236}">
                <a16:creationId xmlns:a16="http://schemas.microsoft.com/office/drawing/2014/main" id="{8EE35ABA-B451-B044-9B88-6D4E1B7AC8D7}"/>
              </a:ext>
            </a:extLst>
          </p:cNvPr>
          <p:cNvSpPr/>
          <p:nvPr/>
        </p:nvSpPr>
        <p:spPr>
          <a:xfrm>
            <a:off x="558800" y="2568658"/>
            <a:ext cx="558800" cy="48577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rgbClr val="FF0000"/>
                </a:solidFill>
                <a:latin typeface="Times" pitchFamily="2" charset="0"/>
              </a:rPr>
              <a:t>C</a:t>
            </a:r>
          </a:p>
        </p:txBody>
      </p:sp>
      <p:sp>
        <p:nvSpPr>
          <p:cNvPr id="11" name="Oval 10">
            <a:extLst>
              <a:ext uri="{FF2B5EF4-FFF2-40B4-BE49-F238E27FC236}">
                <a16:creationId xmlns:a16="http://schemas.microsoft.com/office/drawing/2014/main" id="{00B1291B-5C19-EF40-BAFB-A756ACFC87F4}"/>
              </a:ext>
            </a:extLst>
          </p:cNvPr>
          <p:cNvSpPr/>
          <p:nvPr/>
        </p:nvSpPr>
        <p:spPr>
          <a:xfrm>
            <a:off x="647700" y="4572539"/>
            <a:ext cx="558800" cy="48577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rgbClr val="FF0000"/>
                </a:solidFill>
                <a:latin typeface="Times" pitchFamily="2" charset="0"/>
              </a:rPr>
              <a:t>A</a:t>
            </a:r>
          </a:p>
        </p:txBody>
      </p:sp>
    </p:spTree>
    <p:extLst>
      <p:ext uri="{BB962C8B-B14F-4D97-AF65-F5344CB8AC3E}">
        <p14:creationId xmlns:p14="http://schemas.microsoft.com/office/powerpoint/2010/main" val="25953462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9"/>
                </p:tgtEl>
              </p:cMediaNode>
            </p:audio>
          </p:childTnLst>
        </p:cTn>
      </p:par>
    </p:tnLst>
    <p:bldLst>
      <p:bldP spid="7"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801E-D276-5E4B-82A8-6749EB3F2C52}"/>
              </a:ext>
            </a:extLst>
          </p:cNvPr>
          <p:cNvSpPr>
            <a:spLocks noGrp="1"/>
          </p:cNvSpPr>
          <p:nvPr>
            <p:ph type="title"/>
          </p:nvPr>
        </p:nvSpPr>
        <p:spPr/>
        <p:txBody>
          <a:bodyPr/>
          <a:lstStyle/>
          <a:p>
            <a:endParaRPr lang="en-VN"/>
          </a:p>
        </p:txBody>
      </p:sp>
      <p:pic>
        <p:nvPicPr>
          <p:cNvPr id="3074" name="Picture 2" descr="Hình Nền Trắng 2021 ❤️ 1001 Ảnh Nền Trắng Full HD Đẹp">
            <a:extLst>
              <a:ext uri="{FF2B5EF4-FFF2-40B4-BE49-F238E27FC236}">
                <a16:creationId xmlns:a16="http://schemas.microsoft.com/office/drawing/2014/main" id="{B84108B2-2642-A04C-9DF5-C6EDB12662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715" y="239712"/>
            <a:ext cx="11672570" cy="6378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4E12E8-C5D6-8143-B0AE-AE50DBF29197}"/>
              </a:ext>
            </a:extLst>
          </p:cNvPr>
          <p:cNvSpPr txBox="1"/>
          <p:nvPr/>
        </p:nvSpPr>
        <p:spPr>
          <a:xfrm>
            <a:off x="838200" y="698500"/>
            <a:ext cx="10414000" cy="584775"/>
          </a:xfrm>
          <a:prstGeom prst="rect">
            <a:avLst/>
          </a:prstGeom>
          <a:noFill/>
        </p:spPr>
        <p:txBody>
          <a:bodyPr wrap="square" rtlCol="0">
            <a:spAutoFit/>
          </a:bodyPr>
          <a:lstStyle/>
          <a:p>
            <a:pPr algn="ctr"/>
            <a:r>
              <a:rPr lang="en-VN" sz="3200" b="1" dirty="0">
                <a:solidFill>
                  <a:srgbClr val="FF0000"/>
                </a:solidFill>
                <a:latin typeface="Times" pitchFamily="2" charset="0"/>
              </a:rPr>
              <a:t>KIỂM TRA BÀI CŨ</a:t>
            </a:r>
          </a:p>
        </p:txBody>
      </p:sp>
      <p:sp>
        <p:nvSpPr>
          <p:cNvPr id="5" name="TextBox 4">
            <a:extLst>
              <a:ext uri="{FF2B5EF4-FFF2-40B4-BE49-F238E27FC236}">
                <a16:creationId xmlns:a16="http://schemas.microsoft.com/office/drawing/2014/main" id="{D53AC1E0-4D0D-6C4B-95CB-6D7E07C72507}"/>
              </a:ext>
            </a:extLst>
          </p:cNvPr>
          <p:cNvSpPr txBox="1"/>
          <p:nvPr/>
        </p:nvSpPr>
        <p:spPr>
          <a:xfrm>
            <a:off x="1308100" y="2006600"/>
            <a:ext cx="9944100" cy="1815882"/>
          </a:xfrm>
          <a:prstGeom prst="rect">
            <a:avLst/>
          </a:prstGeom>
          <a:noFill/>
        </p:spPr>
        <p:txBody>
          <a:bodyPr wrap="square" rtlCol="0">
            <a:spAutoFit/>
          </a:bodyPr>
          <a:lstStyle/>
          <a:p>
            <a:r>
              <a:rPr lang="en-VN" sz="2800" dirty="0">
                <a:solidFill>
                  <a:srgbClr val="FF0000"/>
                </a:solidFill>
                <a:latin typeface="Times" pitchFamily="2" charset="0"/>
              </a:rPr>
              <a:t>Câu 1: Đổi đơn vị:</a:t>
            </a:r>
          </a:p>
          <a:p>
            <a:r>
              <a:rPr lang="vi-VN" sz="2800" dirty="0">
                <a:latin typeface="Times New Roman" panose="02020603050405020304" pitchFamily="18" charset="0"/>
                <a:ea typeface="Calibri" panose="020F0502020204030204" pitchFamily="34" charset="0"/>
                <a:cs typeface="Arial" panose="020B0604020202020204" pitchFamily="34" charset="0"/>
              </a:rPr>
              <a:t>a) 3 tấn = ..............kg               b) 50 yến = .................kg </a:t>
            </a:r>
            <a:endParaRPr lang="vi-VN" sz="2800" dirty="0">
              <a:latin typeface="Calibri" panose="020F0502020204030204" pitchFamily="34" charset="0"/>
              <a:ea typeface="Calibri" panose="020F0502020204030204" pitchFamily="34" charset="0"/>
              <a:cs typeface="Arial" panose="020B0604020202020204" pitchFamily="34" charset="0"/>
            </a:endParaRPr>
          </a:p>
          <a:p>
            <a:endParaRPr lang="en-VN" sz="2800" dirty="0">
              <a:latin typeface="Times" pitchFamily="2" charset="0"/>
            </a:endParaRPr>
          </a:p>
          <a:p>
            <a:endParaRPr lang="en-VN" sz="2800" dirty="0">
              <a:latin typeface="Times" pitchFamily="2" charset="0"/>
            </a:endParaRPr>
          </a:p>
        </p:txBody>
      </p:sp>
      <p:sp>
        <p:nvSpPr>
          <p:cNvPr id="6" name="TextBox 5">
            <a:extLst>
              <a:ext uri="{FF2B5EF4-FFF2-40B4-BE49-F238E27FC236}">
                <a16:creationId xmlns:a16="http://schemas.microsoft.com/office/drawing/2014/main" id="{7F3C0A65-FC1B-6147-ABD6-125B7794570B}"/>
              </a:ext>
            </a:extLst>
          </p:cNvPr>
          <p:cNvSpPr txBox="1"/>
          <p:nvPr/>
        </p:nvSpPr>
        <p:spPr>
          <a:xfrm>
            <a:off x="1308100" y="3451840"/>
            <a:ext cx="10283825" cy="2246769"/>
          </a:xfrm>
          <a:prstGeom prst="rect">
            <a:avLst/>
          </a:prstGeom>
          <a:noFill/>
        </p:spPr>
        <p:txBody>
          <a:bodyPr wrap="square" rtlCol="0">
            <a:spAutoFit/>
          </a:bodyPr>
          <a:lstStyle/>
          <a:p>
            <a:r>
              <a:rPr lang="vi-VN" sz="2800" b="1" dirty="0">
                <a:solidFill>
                  <a:srgbClr val="FF0000"/>
                </a:solidFill>
                <a:latin typeface="Times" pitchFamily="2" charset="0"/>
              </a:rPr>
              <a:t>Câu 2</a:t>
            </a:r>
            <a:r>
              <a:rPr lang="vi-VN" sz="2800" dirty="0">
                <a:solidFill>
                  <a:srgbClr val="FF0000"/>
                </a:solidFill>
                <a:latin typeface="Times" pitchFamily="2" charset="0"/>
              </a:rPr>
              <a:t>: Trên vỏ gói kẹo có ghi 500g, con số này có ý nghĩa gì?</a:t>
            </a:r>
          </a:p>
          <a:p>
            <a:pPr marL="514350" indent="-514350">
              <a:buAutoNum type="alphaUcPeriod"/>
            </a:pPr>
            <a:r>
              <a:rPr lang="vi-VN" sz="2800" dirty="0">
                <a:latin typeface="Times" pitchFamily="2" charset="0"/>
              </a:rPr>
              <a:t>Khối lượng kẹo trong gói</a:t>
            </a:r>
          </a:p>
          <a:p>
            <a:pPr marL="514350" indent="-514350">
              <a:buAutoNum type="alphaUcPeriod"/>
            </a:pPr>
            <a:r>
              <a:rPr lang="vi-VN" sz="2800" dirty="0">
                <a:latin typeface="Times" pitchFamily="2" charset="0"/>
              </a:rPr>
              <a:t>Khối lượng cả kẹo trong gói và vỏ gói</a:t>
            </a:r>
          </a:p>
          <a:p>
            <a:pPr marL="514350" indent="-514350">
              <a:buAutoNum type="alphaUcPeriod"/>
            </a:pPr>
            <a:r>
              <a:rPr lang="vi-VN" sz="2800" dirty="0">
                <a:latin typeface="Times" pitchFamily="2" charset="0"/>
              </a:rPr>
              <a:t>Sức nặng của gói kẹo</a:t>
            </a:r>
          </a:p>
          <a:p>
            <a:pPr marL="514350" indent="-514350">
              <a:buAutoNum type="alphaUcPeriod"/>
            </a:pPr>
            <a:r>
              <a:rPr lang="vi-VN" sz="2800" dirty="0">
                <a:latin typeface="Times" pitchFamily="2" charset="0"/>
              </a:rPr>
              <a:t>Thể tích của gói kẹo</a:t>
            </a:r>
          </a:p>
        </p:txBody>
      </p:sp>
    </p:spTree>
    <p:extLst>
      <p:ext uri="{BB962C8B-B14F-4D97-AF65-F5344CB8AC3E}">
        <p14:creationId xmlns:p14="http://schemas.microsoft.com/office/powerpoint/2010/main" val="1781082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447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CE9B57B-E1BB-4303-A466-56470EBACB93}"/>
              </a:ext>
            </a:extLst>
          </p:cNvPr>
          <p:cNvSpPr txBox="1"/>
          <p:nvPr/>
        </p:nvSpPr>
        <p:spPr>
          <a:xfrm>
            <a:off x="2092959" y="1357978"/>
            <a:ext cx="8279495" cy="523220"/>
          </a:xfrm>
          <a:prstGeom prst="rect">
            <a:avLst/>
          </a:prstGeom>
          <a:noFill/>
        </p:spPr>
        <p:txBody>
          <a:bodyPr wrap="square">
            <a:spAutoFit/>
          </a:bodyPr>
          <a:lstStyle/>
          <a:p>
            <a:r>
              <a:rPr lang="vi-VN" sz="2800" dirty="0">
                <a:latin typeface="Times New Roman" panose="02020603050405020304" pitchFamily="18" charset="0"/>
                <a:ea typeface="Calibri" panose="020F0502020204030204" pitchFamily="34" charset="0"/>
              </a:rPr>
              <a:t>Q</a:t>
            </a:r>
            <a:r>
              <a:rPr lang="it-IT" sz="2800" dirty="0">
                <a:effectLst/>
                <a:latin typeface="Times New Roman" panose="02020603050405020304" pitchFamily="18" charset="0"/>
                <a:ea typeface="Calibri" panose="020F0502020204030204" pitchFamily="34" charset="0"/>
              </a:rPr>
              <a:t>uan sát và nối tên các bộ phận cân đồng hồ</a:t>
            </a:r>
            <a:r>
              <a:rPr lang="vi-VN" sz="2800" dirty="0">
                <a:effectLst/>
                <a:latin typeface="Times New Roman" panose="02020603050405020304" pitchFamily="18" charset="0"/>
                <a:ea typeface="Calibri" panose="020F0502020204030204" pitchFamily="34" charset="0"/>
              </a:rPr>
              <a:t> dưới đây</a:t>
            </a:r>
            <a:endParaRPr lang="vi-VN" sz="2800" dirty="0"/>
          </a:p>
        </p:txBody>
      </p:sp>
      <p:pic>
        <p:nvPicPr>
          <p:cNvPr id="10" name="Picture 9">
            <a:extLst>
              <a:ext uri="{FF2B5EF4-FFF2-40B4-BE49-F238E27FC236}">
                <a16:creationId xmlns:a16="http://schemas.microsoft.com/office/drawing/2014/main" id="{579BE073-CC2D-4028-9DF7-457D41EE208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7736" y="2255100"/>
            <a:ext cx="8554719" cy="3913076"/>
          </a:xfrm>
          <a:prstGeom prst="rect">
            <a:avLst/>
          </a:prstGeom>
          <a:noFill/>
        </p:spPr>
      </p:pic>
    </p:spTree>
    <p:extLst>
      <p:ext uri="{BB962C8B-B14F-4D97-AF65-F5344CB8AC3E}">
        <p14:creationId xmlns:p14="http://schemas.microsoft.com/office/powerpoint/2010/main" val="124252288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939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47704039-FB7E-4C5E-B871-741980EF669A}"/>
              </a:ext>
            </a:extLst>
          </p:cNvPr>
          <p:cNvPicPr>
            <a:picLocks noChangeAspect="1"/>
          </p:cNvPicPr>
          <p:nvPr/>
        </p:nvPicPr>
        <p:blipFill>
          <a:blip r:embed="rId7"/>
          <a:stretch>
            <a:fillRect/>
          </a:stretch>
        </p:blipFill>
        <p:spPr>
          <a:xfrm>
            <a:off x="2999017" y="2222697"/>
            <a:ext cx="5082917" cy="3355031"/>
          </a:xfrm>
          <a:prstGeom prst="rect">
            <a:avLst/>
          </a:prstGeom>
        </p:spPr>
      </p:pic>
      <p:sp>
        <p:nvSpPr>
          <p:cNvPr id="3" name="TextBox 2">
            <a:extLst>
              <a:ext uri="{FF2B5EF4-FFF2-40B4-BE49-F238E27FC236}">
                <a16:creationId xmlns:a16="http://schemas.microsoft.com/office/drawing/2014/main" id="{A3F485AF-2A11-5748-918F-63B82D2BD867}"/>
              </a:ext>
            </a:extLst>
          </p:cNvPr>
          <p:cNvSpPr txBox="1"/>
          <p:nvPr/>
        </p:nvSpPr>
        <p:spPr>
          <a:xfrm>
            <a:off x="803926" y="1577985"/>
            <a:ext cx="10010407" cy="461665"/>
          </a:xfrm>
          <a:prstGeom prst="rect">
            <a:avLst/>
          </a:prstGeom>
          <a:noFill/>
        </p:spPr>
        <p:txBody>
          <a:bodyPr wrap="square" rtlCol="0">
            <a:spAutoFit/>
          </a:bodyPr>
          <a:lstStyle/>
          <a:p>
            <a:r>
              <a:rPr lang="en-VN" sz="2400" dirty="0">
                <a:latin typeface="Times" pitchFamily="2" charset="0"/>
              </a:rPr>
              <a:t>Cách hiệu chỉnh cân ở hình nào thì thuận tiện cho việc đo khối lượng của vật?</a:t>
            </a:r>
          </a:p>
        </p:txBody>
      </p:sp>
    </p:spTree>
    <p:extLst>
      <p:ext uri="{BB962C8B-B14F-4D97-AF65-F5344CB8AC3E}">
        <p14:creationId xmlns:p14="http://schemas.microsoft.com/office/powerpoint/2010/main" val="531828098"/>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939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466F1B5B-2BA0-4378-86DE-070C4AF63679}"/>
              </a:ext>
            </a:extLst>
          </p:cNvPr>
          <p:cNvPicPr>
            <a:picLocks noChangeAspect="1"/>
          </p:cNvPicPr>
          <p:nvPr/>
        </p:nvPicPr>
        <p:blipFill>
          <a:blip r:embed="rId7"/>
          <a:stretch>
            <a:fillRect/>
          </a:stretch>
        </p:blipFill>
        <p:spPr>
          <a:xfrm>
            <a:off x="2879331" y="2639908"/>
            <a:ext cx="6126935" cy="3557692"/>
          </a:xfrm>
          <a:prstGeom prst="rect">
            <a:avLst/>
          </a:prstGeom>
        </p:spPr>
      </p:pic>
      <p:sp>
        <p:nvSpPr>
          <p:cNvPr id="3" name="TextBox 2">
            <a:extLst>
              <a:ext uri="{FF2B5EF4-FFF2-40B4-BE49-F238E27FC236}">
                <a16:creationId xmlns:a16="http://schemas.microsoft.com/office/drawing/2014/main" id="{540E8BE9-B8C6-F44D-9BE1-CE94B86E7C0D}"/>
              </a:ext>
            </a:extLst>
          </p:cNvPr>
          <p:cNvSpPr txBox="1"/>
          <p:nvPr/>
        </p:nvSpPr>
        <p:spPr>
          <a:xfrm>
            <a:off x="2545548" y="1765148"/>
            <a:ext cx="6794500" cy="461665"/>
          </a:xfrm>
          <a:prstGeom prst="rect">
            <a:avLst/>
          </a:prstGeom>
          <a:noFill/>
        </p:spPr>
        <p:txBody>
          <a:bodyPr wrap="square" rtlCol="0">
            <a:spAutoFit/>
          </a:bodyPr>
          <a:lstStyle/>
          <a:p>
            <a:r>
              <a:rPr lang="en-VN" sz="2400" dirty="0">
                <a:latin typeface="Times" pitchFamily="2" charset="0"/>
              </a:rPr>
              <a:t>Cách đặt mắt để đọc khối lượng như thế nào là đúng?</a:t>
            </a:r>
          </a:p>
        </p:txBody>
      </p:sp>
    </p:spTree>
    <p:extLst>
      <p:ext uri="{BB962C8B-B14F-4D97-AF65-F5344CB8AC3E}">
        <p14:creationId xmlns:p14="http://schemas.microsoft.com/office/powerpoint/2010/main" val="285070233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378" y="135096"/>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09E2D8DF-A12F-47B2-A8A5-66DF9E65571E}"/>
              </a:ext>
            </a:extLst>
          </p:cNvPr>
          <p:cNvPicPr>
            <a:picLocks noChangeAspect="1"/>
          </p:cNvPicPr>
          <p:nvPr/>
        </p:nvPicPr>
        <p:blipFill>
          <a:blip r:embed="rId7"/>
          <a:stretch>
            <a:fillRect/>
          </a:stretch>
        </p:blipFill>
        <p:spPr>
          <a:xfrm>
            <a:off x="2687955" y="2277686"/>
            <a:ext cx="6405189" cy="3945314"/>
          </a:xfrm>
          <a:prstGeom prst="rect">
            <a:avLst/>
          </a:prstGeom>
        </p:spPr>
      </p:pic>
      <p:sp>
        <p:nvSpPr>
          <p:cNvPr id="12" name="TextBox 11">
            <a:extLst>
              <a:ext uri="{FF2B5EF4-FFF2-40B4-BE49-F238E27FC236}">
                <a16:creationId xmlns:a16="http://schemas.microsoft.com/office/drawing/2014/main" id="{91C9EE0B-EF92-7748-89FA-C32E68925E1B}"/>
              </a:ext>
            </a:extLst>
          </p:cNvPr>
          <p:cNvSpPr txBox="1"/>
          <p:nvPr/>
        </p:nvSpPr>
        <p:spPr>
          <a:xfrm>
            <a:off x="1917046" y="1478974"/>
            <a:ext cx="8027054" cy="461665"/>
          </a:xfrm>
          <a:prstGeom prst="rect">
            <a:avLst/>
          </a:prstGeom>
          <a:noFill/>
        </p:spPr>
        <p:txBody>
          <a:bodyPr wrap="square" rtlCol="0">
            <a:spAutoFit/>
          </a:bodyPr>
          <a:lstStyle/>
          <a:p>
            <a:r>
              <a:rPr lang="en-VN" sz="2400" dirty="0">
                <a:latin typeface="Times" pitchFamily="2" charset="0"/>
              </a:rPr>
              <a:t>Hãy cho biết khối lượng mỗi thùng hàng là bao nhiêu kilogam?</a:t>
            </a:r>
          </a:p>
        </p:txBody>
      </p:sp>
    </p:spTree>
    <p:extLst>
      <p:ext uri="{BB962C8B-B14F-4D97-AF65-F5344CB8AC3E}">
        <p14:creationId xmlns:p14="http://schemas.microsoft.com/office/powerpoint/2010/main" val="4008123901"/>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52400"/>
            <a:ext cx="11690711" cy="657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075E3BA-75CB-4F7F-A7E0-81E7F6055B46}"/>
              </a:ext>
            </a:extLst>
          </p:cNvPr>
          <p:cNvSpPr txBox="1"/>
          <p:nvPr/>
        </p:nvSpPr>
        <p:spPr>
          <a:xfrm>
            <a:off x="495946" y="1434593"/>
            <a:ext cx="10857854" cy="3108543"/>
          </a:xfrm>
          <a:prstGeom prst="rect">
            <a:avLst/>
          </a:prstGeom>
          <a:noFill/>
        </p:spPr>
        <p:txBody>
          <a:bodyPr wrap="square" rtlCol="0">
            <a:spAutoFit/>
          </a:bodyPr>
          <a:lstStyle/>
          <a:p>
            <a:pPr algn="ctr"/>
            <a:r>
              <a:rPr lang="vi-VN" sz="2800" dirty="0">
                <a:solidFill>
                  <a:srgbClr val="FF0000"/>
                </a:solidFill>
                <a:latin typeface="+mj-lt"/>
              </a:rPr>
              <a:t>Các bước đo khối lượng:</a:t>
            </a:r>
          </a:p>
          <a:p>
            <a:r>
              <a:rPr lang="vi-VN" sz="2800" dirty="0">
                <a:solidFill>
                  <a:srgbClr val="FF0000"/>
                </a:solidFill>
                <a:latin typeface="+mj-lt"/>
              </a:rPr>
              <a:t>Bước 1: </a:t>
            </a:r>
            <a:r>
              <a:rPr lang="vi-VN" sz="2800" dirty="0">
                <a:latin typeface="+mj-lt"/>
              </a:rPr>
              <a:t>Ước lượng khối lượng vật cần đo</a:t>
            </a:r>
          </a:p>
          <a:p>
            <a:r>
              <a:rPr lang="vi-VN" sz="2800" dirty="0">
                <a:solidFill>
                  <a:srgbClr val="FF0000"/>
                </a:solidFill>
                <a:latin typeface="+mj-lt"/>
              </a:rPr>
              <a:t>Bước 2: </a:t>
            </a:r>
            <a:r>
              <a:rPr lang="vi-VN" sz="2800" dirty="0">
                <a:latin typeface="+mj-lt"/>
              </a:rPr>
              <a:t>Chọn cân có GHĐ và ĐCNN phù hợp</a:t>
            </a:r>
          </a:p>
          <a:p>
            <a:r>
              <a:rPr lang="vi-VN" sz="2800" dirty="0">
                <a:solidFill>
                  <a:srgbClr val="FF0000"/>
                </a:solidFill>
                <a:latin typeface="+mj-lt"/>
              </a:rPr>
              <a:t>Bước 3: </a:t>
            </a:r>
            <a:r>
              <a:rPr lang="vi-VN" sz="2800" dirty="0">
                <a:latin typeface="+mj-lt"/>
              </a:rPr>
              <a:t>Hiệu chỉnh cân đúng cách trước khi đo</a:t>
            </a:r>
          </a:p>
          <a:p>
            <a:r>
              <a:rPr lang="vi-VN" sz="2800" dirty="0">
                <a:solidFill>
                  <a:srgbClr val="FF0000"/>
                </a:solidFill>
                <a:latin typeface="+mj-lt"/>
              </a:rPr>
              <a:t>Bước 4: </a:t>
            </a:r>
            <a:r>
              <a:rPr lang="vi-VN" sz="2800" dirty="0">
                <a:latin typeface="+mj-lt"/>
              </a:rPr>
              <a:t>Đặt vật lên cân hoặc treo vật vào móc cân</a:t>
            </a:r>
          </a:p>
          <a:p>
            <a:r>
              <a:rPr lang="vi-VN" sz="2800" dirty="0">
                <a:solidFill>
                  <a:srgbClr val="FF0000"/>
                </a:solidFill>
                <a:latin typeface="+mj-lt"/>
              </a:rPr>
              <a:t>Bước 5: </a:t>
            </a:r>
            <a:r>
              <a:rPr lang="vi-VN" sz="2800" dirty="0">
                <a:latin typeface="+mj-lt"/>
              </a:rPr>
              <a:t>Đọc và ghi kết quả mỗi lần đo theo vạch chia gần nhất với đầu kim của cân </a:t>
            </a:r>
          </a:p>
        </p:txBody>
      </p:sp>
    </p:spTree>
    <p:extLst>
      <p:ext uri="{BB962C8B-B14F-4D97-AF65-F5344CB8AC3E}">
        <p14:creationId xmlns:p14="http://schemas.microsoft.com/office/powerpoint/2010/main" val="173215665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87312"/>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IV. </a:t>
            </a:r>
            <a:r>
              <a:rPr lang="vi-VN" altLang="vi-VN" sz="4000" b="1" dirty="0">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id="{00389B29-217E-4D87-A747-BC7A37544B8A}"/>
              </a:ext>
            </a:extLst>
          </p:cNvPr>
          <p:cNvSpPr>
            <a:spLocks noChangeArrowheads="1"/>
          </p:cNvSpPr>
          <p:nvPr/>
        </p:nvSpPr>
        <p:spPr bwMode="auto">
          <a:xfrm>
            <a:off x="618190" y="1447694"/>
            <a:ext cx="10955618" cy="414805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defTabSz="717164" eaLnBrk="0" fontAlgn="base" hangingPunct="0">
              <a:spcBef>
                <a:spcPct val="0"/>
              </a:spcBef>
              <a:spcAft>
                <a:spcPct val="0"/>
              </a:spcAft>
              <a:defRPr/>
            </a:pPr>
            <a:r>
              <a:rPr lang="vi-VN" sz="3765" b="1" dirty="0">
                <a:solidFill>
                  <a:srgbClr val="000000"/>
                </a:solidFill>
                <a:latin typeface="Times New Roman" panose="02020603050405020304" pitchFamily="18" charset="0"/>
                <a:cs typeface="Times New Roman" panose="02020603050405020304" pitchFamily="18" charset="0"/>
              </a:rPr>
              <a:t>Câu 1: Khi mua trái cây ở chợ, loại cân thích hợp là</a:t>
            </a:r>
          </a:p>
          <a:p>
            <a:pPr defTabSz="717164" eaLnBrk="0" fontAlgn="base" hangingPunct="0">
              <a:spcBef>
                <a:spcPct val="0"/>
              </a:spcBef>
              <a:spcAft>
                <a:spcPct val="0"/>
              </a:spcAft>
              <a:defRPr/>
            </a:pP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A. cân tạ.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B. cân Roberval.          </a:t>
            </a:r>
            <a:endParaRPr lang="en-US" sz="3765" b="1" dirty="0">
              <a:solidFill>
                <a:srgbClr val="000000"/>
              </a:solidFill>
              <a:latin typeface="Times New Roman" panose="02020603050405020304" pitchFamily="18" charset="0"/>
              <a:cs typeface="Times New Roman" panose="02020603050405020304" pitchFamily="18" charset="0"/>
            </a:endParaRPr>
          </a:p>
          <a:p>
            <a:pPr defTabSz="717164" eaLnBrk="0" fontAlgn="base" hangingPunct="0">
              <a:spcBef>
                <a:spcPct val="0"/>
              </a:spcBef>
              <a:spcAft>
                <a:spcPct val="0"/>
              </a:spcAft>
              <a:defRPr/>
            </a:pP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C. cân đồng hồ.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D. cân tiểu li.</a:t>
            </a:r>
          </a:p>
          <a:p>
            <a:pPr defTabSz="717164" eaLnBrk="0" fontAlgn="base" hangingPunct="0">
              <a:spcBef>
                <a:spcPct val="0"/>
              </a:spcBef>
              <a:spcAft>
                <a:spcPct val="0"/>
              </a:spcAft>
              <a:defRPr/>
            </a:pPr>
            <a:r>
              <a:rPr lang="vi-VN" sz="3765" b="1" dirty="0">
                <a:solidFill>
                  <a:srgbClr val="000000"/>
                </a:solidFill>
                <a:latin typeface="Times New Roman" panose="02020603050405020304" pitchFamily="18" charset="0"/>
                <a:cs typeface="Times New Roman" panose="02020603050405020304" pitchFamily="18" charset="0"/>
              </a:rPr>
              <a:t>Câu 2: Loại cân thích hợp để sử dụng cân vàng, bạc ở các tiệm vàng là</a:t>
            </a:r>
          </a:p>
          <a:p>
            <a:pPr defTabSz="717164" eaLnBrk="0" fontAlgn="base" hangingPunct="0">
              <a:spcBef>
                <a:spcPct val="0"/>
              </a:spcBef>
              <a:spcAft>
                <a:spcPct val="0"/>
              </a:spcAft>
              <a:defRPr/>
            </a:pP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A. cân tạ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B. cân đòn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C. cân đồng hồ.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D. cân tiểu li.</a:t>
            </a:r>
          </a:p>
        </p:txBody>
      </p:sp>
      <p:sp>
        <p:nvSpPr>
          <p:cNvPr id="8" name="Oval 7">
            <a:extLst>
              <a:ext uri="{FF2B5EF4-FFF2-40B4-BE49-F238E27FC236}">
                <a16:creationId xmlns:a16="http://schemas.microsoft.com/office/drawing/2014/main" id="{836894C6-FB26-4AFC-A73F-C52DC768A767}"/>
              </a:ext>
            </a:extLst>
          </p:cNvPr>
          <p:cNvSpPr/>
          <p:nvPr/>
        </p:nvSpPr>
        <p:spPr>
          <a:xfrm>
            <a:off x="1342017" y="2662199"/>
            <a:ext cx="616324" cy="6063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srgbClr val="FFFFFF"/>
              </a:solidFill>
              <a:latin typeface="Arial"/>
              <a:cs typeface="Arial"/>
            </a:endParaRPr>
          </a:p>
        </p:txBody>
      </p:sp>
      <p:sp>
        <p:nvSpPr>
          <p:cNvPr id="10" name="Oval 9">
            <a:extLst>
              <a:ext uri="{FF2B5EF4-FFF2-40B4-BE49-F238E27FC236}">
                <a16:creationId xmlns:a16="http://schemas.microsoft.com/office/drawing/2014/main" id="{EC938787-34ED-49CA-8E20-CF67E29E0ED4}"/>
              </a:ext>
            </a:extLst>
          </p:cNvPr>
          <p:cNvSpPr/>
          <p:nvPr/>
        </p:nvSpPr>
        <p:spPr>
          <a:xfrm>
            <a:off x="7055971" y="4985655"/>
            <a:ext cx="621304" cy="6100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srgbClr val="FFFFFF"/>
              </a:solidFill>
              <a:latin typeface="Arial"/>
              <a:cs typeface="Arial"/>
            </a:endParaRPr>
          </a:p>
        </p:txBody>
      </p:sp>
      <p:pic>
        <p:nvPicPr>
          <p:cNvPr id="1028" name="Picture 4" descr="Cân Tiểu Ly Điện Tử Xiaomi SENSSUN EK9643K - Mi Việt Nam">
            <a:extLst>
              <a:ext uri="{FF2B5EF4-FFF2-40B4-BE49-F238E27FC236}">
                <a16:creationId xmlns:a16="http://schemas.microsoft.com/office/drawing/2014/main" id="{6531E426-85CC-7240-B4F0-A75BF96FEC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9860" y="4090732"/>
            <a:ext cx="2097846" cy="189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50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9"/>
                </p:tgtEl>
              </p:cMediaNode>
            </p:audio>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6" y="164750"/>
            <a:ext cx="11690711" cy="649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0643"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IV. </a:t>
            </a:r>
            <a:r>
              <a:rPr lang="vi-VN" altLang="vi-VN" sz="4000" b="1" dirty="0">
                <a:solidFill>
                  <a:srgbClr val="FF0000"/>
                </a:solidFill>
                <a:latin typeface="Times New Roman" panose="02020603050405020304" pitchFamily="18" charset="0"/>
                <a:cs typeface="Times New Roman" panose="02020603050405020304" pitchFamily="18" charset="0"/>
              </a:rPr>
              <a:t>Luyện tập</a:t>
            </a:r>
          </a:p>
        </p:txBody>
      </p:sp>
      <p:graphicFrame>
        <p:nvGraphicFramePr>
          <p:cNvPr id="3" name="Table 2">
            <a:extLst>
              <a:ext uri="{FF2B5EF4-FFF2-40B4-BE49-F238E27FC236}">
                <a16:creationId xmlns:a16="http://schemas.microsoft.com/office/drawing/2014/main" id="{5D0E3B38-58D0-41B3-962E-77F85A100DB3}"/>
              </a:ext>
            </a:extLst>
          </p:cNvPr>
          <p:cNvGraphicFramePr>
            <a:graphicFrameLocks noGrp="1"/>
          </p:cNvGraphicFramePr>
          <p:nvPr>
            <p:extLst>
              <p:ext uri="{D42A27DB-BD31-4B8C-83A1-F6EECF244321}">
                <p14:modId xmlns:p14="http://schemas.microsoft.com/office/powerpoint/2010/main" val="2860392364"/>
              </p:ext>
            </p:extLst>
          </p:nvPr>
        </p:nvGraphicFramePr>
        <p:xfrm>
          <a:off x="1766803" y="1886603"/>
          <a:ext cx="7444907" cy="573740"/>
        </p:xfrm>
        <a:graphic>
          <a:graphicData uri="http://schemas.openxmlformats.org/drawingml/2006/table">
            <a:tbl>
              <a:tblPr firstRow="1" firstCol="1" bandRow="1">
                <a:tableStyleId>{5C22544A-7EE6-4342-B048-85BDC9FD1C3A}</a:tableStyleId>
              </a:tblPr>
              <a:tblGrid>
                <a:gridCol w="1869062">
                  <a:extLst>
                    <a:ext uri="{9D8B030D-6E8A-4147-A177-3AD203B41FA5}">
                      <a16:colId xmlns:a16="http://schemas.microsoft.com/office/drawing/2014/main" val="2436952967"/>
                    </a:ext>
                  </a:extLst>
                </a:gridCol>
                <a:gridCol w="1858615">
                  <a:extLst>
                    <a:ext uri="{9D8B030D-6E8A-4147-A177-3AD203B41FA5}">
                      <a16:colId xmlns:a16="http://schemas.microsoft.com/office/drawing/2014/main" val="3005437458"/>
                    </a:ext>
                  </a:extLst>
                </a:gridCol>
                <a:gridCol w="1858615">
                  <a:extLst>
                    <a:ext uri="{9D8B030D-6E8A-4147-A177-3AD203B41FA5}">
                      <a16:colId xmlns:a16="http://schemas.microsoft.com/office/drawing/2014/main" val="2856890044"/>
                    </a:ext>
                  </a:extLst>
                </a:gridCol>
                <a:gridCol w="1858615">
                  <a:extLst>
                    <a:ext uri="{9D8B030D-6E8A-4147-A177-3AD203B41FA5}">
                      <a16:colId xmlns:a16="http://schemas.microsoft.com/office/drawing/2014/main" val="2388357446"/>
                    </a:ext>
                  </a:extLst>
                </a:gridCol>
              </a:tblGrid>
              <a:tr h="573740">
                <a:tc>
                  <a:txBody>
                    <a:bodyPr/>
                    <a:lstStyle/>
                    <a:p>
                      <a:pPr>
                        <a:lnSpc>
                          <a:spcPct val="115000"/>
                        </a:lnSpc>
                      </a:pPr>
                      <a:r>
                        <a:rPr lang="vi-VN" sz="2400" dirty="0">
                          <a:effectLst/>
                        </a:rPr>
                        <a:t>A. 1kg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400" dirty="0">
                          <a:effectLst/>
                        </a:rPr>
                        <a:t>B. 0,1 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400" dirty="0">
                          <a:effectLst/>
                        </a:rPr>
                        <a:t>C. 0.01 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400" dirty="0">
                          <a:effectLst/>
                        </a:rPr>
                        <a:t>D. 0,001 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1927561324"/>
                  </a:ext>
                </a:extLst>
              </a:tr>
            </a:tbl>
          </a:graphicData>
        </a:graphic>
      </p:graphicFrame>
      <p:sp>
        <p:nvSpPr>
          <p:cNvPr id="7" name="Rectangle 1">
            <a:extLst>
              <a:ext uri="{FF2B5EF4-FFF2-40B4-BE49-F238E27FC236}">
                <a16:creationId xmlns:a16="http://schemas.microsoft.com/office/drawing/2014/main" id="{608B9F08-CAD8-4BFD-86F7-F0B49152D523}"/>
              </a:ext>
            </a:extLst>
          </p:cNvPr>
          <p:cNvSpPr>
            <a:spLocks noChangeArrowheads="1"/>
          </p:cNvSpPr>
          <p:nvPr/>
        </p:nvSpPr>
        <p:spPr bwMode="auto">
          <a:xfrm>
            <a:off x="413175" y="1228454"/>
            <a:ext cx="1079191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Câu 3</a:t>
            </a:r>
            <a:r>
              <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 1 lạng bằng bao nhiêu kilogam?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rgbClr val="000000"/>
                </a:solidFill>
                <a:effectLst/>
                <a:latin typeface="+mj-lt"/>
                <a:ea typeface="Calibri" panose="020F0502020204030204" pitchFamily="34" charset="0"/>
              </a:rPr>
              <a:t>Câu 4:</a:t>
            </a:r>
            <a:r>
              <a:rPr kumimoji="0" lang="vi-VN" altLang="vi-VN" sz="2800" b="0" i="0" u="none" strike="noStrike" cap="none" normalizeH="0" baseline="0" dirty="0">
                <a:ln>
                  <a:noFill/>
                </a:ln>
                <a:solidFill>
                  <a:srgbClr val="000000"/>
                </a:solidFill>
                <a:effectLst/>
                <a:latin typeface="+mj-lt"/>
                <a:ea typeface="Times New Roman" panose="02020603050405020304" pitchFamily="18" charset="0"/>
              </a:rPr>
              <a:t> Trên một hộp mứt Tết có ghi 250g. Con số đó chỉ:</a:t>
            </a: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mj-lt"/>
                <a:ea typeface="Times New Roman" panose="02020603050405020304" pitchFamily="18" charset="0"/>
              </a:rPr>
              <a:t>A. sức nặng của hộp mứt                                 B. thể tích của hộp mứt</a:t>
            </a: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mj-lt"/>
                <a:ea typeface="Times New Roman" panose="02020603050405020304" pitchFamily="18" charset="0"/>
              </a:rPr>
              <a:t>C. khối lượng của mứt trong hộp mứt.            D. sức nặng của hộp mứt</a:t>
            </a: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a:ln>
                  <a:noFill/>
                </a:ln>
                <a:solidFill>
                  <a:srgbClr val="000000"/>
                </a:solidFill>
                <a:effectLst/>
                <a:latin typeface="+mj-lt"/>
                <a:ea typeface="Times New Roman" panose="02020603050405020304" pitchFamily="18" charset="0"/>
                <a:cs typeface="Arial" panose="020B0604020202020204" pitchFamily="34" charset="0"/>
              </a:rPr>
              <a:t>Câu 5</a:t>
            </a:r>
            <a:r>
              <a:rPr kumimoji="0" lang="vi-VN" altLang="vi-VN" sz="2800" b="0" i="0" u="none" strike="noStrike" cap="none" normalizeH="0" baseline="0">
                <a:ln>
                  <a:noFill/>
                </a:ln>
                <a:solidFill>
                  <a:srgbClr val="000000"/>
                </a:solidFill>
                <a:effectLst/>
                <a:latin typeface="+mj-lt"/>
                <a:ea typeface="Times New Roman" panose="02020603050405020304" pitchFamily="18" charset="0"/>
                <a:cs typeface="Arial" panose="020B0604020202020204" pitchFamily="34" charset="0"/>
              </a:rPr>
              <a:t>: </a:t>
            </a:r>
            <a:r>
              <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Trên một viên thuốc cảm có ghi “Para 500…”.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Em hãy tìm hiểu thực tế để xem ở chỗ để trống phải ghi đơn vị nào dưới đây</a:t>
            </a: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A445B267-6DB8-4509-966D-67DE6BA62343}"/>
              </a:ext>
            </a:extLst>
          </p:cNvPr>
          <p:cNvGraphicFramePr>
            <a:graphicFrameLocks noGrp="1"/>
          </p:cNvGraphicFramePr>
          <p:nvPr>
            <p:extLst>
              <p:ext uri="{D42A27DB-BD31-4B8C-83A1-F6EECF244321}">
                <p14:modId xmlns:p14="http://schemas.microsoft.com/office/powerpoint/2010/main" val="2019641300"/>
              </p:ext>
            </p:extLst>
          </p:nvPr>
        </p:nvGraphicFramePr>
        <p:xfrm>
          <a:off x="1282849" y="5394687"/>
          <a:ext cx="9052561" cy="535369"/>
        </p:xfrm>
        <a:graphic>
          <a:graphicData uri="http://schemas.openxmlformats.org/drawingml/2006/table">
            <a:tbl>
              <a:tblPr firstRow="1" firstCol="1" bandRow="1">
                <a:tableStyleId>{5C22544A-7EE6-4342-B048-85BDC9FD1C3A}</a:tableStyleId>
              </a:tblPr>
              <a:tblGrid>
                <a:gridCol w="2274270">
                  <a:extLst>
                    <a:ext uri="{9D8B030D-6E8A-4147-A177-3AD203B41FA5}">
                      <a16:colId xmlns:a16="http://schemas.microsoft.com/office/drawing/2014/main" val="1666372174"/>
                    </a:ext>
                  </a:extLst>
                </a:gridCol>
                <a:gridCol w="2259093">
                  <a:extLst>
                    <a:ext uri="{9D8B030D-6E8A-4147-A177-3AD203B41FA5}">
                      <a16:colId xmlns:a16="http://schemas.microsoft.com/office/drawing/2014/main" val="3947267221"/>
                    </a:ext>
                  </a:extLst>
                </a:gridCol>
                <a:gridCol w="2259093">
                  <a:extLst>
                    <a:ext uri="{9D8B030D-6E8A-4147-A177-3AD203B41FA5}">
                      <a16:colId xmlns:a16="http://schemas.microsoft.com/office/drawing/2014/main" val="1257608761"/>
                    </a:ext>
                  </a:extLst>
                </a:gridCol>
                <a:gridCol w="2260105">
                  <a:extLst>
                    <a:ext uri="{9D8B030D-6E8A-4147-A177-3AD203B41FA5}">
                      <a16:colId xmlns:a16="http://schemas.microsoft.com/office/drawing/2014/main" val="2611537470"/>
                    </a:ext>
                  </a:extLst>
                </a:gridCol>
              </a:tblGrid>
              <a:tr h="496481">
                <a:tc>
                  <a:txBody>
                    <a:bodyPr/>
                    <a:lstStyle/>
                    <a:p>
                      <a:pPr>
                        <a:lnSpc>
                          <a:spcPct val="115000"/>
                        </a:lnSpc>
                      </a:pPr>
                      <a:r>
                        <a:rPr lang="vi-VN" sz="2800">
                          <a:effectLst/>
                        </a:rPr>
                        <a:t>A. mg</a:t>
                      </a:r>
                      <a:endParaRPr lang="vi-VN" sz="18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800">
                          <a:effectLst/>
                        </a:rPr>
                        <a:t>B. tạ</a:t>
                      </a:r>
                      <a:endParaRPr lang="vi-VN" sz="18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800">
                          <a:effectLst/>
                        </a:rPr>
                        <a:t>C. g</a:t>
                      </a:r>
                      <a:endParaRPr lang="vi-VN" sz="18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800" dirty="0">
                          <a:effectLst/>
                        </a:rPr>
                        <a:t>D. kg</a:t>
                      </a:r>
                      <a:endParaRPr lang="vi-VN" sz="18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560454220"/>
                  </a:ext>
                </a:extLst>
              </a:tr>
            </a:tbl>
          </a:graphicData>
        </a:graphic>
      </p:graphicFrame>
    </p:spTree>
    <p:extLst>
      <p:ext uri="{BB962C8B-B14F-4D97-AF65-F5344CB8AC3E}">
        <p14:creationId xmlns:p14="http://schemas.microsoft.com/office/powerpoint/2010/main" val="1546571462"/>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A8E654BC-D1BD-4431-80E8-81E7F0E29169}"/>
              </a:ext>
            </a:extLst>
          </p:cNvPr>
          <p:cNvSpPr txBox="1"/>
          <p:nvPr/>
        </p:nvSpPr>
        <p:spPr>
          <a:xfrm>
            <a:off x="3484806" y="182880"/>
            <a:ext cx="579613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Hoạt</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trải</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nghiệm</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921E15A1-7DCB-4675-866C-FBEFEE82F29E}"/>
              </a:ext>
            </a:extLst>
          </p:cNvPr>
          <p:cNvSpPr txBox="1"/>
          <p:nvPr/>
        </p:nvSpPr>
        <p:spPr>
          <a:xfrm>
            <a:off x="1643530" y="1027812"/>
            <a:ext cx="8128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học sinh được lựa chọn góc)</a:t>
            </a:r>
            <a:endParaRPr kumimoji="0" lang="vi-V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le 9">
            <a:extLst>
              <a:ext uri="{FF2B5EF4-FFF2-40B4-BE49-F238E27FC236}">
                <a16:creationId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1387372716"/>
              </p:ext>
            </p:extLst>
          </p:nvPr>
        </p:nvGraphicFramePr>
        <p:xfrm>
          <a:off x="222406" y="1626523"/>
          <a:ext cx="11702894" cy="5048598"/>
        </p:xfrm>
        <a:graphic>
          <a:graphicData uri="http://schemas.openxmlformats.org/drawingml/2006/table">
            <a:tbl>
              <a:tblPr firstRow="1" bandRow="1">
                <a:tableStyleId>{5C22544A-7EE6-4342-B048-85BDC9FD1C3A}</a:tableStyleId>
              </a:tblPr>
              <a:tblGrid>
                <a:gridCol w="6438527">
                  <a:extLst>
                    <a:ext uri="{9D8B030D-6E8A-4147-A177-3AD203B41FA5}">
                      <a16:colId xmlns:a16="http://schemas.microsoft.com/office/drawing/2014/main" val="2117760538"/>
                    </a:ext>
                  </a:extLst>
                </a:gridCol>
                <a:gridCol w="5264367">
                  <a:extLst>
                    <a:ext uri="{9D8B030D-6E8A-4147-A177-3AD203B41FA5}">
                      <a16:colId xmlns:a16="http://schemas.microsoft.com/office/drawing/2014/main" val="997987000"/>
                    </a:ext>
                  </a:extLst>
                </a:gridCol>
              </a:tblGrid>
              <a:tr h="2524299">
                <a:tc>
                  <a:txBody>
                    <a:bodyPr/>
                    <a:lstStyle/>
                    <a:p>
                      <a:pPr algn="ctr"/>
                      <a:r>
                        <a:rPr lang="vi-VN" sz="4000" dirty="0">
                          <a:solidFill>
                            <a:srgbClr val="FF0000"/>
                          </a:solidFill>
                          <a:latin typeface="Times New Roman" panose="02020603050405020304" pitchFamily="18" charset="0"/>
                          <a:cs typeface="Times New Roman" panose="02020603050405020304" pitchFamily="18" charset="0"/>
                        </a:rPr>
                        <a:t>Nhóm 1</a:t>
                      </a:r>
                    </a:p>
                    <a:p>
                      <a:pPr algn="ctr"/>
                      <a:endParaRPr lang="vi-VN" sz="4000" dirty="0">
                        <a:solidFill>
                          <a:srgbClr val="FF0000"/>
                        </a:solidFill>
                        <a:latin typeface="Times New Roman" panose="02020603050405020304" pitchFamily="18" charset="0"/>
                        <a:cs typeface="Times New Roman" panose="02020603050405020304" pitchFamily="18" charset="0"/>
                      </a:endParaRPr>
                    </a:p>
                    <a:p>
                      <a:pPr algn="ctr"/>
                      <a:r>
                        <a:rPr lang="vi-VN" sz="3200" dirty="0">
                          <a:latin typeface="Times New Roman" panose="02020603050405020304" pitchFamily="18" charset="0"/>
                          <a:cs typeface="Times New Roman" panose="02020603050405020304" pitchFamily="18" charset="0"/>
                        </a:rPr>
                        <a:t>Làm cân đơn giản</a:t>
                      </a:r>
                    </a:p>
                  </a:txBody>
                  <a:tcPr/>
                </a:tc>
                <a:tc>
                  <a:txBody>
                    <a:bodyPr/>
                    <a:lstStyle/>
                    <a:p>
                      <a:pPr algn="ctr"/>
                      <a:r>
                        <a:rPr lang="vi-VN" sz="3600" dirty="0">
                          <a:solidFill>
                            <a:srgbClr val="FF0000"/>
                          </a:solidFill>
                        </a:rPr>
                        <a:t>Nhóm 2</a:t>
                      </a:r>
                    </a:p>
                    <a:p>
                      <a:pPr algn="ctr"/>
                      <a:endParaRPr lang="vi-VN" sz="3200" dirty="0">
                        <a:latin typeface="+mj-lt"/>
                      </a:endParaRPr>
                    </a:p>
                    <a:p>
                      <a:pPr algn="ctr"/>
                      <a:r>
                        <a:rPr lang="vi-VN" sz="3200" dirty="0">
                          <a:latin typeface="+mj-lt"/>
                        </a:rPr>
                        <a:t>Pha trà quất</a:t>
                      </a:r>
                    </a:p>
                  </a:txBody>
                  <a:tcPr/>
                </a:tc>
                <a:extLst>
                  <a:ext uri="{0D108BD9-81ED-4DB2-BD59-A6C34878D82A}">
                    <a16:rowId xmlns:a16="http://schemas.microsoft.com/office/drawing/2014/main" val="1293755095"/>
                  </a:ext>
                </a:extLst>
              </a:tr>
              <a:tr h="2524299">
                <a:tc>
                  <a:txBody>
                    <a:bodyPr/>
                    <a:lstStyle/>
                    <a:p>
                      <a:pPr algn="ctr"/>
                      <a:r>
                        <a:rPr lang="vi-VN" sz="3600" b="1" dirty="0">
                          <a:solidFill>
                            <a:srgbClr val="FF0000"/>
                          </a:solidFill>
                        </a:rPr>
                        <a:t>Nhóm 3</a:t>
                      </a:r>
                    </a:p>
                    <a:p>
                      <a:pPr algn="ctr"/>
                      <a:endParaRPr lang="vi-VN" sz="3200" dirty="0">
                        <a:latin typeface="+mj-lt"/>
                      </a:endParaRPr>
                    </a:p>
                    <a:p>
                      <a:pPr algn="ctr"/>
                      <a:r>
                        <a:rPr lang="vi-VN" sz="3200" dirty="0">
                          <a:latin typeface="+mj-lt"/>
                        </a:rPr>
                        <a:t>Đo cân nặng, đánh giá, đưa ra các biện pháp khắc phục vấn đề cân nặng</a:t>
                      </a:r>
                    </a:p>
                  </a:txBody>
                  <a:tcPr/>
                </a:tc>
                <a:tc>
                  <a:txBody>
                    <a:bodyPr/>
                    <a:lstStyle/>
                    <a:p>
                      <a:pPr algn="ctr"/>
                      <a:r>
                        <a:rPr lang="vi-VN" sz="3600" b="1" dirty="0">
                          <a:solidFill>
                            <a:srgbClr val="FF0000"/>
                          </a:solidFill>
                        </a:rPr>
                        <a:t>Nhóm 4</a:t>
                      </a:r>
                    </a:p>
                    <a:p>
                      <a:pPr algn="ctr"/>
                      <a:endParaRPr lang="vi-VN" sz="3600" b="1" dirty="0">
                        <a:solidFill>
                          <a:srgbClr val="FF0000"/>
                        </a:solidFill>
                      </a:endParaRPr>
                    </a:p>
                    <a:p>
                      <a:pPr algn="ctr"/>
                      <a:r>
                        <a:rPr lang="vi-VN" sz="3200" b="0" dirty="0">
                          <a:solidFill>
                            <a:schemeClr val="tx1"/>
                          </a:solidFill>
                          <a:latin typeface="+mj-lt"/>
                        </a:rPr>
                        <a:t>Tìm hiểu cách sử dụng các loại cân khác</a:t>
                      </a:r>
                    </a:p>
                  </a:txBody>
                  <a:tcPr/>
                </a:tc>
                <a:extLst>
                  <a:ext uri="{0D108BD9-81ED-4DB2-BD59-A6C34878D82A}">
                    <a16:rowId xmlns:a16="http://schemas.microsoft.com/office/drawing/2014/main" val="994577731"/>
                  </a:ext>
                </a:extLst>
              </a:tr>
            </a:tbl>
          </a:graphicData>
        </a:graphic>
      </p:graphicFrame>
    </p:spTree>
    <p:extLst>
      <p:ext uri="{BB962C8B-B14F-4D97-AF65-F5344CB8AC3E}">
        <p14:creationId xmlns:p14="http://schemas.microsoft.com/office/powerpoint/2010/main" val="414661200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801E-D276-5E4B-82A8-6749EB3F2C52}"/>
              </a:ext>
            </a:extLst>
          </p:cNvPr>
          <p:cNvSpPr>
            <a:spLocks noGrp="1"/>
          </p:cNvSpPr>
          <p:nvPr>
            <p:ph type="title"/>
          </p:nvPr>
        </p:nvSpPr>
        <p:spPr/>
        <p:txBody>
          <a:bodyPr/>
          <a:lstStyle/>
          <a:p>
            <a:endParaRPr lang="en-VN"/>
          </a:p>
        </p:txBody>
      </p:sp>
      <p:pic>
        <p:nvPicPr>
          <p:cNvPr id="3074" name="Picture 2" descr="Hình Nền Trắng 2021 ❤️ 1001 Ảnh Nền Trắng Full HD Đẹp">
            <a:extLst>
              <a:ext uri="{FF2B5EF4-FFF2-40B4-BE49-F238E27FC236}">
                <a16:creationId xmlns:a16="http://schemas.microsoft.com/office/drawing/2014/main" id="{B84108B2-2642-A04C-9DF5-C6EDB12662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715" y="239712"/>
            <a:ext cx="11672570" cy="6378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4E12E8-C5D6-8143-B0AE-AE50DBF29197}"/>
              </a:ext>
            </a:extLst>
          </p:cNvPr>
          <p:cNvSpPr txBox="1"/>
          <p:nvPr/>
        </p:nvSpPr>
        <p:spPr>
          <a:xfrm>
            <a:off x="838200" y="698500"/>
            <a:ext cx="10414000" cy="584775"/>
          </a:xfrm>
          <a:prstGeom prst="rect">
            <a:avLst/>
          </a:prstGeom>
          <a:noFill/>
        </p:spPr>
        <p:txBody>
          <a:bodyPr wrap="square" rtlCol="0">
            <a:spAutoFit/>
          </a:bodyPr>
          <a:lstStyle/>
          <a:p>
            <a:pPr algn="ctr"/>
            <a:r>
              <a:rPr lang="en-VN" sz="3200" b="1" dirty="0">
                <a:solidFill>
                  <a:srgbClr val="FF0000"/>
                </a:solidFill>
                <a:latin typeface="Times" pitchFamily="2" charset="0"/>
              </a:rPr>
              <a:t>HƯỚNG DẪN VỀ NHÀ</a:t>
            </a:r>
          </a:p>
        </p:txBody>
      </p:sp>
      <p:sp>
        <p:nvSpPr>
          <p:cNvPr id="5" name="TextBox 4">
            <a:extLst>
              <a:ext uri="{FF2B5EF4-FFF2-40B4-BE49-F238E27FC236}">
                <a16:creationId xmlns:a16="http://schemas.microsoft.com/office/drawing/2014/main" id="{D53AC1E0-4D0D-6C4B-95CB-6D7E07C72507}"/>
              </a:ext>
            </a:extLst>
          </p:cNvPr>
          <p:cNvSpPr txBox="1"/>
          <p:nvPr/>
        </p:nvSpPr>
        <p:spPr>
          <a:xfrm>
            <a:off x="1308100" y="2006600"/>
            <a:ext cx="9944100" cy="1569660"/>
          </a:xfrm>
          <a:prstGeom prst="rect">
            <a:avLst/>
          </a:prstGeom>
          <a:noFill/>
        </p:spPr>
        <p:txBody>
          <a:bodyPr wrap="square" rtlCol="0">
            <a:spAutoFit/>
          </a:bodyPr>
          <a:lstStyle/>
          <a:p>
            <a:pPr marL="285750" indent="-285750">
              <a:buFontTx/>
              <a:buChar char="-"/>
            </a:pPr>
            <a:r>
              <a:rPr lang="en-VN" sz="3200" dirty="0">
                <a:latin typeface="Times" pitchFamily="2" charset="0"/>
              </a:rPr>
              <a:t>Học thuộc kiến thức của bài</a:t>
            </a:r>
          </a:p>
          <a:p>
            <a:pPr marL="285750" indent="-285750">
              <a:buFontTx/>
              <a:buChar char="-"/>
            </a:pPr>
            <a:r>
              <a:rPr lang="en-US" sz="3200" dirty="0">
                <a:latin typeface="Times" pitchFamily="2" charset="0"/>
              </a:rPr>
              <a:t>L</a:t>
            </a:r>
            <a:r>
              <a:rPr lang="en-VN" sz="3200" dirty="0">
                <a:latin typeface="Times" pitchFamily="2" charset="0"/>
              </a:rPr>
              <a:t>àm bài 4 (SGK – Trang 26)</a:t>
            </a:r>
          </a:p>
          <a:p>
            <a:pPr marL="285750" indent="-285750">
              <a:buFontTx/>
              <a:buChar char="-"/>
            </a:pPr>
            <a:r>
              <a:rPr lang="en-VN" sz="3200" dirty="0">
                <a:latin typeface="Times" pitchFamily="2" charset="0"/>
              </a:rPr>
              <a:t>Đọc trước nội dung Bài 6: Đo thời gian</a:t>
            </a:r>
          </a:p>
        </p:txBody>
      </p:sp>
    </p:spTree>
    <p:extLst>
      <p:ext uri="{BB962C8B-B14F-4D97-AF65-F5344CB8AC3E}">
        <p14:creationId xmlns:p14="http://schemas.microsoft.com/office/powerpoint/2010/main" val="3489708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48" y="183520"/>
            <a:ext cx="11709074"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pic>
        <p:nvPicPr>
          <p:cNvPr id="23554" name="Picture 2">
            <a:extLst>
              <a:ext uri="{FF2B5EF4-FFF2-40B4-BE49-F238E27FC236}">
                <a16:creationId xmlns:a16="http://schemas.microsoft.com/office/drawing/2014/main" id="{32BA943D-F526-4CC5-9CE5-E2F01172D1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885827"/>
            <a:ext cx="10607420" cy="57892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4D4DF93-FDB8-409E-94D7-E9E5B13EC4BD}"/>
              </a:ext>
            </a:extLst>
          </p:cNvPr>
          <p:cNvSpPr txBox="1"/>
          <p:nvPr/>
        </p:nvSpPr>
        <p:spPr>
          <a:xfrm>
            <a:off x="4475630" y="211508"/>
            <a:ext cx="2666999" cy="646331"/>
          </a:xfrm>
          <a:prstGeom prst="rect">
            <a:avLst/>
          </a:prstGeom>
          <a:noFill/>
        </p:spPr>
        <p:txBody>
          <a:bodyPr wrap="square" rtlCol="0">
            <a:spAutoFit/>
          </a:bodyPr>
          <a:lstStyle/>
          <a:p>
            <a:pPr algn="ctr"/>
            <a:r>
              <a:rPr lang="vi-VN" sz="3600" b="1" dirty="0">
                <a:solidFill>
                  <a:srgbClr val="FF0000"/>
                </a:solidFill>
              </a:rPr>
              <a:t>CÂN VOI</a:t>
            </a:r>
          </a:p>
        </p:txBody>
      </p:sp>
      <p:sp>
        <p:nvSpPr>
          <p:cNvPr id="11" name="TextBox 10">
            <a:extLst>
              <a:ext uri="{FF2B5EF4-FFF2-40B4-BE49-F238E27FC236}">
                <a16:creationId xmlns:a16="http://schemas.microsoft.com/office/drawing/2014/main" id="{907AB7E4-2119-46AC-8BE5-699D371E93F6}"/>
              </a:ext>
            </a:extLst>
          </p:cNvPr>
          <p:cNvSpPr txBox="1"/>
          <p:nvPr/>
        </p:nvSpPr>
        <p:spPr>
          <a:xfrm>
            <a:off x="424096" y="1335441"/>
            <a:ext cx="10848975" cy="4524315"/>
          </a:xfrm>
          <a:prstGeom prst="rect">
            <a:avLst/>
          </a:prstGeom>
          <a:noFill/>
        </p:spPr>
        <p:txBody>
          <a:bodyPr wrap="square" rtlCol="0">
            <a:spAutoFit/>
          </a:bodyPr>
          <a:lstStyle/>
          <a:p>
            <a:pPr algn="just" fontAlgn="base"/>
            <a:r>
              <a:rPr lang="vi-VN" sz="2400" b="0" i="0" dirty="0">
                <a:solidFill>
                  <a:srgbClr val="333333"/>
                </a:solidFill>
                <a:effectLst/>
                <a:latin typeface="+mj-lt"/>
              </a:rPr>
              <a:t>Tương truyền, có lần, đoàn sứ bộ nhà Minh sang nước ta. Vua Lê Thánh Tông cử trạng nguyên Lương Thế Vinh đón tiếp. Trưởng đoàn sứ Minh vốn nghe tiếng trạng nguyên Việt chẳng những nổi tiếng về văn chương, mà còn có trí thức uyên bác về khoa học, bèn thách: “Vậy quan trạng có thể cân xem con voi kia nặng bao nhiêu được không?”</a:t>
            </a:r>
          </a:p>
          <a:p>
            <a:pPr algn="just" fontAlgn="base"/>
            <a:r>
              <a:rPr lang="vi-VN" sz="2400" b="0" i="0" dirty="0">
                <a:solidFill>
                  <a:srgbClr val="333333"/>
                </a:solidFill>
                <a:effectLst/>
                <a:latin typeface="+mj-lt"/>
              </a:rPr>
              <a:t> </a:t>
            </a:r>
          </a:p>
          <a:p>
            <a:pPr algn="just" fontAlgn="base"/>
            <a:r>
              <a:rPr lang="vi-VN" sz="2400" b="0" i="0" dirty="0">
                <a:solidFill>
                  <a:srgbClr val="333333"/>
                </a:solidFill>
                <a:effectLst/>
                <a:latin typeface="+mj-lt"/>
              </a:rPr>
              <a:t>“Được chứ!” Dứt lời, Lương Thế Vinh lấy chiếc cân, xăm xăm đi ra phía sông để cân voi. Sứ Tàu phì cười, nói: “Xem ra chiếc cân quan trạng chỉ đủ cân được cái đuôi voi thôi!” “Thì chia nhỏ voi ra nhiều phần để cân.” Lương Thế Vinh trả lời.</a:t>
            </a:r>
          </a:p>
          <a:p>
            <a:pPr algn="just" fontAlgn="base"/>
            <a:r>
              <a:rPr lang="vi-VN" sz="2400" b="0" i="0" dirty="0">
                <a:solidFill>
                  <a:srgbClr val="333333"/>
                </a:solidFill>
                <a:effectLst/>
                <a:latin typeface="+mj-lt"/>
              </a:rPr>
              <a:t> </a:t>
            </a:r>
          </a:p>
          <a:p>
            <a:pPr algn="just" fontAlgn="base"/>
            <a:r>
              <a:rPr lang="vi-VN" sz="2400" b="0" i="0" dirty="0">
                <a:solidFill>
                  <a:srgbClr val="333333"/>
                </a:solidFill>
                <a:effectLst/>
                <a:latin typeface="+mj-lt"/>
              </a:rPr>
              <a:t>Sứ Tàu lại châm chọc: “Ông định mổ thịt voi chắc? Nhớ phần tôi miếng gan nhé!” Lương Thế Vinh không trả lời.</a:t>
            </a:r>
          </a:p>
          <a:p>
            <a:pPr algn="just" fontAlgn="base"/>
            <a:r>
              <a:rPr lang="vi-VN" sz="2400" b="0" i="0" dirty="0">
                <a:solidFill>
                  <a:srgbClr val="333333"/>
                </a:solidFill>
                <a:effectLst/>
                <a:latin typeface="+mj-lt"/>
              </a:rPr>
              <a:t>Bạn hãy cùng suy nghĩ xem liệu vị Trạng Nguyên của chúng ta sẽ làm thế nào?</a:t>
            </a:r>
          </a:p>
        </p:txBody>
      </p:sp>
    </p:spTree>
    <p:extLst>
      <p:ext uri="{BB962C8B-B14F-4D97-AF65-F5344CB8AC3E}">
        <p14:creationId xmlns:p14="http://schemas.microsoft.com/office/powerpoint/2010/main" val="29774377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9"/>
                </p:tgtEl>
              </p:cMediaNode>
            </p:audio>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14191423-F71B-4A3E-A63C-31B9139B9F4B}"/>
              </a:ext>
            </a:extLst>
          </p:cNvPr>
          <p:cNvSpPr txBox="1">
            <a:spLocks noChangeArrowheads="1"/>
          </p:cNvSpPr>
          <p:nvPr/>
        </p:nvSpPr>
        <p:spPr bwMode="auto">
          <a:xfrm>
            <a:off x="956235" y="2638364"/>
            <a:ext cx="11235765" cy="9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en-US" altLang="vi-VN" sz="5176" b="1">
                <a:solidFill>
                  <a:srgbClr val="FF0000"/>
                </a:solidFill>
                <a:latin typeface="Times New Roman" panose="02020603050405020304" pitchFamily="18" charset="0"/>
                <a:cs typeface="Times New Roman" panose="02020603050405020304" pitchFamily="18" charset="0"/>
              </a:rPr>
              <a:t>ĐO KHỐI LƯỢNG</a:t>
            </a:r>
            <a:endParaRPr lang="vi-VN" altLang="vi-VN" sz="5176" b="1">
              <a:solidFill>
                <a:srgbClr val="FF0000"/>
              </a:solidFill>
              <a:latin typeface="Times New Roman" panose="02020603050405020304" pitchFamily="18" charset="0"/>
              <a:cs typeface="Times New Roman" panose="02020603050405020304" pitchFamily="18" charset="0"/>
            </a:endParaRPr>
          </a:p>
        </p:txBody>
      </p:sp>
      <p:sp>
        <p:nvSpPr>
          <p:cNvPr id="3075" name="Rectangle 2">
            <a:extLst>
              <a:ext uri="{FF2B5EF4-FFF2-40B4-BE49-F238E27FC236}">
                <a16:creationId xmlns:a16="http://schemas.microsoft.com/office/drawing/2014/main" id="{D07220B9-ECF3-42F5-B3DB-1B4FD7A8EB6F}"/>
              </a:ext>
            </a:extLst>
          </p:cNvPr>
          <p:cNvSpPr>
            <a:spLocks noChangeArrowheads="1"/>
          </p:cNvSpPr>
          <p:nvPr/>
        </p:nvSpPr>
        <p:spPr bwMode="auto">
          <a:xfrm>
            <a:off x="2029510" y="1622363"/>
            <a:ext cx="1808508" cy="8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5176" b="1" i="1">
                <a:solidFill>
                  <a:srgbClr val="0000FF"/>
                </a:solidFill>
                <a:latin typeface="Times New Roman" panose="02020603050405020304" pitchFamily="18" charset="0"/>
                <a:cs typeface="Times New Roman" panose="02020603050405020304" pitchFamily="18" charset="0"/>
              </a:rPr>
              <a:t>Bài 5</a:t>
            </a:r>
            <a:r>
              <a:rPr lang="en-US" altLang="vi-VN" sz="5176" b="1" i="1">
                <a:solidFill>
                  <a:srgbClr val="A50021"/>
                </a:solidFill>
                <a:latin typeface="Times New Roman" panose="02020603050405020304" pitchFamily="18" charset="0"/>
                <a:cs typeface="Times New Roman" panose="02020603050405020304" pitchFamily="18" charset="0"/>
              </a:rPr>
              <a:t> </a:t>
            </a:r>
            <a:endParaRPr lang="en-US" altLang="vi-VN" sz="5176" b="1" i="1">
              <a:solidFill>
                <a:srgbClr val="000000"/>
              </a:solidFill>
            </a:endParaRPr>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237300"/>
            <a:ext cx="11690711" cy="643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0644" y="389433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8" name="Title 1">
            <a:extLst>
              <a:ext uri="{FF2B5EF4-FFF2-40B4-BE49-F238E27FC236}">
                <a16:creationId xmlns:a16="http://schemas.microsoft.com/office/drawing/2014/main" id="{BA499FB6-34CC-420B-B889-AC9238357589}"/>
              </a:ext>
            </a:extLst>
          </p:cNvPr>
          <p:cNvSpPr txBox="1">
            <a:spLocks noChangeArrowheads="1"/>
          </p:cNvSpPr>
          <p:nvPr/>
        </p:nvSpPr>
        <p:spPr>
          <a:xfrm>
            <a:off x="489507" y="4806549"/>
            <a:ext cx="10639245" cy="1686326"/>
          </a:xfrm>
          <a:prstGeom prst="rect">
            <a:avLst/>
          </a:prstGeom>
        </p:spPr>
        <p:txBody>
          <a:bodyPr vert="horz" lIns="91440" tIns="45720" rIns="91440" bIns="45720" rtlCol="0" anchor="ctr">
            <a:normAutofit fontScale="25000" lnSpcReduction="20000"/>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pPr marL="457200" algn="just">
              <a:lnSpc>
                <a:spcPct val="170000"/>
              </a:lnSpc>
            </a:pPr>
            <a:r>
              <a:rPr lang="vi-VN" sz="12000" dirty="0">
                <a:effectLst/>
                <a:latin typeface="Times New Roman" panose="02020603050405020304" pitchFamily="18" charset="0"/>
                <a:ea typeface="Calibri" panose="020F0502020204030204" pitchFamily="34" charset="0"/>
                <a:cs typeface="Arial" panose="020B0604020202020204" pitchFamily="34" charset="0"/>
              </a:rPr>
              <a:t>a) 5 tấn = ....</a:t>
            </a:r>
            <a:r>
              <a:rPr lang="vi-VN" sz="12000" dirty="0">
                <a:latin typeface="Times New Roman" panose="02020603050405020304" pitchFamily="18" charset="0"/>
                <a:ea typeface="Calibri" panose="020F0502020204030204" pitchFamily="34" charset="0"/>
                <a:cs typeface="Arial" panose="020B0604020202020204" pitchFamily="34" charset="0"/>
              </a:rPr>
              <a:t>.....</a:t>
            </a:r>
            <a:r>
              <a:rPr lang="vi-VN" sz="12000" dirty="0">
                <a:effectLst/>
                <a:latin typeface="Times New Roman" panose="02020603050405020304" pitchFamily="18" charset="0"/>
                <a:ea typeface="Calibri" panose="020F0502020204030204" pitchFamily="34" charset="0"/>
                <a:cs typeface="Arial" panose="020B0604020202020204" pitchFamily="34" charset="0"/>
              </a:rPr>
              <a:t>.....kg               b) 20 tạ = .................kg </a:t>
            </a:r>
            <a:endParaRPr lang="vi-VN" sz="120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70000"/>
              </a:lnSpc>
            </a:pPr>
            <a:r>
              <a:rPr lang="vi-VN" sz="12000" dirty="0">
                <a:effectLst/>
                <a:latin typeface="Times New Roman" panose="02020603050405020304" pitchFamily="18" charset="0"/>
                <a:ea typeface="Calibri" panose="020F0502020204030204" pitchFamily="34" charset="0"/>
                <a:cs typeface="Arial" panose="020B0604020202020204" pitchFamily="34" charset="0"/>
              </a:rPr>
              <a:t>c) 100kg = ............yến             d) 6 tấn =................yến</a:t>
            </a:r>
            <a:endParaRPr lang="vi-VN" sz="120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70000"/>
              </a:lnSpc>
            </a:pPr>
            <a:r>
              <a:rPr lang="vi-VN" sz="12000" dirty="0">
                <a:effectLst/>
                <a:latin typeface="Times New Roman" panose="02020603050405020304" pitchFamily="18" charset="0"/>
                <a:ea typeface="Calibri" panose="020F0502020204030204" pitchFamily="34" charset="0"/>
                <a:cs typeface="Arial" panose="020B0604020202020204" pitchFamily="34" charset="0"/>
              </a:rPr>
              <a:t>e) 0,5kg = ...............g               f) 0,05g= ................mg</a:t>
            </a:r>
            <a:endParaRPr lang="vi-VN" sz="12000" dirty="0">
              <a:effectLst/>
              <a:latin typeface="Calibri" panose="020F0502020204030204" pitchFamily="34" charset="0"/>
              <a:ea typeface="Calibri" panose="020F0502020204030204" pitchFamily="34" charset="0"/>
              <a:cs typeface="Arial" panose="020B0604020202020204" pitchFamily="34" charset="0"/>
            </a:endParaRPr>
          </a:p>
          <a:p>
            <a:endParaRPr lang="it-IT" sz="2800" dirty="0">
              <a:effectLst/>
              <a:latin typeface="Times New Roman" panose="02020603050405020304" pitchFamily="18" charset="0"/>
              <a:ea typeface="Calibri" panose="020F0502020204030204" pitchFamily="34" charset="0"/>
            </a:endParaRPr>
          </a:p>
          <a:p>
            <a:endParaRPr lang="vi-VN" altLang="vi-VN" sz="16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ED3A24B-9722-4BC1-B96F-A330E40FA5A7}"/>
              </a:ext>
            </a:extLst>
          </p:cNvPr>
          <p:cNvSpPr txBox="1"/>
          <p:nvPr/>
        </p:nvSpPr>
        <p:spPr>
          <a:xfrm>
            <a:off x="2873554" y="365125"/>
            <a:ext cx="6808925"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Arial" panose="020B0604020202020204" pitchFamily="34" charset="0"/>
              </a:rPr>
              <a:t>I. Đơn vị đo khối lượng</a:t>
            </a:r>
            <a:endParaRPr lang="vi-VN" sz="3200" dirty="0">
              <a:solidFill>
                <a:srgbClr val="FF0000"/>
              </a:solidFill>
            </a:endParaRPr>
          </a:p>
        </p:txBody>
      </p:sp>
      <p:sp>
        <p:nvSpPr>
          <p:cNvPr id="11" name="TextBox 10">
            <a:extLst>
              <a:ext uri="{FF2B5EF4-FFF2-40B4-BE49-F238E27FC236}">
                <a16:creationId xmlns:a16="http://schemas.microsoft.com/office/drawing/2014/main" id="{18A1316C-ADD3-4654-95C5-97A373307B54}"/>
              </a:ext>
            </a:extLst>
          </p:cNvPr>
          <p:cNvSpPr txBox="1"/>
          <p:nvPr/>
        </p:nvSpPr>
        <p:spPr>
          <a:xfrm>
            <a:off x="489507" y="1143388"/>
            <a:ext cx="10864293" cy="2597762"/>
          </a:xfrm>
          <a:prstGeom prst="rect">
            <a:avLst/>
          </a:prstGeom>
          <a:noFill/>
        </p:spPr>
        <p:txBody>
          <a:bodyPr wrap="square">
            <a:spAutoFit/>
          </a:bodyPr>
          <a:lstStyle/>
          <a:p>
            <a:pPr>
              <a:lnSpc>
                <a:spcPct val="150000"/>
              </a:lnSpc>
            </a:pPr>
            <a:r>
              <a:rPr lang="it-IT" sz="2800" dirty="0">
                <a:solidFill>
                  <a:srgbClr val="FF0000"/>
                </a:solidFill>
                <a:effectLst/>
                <a:latin typeface="Times New Roman" panose="02020603050405020304" pitchFamily="18" charset="0"/>
                <a:ea typeface="Calibri" panose="020F0502020204030204" pitchFamily="34" charset="0"/>
              </a:rPr>
              <a:t>- </a:t>
            </a:r>
            <a:r>
              <a:rPr lang="it-IT" sz="2800" dirty="0" err="1">
                <a:solidFill>
                  <a:srgbClr val="FF0000"/>
                </a:solidFill>
                <a:effectLst/>
                <a:latin typeface="Times New Roman" panose="02020603050405020304" pitchFamily="18" charset="0"/>
                <a:ea typeface="Calibri" panose="020F0502020204030204" pitchFamily="34" charset="0"/>
              </a:rPr>
              <a:t>Khối</a:t>
            </a:r>
            <a:r>
              <a:rPr lang="it-IT" sz="2800" dirty="0">
                <a:solidFill>
                  <a:srgbClr val="FF0000"/>
                </a:solidFill>
                <a:effectLst/>
                <a:latin typeface="Times New Roman" panose="02020603050405020304" pitchFamily="18" charset="0"/>
                <a:ea typeface="Calibri" panose="020F0502020204030204" pitchFamily="34" charset="0"/>
              </a:rPr>
              <a:t> lượng</a:t>
            </a:r>
            <a:r>
              <a:rPr lang="vi-VN" sz="2800" dirty="0">
                <a:solidFill>
                  <a:srgbClr val="FF0000"/>
                </a:solidFill>
                <a:effectLst/>
                <a:latin typeface="Times New Roman" panose="02020603050405020304" pitchFamily="18" charset="0"/>
                <a:ea typeface="Calibri" panose="020F0502020204030204" pitchFamily="34" charset="0"/>
              </a:rPr>
              <a:t> </a:t>
            </a:r>
            <a:r>
              <a:rPr lang="vi-VN" sz="2800" dirty="0">
                <a:effectLst/>
                <a:latin typeface="Times New Roman" panose="02020603050405020304" pitchFamily="18" charset="0"/>
                <a:ea typeface="Calibri" panose="020F0502020204030204" pitchFamily="34" charset="0"/>
              </a:rPr>
              <a:t>là một đại lượng vật lí thể hiện tính chất của vật</a:t>
            </a:r>
            <a:r>
              <a:rPr lang="vi-VN" sz="2800" dirty="0">
                <a:latin typeface="Times New Roman" panose="02020603050405020304" pitchFamily="18" charset="0"/>
                <a:ea typeface="Calibri" panose="020F0502020204030204" pitchFamily="34" charset="0"/>
              </a:rPr>
              <a:t>, c</a:t>
            </a:r>
            <a:r>
              <a:rPr lang="vi-VN" sz="2800" dirty="0">
                <a:effectLst/>
                <a:latin typeface="Times New Roman" panose="02020603050405020304" pitchFamily="18" charset="0"/>
                <a:ea typeface="Calibri" panose="020F0502020204030204" pitchFamily="34" charset="0"/>
              </a:rPr>
              <a:t>ho ta biết</a:t>
            </a:r>
            <a:r>
              <a:rPr lang="it-IT" sz="2800" dirty="0">
                <a:effectLst/>
                <a:latin typeface="Times New Roman" panose="02020603050405020304" pitchFamily="18" charset="0"/>
                <a:ea typeface="Calibri" panose="020F0502020204030204" pitchFamily="34" charset="0"/>
              </a:rPr>
              <a:t> số đo </a:t>
            </a:r>
            <a:r>
              <a:rPr lang="it-IT" sz="2800" dirty="0">
                <a:solidFill>
                  <a:srgbClr val="FF0000"/>
                </a:solidFill>
                <a:effectLst/>
                <a:latin typeface="Times New Roman" panose="02020603050405020304" pitchFamily="18" charset="0"/>
                <a:ea typeface="Calibri" panose="020F0502020204030204" pitchFamily="34" charset="0"/>
              </a:rPr>
              <a:t>lượng chất </a:t>
            </a:r>
            <a:r>
              <a:rPr lang="it-IT" sz="2800" dirty="0">
                <a:effectLst/>
                <a:latin typeface="Times New Roman" panose="02020603050405020304" pitchFamily="18" charset="0"/>
                <a:ea typeface="Calibri" panose="020F0502020204030204" pitchFamily="34" charset="0"/>
              </a:rPr>
              <a:t>của vật. </a:t>
            </a:r>
          </a:p>
          <a:p>
            <a:pPr marL="457200" indent="-457200">
              <a:lnSpc>
                <a:spcPct val="150000"/>
              </a:lnSpc>
              <a:buFontTx/>
              <a:buChar char="-"/>
            </a:pPr>
            <a:r>
              <a:rPr lang="vi-VN" sz="2800" dirty="0">
                <a:effectLst/>
                <a:latin typeface="Times New Roman" panose="02020603050405020304" pitchFamily="18" charset="0"/>
                <a:ea typeface="Calibri" panose="020F0502020204030204" pitchFamily="34" charset="0"/>
              </a:rPr>
              <a:t>Thường kí hiệu bằng chữ </a:t>
            </a:r>
            <a:r>
              <a:rPr lang="vi-VN" sz="2800" dirty="0">
                <a:solidFill>
                  <a:srgbClr val="FF0000"/>
                </a:solidFill>
                <a:effectLst/>
                <a:latin typeface="Times New Roman" panose="02020603050405020304" pitchFamily="18" charset="0"/>
                <a:ea typeface="Calibri" panose="020F0502020204030204" pitchFamily="34" charset="0"/>
              </a:rPr>
              <a:t>m</a:t>
            </a:r>
            <a:r>
              <a:rPr lang="vi-VN" sz="2800" dirty="0">
                <a:latin typeface="Times New Roman" panose="02020603050405020304" pitchFamily="18" charset="0"/>
                <a:ea typeface="Calibri" panose="020F0502020204030204" pitchFamily="34" charset="0"/>
              </a:rPr>
              <a:t> – Đơn vị chính thức là </a:t>
            </a:r>
            <a:r>
              <a:rPr lang="vi-VN" sz="2800" dirty="0">
                <a:solidFill>
                  <a:srgbClr val="FF0000"/>
                </a:solidFill>
                <a:latin typeface="Times New Roman" panose="02020603050405020304" pitchFamily="18" charset="0"/>
                <a:ea typeface="Calibri" panose="020F0502020204030204" pitchFamily="34" charset="0"/>
              </a:rPr>
              <a:t>kg</a:t>
            </a:r>
            <a:endParaRPr lang="vi-VN" sz="2800" dirty="0">
              <a:solidFill>
                <a:srgbClr val="FF0000"/>
              </a:solidFill>
              <a:effectLst/>
              <a:latin typeface="Times New Roman" panose="02020603050405020304" pitchFamily="18" charset="0"/>
              <a:ea typeface="Calibri" panose="020F0502020204030204" pitchFamily="34" charset="0"/>
            </a:endParaRPr>
          </a:p>
          <a:p>
            <a:pPr marL="457200" indent="-457200">
              <a:lnSpc>
                <a:spcPct val="150000"/>
              </a:lnSpc>
              <a:buFontTx/>
              <a:buChar char="-"/>
            </a:pPr>
            <a:r>
              <a:rPr lang="vi-VN" sz="2800" dirty="0">
                <a:latin typeface="Times New Roman" panose="02020603050405020304" pitchFamily="18" charset="0"/>
              </a:rPr>
              <a:t>Các đơn vị đo khối lượng: </a:t>
            </a:r>
            <a:endParaRPr lang="vi-VN" sz="2800" dirty="0"/>
          </a:p>
        </p:txBody>
      </p:sp>
      <p:sp>
        <p:nvSpPr>
          <p:cNvPr id="5" name="TextBox 4">
            <a:extLst>
              <a:ext uri="{FF2B5EF4-FFF2-40B4-BE49-F238E27FC236}">
                <a16:creationId xmlns:a16="http://schemas.microsoft.com/office/drawing/2014/main" id="{843AA568-29D2-BA42-ADF6-CFBE66F60425}"/>
              </a:ext>
            </a:extLst>
          </p:cNvPr>
          <p:cNvSpPr txBox="1"/>
          <p:nvPr/>
        </p:nvSpPr>
        <p:spPr>
          <a:xfrm>
            <a:off x="838200" y="3966882"/>
            <a:ext cx="9245600" cy="523220"/>
          </a:xfrm>
          <a:prstGeom prst="rect">
            <a:avLst/>
          </a:prstGeom>
          <a:noFill/>
        </p:spPr>
        <p:txBody>
          <a:bodyPr wrap="square" rtlCol="0">
            <a:spAutoFit/>
          </a:bodyPr>
          <a:lstStyle/>
          <a:p>
            <a:pPr algn="ctr"/>
            <a:r>
              <a:rPr lang="en-VN" sz="2800" dirty="0">
                <a:solidFill>
                  <a:srgbClr val="00B050"/>
                </a:solidFill>
                <a:latin typeface="Times" pitchFamily="2" charset="0"/>
              </a:rPr>
              <a:t>Tấn – Tạ - Yến – kg – hg – dag – g - mg</a:t>
            </a:r>
          </a:p>
        </p:txBody>
      </p:sp>
      <p:sp>
        <p:nvSpPr>
          <p:cNvPr id="6" name="TextBox 5">
            <a:extLst>
              <a:ext uri="{FF2B5EF4-FFF2-40B4-BE49-F238E27FC236}">
                <a16:creationId xmlns:a16="http://schemas.microsoft.com/office/drawing/2014/main" id="{17193F0D-CD19-D649-89A2-9C4594554C51}"/>
              </a:ext>
            </a:extLst>
          </p:cNvPr>
          <p:cNvSpPr txBox="1"/>
          <p:nvPr/>
        </p:nvSpPr>
        <p:spPr>
          <a:xfrm>
            <a:off x="2679700" y="4649581"/>
            <a:ext cx="1295400" cy="523220"/>
          </a:xfrm>
          <a:prstGeom prst="rect">
            <a:avLst/>
          </a:prstGeom>
          <a:noFill/>
        </p:spPr>
        <p:txBody>
          <a:bodyPr wrap="square" rtlCol="0">
            <a:spAutoFit/>
          </a:bodyPr>
          <a:lstStyle/>
          <a:p>
            <a:r>
              <a:rPr lang="en-VN" sz="2800" dirty="0">
                <a:solidFill>
                  <a:schemeClr val="accent5">
                    <a:lumMod val="75000"/>
                  </a:schemeClr>
                </a:solidFill>
                <a:latin typeface="Times" pitchFamily="2" charset="0"/>
              </a:rPr>
              <a:t>5000</a:t>
            </a:r>
          </a:p>
        </p:txBody>
      </p:sp>
      <p:sp>
        <p:nvSpPr>
          <p:cNvPr id="12" name="TextBox 11">
            <a:extLst>
              <a:ext uri="{FF2B5EF4-FFF2-40B4-BE49-F238E27FC236}">
                <a16:creationId xmlns:a16="http://schemas.microsoft.com/office/drawing/2014/main" id="{E8CE6534-D80F-8C44-8968-448D9816FD5E}"/>
              </a:ext>
            </a:extLst>
          </p:cNvPr>
          <p:cNvSpPr txBox="1"/>
          <p:nvPr/>
        </p:nvSpPr>
        <p:spPr>
          <a:xfrm>
            <a:off x="2873554" y="5293891"/>
            <a:ext cx="1295400" cy="523220"/>
          </a:xfrm>
          <a:prstGeom prst="rect">
            <a:avLst/>
          </a:prstGeom>
          <a:noFill/>
        </p:spPr>
        <p:txBody>
          <a:bodyPr wrap="square" rtlCol="0">
            <a:spAutoFit/>
          </a:bodyPr>
          <a:lstStyle/>
          <a:p>
            <a:r>
              <a:rPr lang="en-VN" sz="2800" dirty="0">
                <a:solidFill>
                  <a:schemeClr val="accent5">
                    <a:lumMod val="75000"/>
                  </a:schemeClr>
                </a:solidFill>
                <a:latin typeface="Times" pitchFamily="2" charset="0"/>
              </a:rPr>
              <a:t>10</a:t>
            </a:r>
          </a:p>
        </p:txBody>
      </p:sp>
      <p:sp>
        <p:nvSpPr>
          <p:cNvPr id="13" name="TextBox 12">
            <a:extLst>
              <a:ext uri="{FF2B5EF4-FFF2-40B4-BE49-F238E27FC236}">
                <a16:creationId xmlns:a16="http://schemas.microsoft.com/office/drawing/2014/main" id="{A368052A-94A2-8340-A18A-787613C55D05}"/>
              </a:ext>
            </a:extLst>
          </p:cNvPr>
          <p:cNvSpPr txBox="1"/>
          <p:nvPr/>
        </p:nvSpPr>
        <p:spPr>
          <a:xfrm>
            <a:off x="2873554" y="5980874"/>
            <a:ext cx="1295400" cy="523220"/>
          </a:xfrm>
          <a:prstGeom prst="rect">
            <a:avLst/>
          </a:prstGeom>
          <a:noFill/>
        </p:spPr>
        <p:txBody>
          <a:bodyPr wrap="square" rtlCol="0">
            <a:spAutoFit/>
          </a:bodyPr>
          <a:lstStyle/>
          <a:p>
            <a:r>
              <a:rPr lang="en-VN" sz="2800" dirty="0">
                <a:solidFill>
                  <a:schemeClr val="accent5">
                    <a:lumMod val="75000"/>
                  </a:schemeClr>
                </a:solidFill>
                <a:latin typeface="Times" pitchFamily="2" charset="0"/>
              </a:rPr>
              <a:t>500</a:t>
            </a:r>
          </a:p>
        </p:txBody>
      </p:sp>
      <p:sp>
        <p:nvSpPr>
          <p:cNvPr id="14" name="TextBox 13">
            <a:extLst>
              <a:ext uri="{FF2B5EF4-FFF2-40B4-BE49-F238E27FC236}">
                <a16:creationId xmlns:a16="http://schemas.microsoft.com/office/drawing/2014/main" id="{5D9C6436-C9BB-AF4E-A90B-EF52F15B8962}"/>
              </a:ext>
            </a:extLst>
          </p:cNvPr>
          <p:cNvSpPr txBox="1"/>
          <p:nvPr/>
        </p:nvSpPr>
        <p:spPr>
          <a:xfrm>
            <a:off x="7523755" y="4587922"/>
            <a:ext cx="1295400" cy="523220"/>
          </a:xfrm>
          <a:prstGeom prst="rect">
            <a:avLst/>
          </a:prstGeom>
          <a:noFill/>
        </p:spPr>
        <p:txBody>
          <a:bodyPr wrap="square" rtlCol="0">
            <a:spAutoFit/>
          </a:bodyPr>
          <a:lstStyle/>
          <a:p>
            <a:r>
              <a:rPr lang="en-VN" sz="2800" dirty="0">
                <a:solidFill>
                  <a:schemeClr val="accent5">
                    <a:lumMod val="75000"/>
                  </a:schemeClr>
                </a:solidFill>
                <a:latin typeface="Times" pitchFamily="2" charset="0"/>
              </a:rPr>
              <a:t>2000</a:t>
            </a:r>
          </a:p>
        </p:txBody>
      </p:sp>
      <p:sp>
        <p:nvSpPr>
          <p:cNvPr id="15" name="TextBox 14">
            <a:extLst>
              <a:ext uri="{FF2B5EF4-FFF2-40B4-BE49-F238E27FC236}">
                <a16:creationId xmlns:a16="http://schemas.microsoft.com/office/drawing/2014/main" id="{0561E0EF-7948-FA43-97F5-B46F3533C21B}"/>
              </a:ext>
            </a:extLst>
          </p:cNvPr>
          <p:cNvSpPr txBox="1"/>
          <p:nvPr/>
        </p:nvSpPr>
        <p:spPr>
          <a:xfrm>
            <a:off x="7342058" y="5293891"/>
            <a:ext cx="1295400" cy="523220"/>
          </a:xfrm>
          <a:prstGeom prst="rect">
            <a:avLst/>
          </a:prstGeom>
          <a:noFill/>
        </p:spPr>
        <p:txBody>
          <a:bodyPr wrap="square" rtlCol="0">
            <a:spAutoFit/>
          </a:bodyPr>
          <a:lstStyle/>
          <a:p>
            <a:r>
              <a:rPr lang="en-VN" sz="2800" dirty="0">
                <a:solidFill>
                  <a:schemeClr val="accent5">
                    <a:lumMod val="75000"/>
                  </a:schemeClr>
                </a:solidFill>
                <a:latin typeface="Times" pitchFamily="2" charset="0"/>
              </a:rPr>
              <a:t>600</a:t>
            </a:r>
          </a:p>
        </p:txBody>
      </p:sp>
      <p:sp>
        <p:nvSpPr>
          <p:cNvPr id="16" name="TextBox 15">
            <a:extLst>
              <a:ext uri="{FF2B5EF4-FFF2-40B4-BE49-F238E27FC236}">
                <a16:creationId xmlns:a16="http://schemas.microsoft.com/office/drawing/2014/main" id="{8A5DC07A-478E-1149-A770-43418AD3AADB}"/>
              </a:ext>
            </a:extLst>
          </p:cNvPr>
          <p:cNvSpPr txBox="1"/>
          <p:nvPr/>
        </p:nvSpPr>
        <p:spPr>
          <a:xfrm>
            <a:off x="7523755" y="5980048"/>
            <a:ext cx="1295400" cy="523220"/>
          </a:xfrm>
          <a:prstGeom prst="rect">
            <a:avLst/>
          </a:prstGeom>
          <a:noFill/>
        </p:spPr>
        <p:txBody>
          <a:bodyPr wrap="square" rtlCol="0">
            <a:spAutoFit/>
          </a:bodyPr>
          <a:lstStyle/>
          <a:p>
            <a:r>
              <a:rPr lang="en-VN" sz="2800" dirty="0">
                <a:solidFill>
                  <a:schemeClr val="accent5">
                    <a:lumMod val="75000"/>
                  </a:schemeClr>
                </a:solidFill>
                <a:latin typeface="Times" pitchFamily="2" charset="0"/>
              </a:rPr>
              <a:t>50</a:t>
            </a:r>
          </a:p>
        </p:txBody>
      </p:sp>
    </p:spTree>
    <p:extLst>
      <p:ext uri="{BB962C8B-B14F-4D97-AF65-F5344CB8AC3E}">
        <p14:creationId xmlns:p14="http://schemas.microsoft.com/office/powerpoint/2010/main" val="2855465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9"/>
                </p:tgtEl>
              </p:cMediaNode>
            </p:audio>
          </p:childTnLst>
        </p:cTn>
      </p:par>
    </p:tnLst>
    <p:bldLst>
      <p:bldP spid="11" grpId="0"/>
      <p:bldP spid="5" grpId="0"/>
      <p:bldP spid="6"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Trắng 2021 ❤️ 1001 Ảnh Nền Trắng Full HD Đẹp">
            <a:extLst>
              <a:ext uri="{FF2B5EF4-FFF2-40B4-BE49-F238E27FC236}">
                <a16:creationId xmlns:a16="http://schemas.microsoft.com/office/drawing/2014/main" id="{E5B30DC6-C10F-2745-8AEC-52F8C573E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0"/>
            <a:ext cx="11633200" cy="645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4422931"/>
            <a:ext cx="10881122" cy="7189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it-IT" sz="2400" dirty="0">
                <a:latin typeface="Times" pitchFamily="2" charset="0"/>
              </a:rPr>
              <a:t>+ </a:t>
            </a:r>
            <a:r>
              <a:rPr lang="it-IT" sz="2400" dirty="0" err="1">
                <a:latin typeface="Times" pitchFamily="2" charset="0"/>
              </a:rPr>
              <a:t>Trên</a:t>
            </a:r>
            <a:r>
              <a:rPr lang="it-IT" sz="2400" dirty="0">
                <a:latin typeface="Times" pitchFamily="2" charset="0"/>
              </a:rPr>
              <a:t> </a:t>
            </a:r>
            <a:r>
              <a:rPr lang="it-IT" sz="2400" dirty="0" err="1">
                <a:latin typeface="Times" pitchFamily="2" charset="0"/>
              </a:rPr>
              <a:t>gói</a:t>
            </a:r>
            <a:r>
              <a:rPr lang="it-IT" sz="2400" dirty="0">
                <a:latin typeface="Times" pitchFamily="2" charset="0"/>
              </a:rPr>
              <a:t> </a:t>
            </a:r>
            <a:r>
              <a:rPr lang="it-IT" sz="2400" dirty="0" err="1">
                <a:latin typeface="Times" pitchFamily="2" charset="0"/>
              </a:rPr>
              <a:t>mì</a:t>
            </a:r>
            <a:r>
              <a:rPr lang="it-IT" sz="2400" dirty="0">
                <a:latin typeface="Times" pitchFamily="2" charset="0"/>
              </a:rPr>
              <a:t> </a:t>
            </a:r>
            <a:r>
              <a:rPr lang="it-IT" sz="2400" dirty="0" err="1">
                <a:latin typeface="Times" pitchFamily="2" charset="0"/>
              </a:rPr>
              <a:t>chính</a:t>
            </a:r>
            <a:r>
              <a:rPr lang="it-IT" sz="2400" dirty="0">
                <a:latin typeface="Times" pitchFamily="2" charset="0"/>
              </a:rPr>
              <a:t> </a:t>
            </a:r>
            <a:r>
              <a:rPr lang="it-IT" sz="2400" dirty="0" err="1">
                <a:latin typeface="Times" pitchFamily="2" charset="0"/>
              </a:rPr>
              <a:t>ghi</a:t>
            </a:r>
            <a:r>
              <a:rPr lang="it-IT" sz="2400" dirty="0">
                <a:latin typeface="Times" pitchFamily="2" charset="0"/>
              </a:rPr>
              <a:t> 400g, con </a:t>
            </a:r>
            <a:r>
              <a:rPr lang="it-IT" sz="2400" dirty="0" err="1">
                <a:latin typeface="Times" pitchFamily="2" charset="0"/>
              </a:rPr>
              <a:t>số</a:t>
            </a:r>
            <a:r>
              <a:rPr lang="it-IT" sz="2400" dirty="0">
                <a:latin typeface="Times" pitchFamily="2" charset="0"/>
              </a:rPr>
              <a:t> </a:t>
            </a:r>
            <a:r>
              <a:rPr lang="it-IT" sz="2400" dirty="0" err="1">
                <a:latin typeface="Times" pitchFamily="2" charset="0"/>
              </a:rPr>
              <a:t>này</a:t>
            </a:r>
            <a:r>
              <a:rPr lang="it-IT" sz="2400" dirty="0">
                <a:latin typeface="Times" pitchFamily="2" charset="0"/>
              </a:rPr>
              <a:t> </a:t>
            </a:r>
            <a:r>
              <a:rPr lang="it-IT" sz="2400" dirty="0" err="1">
                <a:latin typeface="Times" pitchFamily="2" charset="0"/>
              </a:rPr>
              <a:t>cho</a:t>
            </a:r>
            <a:r>
              <a:rPr lang="it-IT" sz="2400" dirty="0">
                <a:latin typeface="Times" pitchFamily="2" charset="0"/>
              </a:rPr>
              <a:t> </a:t>
            </a:r>
            <a:r>
              <a:rPr lang="it-IT" sz="2400" dirty="0" err="1">
                <a:latin typeface="Times" pitchFamily="2" charset="0"/>
              </a:rPr>
              <a:t>biết</a:t>
            </a:r>
            <a:r>
              <a:rPr lang="it-IT" sz="2400" dirty="0">
                <a:latin typeface="Times" pitchFamily="2" charset="0"/>
              </a:rPr>
              <a:t>: </a:t>
            </a:r>
            <a:r>
              <a:rPr lang="it-IT" sz="2400" dirty="0" err="1">
                <a:latin typeface="Times" pitchFamily="2" charset="0"/>
              </a:rPr>
              <a:t>lượng</a:t>
            </a:r>
            <a:r>
              <a:rPr lang="it-IT" sz="2400" dirty="0">
                <a:latin typeface="Times" pitchFamily="2" charset="0"/>
              </a:rPr>
              <a:t> </a:t>
            </a:r>
            <a:r>
              <a:rPr lang="it-IT" sz="2400" dirty="0" err="1">
                <a:latin typeface="Times" pitchFamily="2" charset="0"/>
              </a:rPr>
              <a:t>mì</a:t>
            </a:r>
            <a:r>
              <a:rPr lang="it-IT" sz="2400" dirty="0">
                <a:latin typeface="Times" pitchFamily="2" charset="0"/>
              </a:rPr>
              <a:t> </a:t>
            </a:r>
            <a:r>
              <a:rPr lang="it-IT" sz="2400" dirty="0" err="1">
                <a:latin typeface="Times" pitchFamily="2" charset="0"/>
              </a:rPr>
              <a:t>chính</a:t>
            </a:r>
            <a:r>
              <a:rPr lang="it-IT" sz="2400" dirty="0">
                <a:latin typeface="Times" pitchFamily="2" charset="0"/>
              </a:rPr>
              <a:t> </a:t>
            </a:r>
            <a:r>
              <a:rPr lang="it-IT" sz="2400" dirty="0" err="1">
                <a:latin typeface="Times" pitchFamily="2" charset="0"/>
              </a:rPr>
              <a:t>có</a:t>
            </a:r>
            <a:r>
              <a:rPr lang="it-IT" sz="2400" dirty="0">
                <a:latin typeface="Times" pitchFamily="2" charset="0"/>
              </a:rPr>
              <a:t> </a:t>
            </a:r>
            <a:r>
              <a:rPr lang="it-IT" sz="2400" dirty="0" err="1">
                <a:latin typeface="Times" pitchFamily="2" charset="0"/>
              </a:rPr>
              <a:t>trong</a:t>
            </a:r>
            <a:r>
              <a:rPr lang="it-IT" sz="2400" dirty="0">
                <a:latin typeface="Times" pitchFamily="2" charset="0"/>
              </a:rPr>
              <a:t> </a:t>
            </a:r>
            <a:r>
              <a:rPr lang="it-IT" sz="2400" dirty="0" err="1">
                <a:latin typeface="Times" pitchFamily="2" charset="0"/>
              </a:rPr>
              <a:t>gói</a:t>
            </a:r>
            <a:r>
              <a:rPr lang="it-IT" sz="2400" dirty="0">
                <a:latin typeface="Times" pitchFamily="2" charset="0"/>
              </a:rPr>
              <a:t>.</a:t>
            </a:r>
            <a:endParaRPr lang="en-VN" sz="2400" dirty="0">
              <a:latin typeface="Times" pitchFamily="2" charset="0"/>
            </a:endParaRPr>
          </a:p>
        </p:txBody>
      </p:sp>
      <p:grpSp>
        <p:nvGrpSpPr>
          <p:cNvPr id="6" name="Group 5">
            <a:extLst>
              <a:ext uri="{FF2B5EF4-FFF2-40B4-BE49-F238E27FC236}">
                <a16:creationId xmlns:a16="http://schemas.microsoft.com/office/drawing/2014/main" id="{5C22FF1A-3D5C-4926-8C56-EA4B76991FA8}"/>
              </a:ext>
            </a:extLst>
          </p:cNvPr>
          <p:cNvGrpSpPr/>
          <p:nvPr/>
        </p:nvGrpSpPr>
        <p:grpSpPr>
          <a:xfrm>
            <a:off x="1064410" y="765344"/>
            <a:ext cx="9489440" cy="3201538"/>
            <a:chOff x="0" y="0"/>
            <a:chExt cx="14912975" cy="6511925"/>
          </a:xfrm>
        </p:grpSpPr>
        <p:pic>
          <p:nvPicPr>
            <p:cNvPr id="7" name="Picture 6">
              <a:extLst>
                <a:ext uri="{FF2B5EF4-FFF2-40B4-BE49-F238E27FC236}">
                  <a16:creationId xmlns:a16="http://schemas.microsoft.com/office/drawing/2014/main" id="{AC1A688F-98F0-4CDD-B9A5-FF20CDC82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150" y="0"/>
              <a:ext cx="6511925"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C3680C9-CE55-41B5-8010-CD9A205A26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8168"/>
              <a:ext cx="39782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5B8409B-E934-46A6-A9FF-F0640267F2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6662" y="624205"/>
              <a:ext cx="4786313"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6D917D33-A73B-4BD7-886F-E4CA118FB417}"/>
              </a:ext>
            </a:extLst>
          </p:cNvPr>
          <p:cNvSpPr txBox="1"/>
          <p:nvPr/>
        </p:nvSpPr>
        <p:spPr>
          <a:xfrm>
            <a:off x="838200" y="3817710"/>
            <a:ext cx="10515600" cy="523220"/>
          </a:xfrm>
          <a:prstGeom prst="rect">
            <a:avLst/>
          </a:prstGeom>
          <a:noFill/>
        </p:spPr>
        <p:txBody>
          <a:bodyPr wrap="square">
            <a:spAutoFit/>
          </a:bodyPr>
          <a:lstStyle/>
          <a:p>
            <a:r>
              <a:rPr lang="vi-VN" sz="2800" dirty="0">
                <a:solidFill>
                  <a:srgbClr val="00B050"/>
                </a:solidFill>
                <a:effectLst/>
                <a:latin typeface="Times" pitchFamily="2" charset="0"/>
                <a:ea typeface="Calibri" panose="020F0502020204030204" pitchFamily="34" charset="0"/>
              </a:rPr>
              <a:t>Cho biết: ý nghĩa số gam ghi trên vỏ mì chính, muối, bột giặt...</a:t>
            </a:r>
            <a:endParaRPr lang="vi-VN" sz="2800" dirty="0">
              <a:solidFill>
                <a:srgbClr val="00B050"/>
              </a:solidFill>
              <a:latin typeface="Times" pitchFamily="2" charset="0"/>
            </a:endParaRPr>
          </a:p>
        </p:txBody>
      </p:sp>
      <p:sp>
        <p:nvSpPr>
          <p:cNvPr id="3" name="Rectangle 2">
            <a:extLst>
              <a:ext uri="{FF2B5EF4-FFF2-40B4-BE49-F238E27FC236}">
                <a16:creationId xmlns:a16="http://schemas.microsoft.com/office/drawing/2014/main" id="{4EC1F44A-96E4-D447-AECA-0599BFBCB537}"/>
              </a:ext>
            </a:extLst>
          </p:cNvPr>
          <p:cNvSpPr/>
          <p:nvPr/>
        </p:nvSpPr>
        <p:spPr>
          <a:xfrm>
            <a:off x="381000" y="5040913"/>
            <a:ext cx="10769600" cy="503215"/>
          </a:xfrm>
          <a:prstGeom prst="rect">
            <a:avLst/>
          </a:prstGeom>
        </p:spPr>
        <p:txBody>
          <a:bodyPr wrap="square">
            <a:spAutoFit/>
          </a:bodyPr>
          <a:lstStyle/>
          <a:p>
            <a:pPr marL="457200" algn="just">
              <a:lnSpc>
                <a:spcPct val="115000"/>
              </a:lnSpc>
            </a:pP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Trên</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hộp</a:t>
            </a:r>
            <a:r>
              <a:rPr lang="it-IT" sz="2400" dirty="0">
                <a:latin typeface="Times" pitchFamily="2" charset="0"/>
                <a:ea typeface="Calibri" panose="020F0502020204030204" pitchFamily="34" charset="0"/>
                <a:cs typeface="Arial" panose="020B0604020202020204" pitchFamily="34" charset="0"/>
              </a:rPr>
              <a:t> omo </a:t>
            </a:r>
            <a:r>
              <a:rPr lang="it-IT" sz="2400" dirty="0" err="1">
                <a:latin typeface="Times" pitchFamily="2" charset="0"/>
                <a:ea typeface="Calibri" panose="020F0502020204030204" pitchFamily="34" charset="0"/>
                <a:cs typeface="Arial" panose="020B0604020202020204" pitchFamily="34" charset="0"/>
              </a:rPr>
              <a:t>ghi</a:t>
            </a:r>
            <a:r>
              <a:rPr lang="it-IT" sz="2400" dirty="0">
                <a:latin typeface="Times" pitchFamily="2" charset="0"/>
                <a:ea typeface="Calibri" panose="020F0502020204030204" pitchFamily="34" charset="0"/>
                <a:cs typeface="Arial" panose="020B0604020202020204" pitchFamily="34" charset="0"/>
              </a:rPr>
              <a:t> 9kg, con </a:t>
            </a:r>
            <a:r>
              <a:rPr lang="it-IT" sz="2400" dirty="0" err="1">
                <a:latin typeface="Times" pitchFamily="2" charset="0"/>
                <a:ea typeface="Calibri" panose="020F0502020204030204" pitchFamily="34" charset="0"/>
                <a:cs typeface="Arial" panose="020B0604020202020204" pitchFamily="34" charset="0"/>
              </a:rPr>
              <a:t>số</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này</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cho</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biết</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lượng</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bột</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giặt</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có</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trong</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hộp</a:t>
            </a:r>
            <a:r>
              <a:rPr lang="it-IT" sz="2400" dirty="0">
                <a:latin typeface="Times" pitchFamily="2" charset="0"/>
                <a:ea typeface="Calibri" panose="020F0502020204030204" pitchFamily="34" charset="0"/>
                <a:cs typeface="Arial" panose="020B0604020202020204" pitchFamily="34" charset="0"/>
              </a:rPr>
              <a:t>.</a:t>
            </a:r>
            <a:endParaRPr lang="en-VN" sz="2400" dirty="0">
              <a:effectLst/>
              <a:latin typeface="Times" pitchFamily="2"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1A65281-3C6F-3E4E-BA82-C6D1AEB91E3A}"/>
              </a:ext>
            </a:extLst>
          </p:cNvPr>
          <p:cNvSpPr/>
          <p:nvPr/>
        </p:nvSpPr>
        <p:spPr>
          <a:xfrm>
            <a:off x="381000" y="5556828"/>
            <a:ext cx="10414000" cy="503215"/>
          </a:xfrm>
          <a:prstGeom prst="rect">
            <a:avLst/>
          </a:prstGeom>
        </p:spPr>
        <p:txBody>
          <a:bodyPr wrap="square">
            <a:spAutoFit/>
          </a:bodyPr>
          <a:lstStyle/>
          <a:p>
            <a:pPr marL="457200" algn="just">
              <a:lnSpc>
                <a:spcPct val="115000"/>
              </a:lnSpc>
            </a:pP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Trên</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túi</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muối</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ghi</a:t>
            </a:r>
            <a:r>
              <a:rPr lang="it-IT" sz="2400" dirty="0">
                <a:latin typeface="Times" pitchFamily="2" charset="0"/>
                <a:ea typeface="Calibri" panose="020F0502020204030204" pitchFamily="34" charset="0"/>
                <a:cs typeface="Arial" panose="020B0604020202020204" pitchFamily="34" charset="0"/>
              </a:rPr>
              <a:t> 120g, con </a:t>
            </a:r>
            <a:r>
              <a:rPr lang="it-IT" sz="2400" dirty="0" err="1">
                <a:latin typeface="Times" pitchFamily="2" charset="0"/>
                <a:ea typeface="Calibri" panose="020F0502020204030204" pitchFamily="34" charset="0"/>
                <a:cs typeface="Arial" panose="020B0604020202020204" pitchFamily="34" charset="0"/>
              </a:rPr>
              <a:t>số</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này</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cho</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biết</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lượng</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muối</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có</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trong</a:t>
            </a:r>
            <a:r>
              <a:rPr lang="it-IT" sz="2400" dirty="0">
                <a:latin typeface="Times" pitchFamily="2" charset="0"/>
                <a:ea typeface="Calibri" panose="020F0502020204030204" pitchFamily="34" charset="0"/>
                <a:cs typeface="Arial" panose="020B0604020202020204" pitchFamily="34" charset="0"/>
              </a:rPr>
              <a:t> </a:t>
            </a:r>
            <a:r>
              <a:rPr lang="it-IT" sz="2400" dirty="0" err="1">
                <a:latin typeface="Times" pitchFamily="2" charset="0"/>
                <a:ea typeface="Calibri" panose="020F0502020204030204" pitchFamily="34" charset="0"/>
                <a:cs typeface="Arial" panose="020B0604020202020204" pitchFamily="34" charset="0"/>
              </a:rPr>
              <a:t>túi</a:t>
            </a:r>
            <a:r>
              <a:rPr lang="it-IT" sz="2400" dirty="0">
                <a:latin typeface="Times" pitchFamily="2" charset="0"/>
                <a:ea typeface="Calibri" panose="020F0502020204030204" pitchFamily="34" charset="0"/>
                <a:cs typeface="Arial" panose="020B0604020202020204" pitchFamily="34" charset="0"/>
              </a:rPr>
              <a:t>.</a:t>
            </a:r>
            <a:endParaRPr lang="en-VN" sz="2400" dirty="0">
              <a:effectLst/>
              <a:latin typeface="Time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92412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a</a:t>
            </a:r>
            <a:endParaRPr lang="en-US" dirty="0"/>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87312"/>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ADC902C5-5B8C-409F-B945-50D9A477D2EE}"/>
              </a:ext>
            </a:extLst>
          </p:cNvPr>
          <p:cNvSpPr txBox="1">
            <a:spLocks noChangeArrowheads="1"/>
          </p:cNvSpPr>
          <p:nvPr/>
        </p:nvSpPr>
        <p:spPr>
          <a:xfrm>
            <a:off x="2772837" y="0"/>
            <a:ext cx="7746365" cy="988368"/>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3600" b="1" dirty="0">
                <a:solidFill>
                  <a:srgbClr val="FF0000"/>
                </a:solidFill>
                <a:latin typeface="Times New Roman" panose="02020603050405020304" pitchFamily="18" charset="0"/>
                <a:cs typeface="Times New Roman" panose="02020603050405020304" pitchFamily="18" charset="0"/>
              </a:rPr>
              <a:t>II. </a:t>
            </a:r>
            <a:r>
              <a:rPr lang="en-US" altLang="vi-VN" sz="3600" b="1" dirty="0" err="1">
                <a:solidFill>
                  <a:srgbClr val="FF0000"/>
                </a:solidFill>
                <a:latin typeface="Times New Roman" panose="02020603050405020304" pitchFamily="18" charset="0"/>
                <a:cs typeface="Times New Roman" panose="02020603050405020304" pitchFamily="18" charset="0"/>
              </a:rPr>
              <a:t>Dụng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cụ</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đo</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khối</a:t>
            </a:r>
            <a:r>
              <a:rPr lang="en-US" altLang="vi-VN" sz="3600" b="1" dirty="0">
                <a:solidFill>
                  <a:srgbClr val="FF0000"/>
                </a:solidFill>
                <a:latin typeface="Times New Roman" panose="02020603050405020304" pitchFamily="18" charset="0"/>
                <a:cs typeface="Times New Roman" panose="02020603050405020304" pitchFamily="18" charset="0"/>
              </a:rPr>
              <a:t> l</a:t>
            </a:r>
            <a:r>
              <a:rPr lang="vi-VN" altLang="vi-VN" sz="3600" b="1" dirty="0">
                <a:solidFill>
                  <a:srgbClr val="FF0000"/>
                </a:solidFill>
                <a:latin typeface="Times New Roman" panose="02020603050405020304" pitchFamily="18" charset="0"/>
                <a:cs typeface="Times New Roman" panose="02020603050405020304" pitchFamily="18" charset="0"/>
              </a:rPr>
              <a:t>ư</a:t>
            </a:r>
            <a:r>
              <a:rPr lang="en-US" altLang="vi-VN" sz="3600" b="1" dirty="0" err="1">
                <a:solidFill>
                  <a:srgbClr val="FF0000"/>
                </a:solidFill>
                <a:latin typeface="Times New Roman" panose="02020603050405020304" pitchFamily="18" charset="0"/>
                <a:cs typeface="Times New Roman" panose="02020603050405020304" pitchFamily="18" charset="0"/>
              </a:rPr>
              <a:t>ợng</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FAF66C4-C01F-4325-933E-B7C60EC9A45A}"/>
              </a:ext>
            </a:extLst>
          </p:cNvPr>
          <p:cNvPicPr>
            <a:picLocks noChangeAspect="1"/>
          </p:cNvPicPr>
          <p:nvPr/>
        </p:nvPicPr>
        <p:blipFill>
          <a:blip r:embed="rId7"/>
          <a:stretch>
            <a:fillRect/>
          </a:stretch>
        </p:blipFill>
        <p:spPr>
          <a:xfrm>
            <a:off x="314325" y="1513074"/>
            <a:ext cx="11039475" cy="4333875"/>
          </a:xfrm>
          <a:prstGeom prst="rect">
            <a:avLst/>
          </a:prstGeom>
        </p:spPr>
      </p:pic>
      <p:sp>
        <p:nvSpPr>
          <p:cNvPr id="3" name="TextBox 2">
            <a:extLst>
              <a:ext uri="{FF2B5EF4-FFF2-40B4-BE49-F238E27FC236}">
                <a16:creationId xmlns:a16="http://schemas.microsoft.com/office/drawing/2014/main" id="{91F69904-C49F-A946-8AC5-994C65EAE69C}"/>
              </a:ext>
            </a:extLst>
          </p:cNvPr>
          <p:cNvSpPr txBox="1"/>
          <p:nvPr/>
        </p:nvSpPr>
        <p:spPr>
          <a:xfrm>
            <a:off x="2184400" y="884695"/>
            <a:ext cx="6426200" cy="523220"/>
          </a:xfrm>
          <a:prstGeom prst="rect">
            <a:avLst/>
          </a:prstGeom>
          <a:noFill/>
        </p:spPr>
        <p:txBody>
          <a:bodyPr wrap="square" rtlCol="0">
            <a:spAutoFit/>
          </a:bodyPr>
          <a:lstStyle/>
          <a:p>
            <a:r>
              <a:rPr lang="en-VN" sz="2800" dirty="0">
                <a:latin typeface="Times" pitchFamily="2" charset="0"/>
              </a:rPr>
              <a:t>- </a:t>
            </a:r>
            <a:r>
              <a:rPr lang="en-US" sz="2800" dirty="0" err="1">
                <a:latin typeface="Times" pitchFamily="2" charset="0"/>
              </a:rPr>
              <a:t>Đ</a:t>
            </a:r>
            <a:r>
              <a:rPr lang="en-VN" sz="2800" dirty="0">
                <a:latin typeface="Times" pitchFamily="2" charset="0"/>
              </a:rPr>
              <a:t>ể đo khối lượng, người ta dùng </a:t>
            </a:r>
            <a:r>
              <a:rPr lang="en-VN" sz="2800" dirty="0">
                <a:solidFill>
                  <a:srgbClr val="FF0000"/>
                </a:solidFill>
                <a:latin typeface="Times" pitchFamily="2" charset="0"/>
              </a:rPr>
              <a:t>cân</a:t>
            </a:r>
            <a:r>
              <a:rPr lang="en-VN" sz="2800" dirty="0">
                <a:latin typeface="Times" pitchFamily="2" charset="0"/>
              </a:rPr>
              <a:t>.</a:t>
            </a:r>
          </a:p>
        </p:txBody>
      </p:sp>
      <p:sp>
        <p:nvSpPr>
          <p:cNvPr id="12" name="Text Box 10">
            <a:extLst>
              <a:ext uri="{FF2B5EF4-FFF2-40B4-BE49-F238E27FC236}">
                <a16:creationId xmlns:a16="http://schemas.microsoft.com/office/drawing/2014/main" id="{E129A147-49DA-D549-9AC5-D2A262F78EE9}"/>
              </a:ext>
            </a:extLst>
          </p:cNvPr>
          <p:cNvSpPr txBox="1">
            <a:spLocks noChangeArrowheads="1"/>
          </p:cNvSpPr>
          <p:nvPr/>
        </p:nvSpPr>
        <p:spPr bwMode="auto">
          <a:xfrm>
            <a:off x="231378" y="5766155"/>
            <a:ext cx="11553265" cy="47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50000"/>
              </a:spcBef>
              <a:spcAft>
                <a:spcPct val="0"/>
              </a:spcAft>
              <a:buNone/>
            </a:pPr>
            <a:r>
              <a:rPr lang="en-US" altLang="vi-VN" sz="2400" b="1" i="1" dirty="0">
                <a:solidFill>
                  <a:srgbClr val="000000"/>
                </a:solidFill>
                <a:latin typeface="Times New Roman" panose="02020603050405020304" pitchFamily="18" charset="0"/>
                <a:cs typeface="Times New Roman" panose="02020603050405020304" pitchFamily="18" charset="0"/>
              </a:rPr>
              <a:t>   </a:t>
            </a:r>
            <a:r>
              <a:rPr lang="vi-VN" altLang="vi-VN" sz="2400" b="1" i="1" dirty="0">
                <a:solidFill>
                  <a:srgbClr val="000000"/>
                </a:solidFill>
                <a:latin typeface="Times New Roman" panose="02020603050405020304" pitchFamily="18" charset="0"/>
                <a:cs typeface="Times New Roman" panose="02020603050405020304" pitchFamily="18" charset="0"/>
              </a:rPr>
              <a:t>Hãy chỉ trên các hình </a:t>
            </a:r>
            <a:r>
              <a:rPr lang="en-US" altLang="vi-VN" sz="2400" b="1" i="1" dirty="0">
                <a:solidFill>
                  <a:srgbClr val="000000"/>
                </a:solidFill>
                <a:latin typeface="Times New Roman" panose="02020603050405020304" pitchFamily="18" charset="0"/>
                <a:cs typeface="Times New Roman" panose="02020603050405020304" pitchFamily="18" charset="0"/>
              </a:rPr>
              <a:t>a</a:t>
            </a:r>
            <a:r>
              <a:rPr lang="vi-VN" altLang="vi-VN" sz="2400" b="1" i="1" dirty="0">
                <a:solidFill>
                  <a:srgbClr val="000000"/>
                </a:solidFill>
                <a:latin typeface="Times New Roman" panose="02020603050405020304" pitchFamily="18" charset="0"/>
                <a:cs typeface="Times New Roman" panose="02020603050405020304" pitchFamily="18" charset="0"/>
              </a:rPr>
              <a:t>, </a:t>
            </a:r>
            <a:r>
              <a:rPr lang="en-US" altLang="vi-VN" sz="2400" b="1" i="1" dirty="0">
                <a:solidFill>
                  <a:srgbClr val="000000"/>
                </a:solidFill>
                <a:latin typeface="Times New Roman" panose="02020603050405020304" pitchFamily="18" charset="0"/>
                <a:cs typeface="Times New Roman" panose="02020603050405020304" pitchFamily="18" charset="0"/>
              </a:rPr>
              <a:t>b</a:t>
            </a:r>
            <a:r>
              <a:rPr lang="vi-VN" altLang="vi-VN" sz="2400" b="1" i="1" dirty="0">
                <a:solidFill>
                  <a:srgbClr val="000000"/>
                </a:solidFill>
                <a:latin typeface="Times New Roman" panose="02020603050405020304" pitchFamily="18" charset="0"/>
                <a:cs typeface="Times New Roman" panose="02020603050405020304" pitchFamily="18" charset="0"/>
              </a:rPr>
              <a:t>, </a:t>
            </a:r>
            <a:r>
              <a:rPr lang="en-US" altLang="vi-VN" sz="2400" b="1" i="1" dirty="0">
                <a:solidFill>
                  <a:srgbClr val="000000"/>
                </a:solidFill>
                <a:latin typeface="Times New Roman" panose="02020603050405020304" pitchFamily="18" charset="0"/>
                <a:cs typeface="Times New Roman" panose="02020603050405020304" pitchFamily="18" charset="0"/>
              </a:rPr>
              <a:t>c </a:t>
            </a:r>
            <a:r>
              <a:rPr lang="en-US" altLang="vi-VN" sz="2400" b="1" i="1" dirty="0" err="1">
                <a:solidFill>
                  <a:srgbClr val="000000"/>
                </a:solidFill>
                <a:latin typeface="Times New Roman" panose="02020603050405020304" pitchFamily="18" charset="0"/>
                <a:cs typeface="Times New Roman" panose="02020603050405020304" pitchFamily="18" charset="0"/>
              </a:rPr>
              <a:t>và</a:t>
            </a:r>
            <a:r>
              <a:rPr lang="vi-VN" altLang="vi-VN" sz="2400" b="1" i="1" dirty="0">
                <a:solidFill>
                  <a:srgbClr val="000000"/>
                </a:solidFill>
                <a:latin typeface="Times New Roman" panose="02020603050405020304" pitchFamily="18" charset="0"/>
                <a:cs typeface="Times New Roman" panose="02020603050405020304" pitchFamily="18" charset="0"/>
              </a:rPr>
              <a:t> </a:t>
            </a:r>
            <a:r>
              <a:rPr lang="en-US" altLang="vi-VN" sz="2400" b="1" i="1" dirty="0">
                <a:solidFill>
                  <a:srgbClr val="000000"/>
                </a:solidFill>
                <a:latin typeface="Times New Roman" panose="02020603050405020304" pitchFamily="18" charset="0"/>
                <a:cs typeface="Times New Roman" panose="02020603050405020304" pitchFamily="18" charset="0"/>
              </a:rPr>
              <a:t>d</a:t>
            </a:r>
            <a:r>
              <a:rPr lang="vi-VN" altLang="vi-VN" sz="2400" b="1" i="1" dirty="0">
                <a:solidFill>
                  <a:srgbClr val="000000"/>
                </a:solidFill>
                <a:latin typeface="Times New Roman" panose="02020603050405020304" pitchFamily="18" charset="0"/>
                <a:cs typeface="Times New Roman" panose="02020603050405020304" pitchFamily="18" charset="0"/>
              </a:rPr>
              <a:t> xem đâu là cân tạ, cân đòn, cân đồng hồ, cân y tế.</a:t>
            </a:r>
          </a:p>
        </p:txBody>
      </p:sp>
      <p:sp>
        <p:nvSpPr>
          <p:cNvPr id="7" name="TextBox 6">
            <a:extLst>
              <a:ext uri="{FF2B5EF4-FFF2-40B4-BE49-F238E27FC236}">
                <a16:creationId xmlns:a16="http://schemas.microsoft.com/office/drawing/2014/main" id="{8ED65C7D-4B1A-1449-9D0F-3FE5D1763041}"/>
              </a:ext>
            </a:extLst>
          </p:cNvPr>
          <p:cNvSpPr txBox="1"/>
          <p:nvPr/>
        </p:nvSpPr>
        <p:spPr>
          <a:xfrm>
            <a:off x="754996" y="5913046"/>
            <a:ext cx="9118600" cy="461665"/>
          </a:xfrm>
          <a:prstGeom prst="rect">
            <a:avLst/>
          </a:prstGeom>
          <a:noFill/>
        </p:spPr>
        <p:txBody>
          <a:bodyPr wrap="square" rtlCol="0">
            <a:spAutoFit/>
          </a:bodyPr>
          <a:lstStyle/>
          <a:p>
            <a:r>
              <a:rPr lang="en-VN" sz="2400" dirty="0">
                <a:solidFill>
                  <a:srgbClr val="FF0000"/>
                </a:solidFill>
                <a:latin typeface="Times" pitchFamily="2" charset="0"/>
              </a:rPr>
              <a:t>- Có nhiều loại cân khác nhau: cân đồng hồ, cân tạ, cân đòn, cân y tế….</a:t>
            </a:r>
          </a:p>
        </p:txBody>
      </p:sp>
    </p:spTree>
    <p:extLst>
      <p:ext uri="{BB962C8B-B14F-4D97-AF65-F5344CB8AC3E}">
        <p14:creationId xmlns:p14="http://schemas.microsoft.com/office/powerpoint/2010/main" val="751160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xit" presetSubtype="32" fill="hold" grpId="1" nodeType="clickEffect">
                                  <p:stCondLst>
                                    <p:cond delay="0"/>
                                  </p:stCondLst>
                                  <p:childTnLst>
                                    <p:animEffect transition="out" filter="diamond(out)">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9"/>
                </p:tgtEl>
              </p:cMediaNode>
            </p:audio>
          </p:childTnLst>
        </p:cTn>
      </p:par>
    </p:tnLst>
    <p:bldLst>
      <p:bldP spid="12" grpId="0"/>
      <p:bldP spid="12"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939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9741" y="39868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3C0062C5-000E-4228-9B9E-992F4A0815DE}"/>
              </a:ext>
            </a:extLst>
          </p:cNvPr>
          <p:cNvSpPr txBox="1"/>
          <p:nvPr/>
        </p:nvSpPr>
        <p:spPr>
          <a:xfrm>
            <a:off x="1843369" y="1121629"/>
            <a:ext cx="9318061" cy="584775"/>
          </a:xfrm>
          <a:prstGeom prst="rect">
            <a:avLst/>
          </a:prstGeom>
          <a:noFill/>
        </p:spPr>
        <p:txBody>
          <a:bodyPr wrap="square">
            <a:spAutoFit/>
          </a:bodyPr>
          <a:lstStyle/>
          <a:p>
            <a:r>
              <a:rPr lang="vi-VN" sz="3200" dirty="0">
                <a:latin typeface="Times New Roman" panose="02020603050405020304" pitchFamily="18" charset="0"/>
                <a:ea typeface="Calibri" panose="020F0502020204030204" pitchFamily="34" charset="0"/>
              </a:rPr>
              <a:t>X</a:t>
            </a:r>
            <a:r>
              <a:rPr lang="vi-VN" sz="3200" dirty="0">
                <a:effectLst/>
                <a:latin typeface="Times New Roman" panose="02020603050405020304" pitchFamily="18" charset="0"/>
                <a:ea typeface="Calibri" panose="020F0502020204030204" pitchFamily="34" charset="0"/>
              </a:rPr>
              <a:t>ác định GHĐ và ĐCNN của một số loại cân sau đây:</a:t>
            </a:r>
            <a:endParaRPr lang="vi-VN" sz="3200" dirty="0"/>
          </a:p>
        </p:txBody>
      </p:sp>
      <p:pic>
        <p:nvPicPr>
          <p:cNvPr id="6" name="Picture 5">
            <a:extLst>
              <a:ext uri="{FF2B5EF4-FFF2-40B4-BE49-F238E27FC236}">
                <a16:creationId xmlns:a16="http://schemas.microsoft.com/office/drawing/2014/main" id="{6282479D-EE76-4271-89B6-96C05D7A2FC6}"/>
              </a:ext>
            </a:extLst>
          </p:cNvPr>
          <p:cNvPicPr>
            <a:picLocks noChangeAspect="1"/>
          </p:cNvPicPr>
          <p:nvPr/>
        </p:nvPicPr>
        <p:blipFill>
          <a:blip r:embed="rId7"/>
          <a:stretch>
            <a:fillRect/>
          </a:stretch>
        </p:blipFill>
        <p:spPr>
          <a:xfrm>
            <a:off x="690880" y="2079288"/>
            <a:ext cx="10911840" cy="3775188"/>
          </a:xfrm>
          <a:prstGeom prst="rect">
            <a:avLst/>
          </a:prstGeom>
        </p:spPr>
      </p:pic>
      <p:sp>
        <p:nvSpPr>
          <p:cNvPr id="10" name="Title 1">
            <a:extLst>
              <a:ext uri="{FF2B5EF4-FFF2-40B4-BE49-F238E27FC236}">
                <a16:creationId xmlns:a16="http://schemas.microsoft.com/office/drawing/2014/main" id="{B55BE8FB-3F03-4459-933F-20A110E9C3C2}"/>
              </a:ext>
            </a:extLst>
          </p:cNvPr>
          <p:cNvSpPr txBox="1">
            <a:spLocks noChangeArrowheads="1"/>
          </p:cNvSpPr>
          <p:nvPr/>
        </p:nvSpPr>
        <p:spPr>
          <a:xfrm>
            <a:off x="2772837" y="0"/>
            <a:ext cx="7746365" cy="988368"/>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3600" b="1" dirty="0">
                <a:solidFill>
                  <a:srgbClr val="FF0000"/>
                </a:solidFill>
                <a:latin typeface="Times New Roman" panose="02020603050405020304" pitchFamily="18" charset="0"/>
                <a:cs typeface="Times New Roman" panose="02020603050405020304" pitchFamily="18" charset="0"/>
              </a:rPr>
              <a:t>II. </a:t>
            </a:r>
            <a:r>
              <a:rPr lang="en-US" altLang="vi-VN" sz="3600" b="1" dirty="0" err="1">
                <a:solidFill>
                  <a:srgbClr val="FF0000"/>
                </a:solidFill>
                <a:latin typeface="Times New Roman" panose="02020603050405020304" pitchFamily="18" charset="0"/>
                <a:cs typeface="Times New Roman" panose="02020603050405020304" pitchFamily="18" charset="0"/>
              </a:rPr>
              <a:t>Dụng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cụ</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đo</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khối</a:t>
            </a:r>
            <a:r>
              <a:rPr lang="en-US" altLang="vi-VN" sz="3600" b="1" dirty="0">
                <a:solidFill>
                  <a:srgbClr val="FF0000"/>
                </a:solidFill>
                <a:latin typeface="Times New Roman" panose="02020603050405020304" pitchFamily="18" charset="0"/>
                <a:cs typeface="Times New Roman" panose="02020603050405020304" pitchFamily="18" charset="0"/>
              </a:rPr>
              <a:t> l</a:t>
            </a:r>
            <a:r>
              <a:rPr lang="vi-VN" altLang="vi-VN" sz="3600" b="1" dirty="0">
                <a:solidFill>
                  <a:srgbClr val="FF0000"/>
                </a:solidFill>
                <a:latin typeface="Times New Roman" panose="02020603050405020304" pitchFamily="18" charset="0"/>
                <a:cs typeface="Times New Roman" panose="02020603050405020304" pitchFamily="18" charset="0"/>
              </a:rPr>
              <a:t>ư</a:t>
            </a:r>
            <a:r>
              <a:rPr lang="en-US" altLang="vi-VN" sz="3600" b="1" dirty="0" err="1">
                <a:solidFill>
                  <a:srgbClr val="FF0000"/>
                </a:solidFill>
                <a:latin typeface="Times New Roman" panose="02020603050405020304" pitchFamily="18" charset="0"/>
                <a:cs typeface="Times New Roman" panose="02020603050405020304" pitchFamily="18" charset="0"/>
              </a:rPr>
              <a:t>ợng</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494584"/>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pitchFamily="2" charset="0"/>
            </a:endParaRPr>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180044"/>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Times" pitchFamily="2" charset="0"/>
            </a:endParaRPr>
          </a:p>
        </p:txBody>
      </p:sp>
      <p:sp>
        <p:nvSpPr>
          <p:cNvPr id="3" name="TextBox 2">
            <a:extLst>
              <a:ext uri="{FF2B5EF4-FFF2-40B4-BE49-F238E27FC236}">
                <a16:creationId xmlns:a16="http://schemas.microsoft.com/office/drawing/2014/main" id="{D43F4310-D128-4F6F-B1F2-DB0228E4592B}"/>
              </a:ext>
            </a:extLst>
          </p:cNvPr>
          <p:cNvSpPr txBox="1"/>
          <p:nvPr/>
        </p:nvSpPr>
        <p:spPr>
          <a:xfrm>
            <a:off x="667217" y="1296118"/>
            <a:ext cx="10283825" cy="2246769"/>
          </a:xfrm>
          <a:prstGeom prst="rect">
            <a:avLst/>
          </a:prstGeom>
          <a:noFill/>
        </p:spPr>
        <p:txBody>
          <a:bodyPr wrap="square" rtlCol="0">
            <a:spAutoFit/>
          </a:bodyPr>
          <a:lstStyle/>
          <a:p>
            <a:r>
              <a:rPr lang="vi-VN" sz="2800" b="1" dirty="0">
                <a:solidFill>
                  <a:srgbClr val="FF0000"/>
                </a:solidFill>
                <a:latin typeface="Times" pitchFamily="2" charset="0"/>
              </a:rPr>
              <a:t>Câu 1</a:t>
            </a:r>
            <a:r>
              <a:rPr lang="vi-VN" sz="2800" dirty="0">
                <a:solidFill>
                  <a:srgbClr val="FF0000"/>
                </a:solidFill>
                <a:latin typeface="Times" pitchFamily="2" charset="0"/>
              </a:rPr>
              <a:t>: Trên vỏ hộp bánh có ghi 500g, con số này có ý nghĩa gì?</a:t>
            </a:r>
          </a:p>
          <a:p>
            <a:pPr marL="514350" indent="-514350">
              <a:buAutoNum type="alphaUcPeriod"/>
            </a:pPr>
            <a:r>
              <a:rPr lang="vi-VN" sz="2800" dirty="0">
                <a:latin typeface="Times" pitchFamily="2" charset="0"/>
              </a:rPr>
              <a:t>Khối lượng bánh trong hộp</a:t>
            </a:r>
          </a:p>
          <a:p>
            <a:pPr marL="514350" indent="-514350">
              <a:buAutoNum type="alphaUcPeriod"/>
            </a:pPr>
            <a:r>
              <a:rPr lang="vi-VN" sz="2800" dirty="0">
                <a:latin typeface="Times" pitchFamily="2" charset="0"/>
              </a:rPr>
              <a:t>Khối lượng cả bánh trong hộp và vỏ hộp</a:t>
            </a:r>
          </a:p>
          <a:p>
            <a:pPr marL="514350" indent="-514350">
              <a:buAutoNum type="alphaUcPeriod"/>
            </a:pPr>
            <a:r>
              <a:rPr lang="vi-VN" sz="2800" dirty="0">
                <a:latin typeface="Times" pitchFamily="2" charset="0"/>
              </a:rPr>
              <a:t>Sức nặng của hộp bánh</a:t>
            </a:r>
          </a:p>
          <a:p>
            <a:pPr marL="514350" indent="-514350">
              <a:buAutoNum type="alphaUcPeriod"/>
            </a:pPr>
            <a:r>
              <a:rPr lang="vi-VN" sz="2800" dirty="0">
                <a:latin typeface="Times" pitchFamily="2" charset="0"/>
              </a:rPr>
              <a:t>Thể tích của hộp bánh</a:t>
            </a:r>
          </a:p>
        </p:txBody>
      </p:sp>
      <p:sp>
        <p:nvSpPr>
          <p:cNvPr id="6" name="TextBox 5">
            <a:extLst>
              <a:ext uri="{FF2B5EF4-FFF2-40B4-BE49-F238E27FC236}">
                <a16:creationId xmlns:a16="http://schemas.microsoft.com/office/drawing/2014/main" id="{A33FB948-32F7-4E33-9B29-C920376A66F9}"/>
              </a:ext>
            </a:extLst>
          </p:cNvPr>
          <p:cNvSpPr txBox="1"/>
          <p:nvPr/>
        </p:nvSpPr>
        <p:spPr>
          <a:xfrm>
            <a:off x="667217" y="3730533"/>
            <a:ext cx="10597683" cy="3108543"/>
          </a:xfrm>
          <a:prstGeom prst="rect">
            <a:avLst/>
          </a:prstGeom>
          <a:noFill/>
        </p:spPr>
        <p:txBody>
          <a:bodyPr wrap="square" rtlCol="0">
            <a:spAutoFit/>
          </a:bodyPr>
          <a:lstStyle/>
          <a:p>
            <a:r>
              <a:rPr lang="vi-VN" sz="2800" b="1" dirty="0">
                <a:solidFill>
                  <a:srgbClr val="FF0000"/>
                </a:solidFill>
                <a:latin typeface="Times" pitchFamily="2" charset="0"/>
              </a:rPr>
              <a:t>Câu 2</a:t>
            </a:r>
            <a:r>
              <a:rPr lang="vi-VN" sz="2800" dirty="0">
                <a:solidFill>
                  <a:srgbClr val="FF0000"/>
                </a:solidFill>
                <a:latin typeface="Times" pitchFamily="2" charset="0"/>
              </a:rPr>
              <a:t>: Trước một chiếc cầu có một biển báo giao thông ghi 10T, con số 10T này có ý nghĩa gì?</a:t>
            </a:r>
          </a:p>
          <a:p>
            <a:pPr marL="514350" indent="-514350">
              <a:buAutoNum type="alphaUcPeriod"/>
            </a:pPr>
            <a:r>
              <a:rPr lang="vi-VN" sz="2800" dirty="0">
                <a:latin typeface="Times" pitchFamily="2" charset="0"/>
              </a:rPr>
              <a:t>Xe có trên 10 người ngồi thì không được đi qua cầu</a:t>
            </a:r>
          </a:p>
          <a:p>
            <a:pPr marL="514350" indent="-514350">
              <a:buAutoNum type="alphaUcPeriod"/>
            </a:pPr>
            <a:r>
              <a:rPr lang="vi-VN" sz="2800" dirty="0">
                <a:latin typeface="Times" pitchFamily="2" charset="0"/>
              </a:rPr>
              <a:t>Khối lượng toàn bộ (của xe và hàng) trên 10 tấn thì không được đi qua cầu</a:t>
            </a:r>
          </a:p>
          <a:p>
            <a:pPr marL="514350" indent="-514350">
              <a:buAutoNum type="alphaUcPeriod"/>
            </a:pPr>
            <a:r>
              <a:rPr lang="vi-VN" sz="2800" dirty="0">
                <a:latin typeface="Times" pitchFamily="2" charset="0"/>
              </a:rPr>
              <a:t>Khối lượng của xe trên 100 tấn thì không được đi qua cầu</a:t>
            </a:r>
          </a:p>
          <a:p>
            <a:pPr marL="514350" indent="-514350">
              <a:buAutoNum type="alphaUcPeriod"/>
            </a:pPr>
            <a:r>
              <a:rPr lang="vi-VN" sz="2800" dirty="0">
                <a:latin typeface="Times" pitchFamily="2" charset="0"/>
              </a:rPr>
              <a:t>Xe có khối lượng trên 10 tạ thì không được đi qua cầu</a:t>
            </a:r>
          </a:p>
        </p:txBody>
      </p:sp>
      <p:sp>
        <p:nvSpPr>
          <p:cNvPr id="7" name="Oval 6">
            <a:extLst>
              <a:ext uri="{FF2B5EF4-FFF2-40B4-BE49-F238E27FC236}">
                <a16:creationId xmlns:a16="http://schemas.microsoft.com/office/drawing/2014/main" id="{8EE35ABA-B451-B044-9B88-6D4E1B7AC8D7}"/>
              </a:ext>
            </a:extLst>
          </p:cNvPr>
          <p:cNvSpPr/>
          <p:nvPr/>
        </p:nvSpPr>
        <p:spPr>
          <a:xfrm>
            <a:off x="558800" y="1741209"/>
            <a:ext cx="558800" cy="48577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rgbClr val="FF0000"/>
                </a:solidFill>
                <a:latin typeface="Times" pitchFamily="2" charset="0"/>
              </a:rPr>
              <a:t>A</a:t>
            </a:r>
          </a:p>
        </p:txBody>
      </p:sp>
      <p:sp>
        <p:nvSpPr>
          <p:cNvPr id="11" name="Oval 10">
            <a:extLst>
              <a:ext uri="{FF2B5EF4-FFF2-40B4-BE49-F238E27FC236}">
                <a16:creationId xmlns:a16="http://schemas.microsoft.com/office/drawing/2014/main" id="{00B1291B-5C19-EF40-BAFB-A756ACFC87F4}"/>
              </a:ext>
            </a:extLst>
          </p:cNvPr>
          <p:cNvSpPr/>
          <p:nvPr/>
        </p:nvSpPr>
        <p:spPr>
          <a:xfrm>
            <a:off x="558800" y="5021767"/>
            <a:ext cx="558800" cy="48577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rgbClr val="FF0000"/>
                </a:solidFill>
                <a:latin typeface="Times" pitchFamily="2" charset="0"/>
              </a:rPr>
              <a:t>B</a:t>
            </a:r>
          </a:p>
        </p:txBody>
      </p:sp>
      <p:pic>
        <p:nvPicPr>
          <p:cNvPr id="2056" name="Picture 8" descr="Biển tròn giới hạn tải trọng 10 tấn">
            <a:extLst>
              <a:ext uri="{FF2B5EF4-FFF2-40B4-BE49-F238E27FC236}">
                <a16:creationId xmlns:a16="http://schemas.microsoft.com/office/drawing/2014/main" id="{7644AD5B-4123-E547-AE4C-99247DBEE0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0896" y="1918143"/>
            <a:ext cx="1670603" cy="177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9258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9"/>
                </p:tgtEl>
              </p:cMediaNode>
            </p:audio>
          </p:childTnLst>
        </p:cTn>
      </p:par>
    </p:tnLst>
    <p:bldLst>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801E-D276-5E4B-82A8-6749EB3F2C52}"/>
              </a:ext>
            </a:extLst>
          </p:cNvPr>
          <p:cNvSpPr>
            <a:spLocks noGrp="1"/>
          </p:cNvSpPr>
          <p:nvPr>
            <p:ph type="title"/>
          </p:nvPr>
        </p:nvSpPr>
        <p:spPr/>
        <p:txBody>
          <a:bodyPr/>
          <a:lstStyle/>
          <a:p>
            <a:endParaRPr lang="en-VN"/>
          </a:p>
        </p:txBody>
      </p:sp>
      <p:pic>
        <p:nvPicPr>
          <p:cNvPr id="3074" name="Picture 2" descr="Hình Nền Trắng 2021 ❤️ 1001 Ảnh Nền Trắng Full HD Đẹp">
            <a:extLst>
              <a:ext uri="{FF2B5EF4-FFF2-40B4-BE49-F238E27FC236}">
                <a16:creationId xmlns:a16="http://schemas.microsoft.com/office/drawing/2014/main" id="{B84108B2-2642-A04C-9DF5-C6EDB12662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715" y="239712"/>
            <a:ext cx="11672570" cy="6378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4E12E8-C5D6-8143-B0AE-AE50DBF29197}"/>
              </a:ext>
            </a:extLst>
          </p:cNvPr>
          <p:cNvSpPr txBox="1"/>
          <p:nvPr/>
        </p:nvSpPr>
        <p:spPr>
          <a:xfrm>
            <a:off x="838200" y="698500"/>
            <a:ext cx="10414000" cy="584775"/>
          </a:xfrm>
          <a:prstGeom prst="rect">
            <a:avLst/>
          </a:prstGeom>
          <a:noFill/>
        </p:spPr>
        <p:txBody>
          <a:bodyPr wrap="square" rtlCol="0">
            <a:spAutoFit/>
          </a:bodyPr>
          <a:lstStyle/>
          <a:p>
            <a:pPr algn="ctr"/>
            <a:r>
              <a:rPr lang="en-VN" sz="3200" b="1" dirty="0">
                <a:solidFill>
                  <a:srgbClr val="FF0000"/>
                </a:solidFill>
                <a:latin typeface="Times" pitchFamily="2" charset="0"/>
              </a:rPr>
              <a:t>HƯỚNG DẪN VỀ NHÀ</a:t>
            </a:r>
          </a:p>
        </p:txBody>
      </p:sp>
      <p:sp>
        <p:nvSpPr>
          <p:cNvPr id="5" name="TextBox 4">
            <a:extLst>
              <a:ext uri="{FF2B5EF4-FFF2-40B4-BE49-F238E27FC236}">
                <a16:creationId xmlns:a16="http://schemas.microsoft.com/office/drawing/2014/main" id="{D53AC1E0-4D0D-6C4B-95CB-6D7E07C72507}"/>
              </a:ext>
            </a:extLst>
          </p:cNvPr>
          <p:cNvSpPr txBox="1"/>
          <p:nvPr/>
        </p:nvSpPr>
        <p:spPr>
          <a:xfrm>
            <a:off x="1308100" y="2006600"/>
            <a:ext cx="9944100" cy="1569660"/>
          </a:xfrm>
          <a:prstGeom prst="rect">
            <a:avLst/>
          </a:prstGeom>
          <a:noFill/>
        </p:spPr>
        <p:txBody>
          <a:bodyPr wrap="square" rtlCol="0">
            <a:spAutoFit/>
          </a:bodyPr>
          <a:lstStyle/>
          <a:p>
            <a:pPr marL="285750" indent="-285750">
              <a:buFontTx/>
              <a:buChar char="-"/>
            </a:pPr>
            <a:r>
              <a:rPr lang="en-VN" sz="3200" dirty="0">
                <a:latin typeface="Times" pitchFamily="2" charset="0"/>
              </a:rPr>
              <a:t>Học thuộc kiến thức của bài</a:t>
            </a:r>
          </a:p>
          <a:p>
            <a:pPr marL="285750" indent="-285750">
              <a:buFontTx/>
              <a:buChar char="-"/>
            </a:pPr>
            <a:r>
              <a:rPr lang="en-US" sz="3200" dirty="0">
                <a:latin typeface="Times" pitchFamily="2" charset="0"/>
              </a:rPr>
              <a:t>L</a:t>
            </a:r>
            <a:r>
              <a:rPr lang="en-VN" sz="3200" dirty="0">
                <a:latin typeface="Times" pitchFamily="2" charset="0"/>
              </a:rPr>
              <a:t>àm bài 1, 2, 3 (SGK – Trang 26)</a:t>
            </a:r>
          </a:p>
          <a:p>
            <a:pPr marL="285750" indent="-285750">
              <a:buFontTx/>
              <a:buChar char="-"/>
            </a:pPr>
            <a:r>
              <a:rPr lang="en-VN" sz="3200" dirty="0">
                <a:latin typeface="Times" pitchFamily="2" charset="0"/>
              </a:rPr>
              <a:t>Đọc trước nội dung phần II: Thực hành đo khối lượng</a:t>
            </a:r>
          </a:p>
        </p:txBody>
      </p:sp>
    </p:spTree>
    <p:extLst>
      <p:ext uri="{BB962C8B-B14F-4D97-AF65-F5344CB8AC3E}">
        <p14:creationId xmlns:p14="http://schemas.microsoft.com/office/powerpoint/2010/main" val="1485043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TotalTime>
  <Words>1425</Words>
  <Application>Microsoft Macintosh PowerPoint</Application>
  <PresentationFormat>Widescreen</PresentationFormat>
  <Paragraphs>147</Paragraphs>
  <Slides>19</Slides>
  <Notes>15</Notes>
  <HiddenSlides>0</HiddenSlides>
  <MMClips>14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等线</vt:lpstr>
      <vt:lpstr>等线 Light</vt:lpstr>
      <vt:lpstr>Arial</vt:lpstr>
      <vt:lpstr>Calibri</vt:lpstr>
      <vt:lpstr>Roboto</vt:lpstr>
      <vt:lpstr>Times</vt:lpstr>
      <vt:lpstr>Times New Roman</vt:lpstr>
      <vt:lpstr>Office 主题​​</vt:lpstr>
      <vt:lpstr>Default Design</vt:lpstr>
      <vt:lpstr>PowerPoint Presentation</vt:lpstr>
      <vt:lpstr>PowerPoint Presentation</vt:lpstr>
      <vt:lpstr>PowerPoint Presentation</vt:lpstr>
      <vt:lpstr>PowerPoint Presentation</vt:lpstr>
      <vt:lpstr>PowerPoint Presentation</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Nguyệt</dc:creator>
  <cp:lastModifiedBy>Hoa Trình</cp:lastModifiedBy>
  <cp:revision>41</cp:revision>
  <dcterms:created xsi:type="dcterms:W3CDTF">2021-06-07T07:52:26Z</dcterms:created>
  <dcterms:modified xsi:type="dcterms:W3CDTF">2021-10-07T01:42:30Z</dcterms:modified>
</cp:coreProperties>
</file>