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Lst>
  <p:sldSz cy="6858000" cx="12192000"/>
  <p:notesSz cx="6858000" cy="9144000"/>
  <p:embeddedFontLst>
    <p:embeddedFont>
      <p:font typeface="Bebas Neue"/>
      <p:regular r:id="rId46"/>
    </p:embeddedFont>
    <p:embeddedFont>
      <p:font typeface="Roboto Condensed"/>
      <p:regular r:id="rId47"/>
      <p:bold r:id="rId48"/>
      <p:italic r:id="rId49"/>
      <p:boldItalic r:id="rId50"/>
    </p:embeddedFont>
    <p:embeddedFont>
      <p:font typeface="Palatino Linotype"/>
      <p:regular r:id="rId51"/>
      <p:bold r:id="rId52"/>
      <p:italic r:id="rId53"/>
      <p:boldItalic r:id="rId54"/>
    </p:embeddedFont>
    <p:embeddedFont>
      <p:font typeface="Anek Telugu"/>
      <p:regular r:id="rId55"/>
      <p:bold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orient="horz" pos="663">
          <p15:clr>
            <a:srgbClr val="A4A3A4"/>
          </p15:clr>
        </p15:guide>
        <p15:guide id="3" orient="horz" pos="3385">
          <p15:clr>
            <a:srgbClr val="A4A3A4"/>
          </p15:clr>
        </p15:guide>
        <p15:guide id="4" pos="3840">
          <p15:clr>
            <a:srgbClr val="A4A3A4"/>
          </p15:clr>
        </p15:guide>
        <p15:guide id="5" pos="937">
          <p15:clr>
            <a:srgbClr val="A4A3A4"/>
          </p15:clr>
        </p15:guide>
        <p15:guide id="6" pos="5352">
          <p15:clr>
            <a:srgbClr val="A4A3A4"/>
          </p15:clr>
        </p15:guide>
        <p15:guide id="7" pos="635">
          <p15:clr>
            <a:srgbClr val="A4A3A4"/>
          </p15:clr>
        </p15:guide>
      </p15:sldGuideLst>
    </p:ext>
    <p:ext uri="GoogleSlidesCustomDataVersion2">
      <go:slidesCustomData xmlns:go="http://customooxmlschemas.google.com/" r:id="rId57" roundtripDataSignature="AMtx7mgx8D06A6a5xvnbbtX9UhC9LX7YJ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1477BBD-6498-48F1-9D50-E512653D3FD7}">
  <a:tblStyle styleId="{31477BBD-6498-48F1-9D50-E512653D3FD7}"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9D19389C-A983-4AAB-B1C4-B0B410ED8B96}" styleName="Table_1">
    <a:wholeTbl>
      <a:tcTxStyle b="off" i="off">
        <a:font>
          <a:latin typeface="나눔명조"/>
          <a:ea typeface="나눔명조"/>
          <a:cs typeface="나눔명조"/>
        </a:font>
        <a:schemeClr val="dk1"/>
      </a:tcTxStyle>
      <a:tcStyle>
        <a:tcBdr>
          <a:left>
            <a:ln cap="flat" cmpd="sng" w="12700">
              <a:solidFill>
                <a:schemeClr val="accent4"/>
              </a:solidFill>
              <a:prstDash val="solid"/>
              <a:round/>
              <a:headEnd len="sm" w="sm" type="none"/>
              <a:tailEnd len="sm" w="sm" type="none"/>
            </a:ln>
          </a:left>
          <a:right>
            <a:ln cap="flat" cmpd="sng" w="12700">
              <a:solidFill>
                <a:schemeClr val="accent4"/>
              </a:solidFill>
              <a:prstDash val="solid"/>
              <a:round/>
              <a:headEnd len="sm" w="sm" type="none"/>
              <a:tailEnd len="sm" w="sm" type="none"/>
            </a:ln>
          </a:right>
          <a:top>
            <a:ln cap="flat" cmpd="sng" w="12700">
              <a:solidFill>
                <a:schemeClr val="accent4"/>
              </a:solidFill>
              <a:prstDash val="solid"/>
              <a:round/>
              <a:headEnd len="sm" w="sm" type="none"/>
              <a:tailEnd len="sm" w="sm" type="none"/>
            </a:ln>
          </a:top>
          <a:bottom>
            <a:ln cap="flat" cmpd="sng" w="12700">
              <a:solidFill>
                <a:schemeClr val="accent4"/>
              </a:solidFill>
              <a:prstDash val="solid"/>
              <a:round/>
              <a:headEnd len="sm" w="sm" type="none"/>
              <a:tailEnd len="sm" w="sm" type="none"/>
            </a:ln>
          </a:bottom>
          <a:insideH>
            <a:ln cap="flat" cmpd="sng" w="12700">
              <a:solidFill>
                <a:schemeClr val="accent4"/>
              </a:solidFill>
              <a:prstDash val="solid"/>
              <a:round/>
              <a:headEnd len="sm" w="sm" type="none"/>
              <a:tailEnd len="sm" w="sm" type="none"/>
            </a:ln>
          </a:insideH>
          <a:insideV>
            <a:ln cap="flat" cmpd="sng" w="12700">
              <a:solidFill>
                <a:schemeClr val="accent4"/>
              </a:solidFill>
              <a:prstDash val="solid"/>
              <a:round/>
              <a:headEnd len="sm" w="sm" type="none"/>
              <a:tailEnd len="sm" w="sm" type="none"/>
            </a:ln>
          </a:insideV>
        </a:tcBdr>
        <a:fill>
          <a:solidFill>
            <a:srgbClr val="EFECE9"/>
          </a:solidFill>
        </a:fill>
      </a:tcStyle>
    </a:wholeTbl>
    <a:band1H>
      <a:tcTxStyle b="off" i="off"/>
      <a:tcStyle>
        <a:fill>
          <a:solidFill>
            <a:srgbClr val="DED8D0"/>
          </a:solidFill>
        </a:fill>
      </a:tcStyle>
    </a:band1H>
    <a:band2H>
      <a:tcTxStyle b="off" i="off"/>
    </a:band2H>
    <a:band1V>
      <a:tcTxStyle b="off" i="off"/>
      <a:tcStyle>
        <a:fill>
          <a:solidFill>
            <a:srgbClr val="DED8D0"/>
          </a:solidFill>
        </a:fill>
      </a:tcStyle>
    </a:band1V>
    <a:band2V>
      <a:tcTxStyle b="off" i="off"/>
    </a:band2V>
    <a:lastCol>
      <a:tcTxStyle b="on" i="off"/>
    </a:lastCol>
    <a:firstCol>
      <a:tcTxStyle b="on" i="off"/>
    </a:firstCol>
    <a:lastRow>
      <a:tcTxStyle b="on" i="off"/>
      <a:tcStyle>
        <a:tcBdr>
          <a:top>
            <a:ln cap="flat" cmpd="sng" w="25400">
              <a:solidFill>
                <a:schemeClr val="accent4"/>
              </a:solidFill>
              <a:prstDash val="solid"/>
              <a:round/>
              <a:headEnd len="sm" w="sm" type="none"/>
              <a:tailEnd len="sm" w="sm" type="none"/>
            </a:ln>
          </a:top>
        </a:tcBdr>
        <a:fill>
          <a:solidFill>
            <a:srgbClr val="EFECE9"/>
          </a:solidFill>
        </a:fill>
      </a:tcStyle>
    </a:lastRow>
    <a:seCell>
      <a:tcTxStyle b="off" i="off"/>
    </a:seCell>
    <a:swCell>
      <a:tcTxStyle b="off" i="off"/>
    </a:swCell>
    <a:firstRow>
      <a:tcTxStyle b="on" i="off"/>
      <a:tcStyle>
        <a:fill>
          <a:solidFill>
            <a:srgbClr val="EFECE9"/>
          </a:solidFill>
        </a:fill>
      </a:tcStyle>
    </a:firstRow>
    <a:neCell>
      <a:tcTxStyle b="off" i="off"/>
    </a:neCell>
    <a:nwCell>
      <a:tcTxStyle b="off" i="off"/>
    </a:nwCell>
  </a:tblStyle>
  <a:tblStyle styleId="{48DCD15D-19B7-42F6-96DF-9623E3A43324}" styleName="Table_2">
    <a:wholeTbl>
      <a:tcTxStyle b="off" i="off">
        <a:font>
          <a:latin typeface="나눔명조"/>
          <a:ea typeface="나눔명조"/>
          <a:cs typeface="나눔명조"/>
        </a:font>
        <a:schemeClr val="dk1"/>
      </a:tcTxStyle>
      <a:tcStyle>
        <a:tcBdr>
          <a:left>
            <a:ln cap="flat" cmpd="sng" w="12700">
              <a:solidFill>
                <a:schemeClr val="accent6"/>
              </a:solidFill>
              <a:prstDash val="solid"/>
              <a:round/>
              <a:headEnd len="sm" w="sm" type="none"/>
              <a:tailEnd len="sm" w="sm" type="none"/>
            </a:ln>
          </a:left>
          <a:right>
            <a:ln cap="flat" cmpd="sng" w="12700">
              <a:solidFill>
                <a:schemeClr val="accent6"/>
              </a:solidFill>
              <a:prstDash val="solid"/>
              <a:round/>
              <a:headEnd len="sm" w="sm" type="none"/>
              <a:tailEnd len="sm" w="sm" type="none"/>
            </a:ln>
          </a:right>
          <a:top>
            <a:ln cap="flat" cmpd="sng" w="12700">
              <a:solidFill>
                <a:schemeClr val="accent6"/>
              </a:solidFill>
              <a:prstDash val="solid"/>
              <a:round/>
              <a:headEnd len="sm" w="sm" type="none"/>
              <a:tailEnd len="sm" w="sm" type="none"/>
            </a:ln>
          </a:top>
          <a:bottom>
            <a:ln cap="flat" cmpd="sng" w="12700">
              <a:solidFill>
                <a:schemeClr val="accent6"/>
              </a:solidFill>
              <a:prstDash val="solid"/>
              <a:round/>
              <a:headEnd len="sm" w="sm" type="none"/>
              <a:tailEnd len="sm" w="sm" type="none"/>
            </a:ln>
          </a:bottom>
          <a:insideH>
            <a:ln cap="flat" cmpd="sng" w="12700">
              <a:solidFill>
                <a:schemeClr val="accent6"/>
              </a:solidFill>
              <a:prstDash val="solid"/>
              <a:round/>
              <a:headEnd len="sm" w="sm" type="none"/>
              <a:tailEnd len="sm" w="sm" type="none"/>
            </a:ln>
          </a:insideH>
          <a:insideV>
            <a:ln cap="flat" cmpd="sng" w="12700">
              <a:solidFill>
                <a:schemeClr val="accent6"/>
              </a:solidFill>
              <a:prstDash val="solid"/>
              <a:round/>
              <a:headEnd len="sm" w="sm" type="none"/>
              <a:tailEnd len="sm" w="sm" type="none"/>
            </a:ln>
          </a:insideV>
        </a:tcBdr>
        <a:fill>
          <a:solidFill>
            <a:srgbClr val="EEF0ED"/>
          </a:solidFill>
        </a:fill>
      </a:tcStyle>
    </a:wholeTbl>
    <a:band1H>
      <a:tcTxStyle b="off" i="off"/>
      <a:tcStyle>
        <a:fill>
          <a:solidFill>
            <a:srgbClr val="DCDFD9"/>
          </a:solidFill>
        </a:fill>
      </a:tcStyle>
    </a:band1H>
    <a:band2H>
      <a:tcTxStyle b="off" i="off"/>
    </a:band2H>
    <a:band1V>
      <a:tcTxStyle b="off" i="off"/>
      <a:tcStyle>
        <a:fill>
          <a:solidFill>
            <a:srgbClr val="DCDFD9"/>
          </a:solidFill>
        </a:fill>
      </a:tcStyle>
    </a:band1V>
    <a:band2V>
      <a:tcTxStyle b="off" i="off"/>
    </a:band2V>
    <a:lastCol>
      <a:tcTxStyle b="on" i="off"/>
    </a:lastCol>
    <a:firstCol>
      <a:tcTxStyle b="on" i="off"/>
    </a:firstCol>
    <a:lastRow>
      <a:tcTxStyle b="on" i="off"/>
      <a:tcStyle>
        <a:tcBdr>
          <a:top>
            <a:ln cap="flat" cmpd="sng" w="25400">
              <a:solidFill>
                <a:schemeClr val="accent6"/>
              </a:solidFill>
              <a:prstDash val="solid"/>
              <a:round/>
              <a:headEnd len="sm" w="sm" type="none"/>
              <a:tailEnd len="sm" w="sm" type="none"/>
            </a:ln>
          </a:top>
        </a:tcBdr>
        <a:fill>
          <a:solidFill>
            <a:srgbClr val="EEF0ED"/>
          </a:solidFill>
        </a:fill>
      </a:tcStyle>
    </a:lastRow>
    <a:seCell>
      <a:tcTxStyle b="off" i="off"/>
    </a:seCell>
    <a:swCell>
      <a:tcTxStyle b="off" i="off"/>
    </a:swCell>
    <a:firstRow>
      <a:tcTxStyle b="on" i="off"/>
      <a:tcStyle>
        <a:fill>
          <a:solidFill>
            <a:srgbClr val="EEF0ED"/>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663" orient="horz"/>
        <p:guide pos="3385" orient="horz"/>
        <p:guide pos="3840"/>
        <p:guide pos="937"/>
        <p:guide pos="5352"/>
        <p:guide pos="635"/>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font" Target="fonts/BebasNeue-regular.fntdata"/><Relationship Id="rId45" Type="http://schemas.openxmlformats.org/officeDocument/2006/relationships/slide" Target="slides/slide38.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RobotoCondensed-bold.fntdata"/><Relationship Id="rId47" Type="http://schemas.openxmlformats.org/officeDocument/2006/relationships/font" Target="fonts/RobotoCondensed-regular.fntdata"/><Relationship Id="rId49" Type="http://schemas.openxmlformats.org/officeDocument/2006/relationships/font" Target="fonts/RobotoCondense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PalatinoLinotype-regular.fntdata"/><Relationship Id="rId50" Type="http://schemas.openxmlformats.org/officeDocument/2006/relationships/font" Target="fonts/RobotoCondensed-boldItalic.fntdata"/><Relationship Id="rId53" Type="http://schemas.openxmlformats.org/officeDocument/2006/relationships/font" Target="fonts/PalatinoLinotype-italic.fntdata"/><Relationship Id="rId52" Type="http://schemas.openxmlformats.org/officeDocument/2006/relationships/font" Target="fonts/PalatinoLinotype-bold.fntdata"/><Relationship Id="rId11" Type="http://schemas.openxmlformats.org/officeDocument/2006/relationships/slide" Target="slides/slide4.xml"/><Relationship Id="rId55" Type="http://schemas.openxmlformats.org/officeDocument/2006/relationships/font" Target="fonts/AnekTelugu-regular.fntdata"/><Relationship Id="rId10" Type="http://schemas.openxmlformats.org/officeDocument/2006/relationships/slide" Target="slides/slide3.xml"/><Relationship Id="rId54" Type="http://schemas.openxmlformats.org/officeDocument/2006/relationships/font" Target="fonts/PalatinoLinotype-boldItalic.fntdata"/><Relationship Id="rId13" Type="http://schemas.openxmlformats.org/officeDocument/2006/relationships/slide" Target="slides/slide6.xml"/><Relationship Id="rId57" Type="http://customschemas.google.com/relationships/presentationmetadata" Target="metadata"/><Relationship Id="rId12" Type="http://schemas.openxmlformats.org/officeDocument/2006/relationships/slide" Target="slides/slide5.xml"/><Relationship Id="rId56" Type="http://schemas.openxmlformats.org/officeDocument/2006/relationships/font" Target="fonts/AnekTelugu-bold.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Gulim"/>
                <a:ea typeface="Gulim"/>
                <a:cs typeface="Gulim"/>
                <a:sym typeface="Gulim"/>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Gulim"/>
                <a:ea typeface="Gulim"/>
                <a:cs typeface="Gulim"/>
                <a:sym typeface="Gulim"/>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Gulim"/>
                <a:ea typeface="Gulim"/>
                <a:cs typeface="Gulim"/>
                <a:sym typeface="Gulim"/>
              </a:defRPr>
            </a:lvl1pPr>
            <a:lvl2pPr indent="-228600" lvl="1" marL="9144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Gulim"/>
                <a:ea typeface="Gulim"/>
                <a:cs typeface="Gulim"/>
                <a:sym typeface="Gulim"/>
              </a:defRPr>
            </a:lvl2pPr>
            <a:lvl3pPr indent="-228600" lvl="2" marL="13716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Gulim"/>
                <a:ea typeface="Gulim"/>
                <a:cs typeface="Gulim"/>
                <a:sym typeface="Gulim"/>
              </a:defRPr>
            </a:lvl3pPr>
            <a:lvl4pPr indent="-228600" lvl="3" marL="18288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Gulim"/>
                <a:ea typeface="Gulim"/>
                <a:cs typeface="Gulim"/>
                <a:sym typeface="Gulim"/>
              </a:defRPr>
            </a:lvl4pPr>
            <a:lvl5pPr indent="-228600" lvl="4" marL="22860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Gulim"/>
                <a:ea typeface="Gulim"/>
                <a:cs typeface="Gulim"/>
                <a:sym typeface="Gulim"/>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Malgun Gothic"/>
                <a:ea typeface="Malgun Gothic"/>
                <a:cs typeface="Malgun Gothic"/>
                <a:sym typeface="Malgun Gothic"/>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Malgun Gothic"/>
                <a:ea typeface="Malgun Gothic"/>
                <a:cs typeface="Malgun Gothic"/>
                <a:sym typeface="Malgun Gothic"/>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Malgun Gothic"/>
                <a:ea typeface="Malgun Gothic"/>
                <a:cs typeface="Malgun Gothic"/>
                <a:sym typeface="Malgun Gothic"/>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Malgun Gothic"/>
                <a:ea typeface="Malgun Gothic"/>
                <a:cs typeface="Malgun Gothic"/>
                <a:sym typeface="Malgun Gothic"/>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Gulim"/>
                <a:ea typeface="Gulim"/>
                <a:cs typeface="Gulim"/>
                <a:sym typeface="Gulim"/>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Gulim"/>
                <a:ea typeface="Gulim"/>
                <a:cs typeface="Gulim"/>
                <a:sym typeface="Gulim"/>
              </a:rPr>
              <a:t>‹#›</a:t>
            </a:fld>
            <a:endParaRPr b="0" i="0" sz="1200" u="none" cap="none" strike="noStrike">
              <a:solidFill>
                <a:schemeClr val="dk1"/>
              </a:solidFill>
              <a:latin typeface="Gulim"/>
              <a:ea typeface="Gulim"/>
              <a:cs typeface="Gulim"/>
              <a:sym typeface="Gulim"/>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38" name="Google Shape;238;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b="0" i="1" lang="en-US" sz="1800" u="none" strike="noStrike">
                <a:solidFill>
                  <a:srgbClr val="000000"/>
                </a:solidFill>
                <a:latin typeface="Times New Roman"/>
                <a:ea typeface="Times New Roman"/>
                <a:cs typeface="Times New Roman"/>
                <a:sym typeface="Times New Roman"/>
              </a:rPr>
              <a:t>Lễ Xướng danh </a:t>
            </a:r>
            <a:r>
              <a:rPr b="0" i="0" lang="en-US" sz="1800" u="none" strike="noStrike">
                <a:solidFill>
                  <a:srgbClr val="000000"/>
                </a:solidFill>
                <a:latin typeface="Times New Roman"/>
                <a:ea typeface="Times New Roman"/>
                <a:cs typeface="Times New Roman"/>
                <a:sym typeface="Times New Roman"/>
              </a:rPr>
              <a:t>là nghi thức long trọng diễn ra ở cổng Tiền môn: những người thi đỗ Cử nhân lần lượt được xướng tên to lên, theo thứ tự từ cao đến thấp. “Xướng danh” là giây phút quyết định của bao nhiêu năm đèn sách và hi vọng cho nên “Xướng danh” cũng là giây phút hồi hộp nhất trong đời các sĩ tử. Thế nhưng, liệu Lễ xướng danh khoa Đinh Dậu có còn giữ được vẹn nguyên những ý nghĩa đẹp đẽ của một Lễ xướng danh? Câu trả lời sẽ có trong bài học ngày hôm nay của chúng ta.</a:t>
            </a:r>
            <a:endParaRPr/>
          </a:p>
        </p:txBody>
      </p:sp>
      <p:sp>
        <p:nvSpPr>
          <p:cNvPr id="338" name="Google Shape;338;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47" name="Google Shape;347;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5" name="Google Shape;35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Gulim"/>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5" name="Google Shape;365;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Gulim"/>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 name="Google Shape;385;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Gulim"/>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7" name="Google Shape;39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Gulim"/>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407" name="Google Shape;407;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30707"/>
              </a:buClr>
              <a:buSzPts val="1200"/>
              <a:buFont typeface="Roboto Condensed"/>
              <a:buNone/>
            </a:pPr>
            <a:r>
              <a:rPr lang="en-US" sz="1200">
                <a:solidFill>
                  <a:srgbClr val="130707"/>
                </a:solidFill>
                <a:latin typeface="Roboto Condensed"/>
                <a:ea typeface="Roboto Condensed"/>
                <a:cs typeface="Roboto Condensed"/>
                <a:sym typeface="Roboto Condensed"/>
              </a:rPr>
              <a:t>HS trả lời cá nhân (dựa trên PHT đã được giao trước tìm hiểu ở nhà – PHT số 1)</a:t>
            </a:r>
            <a:endParaRPr/>
          </a:p>
          <a:p>
            <a:pPr indent="0" lvl="0" marL="0" rtl="0" algn="l">
              <a:lnSpc>
                <a:spcPct val="100000"/>
              </a:lnSpc>
              <a:spcBef>
                <a:spcPts val="360"/>
              </a:spcBef>
              <a:spcAft>
                <a:spcPts val="0"/>
              </a:spcAft>
              <a:buSzPts val="1400"/>
              <a:buNone/>
            </a:pPr>
            <a:r>
              <a:t/>
            </a:r>
            <a:endParaRPr/>
          </a:p>
        </p:txBody>
      </p:sp>
      <p:sp>
        <p:nvSpPr>
          <p:cNvPr id="415" name="Google Shape;415;p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30707"/>
              </a:buClr>
              <a:buSzPts val="1200"/>
              <a:buFont typeface="Roboto Condensed"/>
              <a:buNone/>
            </a:pPr>
            <a:r>
              <a:rPr lang="en-US" sz="1200">
                <a:solidFill>
                  <a:srgbClr val="130707"/>
                </a:solidFill>
                <a:latin typeface="Roboto Condensed"/>
                <a:ea typeface="Roboto Condensed"/>
                <a:cs typeface="Roboto Condensed"/>
                <a:sym typeface="Roboto Condensed"/>
              </a:rPr>
              <a:t>HS trả lời cá nhân (dựa trên PHT đã được giao trước tìm hiểu ở nhà – PHT số 1)</a:t>
            </a:r>
            <a:endParaRPr/>
          </a:p>
          <a:p>
            <a:pPr indent="0" lvl="0" marL="0" rtl="0" algn="l">
              <a:lnSpc>
                <a:spcPct val="100000"/>
              </a:lnSpc>
              <a:spcBef>
                <a:spcPts val="360"/>
              </a:spcBef>
              <a:spcAft>
                <a:spcPts val="0"/>
              </a:spcAft>
              <a:buSzPts val="1400"/>
              <a:buNone/>
            </a:pPr>
            <a:r>
              <a:t/>
            </a:r>
            <a:endParaRPr/>
          </a:p>
        </p:txBody>
      </p:sp>
      <p:sp>
        <p:nvSpPr>
          <p:cNvPr id="427" name="Google Shape;427;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4" name="Google Shape;454;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30707"/>
              </a:buClr>
              <a:buSzPts val="1200"/>
              <a:buFont typeface="Roboto Condensed"/>
              <a:buNone/>
            </a:pPr>
            <a:r>
              <a:rPr lang="en-US" sz="1200">
                <a:solidFill>
                  <a:srgbClr val="130707"/>
                </a:solidFill>
                <a:latin typeface="Roboto Condensed"/>
                <a:ea typeface="Roboto Condensed"/>
                <a:cs typeface="Roboto Condensed"/>
                <a:sym typeface="Roboto Condensed"/>
              </a:rPr>
              <a:t>PHT số 2</a:t>
            </a:r>
            <a:endParaRPr/>
          </a:p>
        </p:txBody>
      </p:sp>
      <p:sp>
        <p:nvSpPr>
          <p:cNvPr id="455" name="Google Shape;455;p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48" name="Google Shape;24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3ee0c11f7c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g23ee0c11f7c_0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473" name="Google Shape;473;g23ee0c11f7c_0_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30707"/>
              </a:buClr>
              <a:buSzPts val="1200"/>
              <a:buFont typeface="Roboto Condensed"/>
              <a:buNone/>
            </a:pPr>
            <a:r>
              <a:rPr lang="en-US" sz="1200">
                <a:solidFill>
                  <a:srgbClr val="130707"/>
                </a:solidFill>
                <a:latin typeface="Roboto Condensed"/>
                <a:ea typeface="Roboto Condensed"/>
                <a:cs typeface="Roboto Condensed"/>
                <a:sym typeface="Roboto Condensed"/>
              </a:rPr>
              <a:t>HS trả lời cá nhân (dựa trên PHT đã được giao trước tìm hiểu ở nhà – PHT số 1)</a:t>
            </a:r>
            <a:endParaRPr/>
          </a:p>
          <a:p>
            <a:pPr indent="0" lvl="0" marL="0" rtl="0" algn="l">
              <a:lnSpc>
                <a:spcPct val="100000"/>
              </a:lnSpc>
              <a:spcBef>
                <a:spcPts val="360"/>
              </a:spcBef>
              <a:spcAft>
                <a:spcPts val="0"/>
              </a:spcAft>
              <a:buSzPts val="1400"/>
              <a:buNone/>
            </a:pPr>
            <a:r>
              <a:t/>
            </a:r>
            <a:endParaRPr/>
          </a:p>
        </p:txBody>
      </p:sp>
      <p:sp>
        <p:nvSpPr>
          <p:cNvPr id="483" name="Google Shape;483;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8" name="Google Shape;498;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30707"/>
              </a:buClr>
              <a:buSzPts val="1200"/>
              <a:buFont typeface="Roboto Condensed"/>
              <a:buNone/>
            </a:pPr>
            <a:r>
              <a:rPr lang="en-US" sz="1200">
                <a:solidFill>
                  <a:srgbClr val="130707"/>
                </a:solidFill>
                <a:latin typeface="Roboto Condensed"/>
                <a:ea typeface="Roboto Condensed"/>
                <a:cs typeface="Roboto Condensed"/>
                <a:sym typeface="Roboto Condensed"/>
              </a:rPr>
              <a:t>HS trả lời cá nhân (dựa trên PHT đã được giao trước tìm hiểu ở nhà – PHT số 1)</a:t>
            </a:r>
            <a:endParaRPr/>
          </a:p>
          <a:p>
            <a:pPr indent="0" lvl="0" marL="0" rtl="0" algn="l">
              <a:lnSpc>
                <a:spcPct val="100000"/>
              </a:lnSpc>
              <a:spcBef>
                <a:spcPts val="360"/>
              </a:spcBef>
              <a:spcAft>
                <a:spcPts val="0"/>
              </a:spcAft>
              <a:buSzPts val="1400"/>
              <a:buNone/>
            </a:pPr>
            <a:r>
              <a:t/>
            </a:r>
            <a:endParaRPr/>
          </a:p>
        </p:txBody>
      </p:sp>
      <p:sp>
        <p:nvSpPr>
          <p:cNvPr id="499" name="Google Shape;499;p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30707"/>
              </a:buClr>
              <a:buSzPts val="1200"/>
              <a:buFont typeface="Roboto Condensed"/>
              <a:buNone/>
            </a:pPr>
            <a:r>
              <a:rPr lang="en-US" sz="1200">
                <a:solidFill>
                  <a:srgbClr val="130707"/>
                </a:solidFill>
                <a:latin typeface="Roboto Condensed"/>
                <a:ea typeface="Roboto Condensed"/>
                <a:cs typeface="Roboto Condensed"/>
                <a:sym typeface="Roboto Condensed"/>
              </a:rPr>
              <a:t>HS trả lời cá nhân (dựa trên PHT đã được giao trước tìm hiểu ở nhà – PHT số 1)</a:t>
            </a:r>
            <a:endParaRPr/>
          </a:p>
          <a:p>
            <a:pPr indent="0" lvl="0" marL="0" rtl="0" algn="l">
              <a:lnSpc>
                <a:spcPct val="100000"/>
              </a:lnSpc>
              <a:spcBef>
                <a:spcPts val="360"/>
              </a:spcBef>
              <a:spcAft>
                <a:spcPts val="0"/>
              </a:spcAft>
              <a:buSzPts val="1400"/>
              <a:buNone/>
            </a:pPr>
            <a:r>
              <a:t/>
            </a:r>
            <a:endParaRPr/>
          </a:p>
        </p:txBody>
      </p:sp>
      <p:sp>
        <p:nvSpPr>
          <p:cNvPr id="526" name="Google Shape;526;p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5" name="Google Shape;555;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30707"/>
              </a:buClr>
              <a:buSzPts val="1200"/>
              <a:buFont typeface="Roboto Condensed"/>
              <a:buNone/>
            </a:pPr>
            <a:r>
              <a:rPr lang="en-US" sz="1200">
                <a:solidFill>
                  <a:srgbClr val="130707"/>
                </a:solidFill>
                <a:latin typeface="Roboto Condensed"/>
                <a:ea typeface="Roboto Condensed"/>
                <a:cs typeface="Roboto Condensed"/>
                <a:sym typeface="Roboto Condensed"/>
              </a:rPr>
              <a:t>HS trả lời cá nhân (dựa trên PHT đã được giao trước tìm hiểu ở nhà – PHT số 1)</a:t>
            </a:r>
            <a:endParaRPr/>
          </a:p>
          <a:p>
            <a:pPr indent="0" lvl="0" marL="0" rtl="0" algn="l">
              <a:lnSpc>
                <a:spcPct val="100000"/>
              </a:lnSpc>
              <a:spcBef>
                <a:spcPts val="360"/>
              </a:spcBef>
              <a:spcAft>
                <a:spcPts val="0"/>
              </a:spcAft>
              <a:buSzPts val="1400"/>
              <a:buNone/>
            </a:pPr>
            <a:r>
              <a:t/>
            </a:r>
            <a:endParaRPr/>
          </a:p>
        </p:txBody>
      </p:sp>
      <p:sp>
        <p:nvSpPr>
          <p:cNvPr id="556" name="Google Shape;556;p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1" name="Google Shape;571;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Gulim"/>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593" name="Google Shape;593;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600" name="Google Shape;600;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610" name="Google Shape;610;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620" name="Google Shape;620;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55" name="Google Shape;25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630" name="Google Shape;630;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640" name="Google Shape;640;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650" name="Google Shape;650;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p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660" name="Google Shape;660;p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670" name="Google Shape;670;p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8" name="Google Shape;678;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30707"/>
              </a:buClr>
              <a:buSzPts val="1200"/>
              <a:buFont typeface="Roboto Condensed"/>
              <a:buNone/>
            </a:pPr>
            <a:r>
              <a:rPr lang="en-US" sz="1200">
                <a:solidFill>
                  <a:srgbClr val="130707"/>
                </a:solidFill>
                <a:latin typeface="Roboto Condensed"/>
                <a:ea typeface="Roboto Condensed"/>
                <a:cs typeface="Roboto Condensed"/>
                <a:sym typeface="Roboto Condensed"/>
              </a:rPr>
              <a:t>Sau 10 phút, 2 HS được gọi ngẫu nhiên  mỗi HS - 2 phút.</a:t>
            </a:r>
            <a:endParaRPr/>
          </a:p>
          <a:p>
            <a:pPr indent="0" lvl="0" marL="0" rtl="0" algn="l">
              <a:lnSpc>
                <a:spcPct val="100000"/>
              </a:lnSpc>
              <a:spcBef>
                <a:spcPts val="360"/>
              </a:spcBef>
              <a:spcAft>
                <a:spcPts val="0"/>
              </a:spcAft>
              <a:buSzPts val="1400"/>
              <a:buNone/>
            </a:pPr>
            <a:r>
              <a:t/>
            </a:r>
            <a:endParaRPr/>
          </a:p>
        </p:txBody>
      </p:sp>
      <p:sp>
        <p:nvSpPr>
          <p:cNvPr id="679" name="Google Shape;679;p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0" name="Google Shape;690;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Gulim"/>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9" name="Google Shape;699;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30707"/>
              </a:buClr>
              <a:buSzPts val="1200"/>
              <a:buFont typeface="Roboto Condensed"/>
              <a:buNone/>
            </a:pPr>
            <a:r>
              <a:rPr lang="en-US" sz="1200">
                <a:solidFill>
                  <a:srgbClr val="130707"/>
                </a:solidFill>
                <a:latin typeface="Roboto Condensed"/>
                <a:ea typeface="Roboto Condensed"/>
                <a:cs typeface="Roboto Condensed"/>
                <a:sym typeface="Roboto Condensed"/>
              </a:rPr>
              <a:t>Sau 10 phút, 2 HS được gọi ngẫu nhiên  mỗi HS - 2 phút.</a:t>
            </a:r>
            <a:endParaRPr/>
          </a:p>
          <a:p>
            <a:pPr indent="0" lvl="0" marL="0" rtl="0" algn="l">
              <a:lnSpc>
                <a:spcPct val="100000"/>
              </a:lnSpc>
              <a:spcBef>
                <a:spcPts val="360"/>
              </a:spcBef>
              <a:spcAft>
                <a:spcPts val="0"/>
              </a:spcAft>
              <a:buSzPts val="1400"/>
              <a:buNone/>
            </a:pPr>
            <a:r>
              <a:t/>
            </a:r>
            <a:endParaRPr/>
          </a:p>
        </p:txBody>
      </p:sp>
      <p:sp>
        <p:nvSpPr>
          <p:cNvPr id="700" name="Google Shape;700;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p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709" name="Google Shape;709;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62" name="Google Shape;26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69" name="Google Shape;269;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76" name="Google Shape;276;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Gulim"/>
              <a:buNone/>
            </a:pPr>
            <a:r>
              <a:t/>
            </a:r>
            <a:endParaRPr/>
          </a:p>
        </p:txBody>
      </p:sp>
      <p:sp>
        <p:nvSpPr>
          <p:cNvPr id="289" name="Google Shape;289;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Gulim"/>
              <a:buNone/>
            </a:pPr>
            <a:r>
              <a:t/>
            </a:r>
            <a:endParaRPr/>
          </a:p>
        </p:txBody>
      </p:sp>
      <p:sp>
        <p:nvSpPr>
          <p:cNvPr id="313" name="Google Shape;313;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24" name="Google Shape;324;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2.png"/><Relationship Id="rId4" Type="http://schemas.openxmlformats.org/officeDocument/2006/relationships/image" Target="../media/image17.png"/><Relationship Id="rId5" Type="http://schemas.openxmlformats.org/officeDocument/2006/relationships/image" Target="../media/image1.png"/><Relationship Id="rId6" Type="http://schemas.openxmlformats.org/officeDocument/2006/relationships/image" Target="../media/image1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7.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jpg"/><Relationship Id="rId3" Type="http://schemas.openxmlformats.org/officeDocument/2006/relationships/image" Target="../media/image5.png"/><Relationship Id="rId4" Type="http://schemas.openxmlformats.org/officeDocument/2006/relationships/hyperlink" Target="http://hangeul.naver.com/font"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jpg"/><Relationship Id="rId3" Type="http://schemas.openxmlformats.org/officeDocument/2006/relationships/hyperlink" Target="http://hangeul.naver.com/font" TargetMode="Externa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spTree>
      <p:nvGrpSpPr>
        <p:cNvPr id="16" name="Shape 16"/>
        <p:cNvGrpSpPr/>
        <p:nvPr/>
      </p:nvGrpSpPr>
      <p:grpSpPr>
        <a:xfrm>
          <a:off x="0" y="0"/>
          <a:ext cx="0" cy="0"/>
          <a:chOff x="0" y="0"/>
          <a:chExt cx="0" cy="0"/>
        </a:xfrm>
      </p:grpSpPr>
      <p:pic>
        <p:nvPicPr>
          <p:cNvPr descr="6.png" id="17" name="Google Shape;17;p36"/>
          <p:cNvPicPr preferRelativeResize="0"/>
          <p:nvPr/>
        </p:nvPicPr>
        <p:blipFill rotWithShape="1">
          <a:blip r:embed="rId2">
            <a:alphaModFix/>
          </a:blip>
          <a:srcRect b="0" l="53905" r="0" t="0"/>
          <a:stretch/>
        </p:blipFill>
        <p:spPr>
          <a:xfrm>
            <a:off x="7088986" y="118190"/>
            <a:ext cx="4767654" cy="6464807"/>
          </a:xfrm>
          <a:prstGeom prst="rect">
            <a:avLst/>
          </a:prstGeom>
          <a:noFill/>
          <a:ln>
            <a:noFill/>
          </a:ln>
        </p:spPr>
      </p:pic>
      <p:pic>
        <p:nvPicPr>
          <p:cNvPr descr="3.png" id="18" name="Google Shape;18;p36"/>
          <p:cNvPicPr preferRelativeResize="0"/>
          <p:nvPr/>
        </p:nvPicPr>
        <p:blipFill rotWithShape="1">
          <a:blip r:embed="rId3">
            <a:alphaModFix/>
          </a:blip>
          <a:srcRect b="35001" l="14062" r="75000" t="46249"/>
          <a:stretch/>
        </p:blipFill>
        <p:spPr>
          <a:xfrm>
            <a:off x="7605513" y="2999422"/>
            <a:ext cx="1200150" cy="1285876"/>
          </a:xfrm>
          <a:prstGeom prst="rect">
            <a:avLst/>
          </a:prstGeom>
          <a:noFill/>
          <a:ln>
            <a:noFill/>
          </a:ln>
        </p:spPr>
      </p:pic>
      <p:pic>
        <p:nvPicPr>
          <p:cNvPr descr="4+.png" id="19" name="Google Shape;19;p36"/>
          <p:cNvPicPr preferRelativeResize="0"/>
          <p:nvPr/>
        </p:nvPicPr>
        <p:blipFill rotWithShape="1">
          <a:blip r:embed="rId4">
            <a:alphaModFix/>
          </a:blip>
          <a:srcRect b="32500" l="58594" r="30467" t="50000"/>
          <a:stretch/>
        </p:blipFill>
        <p:spPr>
          <a:xfrm>
            <a:off x="12845416" y="5057776"/>
            <a:ext cx="1200150" cy="1200150"/>
          </a:xfrm>
          <a:prstGeom prst="rect">
            <a:avLst/>
          </a:prstGeom>
          <a:noFill/>
          <a:ln>
            <a:noFill/>
          </a:ln>
        </p:spPr>
      </p:pic>
      <p:pic>
        <p:nvPicPr>
          <p:cNvPr descr="5.png" id="20" name="Google Shape;20;p36"/>
          <p:cNvPicPr preferRelativeResize="0"/>
          <p:nvPr/>
        </p:nvPicPr>
        <p:blipFill rotWithShape="1">
          <a:blip r:embed="rId5">
            <a:alphaModFix/>
          </a:blip>
          <a:srcRect b="43748" l="72654" r="19531" t="47501"/>
          <a:stretch/>
        </p:blipFill>
        <p:spPr>
          <a:xfrm>
            <a:off x="11582401" y="3686176"/>
            <a:ext cx="857250" cy="600074"/>
          </a:xfrm>
          <a:prstGeom prst="rect">
            <a:avLst/>
          </a:prstGeom>
          <a:noFill/>
          <a:ln>
            <a:noFill/>
          </a:ln>
        </p:spPr>
      </p:pic>
      <p:pic>
        <p:nvPicPr>
          <p:cNvPr descr="7.png" id="21" name="Google Shape;21;p36"/>
          <p:cNvPicPr preferRelativeResize="0"/>
          <p:nvPr/>
        </p:nvPicPr>
        <p:blipFill rotWithShape="1">
          <a:blip r:embed="rId6">
            <a:alphaModFix/>
          </a:blip>
          <a:srcRect b="0" l="32030" r="41404" t="66251"/>
          <a:stretch/>
        </p:blipFill>
        <p:spPr>
          <a:xfrm>
            <a:off x="8890845" y="5255816"/>
            <a:ext cx="1868806" cy="148399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
                                        </p:tgtEl>
                                        <p:attrNameLst>
                                          <p:attrName>style.visibility</p:attrName>
                                        </p:attrNameLst>
                                      </p:cBhvr>
                                      <p:to>
                                        <p:strVal val="visible"/>
                                      </p:to>
                                    </p:set>
                                    <p:animEffect filter="fade" transition="in">
                                      <p:cBhvr>
                                        <p:cTn dur="2000"/>
                                        <p:tgtEl>
                                          <p:spTgt spid="17"/>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1"/>
                                        </p:tgtEl>
                                        <p:attrNameLst>
                                          <p:attrName>style.visibility</p:attrName>
                                        </p:attrNameLst>
                                      </p:cBhvr>
                                      <p:to>
                                        <p:strVal val="visible"/>
                                      </p:to>
                                    </p:set>
                                    <p:animEffect filter="fade" transition="in">
                                      <p:cBhvr>
                                        <p:cTn dur="2000"/>
                                        <p:tgtEl>
                                          <p:spTgt spid="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내지1_텍스트">
  <p:cSld name="내지1_텍스트">
    <p:spTree>
      <p:nvGrpSpPr>
        <p:cNvPr id="66" name="Shape 66"/>
        <p:cNvGrpSpPr/>
        <p:nvPr/>
      </p:nvGrpSpPr>
      <p:grpSpPr>
        <a:xfrm>
          <a:off x="0" y="0"/>
          <a:ext cx="0" cy="0"/>
          <a:chOff x="0" y="0"/>
          <a:chExt cx="0" cy="0"/>
        </a:xfrm>
      </p:grpSpPr>
      <p:pic>
        <p:nvPicPr>
          <p:cNvPr descr="frame_1.png" id="67" name="Google Shape;67;p45"/>
          <p:cNvPicPr preferRelativeResize="0"/>
          <p:nvPr/>
        </p:nvPicPr>
        <p:blipFill rotWithShape="1">
          <a:blip r:embed="rId2">
            <a:alphaModFix/>
          </a:blip>
          <a:srcRect b="0" l="0" r="0" t="0"/>
          <a:stretch/>
        </p:blipFill>
        <p:spPr>
          <a:xfrm>
            <a:off x="1022351" y="720725"/>
            <a:ext cx="4927600" cy="547688"/>
          </a:xfrm>
          <a:prstGeom prst="rect">
            <a:avLst/>
          </a:prstGeom>
          <a:noFill/>
          <a:ln>
            <a:noFill/>
          </a:ln>
        </p:spPr>
      </p:pic>
      <p:sp>
        <p:nvSpPr>
          <p:cNvPr id="68" name="Google Shape;68;p45"/>
          <p:cNvSpPr txBox="1"/>
          <p:nvPr>
            <p:ph idx="1" type="body"/>
          </p:nvPr>
        </p:nvSpPr>
        <p:spPr>
          <a:xfrm>
            <a:off x="945291" y="1340768"/>
            <a:ext cx="10335285" cy="50405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60"/>
              </a:spcBef>
              <a:spcAft>
                <a:spcPts val="0"/>
              </a:spcAft>
              <a:buSzPts val="1400"/>
              <a:buNone/>
              <a:defRPr b="1" sz="1300">
                <a:latin typeface="Arial"/>
                <a:ea typeface="Arial"/>
                <a:cs typeface="Arial"/>
                <a:sym typeface="Aria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9" name="Google Shape;69;p45"/>
          <p:cNvSpPr txBox="1"/>
          <p:nvPr>
            <p:ph idx="2" type="body"/>
          </p:nvPr>
        </p:nvSpPr>
        <p:spPr>
          <a:xfrm>
            <a:off x="1295467" y="747145"/>
            <a:ext cx="4319951" cy="504056"/>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300"/>
              </a:spcBef>
              <a:spcAft>
                <a:spcPts val="0"/>
              </a:spcAft>
              <a:buSzPts val="1400"/>
              <a:buNone/>
              <a:defRPr b="1" sz="1500">
                <a:latin typeface="Arial"/>
                <a:ea typeface="Arial"/>
                <a:cs typeface="Arial"/>
                <a:sym typeface="Aria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0" name="Google Shape;70;p45"/>
          <p:cNvSpPr txBox="1"/>
          <p:nvPr>
            <p:ph idx="10" type="dt"/>
          </p:nvPr>
        </p:nvSpPr>
        <p:spPr>
          <a:xfrm>
            <a:off x="609600" y="6092826"/>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45"/>
          <p:cNvSpPr txBox="1"/>
          <p:nvPr>
            <p:ph idx="11" type="ftr"/>
          </p:nvPr>
        </p:nvSpPr>
        <p:spPr>
          <a:xfrm>
            <a:off x="4165600" y="6092826"/>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45"/>
          <p:cNvSpPr txBox="1"/>
          <p:nvPr>
            <p:ph idx="12" type="sldNum"/>
          </p:nvPr>
        </p:nvSpPr>
        <p:spPr>
          <a:xfrm>
            <a:off x="8737600" y="6092826"/>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내지2_텍스트">
  <p:cSld name="내지2_텍스트">
    <p:spTree>
      <p:nvGrpSpPr>
        <p:cNvPr id="73" name="Shape 73"/>
        <p:cNvGrpSpPr/>
        <p:nvPr/>
      </p:nvGrpSpPr>
      <p:grpSpPr>
        <a:xfrm>
          <a:off x="0" y="0"/>
          <a:ext cx="0" cy="0"/>
          <a:chOff x="0" y="0"/>
          <a:chExt cx="0" cy="0"/>
        </a:xfrm>
      </p:grpSpPr>
      <p:pic>
        <p:nvPicPr>
          <p:cNvPr descr="frame_1.png" id="74" name="Google Shape;74;p46"/>
          <p:cNvPicPr preferRelativeResize="0"/>
          <p:nvPr/>
        </p:nvPicPr>
        <p:blipFill rotWithShape="1">
          <a:blip r:embed="rId2">
            <a:alphaModFix/>
          </a:blip>
          <a:srcRect b="0" l="0" r="0" t="0"/>
          <a:stretch/>
        </p:blipFill>
        <p:spPr>
          <a:xfrm>
            <a:off x="1022351" y="720725"/>
            <a:ext cx="4927600" cy="547688"/>
          </a:xfrm>
          <a:prstGeom prst="rect">
            <a:avLst/>
          </a:prstGeom>
          <a:noFill/>
          <a:ln>
            <a:noFill/>
          </a:ln>
        </p:spPr>
      </p:pic>
      <p:sp>
        <p:nvSpPr>
          <p:cNvPr id="75" name="Google Shape;75;p46"/>
          <p:cNvSpPr txBox="1"/>
          <p:nvPr>
            <p:ph idx="1" type="body"/>
          </p:nvPr>
        </p:nvSpPr>
        <p:spPr>
          <a:xfrm>
            <a:off x="945291" y="1340768"/>
            <a:ext cx="10335285" cy="64807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60"/>
              </a:spcBef>
              <a:spcAft>
                <a:spcPts val="0"/>
              </a:spcAft>
              <a:buSzPts val="1400"/>
              <a:buNone/>
              <a:defRPr b="1" sz="1300">
                <a:latin typeface="Arial"/>
                <a:ea typeface="Arial"/>
                <a:cs typeface="Arial"/>
                <a:sym typeface="Aria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6" name="Google Shape;76;p46"/>
          <p:cNvSpPr txBox="1"/>
          <p:nvPr>
            <p:ph idx="2" type="body"/>
          </p:nvPr>
        </p:nvSpPr>
        <p:spPr>
          <a:xfrm>
            <a:off x="1295467" y="747145"/>
            <a:ext cx="4319951" cy="504056"/>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300"/>
              </a:spcBef>
              <a:spcAft>
                <a:spcPts val="0"/>
              </a:spcAft>
              <a:buSzPts val="1400"/>
              <a:buNone/>
              <a:defRPr b="1" sz="1500">
                <a:latin typeface="Arial"/>
                <a:ea typeface="Arial"/>
                <a:cs typeface="Arial"/>
                <a:sym typeface="Aria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46"/>
          <p:cNvSpPr txBox="1"/>
          <p:nvPr>
            <p:ph idx="3" type="body"/>
          </p:nvPr>
        </p:nvSpPr>
        <p:spPr>
          <a:xfrm>
            <a:off x="945291" y="2060848"/>
            <a:ext cx="10335285" cy="381642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60"/>
              </a:spcBef>
              <a:spcAft>
                <a:spcPts val="0"/>
              </a:spcAft>
              <a:buSzPts val="1400"/>
              <a:buNone/>
              <a:defRPr b="1" sz="1300">
                <a:latin typeface="Arial"/>
                <a:ea typeface="Arial"/>
                <a:cs typeface="Arial"/>
                <a:sym typeface="Aria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8" name="Google Shape;78;p46"/>
          <p:cNvSpPr txBox="1"/>
          <p:nvPr>
            <p:ph idx="10" type="dt"/>
          </p:nvPr>
        </p:nvSpPr>
        <p:spPr>
          <a:xfrm>
            <a:off x="609600" y="6092826"/>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46"/>
          <p:cNvSpPr txBox="1"/>
          <p:nvPr>
            <p:ph idx="11" type="ftr"/>
          </p:nvPr>
        </p:nvSpPr>
        <p:spPr>
          <a:xfrm>
            <a:off x="4165600" y="6092826"/>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46"/>
          <p:cNvSpPr txBox="1"/>
          <p:nvPr>
            <p:ph idx="12" type="sldNum"/>
          </p:nvPr>
        </p:nvSpPr>
        <p:spPr>
          <a:xfrm>
            <a:off x="8737600" y="6092826"/>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ustom Layout">
  <p:cSld name="7_Custom Layout">
    <p:spTree>
      <p:nvGrpSpPr>
        <p:cNvPr id="81" name="Shape 81"/>
        <p:cNvGrpSpPr/>
        <p:nvPr/>
      </p:nvGrpSpPr>
      <p:grpSpPr>
        <a:xfrm>
          <a:off x="0" y="0"/>
          <a:ext cx="0" cy="0"/>
          <a:chOff x="0" y="0"/>
          <a:chExt cx="0" cy="0"/>
        </a:xfrm>
      </p:grpSpPr>
      <p:pic>
        <p:nvPicPr>
          <p:cNvPr descr="1.png" id="82" name="Google Shape;82;p47"/>
          <p:cNvPicPr preferRelativeResize="0"/>
          <p:nvPr/>
        </p:nvPicPr>
        <p:blipFill rotWithShape="1">
          <a:blip r:embed="rId2">
            <a:alphaModFix/>
          </a:blip>
          <a:srcRect b="12166" l="3123" r="0" t="0"/>
          <a:stretch/>
        </p:blipFill>
        <p:spPr>
          <a:xfrm>
            <a:off x="335360" y="2866980"/>
            <a:ext cx="9395460" cy="380238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2"/>
                                        </p:tgtEl>
                                        <p:attrNameLst>
                                          <p:attrName>style.visibility</p:attrName>
                                        </p:attrNameLst>
                                      </p:cBhvr>
                                      <p:to>
                                        <p:strVal val="visible"/>
                                      </p:to>
                                    </p:set>
                                    <p:animEffect filter="fade" transition="in">
                                      <p:cBhvr>
                                        <p:cTn dur="2000"/>
                                        <p:tgtEl>
                                          <p:spTgt spid="82"/>
                                        </p:tgtEl>
                                      </p:cBhvr>
                                    </p:animEffect>
                                  </p:childTnLst>
                                </p:cTn>
                              </p:par>
                              <p:par>
                                <p:cTn fill="hold" nodeType="withEffect" presetClass="entr" presetID="10" presetSubtype="0">
                                  <p:stCondLst>
                                    <p:cond delay="0"/>
                                  </p:stCondLst>
                                  <p:childTnLst>
                                    <p:set>
                                      <p:cBhvr>
                                        <p:cTn dur="1" fill="hold">
                                          <p:stCondLst>
                                            <p:cond delay="0"/>
                                          </p:stCondLst>
                                        </p:cTn>
                                        <p:tgtEl>
                                          <p:spTgt spid="82"/>
                                        </p:tgtEl>
                                        <p:attrNameLst>
                                          <p:attrName>style.visibility</p:attrName>
                                        </p:attrNameLst>
                                      </p:cBhvr>
                                      <p:to>
                                        <p:strVal val="visible"/>
                                      </p:to>
                                    </p:set>
                                    <p:animEffect filter="fade" transition="in">
                                      <p:cBhvr>
                                        <p:cTn dur="2000"/>
                                        <p:tgtEl>
                                          <p:spTgt spid="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배경1">
  <p:cSld name="배경1">
    <p:spTree>
      <p:nvGrpSpPr>
        <p:cNvPr id="83" name="Shape 83"/>
        <p:cNvGrpSpPr/>
        <p:nvPr/>
      </p:nvGrpSpPr>
      <p:grpSpPr>
        <a:xfrm>
          <a:off x="0" y="0"/>
          <a:ext cx="0" cy="0"/>
          <a:chOff x="0" y="0"/>
          <a:chExt cx="0" cy="0"/>
        </a:xfrm>
      </p:grpSpPr>
      <p:pic>
        <p:nvPicPr>
          <p:cNvPr descr="blue.png" id="84" name="Google Shape;84;p48"/>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배경2">
  <p:cSld name="배경2">
    <p:spTree>
      <p:nvGrpSpPr>
        <p:cNvPr id="85" name="Shape 85"/>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제목 및 내용" type="obj">
  <p:cSld name="OBJECT">
    <p:spTree>
      <p:nvGrpSpPr>
        <p:cNvPr id="86" name="Shape 86"/>
        <p:cNvGrpSpPr/>
        <p:nvPr/>
      </p:nvGrpSpPr>
      <p:grpSpPr>
        <a:xfrm>
          <a:off x="0" y="0"/>
          <a:ext cx="0" cy="0"/>
          <a:chOff x="0" y="0"/>
          <a:chExt cx="0" cy="0"/>
        </a:xfrm>
      </p:grpSpPr>
      <p:sp>
        <p:nvSpPr>
          <p:cNvPr id="87" name="Google Shape;87;p5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8" name="Google Shape;88;p50"/>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SzPts val="1400"/>
              <a:buNone/>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9" name="Google Shape;89;p50"/>
          <p:cNvSpPr txBox="1"/>
          <p:nvPr>
            <p:ph idx="10" type="dt"/>
          </p:nvPr>
        </p:nvSpPr>
        <p:spPr>
          <a:xfrm>
            <a:off x="609600" y="61658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50"/>
          <p:cNvSpPr txBox="1"/>
          <p:nvPr>
            <p:ph idx="11" type="ftr"/>
          </p:nvPr>
        </p:nvSpPr>
        <p:spPr>
          <a:xfrm>
            <a:off x="4165600" y="61658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50"/>
          <p:cNvSpPr txBox="1"/>
          <p:nvPr>
            <p:ph idx="12" type="sldNum"/>
          </p:nvPr>
        </p:nvSpPr>
        <p:spPr>
          <a:xfrm>
            <a:off x="8737600" y="61658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92" name="Shape 92"/>
        <p:cNvGrpSpPr/>
        <p:nvPr/>
      </p:nvGrpSpPr>
      <p:grpSpPr>
        <a:xfrm>
          <a:off x="0" y="0"/>
          <a:ext cx="0" cy="0"/>
          <a:chOff x="0" y="0"/>
          <a:chExt cx="0" cy="0"/>
        </a:xfrm>
      </p:grpSpPr>
      <p:sp>
        <p:nvSpPr>
          <p:cNvPr id="93" name="Google Shape;93;p5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4" name="Google Shape;94;p51"/>
          <p:cNvSpPr txBox="1"/>
          <p:nvPr>
            <p:ph idx="10" type="dt"/>
          </p:nvPr>
        </p:nvSpPr>
        <p:spPr>
          <a:xfrm>
            <a:off x="609600" y="61658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51"/>
          <p:cNvSpPr txBox="1"/>
          <p:nvPr>
            <p:ph idx="11" type="ftr"/>
          </p:nvPr>
        </p:nvSpPr>
        <p:spPr>
          <a:xfrm>
            <a:off x="4165600" y="61658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51"/>
          <p:cNvSpPr txBox="1"/>
          <p:nvPr>
            <p:ph idx="12" type="sldNum"/>
          </p:nvPr>
        </p:nvSpPr>
        <p:spPr>
          <a:xfrm>
            <a:off x="8737600" y="61658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97" name="Shape 97"/>
        <p:cNvGrpSpPr/>
        <p:nvPr/>
      </p:nvGrpSpPr>
      <p:grpSpPr>
        <a:xfrm>
          <a:off x="0" y="0"/>
          <a:ext cx="0" cy="0"/>
          <a:chOff x="0" y="0"/>
          <a:chExt cx="0" cy="0"/>
        </a:xfrm>
      </p:grpSpPr>
      <p:sp>
        <p:nvSpPr>
          <p:cNvPr id="98" name="Google Shape;98;p5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9" name="Google Shape;99;p52"/>
          <p:cNvSpPr txBox="1"/>
          <p:nvPr>
            <p:ph idx="10" type="dt"/>
          </p:nvPr>
        </p:nvSpPr>
        <p:spPr>
          <a:xfrm>
            <a:off x="609600" y="61658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52"/>
          <p:cNvSpPr txBox="1"/>
          <p:nvPr>
            <p:ph idx="11" type="ftr"/>
          </p:nvPr>
        </p:nvSpPr>
        <p:spPr>
          <a:xfrm>
            <a:off x="4165600" y="61658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52"/>
          <p:cNvSpPr txBox="1"/>
          <p:nvPr>
            <p:ph idx="12" type="sldNum"/>
          </p:nvPr>
        </p:nvSpPr>
        <p:spPr>
          <a:xfrm>
            <a:off x="8737600" y="61658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Title and three columns 2">
    <p:bg>
      <p:bgPr>
        <a:solidFill>
          <a:schemeClr val="lt1"/>
        </a:solidFill>
      </p:bgPr>
    </p:bg>
    <p:spTree>
      <p:nvGrpSpPr>
        <p:cNvPr id="102" name="Shape 102"/>
        <p:cNvGrpSpPr/>
        <p:nvPr/>
      </p:nvGrpSpPr>
      <p:grpSpPr>
        <a:xfrm>
          <a:off x="0" y="0"/>
          <a:ext cx="0" cy="0"/>
          <a:chOff x="0" y="0"/>
          <a:chExt cx="0" cy="0"/>
        </a:xfrm>
      </p:grpSpPr>
      <p:sp>
        <p:nvSpPr>
          <p:cNvPr id="103" name="Google Shape;103;p53"/>
          <p:cNvSpPr/>
          <p:nvPr/>
        </p:nvSpPr>
        <p:spPr>
          <a:xfrm>
            <a:off x="515787" y="496325"/>
            <a:ext cx="11160427" cy="5865353"/>
          </a:xfrm>
          <a:custGeom>
            <a:rect b="b" l="l" r="r" t="t"/>
            <a:pathLst>
              <a:path extrusionOk="0" h="49795" w="100738">
                <a:moveTo>
                  <a:pt x="4852" y="0"/>
                </a:moveTo>
                <a:cubicBezTo>
                  <a:pt x="4852" y="2683"/>
                  <a:pt x="2676" y="4852"/>
                  <a:pt x="0" y="4852"/>
                </a:cubicBezTo>
                <a:lnTo>
                  <a:pt x="0" y="44943"/>
                </a:lnTo>
                <a:cubicBezTo>
                  <a:pt x="2676" y="44943"/>
                  <a:pt x="4852" y="47119"/>
                  <a:pt x="4852" y="49795"/>
                </a:cubicBezTo>
                <a:lnTo>
                  <a:pt x="95886" y="49795"/>
                </a:lnTo>
                <a:cubicBezTo>
                  <a:pt x="95886" y="47119"/>
                  <a:pt x="98055" y="44943"/>
                  <a:pt x="100738" y="44943"/>
                </a:cubicBezTo>
                <a:lnTo>
                  <a:pt x="100738" y="4852"/>
                </a:lnTo>
                <a:cubicBezTo>
                  <a:pt x="98055" y="4852"/>
                  <a:pt x="95886" y="2683"/>
                  <a:pt x="95886" y="0"/>
                </a:cubicBezTo>
                <a:close/>
              </a:path>
            </a:pathLst>
          </a:custGeom>
          <a:solidFill>
            <a:schemeClr val="accent3"/>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grpSp>
        <p:nvGrpSpPr>
          <p:cNvPr id="104" name="Google Shape;104;p53"/>
          <p:cNvGrpSpPr/>
          <p:nvPr/>
        </p:nvGrpSpPr>
        <p:grpSpPr>
          <a:xfrm>
            <a:off x="273470" y="185858"/>
            <a:ext cx="11578697" cy="6434161"/>
            <a:chOff x="205102" y="139393"/>
            <a:chExt cx="8684023" cy="4825621"/>
          </a:xfrm>
        </p:grpSpPr>
        <p:sp>
          <p:nvSpPr>
            <p:cNvPr id="105" name="Google Shape;105;p53"/>
            <p:cNvSpPr/>
            <p:nvPr/>
          </p:nvSpPr>
          <p:spPr>
            <a:xfrm>
              <a:off x="8422592" y="4789046"/>
              <a:ext cx="145749" cy="175968"/>
            </a:xfrm>
            <a:custGeom>
              <a:rect b="b" l="l" r="r" t="t"/>
              <a:pathLst>
                <a:path extrusionOk="0" h="2271" w="1881">
                  <a:moveTo>
                    <a:pt x="976" y="0"/>
                  </a:moveTo>
                  <a:cubicBezTo>
                    <a:pt x="960" y="0"/>
                    <a:pt x="943" y="9"/>
                    <a:pt x="937" y="26"/>
                  </a:cubicBezTo>
                  <a:lnTo>
                    <a:pt x="880" y="223"/>
                  </a:lnTo>
                  <a:cubicBezTo>
                    <a:pt x="753" y="610"/>
                    <a:pt x="458" y="920"/>
                    <a:pt x="70" y="1061"/>
                  </a:cubicBezTo>
                  <a:lnTo>
                    <a:pt x="35" y="1075"/>
                  </a:lnTo>
                  <a:cubicBezTo>
                    <a:pt x="7" y="1082"/>
                    <a:pt x="0" y="1131"/>
                    <a:pt x="35" y="1145"/>
                  </a:cubicBezTo>
                  <a:cubicBezTo>
                    <a:pt x="430" y="1300"/>
                    <a:pt x="725" y="1638"/>
                    <a:pt x="824" y="2054"/>
                  </a:cubicBezTo>
                  <a:lnTo>
                    <a:pt x="866" y="2244"/>
                  </a:lnTo>
                  <a:cubicBezTo>
                    <a:pt x="873" y="2261"/>
                    <a:pt x="889" y="2270"/>
                    <a:pt x="905" y="2270"/>
                  </a:cubicBezTo>
                  <a:cubicBezTo>
                    <a:pt x="921" y="2270"/>
                    <a:pt x="937" y="2261"/>
                    <a:pt x="944" y="2244"/>
                  </a:cubicBezTo>
                  <a:lnTo>
                    <a:pt x="1000" y="2054"/>
                  </a:lnTo>
                  <a:cubicBezTo>
                    <a:pt x="1127" y="1652"/>
                    <a:pt x="1436" y="1335"/>
                    <a:pt x="1845" y="1202"/>
                  </a:cubicBezTo>
                  <a:cubicBezTo>
                    <a:pt x="1873" y="1188"/>
                    <a:pt x="1880" y="1145"/>
                    <a:pt x="1845" y="1131"/>
                  </a:cubicBezTo>
                  <a:lnTo>
                    <a:pt x="1810" y="1117"/>
                  </a:lnTo>
                  <a:cubicBezTo>
                    <a:pt x="1436" y="955"/>
                    <a:pt x="1162" y="624"/>
                    <a:pt x="1063" y="230"/>
                  </a:cubicBezTo>
                  <a:lnTo>
                    <a:pt x="1014" y="33"/>
                  </a:lnTo>
                  <a:cubicBezTo>
                    <a:pt x="1010" y="11"/>
                    <a:pt x="993" y="0"/>
                    <a:pt x="97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106" name="Google Shape;106;p53"/>
            <p:cNvSpPr/>
            <p:nvPr/>
          </p:nvSpPr>
          <p:spPr>
            <a:xfrm>
              <a:off x="8743918" y="376572"/>
              <a:ext cx="145207" cy="176046"/>
            </a:xfrm>
            <a:custGeom>
              <a:rect b="b" l="l" r="r" t="t"/>
              <a:pathLst>
                <a:path extrusionOk="0" h="2272" w="1874">
                  <a:moveTo>
                    <a:pt x="951" y="0"/>
                  </a:moveTo>
                  <a:cubicBezTo>
                    <a:pt x="935" y="0"/>
                    <a:pt x="919" y="11"/>
                    <a:pt x="916" y="32"/>
                  </a:cubicBezTo>
                  <a:lnTo>
                    <a:pt x="859" y="229"/>
                  </a:lnTo>
                  <a:cubicBezTo>
                    <a:pt x="740" y="616"/>
                    <a:pt x="451" y="933"/>
                    <a:pt x="71" y="1081"/>
                  </a:cubicBezTo>
                  <a:lnTo>
                    <a:pt x="35" y="1088"/>
                  </a:lnTo>
                  <a:cubicBezTo>
                    <a:pt x="0" y="1102"/>
                    <a:pt x="0" y="1151"/>
                    <a:pt x="35" y="1166"/>
                  </a:cubicBezTo>
                  <a:cubicBezTo>
                    <a:pt x="430" y="1313"/>
                    <a:pt x="733" y="1644"/>
                    <a:pt x="838" y="2053"/>
                  </a:cubicBezTo>
                  <a:lnTo>
                    <a:pt x="887" y="2243"/>
                  </a:lnTo>
                  <a:cubicBezTo>
                    <a:pt x="895" y="2261"/>
                    <a:pt x="912" y="2272"/>
                    <a:pt x="928" y="2272"/>
                  </a:cubicBezTo>
                  <a:cubicBezTo>
                    <a:pt x="943" y="2272"/>
                    <a:pt x="958" y="2263"/>
                    <a:pt x="965" y="2243"/>
                  </a:cubicBezTo>
                  <a:lnTo>
                    <a:pt x="1014" y="2053"/>
                  </a:lnTo>
                  <a:cubicBezTo>
                    <a:pt x="1134" y="1651"/>
                    <a:pt x="1444" y="1320"/>
                    <a:pt x="1845" y="1180"/>
                  </a:cubicBezTo>
                  <a:cubicBezTo>
                    <a:pt x="1873" y="1173"/>
                    <a:pt x="1873" y="1123"/>
                    <a:pt x="1845" y="1109"/>
                  </a:cubicBezTo>
                  <a:lnTo>
                    <a:pt x="1810" y="1095"/>
                  </a:lnTo>
                  <a:cubicBezTo>
                    <a:pt x="1430" y="940"/>
                    <a:pt x="1148" y="623"/>
                    <a:pt x="1042" y="229"/>
                  </a:cubicBezTo>
                  <a:lnTo>
                    <a:pt x="986" y="32"/>
                  </a:lnTo>
                  <a:cubicBezTo>
                    <a:pt x="983" y="11"/>
                    <a:pt x="967" y="0"/>
                    <a:pt x="95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107" name="Google Shape;107;p53"/>
            <p:cNvSpPr/>
            <p:nvPr/>
          </p:nvSpPr>
          <p:spPr>
            <a:xfrm>
              <a:off x="205102" y="2179002"/>
              <a:ext cx="145207" cy="175891"/>
            </a:xfrm>
            <a:custGeom>
              <a:rect b="b" l="l" r="r" t="t"/>
              <a:pathLst>
                <a:path extrusionOk="0" h="2270" w="1874">
                  <a:moveTo>
                    <a:pt x="880" y="1"/>
                  </a:moveTo>
                  <a:cubicBezTo>
                    <a:pt x="864" y="1"/>
                    <a:pt x="849" y="11"/>
                    <a:pt x="846" y="33"/>
                  </a:cubicBezTo>
                  <a:lnTo>
                    <a:pt x="796" y="231"/>
                  </a:lnTo>
                  <a:cubicBezTo>
                    <a:pt x="705" y="632"/>
                    <a:pt x="437" y="963"/>
                    <a:pt x="64" y="1132"/>
                  </a:cubicBezTo>
                  <a:lnTo>
                    <a:pt x="29" y="1146"/>
                  </a:lnTo>
                  <a:cubicBezTo>
                    <a:pt x="1" y="1160"/>
                    <a:pt x="1" y="1209"/>
                    <a:pt x="36" y="1216"/>
                  </a:cubicBezTo>
                  <a:cubicBezTo>
                    <a:pt x="444" y="1343"/>
                    <a:pt x="761" y="1653"/>
                    <a:pt x="895" y="2054"/>
                  </a:cubicBezTo>
                  <a:lnTo>
                    <a:pt x="958" y="2244"/>
                  </a:lnTo>
                  <a:cubicBezTo>
                    <a:pt x="962" y="2261"/>
                    <a:pt x="976" y="2270"/>
                    <a:pt x="991" y="2270"/>
                  </a:cubicBezTo>
                  <a:cubicBezTo>
                    <a:pt x="1008" y="2270"/>
                    <a:pt x="1025" y="2259"/>
                    <a:pt x="1029" y="2237"/>
                  </a:cubicBezTo>
                  <a:lnTo>
                    <a:pt x="1071" y="2047"/>
                  </a:lnTo>
                  <a:cubicBezTo>
                    <a:pt x="1162" y="1632"/>
                    <a:pt x="1451" y="1294"/>
                    <a:pt x="1838" y="1125"/>
                  </a:cubicBezTo>
                  <a:cubicBezTo>
                    <a:pt x="1874" y="1111"/>
                    <a:pt x="1874" y="1069"/>
                    <a:pt x="1838" y="1054"/>
                  </a:cubicBezTo>
                  <a:lnTo>
                    <a:pt x="1803" y="1040"/>
                  </a:lnTo>
                  <a:cubicBezTo>
                    <a:pt x="1416" y="914"/>
                    <a:pt x="1113" y="611"/>
                    <a:pt x="979" y="224"/>
                  </a:cubicBezTo>
                  <a:lnTo>
                    <a:pt x="916" y="26"/>
                  </a:lnTo>
                  <a:cubicBezTo>
                    <a:pt x="909" y="10"/>
                    <a:pt x="894" y="1"/>
                    <a:pt x="8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108" name="Google Shape;108;p53"/>
            <p:cNvSpPr/>
            <p:nvPr/>
          </p:nvSpPr>
          <p:spPr>
            <a:xfrm>
              <a:off x="554245" y="4555510"/>
              <a:ext cx="145207" cy="175968"/>
            </a:xfrm>
            <a:custGeom>
              <a:rect b="b" l="l" r="r" t="t"/>
              <a:pathLst>
                <a:path extrusionOk="0" h="2271" w="1874">
                  <a:moveTo>
                    <a:pt x="902" y="1"/>
                  </a:moveTo>
                  <a:cubicBezTo>
                    <a:pt x="886" y="1"/>
                    <a:pt x="871" y="11"/>
                    <a:pt x="867" y="33"/>
                  </a:cubicBezTo>
                  <a:lnTo>
                    <a:pt x="818" y="230"/>
                  </a:lnTo>
                  <a:cubicBezTo>
                    <a:pt x="719" y="625"/>
                    <a:pt x="445" y="956"/>
                    <a:pt x="64" y="1118"/>
                  </a:cubicBezTo>
                  <a:lnTo>
                    <a:pt x="29" y="1132"/>
                  </a:lnTo>
                  <a:cubicBezTo>
                    <a:pt x="1" y="1146"/>
                    <a:pt x="1" y="1188"/>
                    <a:pt x="36" y="1202"/>
                  </a:cubicBezTo>
                  <a:cubicBezTo>
                    <a:pt x="437" y="1336"/>
                    <a:pt x="754" y="1653"/>
                    <a:pt x="881" y="2054"/>
                  </a:cubicBezTo>
                  <a:lnTo>
                    <a:pt x="937" y="2244"/>
                  </a:lnTo>
                  <a:cubicBezTo>
                    <a:pt x="944" y="2262"/>
                    <a:pt x="960" y="2271"/>
                    <a:pt x="976" y="2271"/>
                  </a:cubicBezTo>
                  <a:cubicBezTo>
                    <a:pt x="992" y="2271"/>
                    <a:pt x="1008" y="2262"/>
                    <a:pt x="1015" y="2244"/>
                  </a:cubicBezTo>
                  <a:lnTo>
                    <a:pt x="1057" y="2047"/>
                  </a:lnTo>
                  <a:cubicBezTo>
                    <a:pt x="1156" y="1639"/>
                    <a:pt x="1444" y="1301"/>
                    <a:pt x="1846" y="1139"/>
                  </a:cubicBezTo>
                  <a:cubicBezTo>
                    <a:pt x="1874" y="1125"/>
                    <a:pt x="1874" y="1082"/>
                    <a:pt x="1839" y="1068"/>
                  </a:cubicBezTo>
                  <a:lnTo>
                    <a:pt x="1803" y="1054"/>
                  </a:lnTo>
                  <a:cubicBezTo>
                    <a:pt x="1423" y="920"/>
                    <a:pt x="1120" y="611"/>
                    <a:pt x="1001" y="223"/>
                  </a:cubicBezTo>
                  <a:lnTo>
                    <a:pt x="937" y="26"/>
                  </a:lnTo>
                  <a:cubicBezTo>
                    <a:pt x="931" y="9"/>
                    <a:pt x="916" y="1"/>
                    <a:pt x="90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109" name="Google Shape;109;p53"/>
            <p:cNvSpPr/>
            <p:nvPr/>
          </p:nvSpPr>
          <p:spPr>
            <a:xfrm>
              <a:off x="1962982" y="4774014"/>
              <a:ext cx="85156" cy="103133"/>
            </a:xfrm>
            <a:custGeom>
              <a:rect b="b" l="l" r="r" t="t"/>
              <a:pathLst>
                <a:path extrusionOk="0" h="1331" w="1099">
                  <a:moveTo>
                    <a:pt x="516" y="1"/>
                  </a:moveTo>
                  <a:cubicBezTo>
                    <a:pt x="507" y="1"/>
                    <a:pt x="497" y="8"/>
                    <a:pt x="493" y="23"/>
                  </a:cubicBezTo>
                  <a:lnTo>
                    <a:pt x="465" y="135"/>
                  </a:lnTo>
                  <a:cubicBezTo>
                    <a:pt x="416" y="368"/>
                    <a:pt x="254" y="565"/>
                    <a:pt x="35" y="663"/>
                  </a:cubicBezTo>
                  <a:lnTo>
                    <a:pt x="14" y="670"/>
                  </a:lnTo>
                  <a:cubicBezTo>
                    <a:pt x="0" y="684"/>
                    <a:pt x="0" y="706"/>
                    <a:pt x="21" y="713"/>
                  </a:cubicBezTo>
                  <a:cubicBezTo>
                    <a:pt x="261" y="790"/>
                    <a:pt x="444" y="973"/>
                    <a:pt x="521" y="1206"/>
                  </a:cubicBezTo>
                  <a:lnTo>
                    <a:pt x="556" y="1318"/>
                  </a:lnTo>
                  <a:cubicBezTo>
                    <a:pt x="559" y="1327"/>
                    <a:pt x="567" y="1331"/>
                    <a:pt x="576" y="1331"/>
                  </a:cubicBezTo>
                  <a:cubicBezTo>
                    <a:pt x="588" y="1331"/>
                    <a:pt x="602" y="1323"/>
                    <a:pt x="606" y="1311"/>
                  </a:cubicBezTo>
                  <a:lnTo>
                    <a:pt x="627" y="1198"/>
                  </a:lnTo>
                  <a:cubicBezTo>
                    <a:pt x="683" y="959"/>
                    <a:pt x="845" y="755"/>
                    <a:pt x="1077" y="663"/>
                  </a:cubicBezTo>
                  <a:cubicBezTo>
                    <a:pt x="1099" y="656"/>
                    <a:pt x="1099" y="628"/>
                    <a:pt x="1077" y="621"/>
                  </a:cubicBezTo>
                  <a:lnTo>
                    <a:pt x="1056" y="614"/>
                  </a:lnTo>
                  <a:cubicBezTo>
                    <a:pt x="831" y="537"/>
                    <a:pt x="648" y="361"/>
                    <a:pt x="577" y="135"/>
                  </a:cubicBezTo>
                  <a:lnTo>
                    <a:pt x="535" y="16"/>
                  </a:lnTo>
                  <a:cubicBezTo>
                    <a:pt x="532" y="6"/>
                    <a:pt x="524" y="1"/>
                    <a:pt x="51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110" name="Google Shape;110;p53"/>
            <p:cNvSpPr/>
            <p:nvPr/>
          </p:nvSpPr>
          <p:spPr>
            <a:xfrm>
              <a:off x="5300218" y="4737674"/>
              <a:ext cx="85233" cy="103133"/>
            </a:xfrm>
            <a:custGeom>
              <a:rect b="b" l="l" r="r" t="t"/>
              <a:pathLst>
                <a:path extrusionOk="0" h="1331" w="1100">
                  <a:moveTo>
                    <a:pt x="519" y="0"/>
                  </a:moveTo>
                  <a:cubicBezTo>
                    <a:pt x="509" y="0"/>
                    <a:pt x="498" y="8"/>
                    <a:pt x="494" y="20"/>
                  </a:cubicBezTo>
                  <a:lnTo>
                    <a:pt x="465" y="133"/>
                  </a:lnTo>
                  <a:cubicBezTo>
                    <a:pt x="416" y="365"/>
                    <a:pt x="254" y="562"/>
                    <a:pt x="36" y="661"/>
                  </a:cubicBezTo>
                  <a:lnTo>
                    <a:pt x="15" y="668"/>
                  </a:lnTo>
                  <a:cubicBezTo>
                    <a:pt x="1" y="682"/>
                    <a:pt x="1" y="710"/>
                    <a:pt x="22" y="710"/>
                  </a:cubicBezTo>
                  <a:cubicBezTo>
                    <a:pt x="254" y="787"/>
                    <a:pt x="444" y="970"/>
                    <a:pt x="522" y="1203"/>
                  </a:cubicBezTo>
                  <a:lnTo>
                    <a:pt x="557" y="1315"/>
                  </a:lnTo>
                  <a:cubicBezTo>
                    <a:pt x="560" y="1325"/>
                    <a:pt x="570" y="1330"/>
                    <a:pt x="579" y="1330"/>
                  </a:cubicBezTo>
                  <a:cubicBezTo>
                    <a:pt x="589" y="1330"/>
                    <a:pt x="599" y="1323"/>
                    <a:pt x="599" y="1308"/>
                  </a:cubicBezTo>
                  <a:lnTo>
                    <a:pt x="627" y="1203"/>
                  </a:lnTo>
                  <a:cubicBezTo>
                    <a:pt x="677" y="956"/>
                    <a:pt x="846" y="759"/>
                    <a:pt x="1078" y="661"/>
                  </a:cubicBezTo>
                  <a:cubicBezTo>
                    <a:pt x="1099" y="654"/>
                    <a:pt x="1092" y="625"/>
                    <a:pt x="1078" y="618"/>
                  </a:cubicBezTo>
                  <a:lnTo>
                    <a:pt x="1057" y="611"/>
                  </a:lnTo>
                  <a:cubicBezTo>
                    <a:pt x="824" y="534"/>
                    <a:pt x="648" y="358"/>
                    <a:pt x="571" y="133"/>
                  </a:cubicBezTo>
                  <a:lnTo>
                    <a:pt x="536" y="13"/>
                  </a:lnTo>
                  <a:cubicBezTo>
                    <a:pt x="533" y="4"/>
                    <a:pt x="526" y="0"/>
                    <a:pt x="51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111" name="Google Shape;111;p53"/>
            <p:cNvSpPr/>
            <p:nvPr/>
          </p:nvSpPr>
          <p:spPr>
            <a:xfrm>
              <a:off x="8659848" y="4432465"/>
              <a:ext cx="85234" cy="103210"/>
            </a:xfrm>
            <a:custGeom>
              <a:rect b="b" l="l" r="r" t="t"/>
              <a:pathLst>
                <a:path extrusionOk="0" h="1332" w="1100">
                  <a:moveTo>
                    <a:pt x="515" y="0"/>
                  </a:moveTo>
                  <a:cubicBezTo>
                    <a:pt x="506" y="0"/>
                    <a:pt x="497" y="5"/>
                    <a:pt x="494" y="16"/>
                  </a:cubicBezTo>
                  <a:lnTo>
                    <a:pt x="473" y="136"/>
                  </a:lnTo>
                  <a:cubicBezTo>
                    <a:pt x="416" y="368"/>
                    <a:pt x="261" y="565"/>
                    <a:pt x="43" y="664"/>
                  </a:cubicBezTo>
                  <a:lnTo>
                    <a:pt x="22" y="671"/>
                  </a:lnTo>
                  <a:cubicBezTo>
                    <a:pt x="1" y="678"/>
                    <a:pt x="1" y="706"/>
                    <a:pt x="22" y="713"/>
                  </a:cubicBezTo>
                  <a:cubicBezTo>
                    <a:pt x="261" y="783"/>
                    <a:pt x="452" y="973"/>
                    <a:pt x="522" y="1206"/>
                  </a:cubicBezTo>
                  <a:lnTo>
                    <a:pt x="564" y="1318"/>
                  </a:lnTo>
                  <a:cubicBezTo>
                    <a:pt x="567" y="1327"/>
                    <a:pt x="574" y="1331"/>
                    <a:pt x="581" y="1331"/>
                  </a:cubicBezTo>
                  <a:cubicBezTo>
                    <a:pt x="591" y="1331"/>
                    <a:pt x="602" y="1324"/>
                    <a:pt x="606" y="1311"/>
                  </a:cubicBezTo>
                  <a:lnTo>
                    <a:pt x="628" y="1199"/>
                  </a:lnTo>
                  <a:cubicBezTo>
                    <a:pt x="684" y="959"/>
                    <a:pt x="853" y="755"/>
                    <a:pt x="1078" y="664"/>
                  </a:cubicBezTo>
                  <a:cubicBezTo>
                    <a:pt x="1099" y="650"/>
                    <a:pt x="1099" y="628"/>
                    <a:pt x="1078" y="621"/>
                  </a:cubicBezTo>
                  <a:lnTo>
                    <a:pt x="1057" y="614"/>
                  </a:lnTo>
                  <a:cubicBezTo>
                    <a:pt x="832" y="537"/>
                    <a:pt x="656" y="354"/>
                    <a:pt x="578" y="129"/>
                  </a:cubicBezTo>
                  <a:lnTo>
                    <a:pt x="536" y="16"/>
                  </a:lnTo>
                  <a:cubicBezTo>
                    <a:pt x="533" y="5"/>
                    <a:pt x="524" y="0"/>
                    <a:pt x="51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112" name="Google Shape;112;p53"/>
            <p:cNvSpPr/>
            <p:nvPr/>
          </p:nvSpPr>
          <p:spPr>
            <a:xfrm>
              <a:off x="8241977" y="237256"/>
              <a:ext cx="85156" cy="103133"/>
            </a:xfrm>
            <a:custGeom>
              <a:rect b="b" l="l" r="r" t="t"/>
              <a:pathLst>
                <a:path extrusionOk="0" h="1331" w="1099">
                  <a:moveTo>
                    <a:pt x="524" y="1"/>
                  </a:moveTo>
                  <a:cubicBezTo>
                    <a:pt x="512" y="1"/>
                    <a:pt x="500" y="8"/>
                    <a:pt x="500" y="20"/>
                  </a:cubicBezTo>
                  <a:lnTo>
                    <a:pt x="472" y="133"/>
                  </a:lnTo>
                  <a:cubicBezTo>
                    <a:pt x="416" y="365"/>
                    <a:pt x="261" y="563"/>
                    <a:pt x="43" y="661"/>
                  </a:cubicBezTo>
                  <a:lnTo>
                    <a:pt x="22" y="668"/>
                  </a:lnTo>
                  <a:cubicBezTo>
                    <a:pt x="0" y="682"/>
                    <a:pt x="0" y="703"/>
                    <a:pt x="22" y="710"/>
                  </a:cubicBezTo>
                  <a:cubicBezTo>
                    <a:pt x="261" y="788"/>
                    <a:pt x="451" y="971"/>
                    <a:pt x="529" y="1203"/>
                  </a:cubicBezTo>
                  <a:lnTo>
                    <a:pt x="564" y="1316"/>
                  </a:lnTo>
                  <a:cubicBezTo>
                    <a:pt x="567" y="1326"/>
                    <a:pt x="575" y="1331"/>
                    <a:pt x="583" y="1331"/>
                  </a:cubicBezTo>
                  <a:cubicBezTo>
                    <a:pt x="592" y="1331"/>
                    <a:pt x="602" y="1324"/>
                    <a:pt x="606" y="1309"/>
                  </a:cubicBezTo>
                  <a:lnTo>
                    <a:pt x="627" y="1196"/>
                  </a:lnTo>
                  <a:cubicBezTo>
                    <a:pt x="683" y="957"/>
                    <a:pt x="852" y="753"/>
                    <a:pt x="1078" y="661"/>
                  </a:cubicBezTo>
                  <a:cubicBezTo>
                    <a:pt x="1099" y="654"/>
                    <a:pt x="1099" y="626"/>
                    <a:pt x="1078" y="619"/>
                  </a:cubicBezTo>
                  <a:lnTo>
                    <a:pt x="1057" y="612"/>
                  </a:lnTo>
                  <a:cubicBezTo>
                    <a:pt x="831" y="534"/>
                    <a:pt x="655" y="358"/>
                    <a:pt x="578" y="133"/>
                  </a:cubicBezTo>
                  <a:lnTo>
                    <a:pt x="543" y="13"/>
                  </a:lnTo>
                  <a:cubicBezTo>
                    <a:pt x="540" y="4"/>
                    <a:pt x="532" y="1"/>
                    <a:pt x="52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113" name="Google Shape;113;p53"/>
            <p:cNvSpPr/>
            <p:nvPr/>
          </p:nvSpPr>
          <p:spPr>
            <a:xfrm>
              <a:off x="1962982" y="139393"/>
              <a:ext cx="85156" cy="103442"/>
            </a:xfrm>
            <a:custGeom>
              <a:rect b="b" l="l" r="r" t="t"/>
              <a:pathLst>
                <a:path extrusionOk="0" h="1335" w="1099">
                  <a:moveTo>
                    <a:pt x="552" y="0"/>
                  </a:moveTo>
                  <a:cubicBezTo>
                    <a:pt x="542" y="0"/>
                    <a:pt x="532" y="5"/>
                    <a:pt x="528" y="16"/>
                  </a:cubicBezTo>
                  <a:lnTo>
                    <a:pt x="500" y="136"/>
                  </a:lnTo>
                  <a:cubicBezTo>
                    <a:pt x="430" y="361"/>
                    <a:pt x="261" y="551"/>
                    <a:pt x="42" y="636"/>
                  </a:cubicBezTo>
                  <a:lnTo>
                    <a:pt x="21" y="643"/>
                  </a:lnTo>
                  <a:cubicBezTo>
                    <a:pt x="0" y="650"/>
                    <a:pt x="0" y="678"/>
                    <a:pt x="21" y="685"/>
                  </a:cubicBezTo>
                  <a:cubicBezTo>
                    <a:pt x="254" y="769"/>
                    <a:pt x="430" y="967"/>
                    <a:pt x="493" y="1206"/>
                  </a:cubicBezTo>
                  <a:lnTo>
                    <a:pt x="521" y="1319"/>
                  </a:lnTo>
                  <a:cubicBezTo>
                    <a:pt x="525" y="1329"/>
                    <a:pt x="535" y="1334"/>
                    <a:pt x="545" y="1334"/>
                  </a:cubicBezTo>
                  <a:cubicBezTo>
                    <a:pt x="555" y="1334"/>
                    <a:pt x="563" y="1329"/>
                    <a:pt x="563" y="1319"/>
                  </a:cubicBezTo>
                  <a:lnTo>
                    <a:pt x="599" y="1206"/>
                  </a:lnTo>
                  <a:cubicBezTo>
                    <a:pt x="662" y="967"/>
                    <a:pt x="845" y="776"/>
                    <a:pt x="1077" y="692"/>
                  </a:cubicBezTo>
                  <a:cubicBezTo>
                    <a:pt x="1099" y="685"/>
                    <a:pt x="1099" y="657"/>
                    <a:pt x="1077" y="650"/>
                  </a:cubicBezTo>
                  <a:lnTo>
                    <a:pt x="1056" y="643"/>
                  </a:lnTo>
                  <a:cubicBezTo>
                    <a:pt x="838" y="551"/>
                    <a:pt x="669" y="368"/>
                    <a:pt x="606" y="136"/>
                  </a:cubicBezTo>
                  <a:lnTo>
                    <a:pt x="570" y="16"/>
                  </a:lnTo>
                  <a:cubicBezTo>
                    <a:pt x="570" y="5"/>
                    <a:pt x="562" y="0"/>
                    <a:pt x="5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114" name="Google Shape;114;p53"/>
            <p:cNvSpPr/>
            <p:nvPr/>
          </p:nvSpPr>
          <p:spPr>
            <a:xfrm>
              <a:off x="512248" y="464516"/>
              <a:ext cx="85234" cy="103365"/>
            </a:xfrm>
            <a:custGeom>
              <a:rect b="b" l="l" r="r" t="t"/>
              <a:pathLst>
                <a:path extrusionOk="0" h="1334" w="1100">
                  <a:moveTo>
                    <a:pt x="557" y="1"/>
                  </a:moveTo>
                  <a:cubicBezTo>
                    <a:pt x="548" y="1"/>
                    <a:pt x="539" y="6"/>
                    <a:pt x="536" y="16"/>
                  </a:cubicBezTo>
                  <a:lnTo>
                    <a:pt x="501" y="136"/>
                  </a:lnTo>
                  <a:cubicBezTo>
                    <a:pt x="437" y="361"/>
                    <a:pt x="268" y="545"/>
                    <a:pt x="43" y="636"/>
                  </a:cubicBezTo>
                  <a:lnTo>
                    <a:pt x="22" y="643"/>
                  </a:lnTo>
                  <a:cubicBezTo>
                    <a:pt x="1" y="650"/>
                    <a:pt x="1" y="678"/>
                    <a:pt x="22" y="685"/>
                  </a:cubicBezTo>
                  <a:cubicBezTo>
                    <a:pt x="254" y="770"/>
                    <a:pt x="430" y="967"/>
                    <a:pt x="494" y="1206"/>
                  </a:cubicBezTo>
                  <a:lnTo>
                    <a:pt x="529" y="1312"/>
                  </a:lnTo>
                  <a:cubicBezTo>
                    <a:pt x="529" y="1326"/>
                    <a:pt x="538" y="1333"/>
                    <a:pt x="547" y="1333"/>
                  </a:cubicBezTo>
                  <a:cubicBezTo>
                    <a:pt x="557" y="1333"/>
                    <a:pt x="568" y="1326"/>
                    <a:pt x="571" y="1312"/>
                  </a:cubicBezTo>
                  <a:lnTo>
                    <a:pt x="599" y="1206"/>
                  </a:lnTo>
                  <a:cubicBezTo>
                    <a:pt x="670" y="967"/>
                    <a:pt x="846" y="777"/>
                    <a:pt x="1078" y="692"/>
                  </a:cubicBezTo>
                  <a:cubicBezTo>
                    <a:pt x="1099" y="685"/>
                    <a:pt x="1099" y="657"/>
                    <a:pt x="1078" y="650"/>
                  </a:cubicBezTo>
                  <a:lnTo>
                    <a:pt x="1057" y="643"/>
                  </a:lnTo>
                  <a:cubicBezTo>
                    <a:pt x="839" y="552"/>
                    <a:pt x="670" y="361"/>
                    <a:pt x="606" y="136"/>
                  </a:cubicBezTo>
                  <a:lnTo>
                    <a:pt x="578" y="16"/>
                  </a:lnTo>
                  <a:cubicBezTo>
                    <a:pt x="575" y="6"/>
                    <a:pt x="566" y="1"/>
                    <a:pt x="55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grpSp>
      <p:sp>
        <p:nvSpPr>
          <p:cNvPr id="115" name="Google Shape;115;p53"/>
          <p:cNvSpPr txBox="1"/>
          <p:nvPr>
            <p:ph type="title"/>
          </p:nvPr>
        </p:nvSpPr>
        <p:spPr>
          <a:xfrm>
            <a:off x="960000" y="829056"/>
            <a:ext cx="10272000" cy="792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4A452A"/>
              </a:buClr>
              <a:buSzPts val="3000"/>
              <a:buFont typeface="Arial"/>
              <a:buNone/>
              <a:defRPr/>
            </a:lvl1pPr>
            <a:lvl2pPr lvl="1" algn="l">
              <a:lnSpc>
                <a:spcPct val="100000"/>
              </a:lnSpc>
              <a:spcBef>
                <a:spcPts val="0"/>
              </a:spcBef>
              <a:spcAft>
                <a:spcPts val="0"/>
              </a:spcAft>
              <a:buClr>
                <a:srgbClr val="4A452A"/>
              </a:buClr>
              <a:buSzPts val="3000"/>
              <a:buFont typeface="Arial"/>
              <a:buNone/>
              <a:defRPr/>
            </a:lvl2pPr>
            <a:lvl3pPr lvl="2" algn="l">
              <a:lnSpc>
                <a:spcPct val="100000"/>
              </a:lnSpc>
              <a:spcBef>
                <a:spcPts val="0"/>
              </a:spcBef>
              <a:spcAft>
                <a:spcPts val="0"/>
              </a:spcAft>
              <a:buClr>
                <a:srgbClr val="4A452A"/>
              </a:buClr>
              <a:buSzPts val="3000"/>
              <a:buFont typeface="Arial"/>
              <a:buNone/>
              <a:defRPr/>
            </a:lvl3pPr>
            <a:lvl4pPr lvl="3" algn="l">
              <a:lnSpc>
                <a:spcPct val="100000"/>
              </a:lnSpc>
              <a:spcBef>
                <a:spcPts val="0"/>
              </a:spcBef>
              <a:spcAft>
                <a:spcPts val="0"/>
              </a:spcAft>
              <a:buClr>
                <a:srgbClr val="4A452A"/>
              </a:buClr>
              <a:buSzPts val="3000"/>
              <a:buFont typeface="Arial"/>
              <a:buNone/>
              <a:defRPr/>
            </a:lvl4pPr>
            <a:lvl5pPr lvl="4" algn="l">
              <a:lnSpc>
                <a:spcPct val="100000"/>
              </a:lnSpc>
              <a:spcBef>
                <a:spcPts val="0"/>
              </a:spcBef>
              <a:spcAft>
                <a:spcPts val="0"/>
              </a:spcAft>
              <a:buClr>
                <a:srgbClr val="4A452A"/>
              </a:buClr>
              <a:buSzPts val="3000"/>
              <a:buFont typeface="Arial"/>
              <a:buNone/>
              <a:defRPr/>
            </a:lvl5pPr>
            <a:lvl6pPr lvl="5" algn="l">
              <a:lnSpc>
                <a:spcPct val="100000"/>
              </a:lnSpc>
              <a:spcBef>
                <a:spcPts val="0"/>
              </a:spcBef>
              <a:spcAft>
                <a:spcPts val="0"/>
              </a:spcAft>
              <a:buClr>
                <a:srgbClr val="4A452A"/>
              </a:buClr>
              <a:buSzPts val="3000"/>
              <a:buFont typeface="Arial"/>
              <a:buNone/>
              <a:defRPr/>
            </a:lvl6pPr>
            <a:lvl7pPr lvl="6" algn="l">
              <a:lnSpc>
                <a:spcPct val="100000"/>
              </a:lnSpc>
              <a:spcBef>
                <a:spcPts val="0"/>
              </a:spcBef>
              <a:spcAft>
                <a:spcPts val="0"/>
              </a:spcAft>
              <a:buClr>
                <a:srgbClr val="4A452A"/>
              </a:buClr>
              <a:buSzPts val="3000"/>
              <a:buFont typeface="Arial"/>
              <a:buNone/>
              <a:defRPr/>
            </a:lvl7pPr>
            <a:lvl8pPr lvl="7" algn="l">
              <a:lnSpc>
                <a:spcPct val="100000"/>
              </a:lnSpc>
              <a:spcBef>
                <a:spcPts val="0"/>
              </a:spcBef>
              <a:spcAft>
                <a:spcPts val="0"/>
              </a:spcAft>
              <a:buClr>
                <a:srgbClr val="4A452A"/>
              </a:buClr>
              <a:buSzPts val="3000"/>
              <a:buFont typeface="Arial"/>
              <a:buNone/>
              <a:defRPr/>
            </a:lvl8pPr>
            <a:lvl9pPr lvl="8" algn="l">
              <a:lnSpc>
                <a:spcPct val="100000"/>
              </a:lnSpc>
              <a:spcBef>
                <a:spcPts val="0"/>
              </a:spcBef>
              <a:spcAft>
                <a:spcPts val="0"/>
              </a:spcAft>
              <a:buClr>
                <a:srgbClr val="4A452A"/>
              </a:buClr>
              <a:buSzPts val="3000"/>
              <a:buFont typeface="Arial"/>
              <a:buNone/>
              <a:defRPr/>
            </a:lvl9pPr>
          </a:lstStyle>
          <a:p/>
        </p:txBody>
      </p:sp>
      <p:sp>
        <p:nvSpPr>
          <p:cNvPr id="116" name="Google Shape;116;p53"/>
          <p:cNvSpPr txBox="1"/>
          <p:nvPr>
            <p:ph idx="1" type="subTitle"/>
          </p:nvPr>
        </p:nvSpPr>
        <p:spPr>
          <a:xfrm>
            <a:off x="2938400" y="2123900"/>
            <a:ext cx="8332400" cy="8020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Clr>
                <a:srgbClr val="4A452A"/>
              </a:buClr>
              <a:buSzPts val="1400"/>
              <a:buNone/>
              <a:defRPr sz="1867"/>
            </a:lvl1pPr>
            <a:lvl2pPr lvl="1" algn="l">
              <a:lnSpc>
                <a:spcPct val="100000"/>
              </a:lnSpc>
              <a:spcBef>
                <a:spcPts val="0"/>
              </a:spcBef>
              <a:spcAft>
                <a:spcPts val="0"/>
              </a:spcAft>
              <a:buClr>
                <a:srgbClr val="4A452A"/>
              </a:buClr>
              <a:buSzPts val="1400"/>
              <a:buNone/>
              <a:defRPr/>
            </a:lvl2pPr>
            <a:lvl3pPr lvl="2" algn="l">
              <a:lnSpc>
                <a:spcPct val="100000"/>
              </a:lnSpc>
              <a:spcBef>
                <a:spcPts val="2133"/>
              </a:spcBef>
              <a:spcAft>
                <a:spcPts val="0"/>
              </a:spcAft>
              <a:buClr>
                <a:srgbClr val="4A452A"/>
              </a:buClr>
              <a:buSzPts val="1400"/>
              <a:buNone/>
              <a:defRPr/>
            </a:lvl3pPr>
            <a:lvl4pPr lvl="3" algn="l">
              <a:lnSpc>
                <a:spcPct val="100000"/>
              </a:lnSpc>
              <a:spcBef>
                <a:spcPts val="2133"/>
              </a:spcBef>
              <a:spcAft>
                <a:spcPts val="0"/>
              </a:spcAft>
              <a:buClr>
                <a:srgbClr val="4A452A"/>
              </a:buClr>
              <a:buSzPts val="1400"/>
              <a:buNone/>
              <a:defRPr/>
            </a:lvl4pPr>
            <a:lvl5pPr lvl="4" algn="l">
              <a:lnSpc>
                <a:spcPct val="100000"/>
              </a:lnSpc>
              <a:spcBef>
                <a:spcPts val="2133"/>
              </a:spcBef>
              <a:spcAft>
                <a:spcPts val="0"/>
              </a:spcAft>
              <a:buClr>
                <a:srgbClr val="4A452A"/>
              </a:buClr>
              <a:buSzPts val="1400"/>
              <a:buNone/>
              <a:defRPr/>
            </a:lvl5pPr>
            <a:lvl6pPr lvl="5" algn="l">
              <a:lnSpc>
                <a:spcPct val="100000"/>
              </a:lnSpc>
              <a:spcBef>
                <a:spcPts val="2133"/>
              </a:spcBef>
              <a:spcAft>
                <a:spcPts val="0"/>
              </a:spcAft>
              <a:buClr>
                <a:schemeClr val="dk1"/>
              </a:buClr>
              <a:buSzPts val="1400"/>
              <a:buNone/>
              <a:defRPr/>
            </a:lvl6pPr>
            <a:lvl7pPr lvl="6" algn="l">
              <a:lnSpc>
                <a:spcPct val="100000"/>
              </a:lnSpc>
              <a:spcBef>
                <a:spcPts val="2133"/>
              </a:spcBef>
              <a:spcAft>
                <a:spcPts val="0"/>
              </a:spcAft>
              <a:buClr>
                <a:schemeClr val="dk1"/>
              </a:buClr>
              <a:buSzPts val="1400"/>
              <a:buNone/>
              <a:defRPr/>
            </a:lvl7pPr>
            <a:lvl8pPr lvl="7" algn="l">
              <a:lnSpc>
                <a:spcPct val="100000"/>
              </a:lnSpc>
              <a:spcBef>
                <a:spcPts val="2133"/>
              </a:spcBef>
              <a:spcAft>
                <a:spcPts val="0"/>
              </a:spcAft>
              <a:buClr>
                <a:schemeClr val="dk1"/>
              </a:buClr>
              <a:buSzPts val="1400"/>
              <a:buNone/>
              <a:defRPr/>
            </a:lvl8pPr>
            <a:lvl9pPr lvl="8" algn="l">
              <a:lnSpc>
                <a:spcPct val="100000"/>
              </a:lnSpc>
              <a:spcBef>
                <a:spcPts val="2133"/>
              </a:spcBef>
              <a:spcAft>
                <a:spcPts val="2133"/>
              </a:spcAft>
              <a:buClr>
                <a:schemeClr val="dk1"/>
              </a:buClr>
              <a:buSzPts val="1400"/>
              <a:buNone/>
              <a:defRPr/>
            </a:lvl9pPr>
          </a:lstStyle>
          <a:p/>
        </p:txBody>
      </p:sp>
      <p:sp>
        <p:nvSpPr>
          <p:cNvPr id="117" name="Google Shape;117;p53"/>
          <p:cNvSpPr txBox="1"/>
          <p:nvPr>
            <p:ph idx="2" type="subTitle"/>
          </p:nvPr>
        </p:nvSpPr>
        <p:spPr>
          <a:xfrm>
            <a:off x="2938400" y="3573000"/>
            <a:ext cx="8332400" cy="70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Clr>
                <a:srgbClr val="4A452A"/>
              </a:buClr>
              <a:buSzPts val="1400"/>
              <a:buNone/>
              <a:defRPr sz="1867"/>
            </a:lvl1pPr>
            <a:lvl2pPr lvl="1" algn="l">
              <a:lnSpc>
                <a:spcPct val="100000"/>
              </a:lnSpc>
              <a:spcBef>
                <a:spcPts val="0"/>
              </a:spcBef>
              <a:spcAft>
                <a:spcPts val="0"/>
              </a:spcAft>
              <a:buClr>
                <a:srgbClr val="4A452A"/>
              </a:buClr>
              <a:buSzPts val="1400"/>
              <a:buNone/>
              <a:defRPr/>
            </a:lvl2pPr>
            <a:lvl3pPr lvl="2" algn="l">
              <a:lnSpc>
                <a:spcPct val="100000"/>
              </a:lnSpc>
              <a:spcBef>
                <a:spcPts val="2133"/>
              </a:spcBef>
              <a:spcAft>
                <a:spcPts val="0"/>
              </a:spcAft>
              <a:buClr>
                <a:srgbClr val="4A452A"/>
              </a:buClr>
              <a:buSzPts val="1400"/>
              <a:buNone/>
              <a:defRPr/>
            </a:lvl3pPr>
            <a:lvl4pPr lvl="3" algn="l">
              <a:lnSpc>
                <a:spcPct val="100000"/>
              </a:lnSpc>
              <a:spcBef>
                <a:spcPts val="2133"/>
              </a:spcBef>
              <a:spcAft>
                <a:spcPts val="0"/>
              </a:spcAft>
              <a:buClr>
                <a:srgbClr val="4A452A"/>
              </a:buClr>
              <a:buSzPts val="1400"/>
              <a:buNone/>
              <a:defRPr/>
            </a:lvl4pPr>
            <a:lvl5pPr lvl="4" algn="l">
              <a:lnSpc>
                <a:spcPct val="100000"/>
              </a:lnSpc>
              <a:spcBef>
                <a:spcPts val="2133"/>
              </a:spcBef>
              <a:spcAft>
                <a:spcPts val="0"/>
              </a:spcAft>
              <a:buClr>
                <a:srgbClr val="4A452A"/>
              </a:buClr>
              <a:buSzPts val="1400"/>
              <a:buNone/>
              <a:defRPr/>
            </a:lvl5pPr>
            <a:lvl6pPr lvl="5" algn="l">
              <a:lnSpc>
                <a:spcPct val="100000"/>
              </a:lnSpc>
              <a:spcBef>
                <a:spcPts val="2133"/>
              </a:spcBef>
              <a:spcAft>
                <a:spcPts val="0"/>
              </a:spcAft>
              <a:buClr>
                <a:schemeClr val="dk1"/>
              </a:buClr>
              <a:buSzPts val="1400"/>
              <a:buNone/>
              <a:defRPr/>
            </a:lvl6pPr>
            <a:lvl7pPr lvl="6" algn="l">
              <a:lnSpc>
                <a:spcPct val="100000"/>
              </a:lnSpc>
              <a:spcBef>
                <a:spcPts val="2133"/>
              </a:spcBef>
              <a:spcAft>
                <a:spcPts val="0"/>
              </a:spcAft>
              <a:buClr>
                <a:schemeClr val="dk1"/>
              </a:buClr>
              <a:buSzPts val="1400"/>
              <a:buNone/>
              <a:defRPr/>
            </a:lvl7pPr>
            <a:lvl8pPr lvl="7" algn="l">
              <a:lnSpc>
                <a:spcPct val="100000"/>
              </a:lnSpc>
              <a:spcBef>
                <a:spcPts val="2133"/>
              </a:spcBef>
              <a:spcAft>
                <a:spcPts val="0"/>
              </a:spcAft>
              <a:buClr>
                <a:schemeClr val="dk1"/>
              </a:buClr>
              <a:buSzPts val="1400"/>
              <a:buNone/>
              <a:defRPr/>
            </a:lvl8pPr>
            <a:lvl9pPr lvl="8" algn="l">
              <a:lnSpc>
                <a:spcPct val="100000"/>
              </a:lnSpc>
              <a:spcBef>
                <a:spcPts val="2133"/>
              </a:spcBef>
              <a:spcAft>
                <a:spcPts val="2133"/>
              </a:spcAft>
              <a:buClr>
                <a:schemeClr val="dk1"/>
              </a:buClr>
              <a:buSzPts val="1400"/>
              <a:buNone/>
              <a:defRPr/>
            </a:lvl9pPr>
          </a:lstStyle>
          <a:p/>
        </p:txBody>
      </p:sp>
      <p:sp>
        <p:nvSpPr>
          <p:cNvPr id="118" name="Google Shape;118;p53"/>
          <p:cNvSpPr txBox="1"/>
          <p:nvPr>
            <p:ph idx="3" type="subTitle"/>
          </p:nvPr>
        </p:nvSpPr>
        <p:spPr>
          <a:xfrm>
            <a:off x="2938400" y="4923700"/>
            <a:ext cx="8332400" cy="70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Clr>
                <a:srgbClr val="4A452A"/>
              </a:buClr>
              <a:buSzPts val="1400"/>
              <a:buNone/>
              <a:defRPr sz="1867"/>
            </a:lvl1pPr>
            <a:lvl2pPr lvl="1" algn="l">
              <a:lnSpc>
                <a:spcPct val="100000"/>
              </a:lnSpc>
              <a:spcBef>
                <a:spcPts val="0"/>
              </a:spcBef>
              <a:spcAft>
                <a:spcPts val="0"/>
              </a:spcAft>
              <a:buClr>
                <a:srgbClr val="4A452A"/>
              </a:buClr>
              <a:buSzPts val="1400"/>
              <a:buNone/>
              <a:defRPr/>
            </a:lvl2pPr>
            <a:lvl3pPr lvl="2" algn="l">
              <a:lnSpc>
                <a:spcPct val="100000"/>
              </a:lnSpc>
              <a:spcBef>
                <a:spcPts val="2133"/>
              </a:spcBef>
              <a:spcAft>
                <a:spcPts val="0"/>
              </a:spcAft>
              <a:buClr>
                <a:srgbClr val="4A452A"/>
              </a:buClr>
              <a:buSzPts val="1400"/>
              <a:buNone/>
              <a:defRPr/>
            </a:lvl3pPr>
            <a:lvl4pPr lvl="3" algn="l">
              <a:lnSpc>
                <a:spcPct val="100000"/>
              </a:lnSpc>
              <a:spcBef>
                <a:spcPts val="2133"/>
              </a:spcBef>
              <a:spcAft>
                <a:spcPts val="0"/>
              </a:spcAft>
              <a:buClr>
                <a:srgbClr val="4A452A"/>
              </a:buClr>
              <a:buSzPts val="1400"/>
              <a:buNone/>
              <a:defRPr/>
            </a:lvl4pPr>
            <a:lvl5pPr lvl="4" algn="l">
              <a:lnSpc>
                <a:spcPct val="100000"/>
              </a:lnSpc>
              <a:spcBef>
                <a:spcPts val="2133"/>
              </a:spcBef>
              <a:spcAft>
                <a:spcPts val="0"/>
              </a:spcAft>
              <a:buClr>
                <a:srgbClr val="4A452A"/>
              </a:buClr>
              <a:buSzPts val="1400"/>
              <a:buNone/>
              <a:defRPr/>
            </a:lvl5pPr>
            <a:lvl6pPr lvl="5" algn="l">
              <a:lnSpc>
                <a:spcPct val="100000"/>
              </a:lnSpc>
              <a:spcBef>
                <a:spcPts val="2133"/>
              </a:spcBef>
              <a:spcAft>
                <a:spcPts val="0"/>
              </a:spcAft>
              <a:buClr>
                <a:schemeClr val="dk1"/>
              </a:buClr>
              <a:buSzPts val="1400"/>
              <a:buNone/>
              <a:defRPr/>
            </a:lvl6pPr>
            <a:lvl7pPr lvl="6" algn="l">
              <a:lnSpc>
                <a:spcPct val="100000"/>
              </a:lnSpc>
              <a:spcBef>
                <a:spcPts val="2133"/>
              </a:spcBef>
              <a:spcAft>
                <a:spcPts val="0"/>
              </a:spcAft>
              <a:buClr>
                <a:schemeClr val="dk1"/>
              </a:buClr>
              <a:buSzPts val="1400"/>
              <a:buNone/>
              <a:defRPr/>
            </a:lvl7pPr>
            <a:lvl8pPr lvl="7" algn="l">
              <a:lnSpc>
                <a:spcPct val="100000"/>
              </a:lnSpc>
              <a:spcBef>
                <a:spcPts val="2133"/>
              </a:spcBef>
              <a:spcAft>
                <a:spcPts val="0"/>
              </a:spcAft>
              <a:buClr>
                <a:schemeClr val="dk1"/>
              </a:buClr>
              <a:buSzPts val="1400"/>
              <a:buNone/>
              <a:defRPr/>
            </a:lvl8pPr>
            <a:lvl9pPr lvl="8" algn="l">
              <a:lnSpc>
                <a:spcPct val="100000"/>
              </a:lnSpc>
              <a:spcBef>
                <a:spcPts val="2133"/>
              </a:spcBef>
              <a:spcAft>
                <a:spcPts val="2133"/>
              </a:spcAft>
              <a:buClr>
                <a:schemeClr val="dk1"/>
              </a:buClr>
              <a:buSzPts val="1400"/>
              <a:buNone/>
              <a:defRPr/>
            </a:lvl9pPr>
          </a:lstStyle>
          <a:p/>
        </p:txBody>
      </p:sp>
      <p:sp>
        <p:nvSpPr>
          <p:cNvPr id="119" name="Google Shape;119;p53"/>
          <p:cNvSpPr txBox="1"/>
          <p:nvPr>
            <p:ph idx="4" type="subTitle"/>
          </p:nvPr>
        </p:nvSpPr>
        <p:spPr>
          <a:xfrm>
            <a:off x="2938400" y="1837100"/>
            <a:ext cx="8332400" cy="570000"/>
          </a:xfrm>
          <a:prstGeom prst="rect">
            <a:avLst/>
          </a:prstGeom>
          <a:noFill/>
          <a:ln>
            <a:noFill/>
          </a:ln>
        </p:spPr>
        <p:txBody>
          <a:bodyPr anchorCtr="0" anchor="b" bIns="91425" lIns="91425" spcFirstLastPara="1" rIns="91425" wrap="square" tIns="91425">
            <a:noAutofit/>
          </a:bodyPr>
          <a:lstStyle>
            <a:lvl1pPr lvl="0" algn="l">
              <a:lnSpc>
                <a:spcPct val="115000"/>
              </a:lnSpc>
              <a:spcBef>
                <a:spcPts val="0"/>
              </a:spcBef>
              <a:spcAft>
                <a:spcPts val="0"/>
              </a:spcAft>
              <a:buClr>
                <a:schemeClr val="accent1"/>
              </a:buClr>
              <a:buSzPts val="2600"/>
              <a:buFont typeface="Bebas Neue"/>
              <a:buNone/>
              <a:defRPr b="1" sz="2667">
                <a:solidFill>
                  <a:schemeClr val="accent1"/>
                </a:solidFill>
                <a:latin typeface="Anek Telugu"/>
                <a:ea typeface="Anek Telugu"/>
                <a:cs typeface="Anek Telugu"/>
                <a:sym typeface="Anek Telugu"/>
              </a:defRPr>
            </a:lvl1pPr>
            <a:lvl2pPr lvl="1" algn="l">
              <a:lnSpc>
                <a:spcPct val="100000"/>
              </a:lnSpc>
              <a:spcBef>
                <a:spcPts val="0"/>
              </a:spcBef>
              <a:spcAft>
                <a:spcPts val="0"/>
              </a:spcAft>
              <a:buClr>
                <a:srgbClr val="4A452A"/>
              </a:buClr>
              <a:buSzPts val="2600"/>
              <a:buFont typeface="Bebas Neue"/>
              <a:buNone/>
              <a:defRPr sz="3466">
                <a:latin typeface="Bebas Neue"/>
                <a:ea typeface="Bebas Neue"/>
                <a:cs typeface="Bebas Neue"/>
                <a:sym typeface="Bebas Neue"/>
              </a:defRPr>
            </a:lvl2pPr>
            <a:lvl3pPr lvl="2" algn="l">
              <a:lnSpc>
                <a:spcPct val="100000"/>
              </a:lnSpc>
              <a:spcBef>
                <a:spcPts val="2133"/>
              </a:spcBef>
              <a:spcAft>
                <a:spcPts val="0"/>
              </a:spcAft>
              <a:buClr>
                <a:srgbClr val="4A452A"/>
              </a:buClr>
              <a:buSzPts val="2600"/>
              <a:buFont typeface="Bebas Neue"/>
              <a:buNone/>
              <a:defRPr sz="3466">
                <a:latin typeface="Bebas Neue"/>
                <a:ea typeface="Bebas Neue"/>
                <a:cs typeface="Bebas Neue"/>
                <a:sym typeface="Bebas Neue"/>
              </a:defRPr>
            </a:lvl3pPr>
            <a:lvl4pPr lvl="3" algn="l">
              <a:lnSpc>
                <a:spcPct val="100000"/>
              </a:lnSpc>
              <a:spcBef>
                <a:spcPts val="2133"/>
              </a:spcBef>
              <a:spcAft>
                <a:spcPts val="0"/>
              </a:spcAft>
              <a:buClr>
                <a:srgbClr val="4A452A"/>
              </a:buClr>
              <a:buSzPts val="2600"/>
              <a:buFont typeface="Bebas Neue"/>
              <a:buNone/>
              <a:defRPr sz="3466">
                <a:latin typeface="Bebas Neue"/>
                <a:ea typeface="Bebas Neue"/>
                <a:cs typeface="Bebas Neue"/>
                <a:sym typeface="Bebas Neue"/>
              </a:defRPr>
            </a:lvl4pPr>
            <a:lvl5pPr lvl="4" algn="l">
              <a:lnSpc>
                <a:spcPct val="100000"/>
              </a:lnSpc>
              <a:spcBef>
                <a:spcPts val="2133"/>
              </a:spcBef>
              <a:spcAft>
                <a:spcPts val="0"/>
              </a:spcAft>
              <a:buClr>
                <a:srgbClr val="4A452A"/>
              </a:buClr>
              <a:buSzPts val="2600"/>
              <a:buFont typeface="Bebas Neue"/>
              <a:buNone/>
              <a:defRPr sz="3466">
                <a:latin typeface="Bebas Neue"/>
                <a:ea typeface="Bebas Neue"/>
                <a:cs typeface="Bebas Neue"/>
                <a:sym typeface="Bebas Neue"/>
              </a:defRPr>
            </a:lvl5pPr>
            <a:lvl6pPr lvl="5" algn="l">
              <a:lnSpc>
                <a:spcPct val="100000"/>
              </a:lnSpc>
              <a:spcBef>
                <a:spcPts val="2133"/>
              </a:spcBef>
              <a:spcAft>
                <a:spcPts val="0"/>
              </a:spcAft>
              <a:buClr>
                <a:schemeClr val="dk1"/>
              </a:buClr>
              <a:buSzPts val="2600"/>
              <a:buFont typeface="Bebas Neue"/>
              <a:buNone/>
              <a:defRPr sz="3466">
                <a:latin typeface="Bebas Neue"/>
                <a:ea typeface="Bebas Neue"/>
                <a:cs typeface="Bebas Neue"/>
                <a:sym typeface="Bebas Neue"/>
              </a:defRPr>
            </a:lvl6pPr>
            <a:lvl7pPr lvl="6" algn="l">
              <a:lnSpc>
                <a:spcPct val="100000"/>
              </a:lnSpc>
              <a:spcBef>
                <a:spcPts val="2133"/>
              </a:spcBef>
              <a:spcAft>
                <a:spcPts val="0"/>
              </a:spcAft>
              <a:buClr>
                <a:schemeClr val="dk1"/>
              </a:buClr>
              <a:buSzPts val="2600"/>
              <a:buFont typeface="Bebas Neue"/>
              <a:buNone/>
              <a:defRPr sz="3466">
                <a:latin typeface="Bebas Neue"/>
                <a:ea typeface="Bebas Neue"/>
                <a:cs typeface="Bebas Neue"/>
                <a:sym typeface="Bebas Neue"/>
              </a:defRPr>
            </a:lvl7pPr>
            <a:lvl8pPr lvl="7" algn="l">
              <a:lnSpc>
                <a:spcPct val="100000"/>
              </a:lnSpc>
              <a:spcBef>
                <a:spcPts val="2133"/>
              </a:spcBef>
              <a:spcAft>
                <a:spcPts val="0"/>
              </a:spcAft>
              <a:buClr>
                <a:schemeClr val="dk1"/>
              </a:buClr>
              <a:buSzPts val="2600"/>
              <a:buFont typeface="Bebas Neue"/>
              <a:buNone/>
              <a:defRPr sz="3466">
                <a:latin typeface="Bebas Neue"/>
                <a:ea typeface="Bebas Neue"/>
                <a:cs typeface="Bebas Neue"/>
                <a:sym typeface="Bebas Neue"/>
              </a:defRPr>
            </a:lvl8pPr>
            <a:lvl9pPr lvl="8" algn="l">
              <a:lnSpc>
                <a:spcPct val="100000"/>
              </a:lnSpc>
              <a:spcBef>
                <a:spcPts val="2133"/>
              </a:spcBef>
              <a:spcAft>
                <a:spcPts val="2133"/>
              </a:spcAft>
              <a:buClr>
                <a:schemeClr val="dk1"/>
              </a:buClr>
              <a:buSzPts val="2600"/>
              <a:buFont typeface="Bebas Neue"/>
              <a:buNone/>
              <a:defRPr sz="3466">
                <a:latin typeface="Bebas Neue"/>
                <a:ea typeface="Bebas Neue"/>
                <a:cs typeface="Bebas Neue"/>
                <a:sym typeface="Bebas Neue"/>
              </a:defRPr>
            </a:lvl9pPr>
          </a:lstStyle>
          <a:p/>
        </p:txBody>
      </p:sp>
      <p:sp>
        <p:nvSpPr>
          <p:cNvPr id="120" name="Google Shape;120;p53"/>
          <p:cNvSpPr txBox="1"/>
          <p:nvPr>
            <p:ph idx="5" type="subTitle"/>
          </p:nvPr>
        </p:nvSpPr>
        <p:spPr>
          <a:xfrm>
            <a:off x="2938400" y="3244067"/>
            <a:ext cx="8332400" cy="570000"/>
          </a:xfrm>
          <a:prstGeom prst="rect">
            <a:avLst/>
          </a:prstGeom>
          <a:noFill/>
          <a:ln>
            <a:noFill/>
          </a:ln>
        </p:spPr>
        <p:txBody>
          <a:bodyPr anchorCtr="0" anchor="b" bIns="91425" lIns="91425" spcFirstLastPara="1" rIns="91425" wrap="square" tIns="91425">
            <a:noAutofit/>
          </a:bodyPr>
          <a:lstStyle>
            <a:lvl1pPr lvl="0" algn="l">
              <a:lnSpc>
                <a:spcPct val="115000"/>
              </a:lnSpc>
              <a:spcBef>
                <a:spcPts val="0"/>
              </a:spcBef>
              <a:spcAft>
                <a:spcPts val="0"/>
              </a:spcAft>
              <a:buClr>
                <a:schemeClr val="accent1"/>
              </a:buClr>
              <a:buSzPts val="2600"/>
              <a:buFont typeface="Bebas Neue"/>
              <a:buNone/>
              <a:defRPr b="1" sz="2667">
                <a:solidFill>
                  <a:schemeClr val="accent1"/>
                </a:solidFill>
                <a:latin typeface="Anek Telugu"/>
                <a:ea typeface="Anek Telugu"/>
                <a:cs typeface="Anek Telugu"/>
                <a:sym typeface="Anek Telugu"/>
              </a:defRPr>
            </a:lvl1pPr>
            <a:lvl2pPr lvl="1" algn="l">
              <a:lnSpc>
                <a:spcPct val="100000"/>
              </a:lnSpc>
              <a:spcBef>
                <a:spcPts val="0"/>
              </a:spcBef>
              <a:spcAft>
                <a:spcPts val="0"/>
              </a:spcAft>
              <a:buClr>
                <a:srgbClr val="4A452A"/>
              </a:buClr>
              <a:buSzPts val="2600"/>
              <a:buFont typeface="Bebas Neue"/>
              <a:buNone/>
              <a:defRPr sz="3466">
                <a:latin typeface="Bebas Neue"/>
                <a:ea typeface="Bebas Neue"/>
                <a:cs typeface="Bebas Neue"/>
                <a:sym typeface="Bebas Neue"/>
              </a:defRPr>
            </a:lvl2pPr>
            <a:lvl3pPr lvl="2" algn="l">
              <a:lnSpc>
                <a:spcPct val="100000"/>
              </a:lnSpc>
              <a:spcBef>
                <a:spcPts val="2133"/>
              </a:spcBef>
              <a:spcAft>
                <a:spcPts val="0"/>
              </a:spcAft>
              <a:buClr>
                <a:srgbClr val="4A452A"/>
              </a:buClr>
              <a:buSzPts val="2600"/>
              <a:buFont typeface="Bebas Neue"/>
              <a:buNone/>
              <a:defRPr sz="3466">
                <a:latin typeface="Bebas Neue"/>
                <a:ea typeface="Bebas Neue"/>
                <a:cs typeface="Bebas Neue"/>
                <a:sym typeface="Bebas Neue"/>
              </a:defRPr>
            </a:lvl3pPr>
            <a:lvl4pPr lvl="3" algn="l">
              <a:lnSpc>
                <a:spcPct val="100000"/>
              </a:lnSpc>
              <a:spcBef>
                <a:spcPts val="2133"/>
              </a:spcBef>
              <a:spcAft>
                <a:spcPts val="0"/>
              </a:spcAft>
              <a:buClr>
                <a:srgbClr val="4A452A"/>
              </a:buClr>
              <a:buSzPts val="2600"/>
              <a:buFont typeface="Bebas Neue"/>
              <a:buNone/>
              <a:defRPr sz="3466">
                <a:latin typeface="Bebas Neue"/>
                <a:ea typeface="Bebas Neue"/>
                <a:cs typeface="Bebas Neue"/>
                <a:sym typeface="Bebas Neue"/>
              </a:defRPr>
            </a:lvl4pPr>
            <a:lvl5pPr lvl="4" algn="l">
              <a:lnSpc>
                <a:spcPct val="100000"/>
              </a:lnSpc>
              <a:spcBef>
                <a:spcPts val="2133"/>
              </a:spcBef>
              <a:spcAft>
                <a:spcPts val="0"/>
              </a:spcAft>
              <a:buClr>
                <a:srgbClr val="4A452A"/>
              </a:buClr>
              <a:buSzPts val="2600"/>
              <a:buFont typeface="Bebas Neue"/>
              <a:buNone/>
              <a:defRPr sz="3466">
                <a:latin typeface="Bebas Neue"/>
                <a:ea typeface="Bebas Neue"/>
                <a:cs typeface="Bebas Neue"/>
                <a:sym typeface="Bebas Neue"/>
              </a:defRPr>
            </a:lvl5pPr>
            <a:lvl6pPr lvl="5" algn="l">
              <a:lnSpc>
                <a:spcPct val="100000"/>
              </a:lnSpc>
              <a:spcBef>
                <a:spcPts val="2133"/>
              </a:spcBef>
              <a:spcAft>
                <a:spcPts val="0"/>
              </a:spcAft>
              <a:buClr>
                <a:schemeClr val="dk1"/>
              </a:buClr>
              <a:buSzPts val="2600"/>
              <a:buFont typeface="Bebas Neue"/>
              <a:buNone/>
              <a:defRPr sz="3466">
                <a:latin typeface="Bebas Neue"/>
                <a:ea typeface="Bebas Neue"/>
                <a:cs typeface="Bebas Neue"/>
                <a:sym typeface="Bebas Neue"/>
              </a:defRPr>
            </a:lvl6pPr>
            <a:lvl7pPr lvl="6" algn="l">
              <a:lnSpc>
                <a:spcPct val="100000"/>
              </a:lnSpc>
              <a:spcBef>
                <a:spcPts val="2133"/>
              </a:spcBef>
              <a:spcAft>
                <a:spcPts val="0"/>
              </a:spcAft>
              <a:buClr>
                <a:schemeClr val="dk1"/>
              </a:buClr>
              <a:buSzPts val="2600"/>
              <a:buFont typeface="Bebas Neue"/>
              <a:buNone/>
              <a:defRPr sz="3466">
                <a:latin typeface="Bebas Neue"/>
                <a:ea typeface="Bebas Neue"/>
                <a:cs typeface="Bebas Neue"/>
                <a:sym typeface="Bebas Neue"/>
              </a:defRPr>
            </a:lvl7pPr>
            <a:lvl8pPr lvl="7" algn="l">
              <a:lnSpc>
                <a:spcPct val="100000"/>
              </a:lnSpc>
              <a:spcBef>
                <a:spcPts val="2133"/>
              </a:spcBef>
              <a:spcAft>
                <a:spcPts val="0"/>
              </a:spcAft>
              <a:buClr>
                <a:schemeClr val="dk1"/>
              </a:buClr>
              <a:buSzPts val="2600"/>
              <a:buFont typeface="Bebas Neue"/>
              <a:buNone/>
              <a:defRPr sz="3466">
                <a:latin typeface="Bebas Neue"/>
                <a:ea typeface="Bebas Neue"/>
                <a:cs typeface="Bebas Neue"/>
                <a:sym typeface="Bebas Neue"/>
              </a:defRPr>
            </a:lvl8pPr>
            <a:lvl9pPr lvl="8" algn="l">
              <a:lnSpc>
                <a:spcPct val="100000"/>
              </a:lnSpc>
              <a:spcBef>
                <a:spcPts val="2133"/>
              </a:spcBef>
              <a:spcAft>
                <a:spcPts val="2133"/>
              </a:spcAft>
              <a:buClr>
                <a:schemeClr val="dk1"/>
              </a:buClr>
              <a:buSzPts val="2600"/>
              <a:buFont typeface="Bebas Neue"/>
              <a:buNone/>
              <a:defRPr sz="3466">
                <a:latin typeface="Bebas Neue"/>
                <a:ea typeface="Bebas Neue"/>
                <a:cs typeface="Bebas Neue"/>
                <a:sym typeface="Bebas Neue"/>
              </a:defRPr>
            </a:lvl9pPr>
          </a:lstStyle>
          <a:p/>
        </p:txBody>
      </p:sp>
      <p:sp>
        <p:nvSpPr>
          <p:cNvPr id="121" name="Google Shape;121;p53"/>
          <p:cNvSpPr txBox="1"/>
          <p:nvPr>
            <p:ph idx="6" type="subTitle"/>
          </p:nvPr>
        </p:nvSpPr>
        <p:spPr>
          <a:xfrm>
            <a:off x="2938400" y="4651033"/>
            <a:ext cx="8332400" cy="570000"/>
          </a:xfrm>
          <a:prstGeom prst="rect">
            <a:avLst/>
          </a:prstGeom>
          <a:noFill/>
          <a:ln>
            <a:noFill/>
          </a:ln>
        </p:spPr>
        <p:txBody>
          <a:bodyPr anchorCtr="0" anchor="b" bIns="91425" lIns="91425" spcFirstLastPara="1" rIns="91425" wrap="square" tIns="91425">
            <a:noAutofit/>
          </a:bodyPr>
          <a:lstStyle>
            <a:lvl1pPr lvl="0" algn="l">
              <a:lnSpc>
                <a:spcPct val="115000"/>
              </a:lnSpc>
              <a:spcBef>
                <a:spcPts val="0"/>
              </a:spcBef>
              <a:spcAft>
                <a:spcPts val="0"/>
              </a:spcAft>
              <a:buClr>
                <a:schemeClr val="accent1"/>
              </a:buClr>
              <a:buSzPts val="2600"/>
              <a:buFont typeface="Bebas Neue"/>
              <a:buNone/>
              <a:defRPr b="1" sz="2667">
                <a:solidFill>
                  <a:schemeClr val="accent1"/>
                </a:solidFill>
                <a:latin typeface="Anek Telugu"/>
                <a:ea typeface="Anek Telugu"/>
                <a:cs typeface="Anek Telugu"/>
                <a:sym typeface="Anek Telugu"/>
              </a:defRPr>
            </a:lvl1pPr>
            <a:lvl2pPr lvl="1" algn="l">
              <a:lnSpc>
                <a:spcPct val="100000"/>
              </a:lnSpc>
              <a:spcBef>
                <a:spcPts val="0"/>
              </a:spcBef>
              <a:spcAft>
                <a:spcPts val="0"/>
              </a:spcAft>
              <a:buClr>
                <a:srgbClr val="4A452A"/>
              </a:buClr>
              <a:buSzPts val="2600"/>
              <a:buFont typeface="Bebas Neue"/>
              <a:buNone/>
              <a:defRPr sz="3466">
                <a:latin typeface="Bebas Neue"/>
                <a:ea typeface="Bebas Neue"/>
                <a:cs typeface="Bebas Neue"/>
                <a:sym typeface="Bebas Neue"/>
              </a:defRPr>
            </a:lvl2pPr>
            <a:lvl3pPr lvl="2" algn="l">
              <a:lnSpc>
                <a:spcPct val="100000"/>
              </a:lnSpc>
              <a:spcBef>
                <a:spcPts val="2133"/>
              </a:spcBef>
              <a:spcAft>
                <a:spcPts val="0"/>
              </a:spcAft>
              <a:buClr>
                <a:srgbClr val="4A452A"/>
              </a:buClr>
              <a:buSzPts val="2600"/>
              <a:buFont typeface="Bebas Neue"/>
              <a:buNone/>
              <a:defRPr sz="3466">
                <a:latin typeface="Bebas Neue"/>
                <a:ea typeface="Bebas Neue"/>
                <a:cs typeface="Bebas Neue"/>
                <a:sym typeface="Bebas Neue"/>
              </a:defRPr>
            </a:lvl3pPr>
            <a:lvl4pPr lvl="3" algn="l">
              <a:lnSpc>
                <a:spcPct val="100000"/>
              </a:lnSpc>
              <a:spcBef>
                <a:spcPts val="2133"/>
              </a:spcBef>
              <a:spcAft>
                <a:spcPts val="0"/>
              </a:spcAft>
              <a:buClr>
                <a:srgbClr val="4A452A"/>
              </a:buClr>
              <a:buSzPts val="2600"/>
              <a:buFont typeface="Bebas Neue"/>
              <a:buNone/>
              <a:defRPr sz="3466">
                <a:latin typeface="Bebas Neue"/>
                <a:ea typeface="Bebas Neue"/>
                <a:cs typeface="Bebas Neue"/>
                <a:sym typeface="Bebas Neue"/>
              </a:defRPr>
            </a:lvl4pPr>
            <a:lvl5pPr lvl="4" algn="l">
              <a:lnSpc>
                <a:spcPct val="100000"/>
              </a:lnSpc>
              <a:spcBef>
                <a:spcPts val="2133"/>
              </a:spcBef>
              <a:spcAft>
                <a:spcPts val="0"/>
              </a:spcAft>
              <a:buClr>
                <a:srgbClr val="4A452A"/>
              </a:buClr>
              <a:buSzPts val="2600"/>
              <a:buFont typeface="Bebas Neue"/>
              <a:buNone/>
              <a:defRPr sz="3466">
                <a:latin typeface="Bebas Neue"/>
                <a:ea typeface="Bebas Neue"/>
                <a:cs typeface="Bebas Neue"/>
                <a:sym typeface="Bebas Neue"/>
              </a:defRPr>
            </a:lvl5pPr>
            <a:lvl6pPr lvl="5" algn="l">
              <a:lnSpc>
                <a:spcPct val="100000"/>
              </a:lnSpc>
              <a:spcBef>
                <a:spcPts val="2133"/>
              </a:spcBef>
              <a:spcAft>
                <a:spcPts val="0"/>
              </a:spcAft>
              <a:buClr>
                <a:schemeClr val="dk1"/>
              </a:buClr>
              <a:buSzPts val="2600"/>
              <a:buFont typeface="Bebas Neue"/>
              <a:buNone/>
              <a:defRPr sz="3466">
                <a:latin typeface="Bebas Neue"/>
                <a:ea typeface="Bebas Neue"/>
                <a:cs typeface="Bebas Neue"/>
                <a:sym typeface="Bebas Neue"/>
              </a:defRPr>
            </a:lvl6pPr>
            <a:lvl7pPr lvl="6" algn="l">
              <a:lnSpc>
                <a:spcPct val="100000"/>
              </a:lnSpc>
              <a:spcBef>
                <a:spcPts val="2133"/>
              </a:spcBef>
              <a:spcAft>
                <a:spcPts val="0"/>
              </a:spcAft>
              <a:buClr>
                <a:schemeClr val="dk1"/>
              </a:buClr>
              <a:buSzPts val="2600"/>
              <a:buFont typeface="Bebas Neue"/>
              <a:buNone/>
              <a:defRPr sz="3466">
                <a:latin typeface="Bebas Neue"/>
                <a:ea typeface="Bebas Neue"/>
                <a:cs typeface="Bebas Neue"/>
                <a:sym typeface="Bebas Neue"/>
              </a:defRPr>
            </a:lvl7pPr>
            <a:lvl8pPr lvl="7" algn="l">
              <a:lnSpc>
                <a:spcPct val="100000"/>
              </a:lnSpc>
              <a:spcBef>
                <a:spcPts val="2133"/>
              </a:spcBef>
              <a:spcAft>
                <a:spcPts val="0"/>
              </a:spcAft>
              <a:buClr>
                <a:schemeClr val="dk1"/>
              </a:buClr>
              <a:buSzPts val="2600"/>
              <a:buFont typeface="Bebas Neue"/>
              <a:buNone/>
              <a:defRPr sz="3466">
                <a:latin typeface="Bebas Neue"/>
                <a:ea typeface="Bebas Neue"/>
                <a:cs typeface="Bebas Neue"/>
                <a:sym typeface="Bebas Neue"/>
              </a:defRPr>
            </a:lvl8pPr>
            <a:lvl9pPr lvl="8" algn="l">
              <a:lnSpc>
                <a:spcPct val="100000"/>
              </a:lnSpc>
              <a:spcBef>
                <a:spcPts val="2133"/>
              </a:spcBef>
              <a:spcAft>
                <a:spcPts val="2133"/>
              </a:spcAft>
              <a:buClr>
                <a:schemeClr val="dk1"/>
              </a:buClr>
              <a:buSzPts val="2600"/>
              <a:buFont typeface="Bebas Neue"/>
              <a:buNone/>
              <a:defRPr sz="3466">
                <a:latin typeface="Bebas Neue"/>
                <a:ea typeface="Bebas Neue"/>
                <a:cs typeface="Bebas Neue"/>
                <a:sym typeface="Bebas Neu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ackground">
    <p:bg>
      <p:bgPr>
        <a:solidFill>
          <a:schemeClr val="lt1"/>
        </a:solidFill>
      </p:bgPr>
    </p:bg>
    <p:spTree>
      <p:nvGrpSpPr>
        <p:cNvPr id="122" name="Shape 122"/>
        <p:cNvGrpSpPr/>
        <p:nvPr/>
      </p:nvGrpSpPr>
      <p:grpSpPr>
        <a:xfrm>
          <a:off x="0" y="0"/>
          <a:ext cx="0" cy="0"/>
          <a:chOff x="0" y="0"/>
          <a:chExt cx="0" cy="0"/>
        </a:xfrm>
      </p:grpSpPr>
      <p:sp>
        <p:nvSpPr>
          <p:cNvPr id="123" name="Google Shape;123;p54"/>
          <p:cNvSpPr/>
          <p:nvPr/>
        </p:nvSpPr>
        <p:spPr>
          <a:xfrm>
            <a:off x="515787" y="496325"/>
            <a:ext cx="11160427" cy="5865353"/>
          </a:xfrm>
          <a:custGeom>
            <a:rect b="b" l="l" r="r" t="t"/>
            <a:pathLst>
              <a:path extrusionOk="0" h="49795" w="100738">
                <a:moveTo>
                  <a:pt x="4852" y="0"/>
                </a:moveTo>
                <a:cubicBezTo>
                  <a:pt x="4852" y="2683"/>
                  <a:pt x="2676" y="4852"/>
                  <a:pt x="0" y="4852"/>
                </a:cubicBezTo>
                <a:lnTo>
                  <a:pt x="0" y="44943"/>
                </a:lnTo>
                <a:cubicBezTo>
                  <a:pt x="2676" y="44943"/>
                  <a:pt x="4852" y="47119"/>
                  <a:pt x="4852" y="49795"/>
                </a:cubicBezTo>
                <a:lnTo>
                  <a:pt x="95886" y="49795"/>
                </a:lnTo>
                <a:cubicBezTo>
                  <a:pt x="95886" y="47119"/>
                  <a:pt x="98055" y="44943"/>
                  <a:pt x="100738" y="44943"/>
                </a:cubicBezTo>
                <a:lnTo>
                  <a:pt x="100738" y="4852"/>
                </a:lnTo>
                <a:cubicBezTo>
                  <a:pt x="98055" y="4852"/>
                  <a:pt x="95886" y="2683"/>
                  <a:pt x="95886" y="0"/>
                </a:cubicBezTo>
                <a:close/>
              </a:path>
            </a:pathLst>
          </a:custGeom>
          <a:solidFill>
            <a:schemeClr val="accent3"/>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grpSp>
        <p:nvGrpSpPr>
          <p:cNvPr id="124" name="Google Shape;124;p54"/>
          <p:cNvGrpSpPr/>
          <p:nvPr/>
        </p:nvGrpSpPr>
        <p:grpSpPr>
          <a:xfrm>
            <a:off x="273470" y="185858"/>
            <a:ext cx="11578697" cy="6434161"/>
            <a:chOff x="205102" y="139393"/>
            <a:chExt cx="8684023" cy="4825621"/>
          </a:xfrm>
        </p:grpSpPr>
        <p:sp>
          <p:nvSpPr>
            <p:cNvPr id="125" name="Google Shape;125;p54"/>
            <p:cNvSpPr/>
            <p:nvPr/>
          </p:nvSpPr>
          <p:spPr>
            <a:xfrm>
              <a:off x="8422592" y="4789046"/>
              <a:ext cx="145749" cy="175968"/>
            </a:xfrm>
            <a:custGeom>
              <a:rect b="b" l="l" r="r" t="t"/>
              <a:pathLst>
                <a:path extrusionOk="0" h="2271" w="1881">
                  <a:moveTo>
                    <a:pt x="976" y="0"/>
                  </a:moveTo>
                  <a:cubicBezTo>
                    <a:pt x="960" y="0"/>
                    <a:pt x="943" y="9"/>
                    <a:pt x="937" y="26"/>
                  </a:cubicBezTo>
                  <a:lnTo>
                    <a:pt x="880" y="223"/>
                  </a:lnTo>
                  <a:cubicBezTo>
                    <a:pt x="753" y="610"/>
                    <a:pt x="458" y="920"/>
                    <a:pt x="70" y="1061"/>
                  </a:cubicBezTo>
                  <a:lnTo>
                    <a:pt x="35" y="1075"/>
                  </a:lnTo>
                  <a:cubicBezTo>
                    <a:pt x="7" y="1082"/>
                    <a:pt x="0" y="1131"/>
                    <a:pt x="35" y="1145"/>
                  </a:cubicBezTo>
                  <a:cubicBezTo>
                    <a:pt x="430" y="1300"/>
                    <a:pt x="725" y="1638"/>
                    <a:pt x="824" y="2054"/>
                  </a:cubicBezTo>
                  <a:lnTo>
                    <a:pt x="866" y="2244"/>
                  </a:lnTo>
                  <a:cubicBezTo>
                    <a:pt x="873" y="2261"/>
                    <a:pt x="889" y="2270"/>
                    <a:pt x="905" y="2270"/>
                  </a:cubicBezTo>
                  <a:cubicBezTo>
                    <a:pt x="921" y="2270"/>
                    <a:pt x="937" y="2261"/>
                    <a:pt x="944" y="2244"/>
                  </a:cubicBezTo>
                  <a:lnTo>
                    <a:pt x="1000" y="2054"/>
                  </a:lnTo>
                  <a:cubicBezTo>
                    <a:pt x="1127" y="1652"/>
                    <a:pt x="1436" y="1335"/>
                    <a:pt x="1845" y="1202"/>
                  </a:cubicBezTo>
                  <a:cubicBezTo>
                    <a:pt x="1873" y="1188"/>
                    <a:pt x="1880" y="1145"/>
                    <a:pt x="1845" y="1131"/>
                  </a:cubicBezTo>
                  <a:lnTo>
                    <a:pt x="1810" y="1117"/>
                  </a:lnTo>
                  <a:cubicBezTo>
                    <a:pt x="1436" y="955"/>
                    <a:pt x="1162" y="624"/>
                    <a:pt x="1063" y="230"/>
                  </a:cubicBezTo>
                  <a:lnTo>
                    <a:pt x="1014" y="33"/>
                  </a:lnTo>
                  <a:cubicBezTo>
                    <a:pt x="1010" y="11"/>
                    <a:pt x="993" y="0"/>
                    <a:pt x="97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126" name="Google Shape;126;p54"/>
            <p:cNvSpPr/>
            <p:nvPr/>
          </p:nvSpPr>
          <p:spPr>
            <a:xfrm>
              <a:off x="8743918" y="376572"/>
              <a:ext cx="145207" cy="176046"/>
            </a:xfrm>
            <a:custGeom>
              <a:rect b="b" l="l" r="r" t="t"/>
              <a:pathLst>
                <a:path extrusionOk="0" h="2272" w="1874">
                  <a:moveTo>
                    <a:pt x="951" y="0"/>
                  </a:moveTo>
                  <a:cubicBezTo>
                    <a:pt x="935" y="0"/>
                    <a:pt x="919" y="11"/>
                    <a:pt x="916" y="32"/>
                  </a:cubicBezTo>
                  <a:lnTo>
                    <a:pt x="859" y="229"/>
                  </a:lnTo>
                  <a:cubicBezTo>
                    <a:pt x="740" y="616"/>
                    <a:pt x="451" y="933"/>
                    <a:pt x="71" y="1081"/>
                  </a:cubicBezTo>
                  <a:lnTo>
                    <a:pt x="35" y="1088"/>
                  </a:lnTo>
                  <a:cubicBezTo>
                    <a:pt x="0" y="1102"/>
                    <a:pt x="0" y="1151"/>
                    <a:pt x="35" y="1166"/>
                  </a:cubicBezTo>
                  <a:cubicBezTo>
                    <a:pt x="430" y="1313"/>
                    <a:pt x="733" y="1644"/>
                    <a:pt x="838" y="2053"/>
                  </a:cubicBezTo>
                  <a:lnTo>
                    <a:pt x="887" y="2243"/>
                  </a:lnTo>
                  <a:cubicBezTo>
                    <a:pt x="895" y="2261"/>
                    <a:pt x="912" y="2272"/>
                    <a:pt x="928" y="2272"/>
                  </a:cubicBezTo>
                  <a:cubicBezTo>
                    <a:pt x="943" y="2272"/>
                    <a:pt x="958" y="2263"/>
                    <a:pt x="965" y="2243"/>
                  </a:cubicBezTo>
                  <a:lnTo>
                    <a:pt x="1014" y="2053"/>
                  </a:lnTo>
                  <a:cubicBezTo>
                    <a:pt x="1134" y="1651"/>
                    <a:pt x="1444" y="1320"/>
                    <a:pt x="1845" y="1180"/>
                  </a:cubicBezTo>
                  <a:cubicBezTo>
                    <a:pt x="1873" y="1173"/>
                    <a:pt x="1873" y="1123"/>
                    <a:pt x="1845" y="1109"/>
                  </a:cubicBezTo>
                  <a:lnTo>
                    <a:pt x="1810" y="1095"/>
                  </a:lnTo>
                  <a:cubicBezTo>
                    <a:pt x="1430" y="940"/>
                    <a:pt x="1148" y="623"/>
                    <a:pt x="1042" y="229"/>
                  </a:cubicBezTo>
                  <a:lnTo>
                    <a:pt x="986" y="32"/>
                  </a:lnTo>
                  <a:cubicBezTo>
                    <a:pt x="983" y="11"/>
                    <a:pt x="967" y="0"/>
                    <a:pt x="95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127" name="Google Shape;127;p54"/>
            <p:cNvSpPr/>
            <p:nvPr/>
          </p:nvSpPr>
          <p:spPr>
            <a:xfrm>
              <a:off x="205102" y="2179002"/>
              <a:ext cx="145207" cy="175891"/>
            </a:xfrm>
            <a:custGeom>
              <a:rect b="b" l="l" r="r" t="t"/>
              <a:pathLst>
                <a:path extrusionOk="0" h="2270" w="1874">
                  <a:moveTo>
                    <a:pt x="880" y="1"/>
                  </a:moveTo>
                  <a:cubicBezTo>
                    <a:pt x="864" y="1"/>
                    <a:pt x="849" y="11"/>
                    <a:pt x="846" y="33"/>
                  </a:cubicBezTo>
                  <a:lnTo>
                    <a:pt x="796" y="231"/>
                  </a:lnTo>
                  <a:cubicBezTo>
                    <a:pt x="705" y="632"/>
                    <a:pt x="437" y="963"/>
                    <a:pt x="64" y="1132"/>
                  </a:cubicBezTo>
                  <a:lnTo>
                    <a:pt x="29" y="1146"/>
                  </a:lnTo>
                  <a:cubicBezTo>
                    <a:pt x="1" y="1160"/>
                    <a:pt x="1" y="1209"/>
                    <a:pt x="36" y="1216"/>
                  </a:cubicBezTo>
                  <a:cubicBezTo>
                    <a:pt x="444" y="1343"/>
                    <a:pt x="761" y="1653"/>
                    <a:pt x="895" y="2054"/>
                  </a:cubicBezTo>
                  <a:lnTo>
                    <a:pt x="958" y="2244"/>
                  </a:lnTo>
                  <a:cubicBezTo>
                    <a:pt x="962" y="2261"/>
                    <a:pt x="976" y="2270"/>
                    <a:pt x="991" y="2270"/>
                  </a:cubicBezTo>
                  <a:cubicBezTo>
                    <a:pt x="1008" y="2270"/>
                    <a:pt x="1025" y="2259"/>
                    <a:pt x="1029" y="2237"/>
                  </a:cubicBezTo>
                  <a:lnTo>
                    <a:pt x="1071" y="2047"/>
                  </a:lnTo>
                  <a:cubicBezTo>
                    <a:pt x="1162" y="1632"/>
                    <a:pt x="1451" y="1294"/>
                    <a:pt x="1838" y="1125"/>
                  </a:cubicBezTo>
                  <a:cubicBezTo>
                    <a:pt x="1874" y="1111"/>
                    <a:pt x="1874" y="1069"/>
                    <a:pt x="1838" y="1054"/>
                  </a:cubicBezTo>
                  <a:lnTo>
                    <a:pt x="1803" y="1040"/>
                  </a:lnTo>
                  <a:cubicBezTo>
                    <a:pt x="1416" y="914"/>
                    <a:pt x="1113" y="611"/>
                    <a:pt x="979" y="224"/>
                  </a:cubicBezTo>
                  <a:lnTo>
                    <a:pt x="916" y="26"/>
                  </a:lnTo>
                  <a:cubicBezTo>
                    <a:pt x="909" y="10"/>
                    <a:pt x="894" y="1"/>
                    <a:pt x="8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128" name="Google Shape;128;p54"/>
            <p:cNvSpPr/>
            <p:nvPr/>
          </p:nvSpPr>
          <p:spPr>
            <a:xfrm>
              <a:off x="554245" y="4555510"/>
              <a:ext cx="145207" cy="175968"/>
            </a:xfrm>
            <a:custGeom>
              <a:rect b="b" l="l" r="r" t="t"/>
              <a:pathLst>
                <a:path extrusionOk="0" h="2271" w="1874">
                  <a:moveTo>
                    <a:pt x="902" y="1"/>
                  </a:moveTo>
                  <a:cubicBezTo>
                    <a:pt x="886" y="1"/>
                    <a:pt x="871" y="11"/>
                    <a:pt x="867" y="33"/>
                  </a:cubicBezTo>
                  <a:lnTo>
                    <a:pt x="818" y="230"/>
                  </a:lnTo>
                  <a:cubicBezTo>
                    <a:pt x="719" y="625"/>
                    <a:pt x="445" y="956"/>
                    <a:pt x="64" y="1118"/>
                  </a:cubicBezTo>
                  <a:lnTo>
                    <a:pt x="29" y="1132"/>
                  </a:lnTo>
                  <a:cubicBezTo>
                    <a:pt x="1" y="1146"/>
                    <a:pt x="1" y="1188"/>
                    <a:pt x="36" y="1202"/>
                  </a:cubicBezTo>
                  <a:cubicBezTo>
                    <a:pt x="437" y="1336"/>
                    <a:pt x="754" y="1653"/>
                    <a:pt x="881" y="2054"/>
                  </a:cubicBezTo>
                  <a:lnTo>
                    <a:pt x="937" y="2244"/>
                  </a:lnTo>
                  <a:cubicBezTo>
                    <a:pt x="944" y="2262"/>
                    <a:pt x="960" y="2271"/>
                    <a:pt x="976" y="2271"/>
                  </a:cubicBezTo>
                  <a:cubicBezTo>
                    <a:pt x="992" y="2271"/>
                    <a:pt x="1008" y="2262"/>
                    <a:pt x="1015" y="2244"/>
                  </a:cubicBezTo>
                  <a:lnTo>
                    <a:pt x="1057" y="2047"/>
                  </a:lnTo>
                  <a:cubicBezTo>
                    <a:pt x="1156" y="1639"/>
                    <a:pt x="1444" y="1301"/>
                    <a:pt x="1846" y="1139"/>
                  </a:cubicBezTo>
                  <a:cubicBezTo>
                    <a:pt x="1874" y="1125"/>
                    <a:pt x="1874" y="1082"/>
                    <a:pt x="1839" y="1068"/>
                  </a:cubicBezTo>
                  <a:lnTo>
                    <a:pt x="1803" y="1054"/>
                  </a:lnTo>
                  <a:cubicBezTo>
                    <a:pt x="1423" y="920"/>
                    <a:pt x="1120" y="611"/>
                    <a:pt x="1001" y="223"/>
                  </a:cubicBezTo>
                  <a:lnTo>
                    <a:pt x="937" y="26"/>
                  </a:lnTo>
                  <a:cubicBezTo>
                    <a:pt x="931" y="9"/>
                    <a:pt x="916" y="1"/>
                    <a:pt x="90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129" name="Google Shape;129;p54"/>
            <p:cNvSpPr/>
            <p:nvPr/>
          </p:nvSpPr>
          <p:spPr>
            <a:xfrm>
              <a:off x="1962982" y="4774014"/>
              <a:ext cx="85156" cy="103133"/>
            </a:xfrm>
            <a:custGeom>
              <a:rect b="b" l="l" r="r" t="t"/>
              <a:pathLst>
                <a:path extrusionOk="0" h="1331" w="1099">
                  <a:moveTo>
                    <a:pt x="516" y="1"/>
                  </a:moveTo>
                  <a:cubicBezTo>
                    <a:pt x="507" y="1"/>
                    <a:pt x="497" y="8"/>
                    <a:pt x="493" y="23"/>
                  </a:cubicBezTo>
                  <a:lnTo>
                    <a:pt x="465" y="135"/>
                  </a:lnTo>
                  <a:cubicBezTo>
                    <a:pt x="416" y="368"/>
                    <a:pt x="254" y="565"/>
                    <a:pt x="35" y="663"/>
                  </a:cubicBezTo>
                  <a:lnTo>
                    <a:pt x="14" y="670"/>
                  </a:lnTo>
                  <a:cubicBezTo>
                    <a:pt x="0" y="684"/>
                    <a:pt x="0" y="706"/>
                    <a:pt x="21" y="713"/>
                  </a:cubicBezTo>
                  <a:cubicBezTo>
                    <a:pt x="261" y="790"/>
                    <a:pt x="444" y="973"/>
                    <a:pt x="521" y="1206"/>
                  </a:cubicBezTo>
                  <a:lnTo>
                    <a:pt x="556" y="1318"/>
                  </a:lnTo>
                  <a:cubicBezTo>
                    <a:pt x="559" y="1327"/>
                    <a:pt x="567" y="1331"/>
                    <a:pt x="576" y="1331"/>
                  </a:cubicBezTo>
                  <a:cubicBezTo>
                    <a:pt x="588" y="1331"/>
                    <a:pt x="602" y="1323"/>
                    <a:pt x="606" y="1311"/>
                  </a:cubicBezTo>
                  <a:lnTo>
                    <a:pt x="627" y="1198"/>
                  </a:lnTo>
                  <a:cubicBezTo>
                    <a:pt x="683" y="959"/>
                    <a:pt x="845" y="755"/>
                    <a:pt x="1077" y="663"/>
                  </a:cubicBezTo>
                  <a:cubicBezTo>
                    <a:pt x="1099" y="656"/>
                    <a:pt x="1099" y="628"/>
                    <a:pt x="1077" y="621"/>
                  </a:cubicBezTo>
                  <a:lnTo>
                    <a:pt x="1056" y="614"/>
                  </a:lnTo>
                  <a:cubicBezTo>
                    <a:pt x="831" y="537"/>
                    <a:pt x="648" y="361"/>
                    <a:pt x="577" y="135"/>
                  </a:cubicBezTo>
                  <a:lnTo>
                    <a:pt x="535" y="16"/>
                  </a:lnTo>
                  <a:cubicBezTo>
                    <a:pt x="532" y="6"/>
                    <a:pt x="524" y="1"/>
                    <a:pt x="51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130" name="Google Shape;130;p54"/>
            <p:cNvSpPr/>
            <p:nvPr/>
          </p:nvSpPr>
          <p:spPr>
            <a:xfrm>
              <a:off x="5300218" y="4737674"/>
              <a:ext cx="85233" cy="103133"/>
            </a:xfrm>
            <a:custGeom>
              <a:rect b="b" l="l" r="r" t="t"/>
              <a:pathLst>
                <a:path extrusionOk="0" h="1331" w="1100">
                  <a:moveTo>
                    <a:pt x="519" y="0"/>
                  </a:moveTo>
                  <a:cubicBezTo>
                    <a:pt x="509" y="0"/>
                    <a:pt x="498" y="8"/>
                    <a:pt x="494" y="20"/>
                  </a:cubicBezTo>
                  <a:lnTo>
                    <a:pt x="465" y="133"/>
                  </a:lnTo>
                  <a:cubicBezTo>
                    <a:pt x="416" y="365"/>
                    <a:pt x="254" y="562"/>
                    <a:pt x="36" y="661"/>
                  </a:cubicBezTo>
                  <a:lnTo>
                    <a:pt x="15" y="668"/>
                  </a:lnTo>
                  <a:cubicBezTo>
                    <a:pt x="1" y="682"/>
                    <a:pt x="1" y="710"/>
                    <a:pt x="22" y="710"/>
                  </a:cubicBezTo>
                  <a:cubicBezTo>
                    <a:pt x="254" y="787"/>
                    <a:pt x="444" y="970"/>
                    <a:pt x="522" y="1203"/>
                  </a:cubicBezTo>
                  <a:lnTo>
                    <a:pt x="557" y="1315"/>
                  </a:lnTo>
                  <a:cubicBezTo>
                    <a:pt x="560" y="1325"/>
                    <a:pt x="570" y="1330"/>
                    <a:pt x="579" y="1330"/>
                  </a:cubicBezTo>
                  <a:cubicBezTo>
                    <a:pt x="589" y="1330"/>
                    <a:pt x="599" y="1323"/>
                    <a:pt x="599" y="1308"/>
                  </a:cubicBezTo>
                  <a:lnTo>
                    <a:pt x="627" y="1203"/>
                  </a:lnTo>
                  <a:cubicBezTo>
                    <a:pt x="677" y="956"/>
                    <a:pt x="846" y="759"/>
                    <a:pt x="1078" y="661"/>
                  </a:cubicBezTo>
                  <a:cubicBezTo>
                    <a:pt x="1099" y="654"/>
                    <a:pt x="1092" y="625"/>
                    <a:pt x="1078" y="618"/>
                  </a:cubicBezTo>
                  <a:lnTo>
                    <a:pt x="1057" y="611"/>
                  </a:lnTo>
                  <a:cubicBezTo>
                    <a:pt x="824" y="534"/>
                    <a:pt x="648" y="358"/>
                    <a:pt x="571" y="133"/>
                  </a:cubicBezTo>
                  <a:lnTo>
                    <a:pt x="536" y="13"/>
                  </a:lnTo>
                  <a:cubicBezTo>
                    <a:pt x="533" y="4"/>
                    <a:pt x="526" y="0"/>
                    <a:pt x="51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131" name="Google Shape;131;p54"/>
            <p:cNvSpPr/>
            <p:nvPr/>
          </p:nvSpPr>
          <p:spPr>
            <a:xfrm>
              <a:off x="8659848" y="4432465"/>
              <a:ext cx="85234" cy="103210"/>
            </a:xfrm>
            <a:custGeom>
              <a:rect b="b" l="l" r="r" t="t"/>
              <a:pathLst>
                <a:path extrusionOk="0" h="1332" w="1100">
                  <a:moveTo>
                    <a:pt x="515" y="0"/>
                  </a:moveTo>
                  <a:cubicBezTo>
                    <a:pt x="506" y="0"/>
                    <a:pt x="497" y="5"/>
                    <a:pt x="494" y="16"/>
                  </a:cubicBezTo>
                  <a:lnTo>
                    <a:pt x="473" y="136"/>
                  </a:lnTo>
                  <a:cubicBezTo>
                    <a:pt x="416" y="368"/>
                    <a:pt x="261" y="565"/>
                    <a:pt x="43" y="664"/>
                  </a:cubicBezTo>
                  <a:lnTo>
                    <a:pt x="22" y="671"/>
                  </a:lnTo>
                  <a:cubicBezTo>
                    <a:pt x="1" y="678"/>
                    <a:pt x="1" y="706"/>
                    <a:pt x="22" y="713"/>
                  </a:cubicBezTo>
                  <a:cubicBezTo>
                    <a:pt x="261" y="783"/>
                    <a:pt x="452" y="973"/>
                    <a:pt x="522" y="1206"/>
                  </a:cubicBezTo>
                  <a:lnTo>
                    <a:pt x="564" y="1318"/>
                  </a:lnTo>
                  <a:cubicBezTo>
                    <a:pt x="567" y="1327"/>
                    <a:pt x="574" y="1331"/>
                    <a:pt x="581" y="1331"/>
                  </a:cubicBezTo>
                  <a:cubicBezTo>
                    <a:pt x="591" y="1331"/>
                    <a:pt x="602" y="1324"/>
                    <a:pt x="606" y="1311"/>
                  </a:cubicBezTo>
                  <a:lnTo>
                    <a:pt x="628" y="1199"/>
                  </a:lnTo>
                  <a:cubicBezTo>
                    <a:pt x="684" y="959"/>
                    <a:pt x="853" y="755"/>
                    <a:pt x="1078" y="664"/>
                  </a:cubicBezTo>
                  <a:cubicBezTo>
                    <a:pt x="1099" y="650"/>
                    <a:pt x="1099" y="628"/>
                    <a:pt x="1078" y="621"/>
                  </a:cubicBezTo>
                  <a:lnTo>
                    <a:pt x="1057" y="614"/>
                  </a:lnTo>
                  <a:cubicBezTo>
                    <a:pt x="832" y="537"/>
                    <a:pt x="656" y="354"/>
                    <a:pt x="578" y="129"/>
                  </a:cubicBezTo>
                  <a:lnTo>
                    <a:pt x="536" y="16"/>
                  </a:lnTo>
                  <a:cubicBezTo>
                    <a:pt x="533" y="5"/>
                    <a:pt x="524" y="0"/>
                    <a:pt x="51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132" name="Google Shape;132;p54"/>
            <p:cNvSpPr/>
            <p:nvPr/>
          </p:nvSpPr>
          <p:spPr>
            <a:xfrm>
              <a:off x="8241977" y="237256"/>
              <a:ext cx="85156" cy="103133"/>
            </a:xfrm>
            <a:custGeom>
              <a:rect b="b" l="l" r="r" t="t"/>
              <a:pathLst>
                <a:path extrusionOk="0" h="1331" w="1099">
                  <a:moveTo>
                    <a:pt x="524" y="1"/>
                  </a:moveTo>
                  <a:cubicBezTo>
                    <a:pt x="512" y="1"/>
                    <a:pt x="500" y="8"/>
                    <a:pt x="500" y="20"/>
                  </a:cubicBezTo>
                  <a:lnTo>
                    <a:pt x="472" y="133"/>
                  </a:lnTo>
                  <a:cubicBezTo>
                    <a:pt x="416" y="365"/>
                    <a:pt x="261" y="563"/>
                    <a:pt x="43" y="661"/>
                  </a:cubicBezTo>
                  <a:lnTo>
                    <a:pt x="22" y="668"/>
                  </a:lnTo>
                  <a:cubicBezTo>
                    <a:pt x="0" y="682"/>
                    <a:pt x="0" y="703"/>
                    <a:pt x="22" y="710"/>
                  </a:cubicBezTo>
                  <a:cubicBezTo>
                    <a:pt x="261" y="788"/>
                    <a:pt x="451" y="971"/>
                    <a:pt x="529" y="1203"/>
                  </a:cubicBezTo>
                  <a:lnTo>
                    <a:pt x="564" y="1316"/>
                  </a:lnTo>
                  <a:cubicBezTo>
                    <a:pt x="567" y="1326"/>
                    <a:pt x="575" y="1331"/>
                    <a:pt x="583" y="1331"/>
                  </a:cubicBezTo>
                  <a:cubicBezTo>
                    <a:pt x="592" y="1331"/>
                    <a:pt x="602" y="1324"/>
                    <a:pt x="606" y="1309"/>
                  </a:cubicBezTo>
                  <a:lnTo>
                    <a:pt x="627" y="1196"/>
                  </a:lnTo>
                  <a:cubicBezTo>
                    <a:pt x="683" y="957"/>
                    <a:pt x="852" y="753"/>
                    <a:pt x="1078" y="661"/>
                  </a:cubicBezTo>
                  <a:cubicBezTo>
                    <a:pt x="1099" y="654"/>
                    <a:pt x="1099" y="626"/>
                    <a:pt x="1078" y="619"/>
                  </a:cubicBezTo>
                  <a:lnTo>
                    <a:pt x="1057" y="612"/>
                  </a:lnTo>
                  <a:cubicBezTo>
                    <a:pt x="831" y="534"/>
                    <a:pt x="655" y="358"/>
                    <a:pt x="578" y="133"/>
                  </a:cubicBezTo>
                  <a:lnTo>
                    <a:pt x="543" y="13"/>
                  </a:lnTo>
                  <a:cubicBezTo>
                    <a:pt x="540" y="4"/>
                    <a:pt x="532" y="1"/>
                    <a:pt x="52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133" name="Google Shape;133;p54"/>
            <p:cNvSpPr/>
            <p:nvPr/>
          </p:nvSpPr>
          <p:spPr>
            <a:xfrm>
              <a:off x="1962982" y="139393"/>
              <a:ext cx="85156" cy="103442"/>
            </a:xfrm>
            <a:custGeom>
              <a:rect b="b" l="l" r="r" t="t"/>
              <a:pathLst>
                <a:path extrusionOk="0" h="1335" w="1099">
                  <a:moveTo>
                    <a:pt x="552" y="0"/>
                  </a:moveTo>
                  <a:cubicBezTo>
                    <a:pt x="542" y="0"/>
                    <a:pt x="532" y="5"/>
                    <a:pt x="528" y="16"/>
                  </a:cubicBezTo>
                  <a:lnTo>
                    <a:pt x="500" y="136"/>
                  </a:lnTo>
                  <a:cubicBezTo>
                    <a:pt x="430" y="361"/>
                    <a:pt x="261" y="551"/>
                    <a:pt x="42" y="636"/>
                  </a:cubicBezTo>
                  <a:lnTo>
                    <a:pt x="21" y="643"/>
                  </a:lnTo>
                  <a:cubicBezTo>
                    <a:pt x="0" y="650"/>
                    <a:pt x="0" y="678"/>
                    <a:pt x="21" y="685"/>
                  </a:cubicBezTo>
                  <a:cubicBezTo>
                    <a:pt x="254" y="769"/>
                    <a:pt x="430" y="967"/>
                    <a:pt x="493" y="1206"/>
                  </a:cubicBezTo>
                  <a:lnTo>
                    <a:pt x="521" y="1319"/>
                  </a:lnTo>
                  <a:cubicBezTo>
                    <a:pt x="525" y="1329"/>
                    <a:pt x="535" y="1334"/>
                    <a:pt x="545" y="1334"/>
                  </a:cubicBezTo>
                  <a:cubicBezTo>
                    <a:pt x="555" y="1334"/>
                    <a:pt x="563" y="1329"/>
                    <a:pt x="563" y="1319"/>
                  </a:cubicBezTo>
                  <a:lnTo>
                    <a:pt x="599" y="1206"/>
                  </a:lnTo>
                  <a:cubicBezTo>
                    <a:pt x="662" y="967"/>
                    <a:pt x="845" y="776"/>
                    <a:pt x="1077" y="692"/>
                  </a:cubicBezTo>
                  <a:cubicBezTo>
                    <a:pt x="1099" y="685"/>
                    <a:pt x="1099" y="657"/>
                    <a:pt x="1077" y="650"/>
                  </a:cubicBezTo>
                  <a:lnTo>
                    <a:pt x="1056" y="643"/>
                  </a:lnTo>
                  <a:cubicBezTo>
                    <a:pt x="838" y="551"/>
                    <a:pt x="669" y="368"/>
                    <a:pt x="606" y="136"/>
                  </a:cubicBezTo>
                  <a:lnTo>
                    <a:pt x="570" y="16"/>
                  </a:lnTo>
                  <a:cubicBezTo>
                    <a:pt x="570" y="5"/>
                    <a:pt x="562" y="0"/>
                    <a:pt x="5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134" name="Google Shape;134;p54"/>
            <p:cNvSpPr/>
            <p:nvPr/>
          </p:nvSpPr>
          <p:spPr>
            <a:xfrm>
              <a:off x="512248" y="464516"/>
              <a:ext cx="85234" cy="103365"/>
            </a:xfrm>
            <a:custGeom>
              <a:rect b="b" l="l" r="r" t="t"/>
              <a:pathLst>
                <a:path extrusionOk="0" h="1334" w="1100">
                  <a:moveTo>
                    <a:pt x="557" y="1"/>
                  </a:moveTo>
                  <a:cubicBezTo>
                    <a:pt x="548" y="1"/>
                    <a:pt x="539" y="6"/>
                    <a:pt x="536" y="16"/>
                  </a:cubicBezTo>
                  <a:lnTo>
                    <a:pt x="501" y="136"/>
                  </a:lnTo>
                  <a:cubicBezTo>
                    <a:pt x="437" y="361"/>
                    <a:pt x="268" y="545"/>
                    <a:pt x="43" y="636"/>
                  </a:cubicBezTo>
                  <a:lnTo>
                    <a:pt x="22" y="643"/>
                  </a:lnTo>
                  <a:cubicBezTo>
                    <a:pt x="1" y="650"/>
                    <a:pt x="1" y="678"/>
                    <a:pt x="22" y="685"/>
                  </a:cubicBezTo>
                  <a:cubicBezTo>
                    <a:pt x="254" y="770"/>
                    <a:pt x="430" y="967"/>
                    <a:pt x="494" y="1206"/>
                  </a:cubicBezTo>
                  <a:lnTo>
                    <a:pt x="529" y="1312"/>
                  </a:lnTo>
                  <a:cubicBezTo>
                    <a:pt x="529" y="1326"/>
                    <a:pt x="538" y="1333"/>
                    <a:pt x="547" y="1333"/>
                  </a:cubicBezTo>
                  <a:cubicBezTo>
                    <a:pt x="557" y="1333"/>
                    <a:pt x="568" y="1326"/>
                    <a:pt x="571" y="1312"/>
                  </a:cubicBezTo>
                  <a:lnTo>
                    <a:pt x="599" y="1206"/>
                  </a:lnTo>
                  <a:cubicBezTo>
                    <a:pt x="670" y="967"/>
                    <a:pt x="846" y="777"/>
                    <a:pt x="1078" y="692"/>
                  </a:cubicBezTo>
                  <a:cubicBezTo>
                    <a:pt x="1099" y="685"/>
                    <a:pt x="1099" y="657"/>
                    <a:pt x="1078" y="650"/>
                  </a:cubicBezTo>
                  <a:lnTo>
                    <a:pt x="1057" y="643"/>
                  </a:lnTo>
                  <a:cubicBezTo>
                    <a:pt x="839" y="552"/>
                    <a:pt x="670" y="361"/>
                    <a:pt x="606" y="136"/>
                  </a:cubicBezTo>
                  <a:lnTo>
                    <a:pt x="578" y="16"/>
                  </a:lnTo>
                  <a:cubicBezTo>
                    <a:pt x="575" y="6"/>
                    <a:pt x="566" y="1"/>
                    <a:pt x="55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p:cSld name="6_Custom Layout">
    <p:spTree>
      <p:nvGrpSpPr>
        <p:cNvPr id="22" name="Shape 22"/>
        <p:cNvGrpSpPr/>
        <p:nvPr/>
      </p:nvGrpSpPr>
      <p:grpSpPr>
        <a:xfrm>
          <a:off x="0" y="0"/>
          <a:ext cx="0" cy="0"/>
          <a:chOff x="0" y="0"/>
          <a:chExt cx="0" cy="0"/>
        </a:xfrm>
      </p:grpSpPr>
      <p:pic>
        <p:nvPicPr>
          <p:cNvPr descr="1.png" id="23" name="Google Shape;23;p37"/>
          <p:cNvPicPr preferRelativeResize="0"/>
          <p:nvPr/>
        </p:nvPicPr>
        <p:blipFill rotWithShape="1">
          <a:blip r:embed="rId2">
            <a:alphaModFix/>
          </a:blip>
          <a:srcRect b="12166" l="3123" r="0" t="0"/>
          <a:stretch/>
        </p:blipFill>
        <p:spPr>
          <a:xfrm>
            <a:off x="335360" y="2866980"/>
            <a:ext cx="9395460" cy="3802380"/>
          </a:xfrm>
          <a:prstGeom prst="rect">
            <a:avLst/>
          </a:prstGeom>
          <a:noFill/>
          <a:ln>
            <a:noFill/>
          </a:ln>
        </p:spPr>
      </p:pic>
      <p:pic>
        <p:nvPicPr>
          <p:cNvPr descr="4+.png" id="24" name="Google Shape;24;p37"/>
          <p:cNvPicPr preferRelativeResize="0"/>
          <p:nvPr/>
        </p:nvPicPr>
        <p:blipFill rotWithShape="1">
          <a:blip r:embed="rId3">
            <a:alphaModFix/>
          </a:blip>
          <a:srcRect b="32500" l="58594" r="30467" t="50000"/>
          <a:stretch/>
        </p:blipFill>
        <p:spPr>
          <a:xfrm>
            <a:off x="12845416" y="5057776"/>
            <a:ext cx="1200150" cy="1200150"/>
          </a:xfrm>
          <a:prstGeom prst="rect">
            <a:avLst/>
          </a:prstGeom>
          <a:noFill/>
          <a:ln>
            <a:noFill/>
          </a:ln>
        </p:spPr>
      </p:pic>
      <p:pic>
        <p:nvPicPr>
          <p:cNvPr descr="5.png" id="25" name="Google Shape;25;p37"/>
          <p:cNvPicPr preferRelativeResize="0"/>
          <p:nvPr/>
        </p:nvPicPr>
        <p:blipFill rotWithShape="1">
          <a:blip r:embed="rId4">
            <a:alphaModFix/>
          </a:blip>
          <a:srcRect b="43748" l="72654" r="19531" t="47501"/>
          <a:stretch/>
        </p:blipFill>
        <p:spPr>
          <a:xfrm>
            <a:off x="11582401" y="3686176"/>
            <a:ext cx="857250" cy="6000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
                                        </p:tgtEl>
                                        <p:attrNameLst>
                                          <p:attrName>style.visibility</p:attrName>
                                        </p:attrNameLst>
                                      </p:cBhvr>
                                      <p:to>
                                        <p:strVal val="visible"/>
                                      </p:to>
                                    </p:set>
                                    <p:animEffect filter="fade" transition="in">
                                      <p:cBhvr>
                                        <p:cTn dur="2000"/>
                                        <p:tgtEl>
                                          <p:spTgt spid="23"/>
                                        </p:tgtEl>
                                      </p:cBhvr>
                                    </p:animEffect>
                                  </p:childTnLst>
                                </p:cTn>
                              </p:par>
                              <p:par>
                                <p:cTn fill="hold" nodeType="withEffect" presetClass="entr" presetID="10" presetSubtype="0">
                                  <p:stCondLst>
                                    <p:cond delay="0"/>
                                  </p:stCondLst>
                                  <p:childTnLst>
                                    <p:set>
                                      <p:cBhvr>
                                        <p:cTn dur="1" fill="hold">
                                          <p:stCondLst>
                                            <p:cond delay="0"/>
                                          </p:stCondLst>
                                        </p:cTn>
                                        <p:tgtEl>
                                          <p:spTgt spid="23"/>
                                        </p:tgtEl>
                                        <p:attrNameLst>
                                          <p:attrName>style.visibility</p:attrName>
                                        </p:attrNameLst>
                                      </p:cBhvr>
                                      <p:to>
                                        <p:strVal val="visible"/>
                                      </p:to>
                                    </p:set>
                                    <p:animEffect filter="fade" transition="in">
                                      <p:cBhvr>
                                        <p:cTn dur="2000"/>
                                        <p:tgtEl>
                                          <p:spTgt spid="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able of contents">
    <p:bg>
      <p:bgPr>
        <a:solidFill>
          <a:schemeClr val="lt1"/>
        </a:solidFill>
      </p:bgPr>
    </p:bg>
    <p:spTree>
      <p:nvGrpSpPr>
        <p:cNvPr id="135" name="Shape 135"/>
        <p:cNvGrpSpPr/>
        <p:nvPr/>
      </p:nvGrpSpPr>
      <p:grpSpPr>
        <a:xfrm>
          <a:off x="0" y="0"/>
          <a:ext cx="0" cy="0"/>
          <a:chOff x="0" y="0"/>
          <a:chExt cx="0" cy="0"/>
        </a:xfrm>
      </p:grpSpPr>
      <p:sp>
        <p:nvSpPr>
          <p:cNvPr id="136" name="Google Shape;136;p55"/>
          <p:cNvSpPr/>
          <p:nvPr/>
        </p:nvSpPr>
        <p:spPr>
          <a:xfrm>
            <a:off x="515787" y="496325"/>
            <a:ext cx="11160427" cy="5865353"/>
          </a:xfrm>
          <a:custGeom>
            <a:rect b="b" l="l" r="r" t="t"/>
            <a:pathLst>
              <a:path extrusionOk="0" h="49795" w="100738">
                <a:moveTo>
                  <a:pt x="4852" y="0"/>
                </a:moveTo>
                <a:cubicBezTo>
                  <a:pt x="4852" y="2683"/>
                  <a:pt x="2676" y="4852"/>
                  <a:pt x="0" y="4852"/>
                </a:cubicBezTo>
                <a:lnTo>
                  <a:pt x="0" y="44943"/>
                </a:lnTo>
                <a:cubicBezTo>
                  <a:pt x="2676" y="44943"/>
                  <a:pt x="4852" y="47119"/>
                  <a:pt x="4852" y="49795"/>
                </a:cubicBezTo>
                <a:lnTo>
                  <a:pt x="95886" y="49795"/>
                </a:lnTo>
                <a:cubicBezTo>
                  <a:pt x="95886" y="47119"/>
                  <a:pt x="98055" y="44943"/>
                  <a:pt x="100738" y="44943"/>
                </a:cubicBezTo>
                <a:lnTo>
                  <a:pt x="100738" y="4852"/>
                </a:lnTo>
                <a:cubicBezTo>
                  <a:pt x="98055" y="4852"/>
                  <a:pt x="95886" y="2683"/>
                  <a:pt x="95886" y="0"/>
                </a:cubicBezTo>
                <a:close/>
              </a:path>
            </a:pathLst>
          </a:custGeom>
          <a:solidFill>
            <a:schemeClr val="accent3"/>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grpSp>
        <p:nvGrpSpPr>
          <p:cNvPr id="137" name="Google Shape;137;p55"/>
          <p:cNvGrpSpPr/>
          <p:nvPr/>
        </p:nvGrpSpPr>
        <p:grpSpPr>
          <a:xfrm>
            <a:off x="273470" y="185858"/>
            <a:ext cx="11578697" cy="6434161"/>
            <a:chOff x="205102" y="139393"/>
            <a:chExt cx="8684023" cy="4825621"/>
          </a:xfrm>
        </p:grpSpPr>
        <p:sp>
          <p:nvSpPr>
            <p:cNvPr id="138" name="Google Shape;138;p55"/>
            <p:cNvSpPr/>
            <p:nvPr/>
          </p:nvSpPr>
          <p:spPr>
            <a:xfrm>
              <a:off x="8422592" y="4789046"/>
              <a:ext cx="145749" cy="175968"/>
            </a:xfrm>
            <a:custGeom>
              <a:rect b="b" l="l" r="r" t="t"/>
              <a:pathLst>
                <a:path extrusionOk="0" h="2271" w="1881">
                  <a:moveTo>
                    <a:pt x="976" y="0"/>
                  </a:moveTo>
                  <a:cubicBezTo>
                    <a:pt x="960" y="0"/>
                    <a:pt x="943" y="9"/>
                    <a:pt x="937" y="26"/>
                  </a:cubicBezTo>
                  <a:lnTo>
                    <a:pt x="880" y="223"/>
                  </a:lnTo>
                  <a:cubicBezTo>
                    <a:pt x="753" y="610"/>
                    <a:pt x="458" y="920"/>
                    <a:pt x="70" y="1061"/>
                  </a:cubicBezTo>
                  <a:lnTo>
                    <a:pt x="35" y="1075"/>
                  </a:lnTo>
                  <a:cubicBezTo>
                    <a:pt x="7" y="1082"/>
                    <a:pt x="0" y="1131"/>
                    <a:pt x="35" y="1145"/>
                  </a:cubicBezTo>
                  <a:cubicBezTo>
                    <a:pt x="430" y="1300"/>
                    <a:pt x="725" y="1638"/>
                    <a:pt x="824" y="2054"/>
                  </a:cubicBezTo>
                  <a:lnTo>
                    <a:pt x="866" y="2244"/>
                  </a:lnTo>
                  <a:cubicBezTo>
                    <a:pt x="873" y="2261"/>
                    <a:pt x="889" y="2270"/>
                    <a:pt x="905" y="2270"/>
                  </a:cubicBezTo>
                  <a:cubicBezTo>
                    <a:pt x="921" y="2270"/>
                    <a:pt x="937" y="2261"/>
                    <a:pt x="944" y="2244"/>
                  </a:cubicBezTo>
                  <a:lnTo>
                    <a:pt x="1000" y="2054"/>
                  </a:lnTo>
                  <a:cubicBezTo>
                    <a:pt x="1127" y="1652"/>
                    <a:pt x="1436" y="1335"/>
                    <a:pt x="1845" y="1202"/>
                  </a:cubicBezTo>
                  <a:cubicBezTo>
                    <a:pt x="1873" y="1188"/>
                    <a:pt x="1880" y="1145"/>
                    <a:pt x="1845" y="1131"/>
                  </a:cubicBezTo>
                  <a:lnTo>
                    <a:pt x="1810" y="1117"/>
                  </a:lnTo>
                  <a:cubicBezTo>
                    <a:pt x="1436" y="955"/>
                    <a:pt x="1162" y="624"/>
                    <a:pt x="1063" y="230"/>
                  </a:cubicBezTo>
                  <a:lnTo>
                    <a:pt x="1014" y="33"/>
                  </a:lnTo>
                  <a:cubicBezTo>
                    <a:pt x="1010" y="11"/>
                    <a:pt x="993" y="0"/>
                    <a:pt x="97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139" name="Google Shape;139;p55"/>
            <p:cNvSpPr/>
            <p:nvPr/>
          </p:nvSpPr>
          <p:spPr>
            <a:xfrm>
              <a:off x="8743918" y="376572"/>
              <a:ext cx="145207" cy="176046"/>
            </a:xfrm>
            <a:custGeom>
              <a:rect b="b" l="l" r="r" t="t"/>
              <a:pathLst>
                <a:path extrusionOk="0" h="2272" w="1874">
                  <a:moveTo>
                    <a:pt x="951" y="0"/>
                  </a:moveTo>
                  <a:cubicBezTo>
                    <a:pt x="935" y="0"/>
                    <a:pt x="919" y="11"/>
                    <a:pt x="916" y="32"/>
                  </a:cubicBezTo>
                  <a:lnTo>
                    <a:pt x="859" y="229"/>
                  </a:lnTo>
                  <a:cubicBezTo>
                    <a:pt x="740" y="616"/>
                    <a:pt x="451" y="933"/>
                    <a:pt x="71" y="1081"/>
                  </a:cubicBezTo>
                  <a:lnTo>
                    <a:pt x="35" y="1088"/>
                  </a:lnTo>
                  <a:cubicBezTo>
                    <a:pt x="0" y="1102"/>
                    <a:pt x="0" y="1151"/>
                    <a:pt x="35" y="1166"/>
                  </a:cubicBezTo>
                  <a:cubicBezTo>
                    <a:pt x="430" y="1313"/>
                    <a:pt x="733" y="1644"/>
                    <a:pt x="838" y="2053"/>
                  </a:cubicBezTo>
                  <a:lnTo>
                    <a:pt x="887" y="2243"/>
                  </a:lnTo>
                  <a:cubicBezTo>
                    <a:pt x="895" y="2261"/>
                    <a:pt x="912" y="2272"/>
                    <a:pt x="928" y="2272"/>
                  </a:cubicBezTo>
                  <a:cubicBezTo>
                    <a:pt x="943" y="2272"/>
                    <a:pt x="958" y="2263"/>
                    <a:pt x="965" y="2243"/>
                  </a:cubicBezTo>
                  <a:lnTo>
                    <a:pt x="1014" y="2053"/>
                  </a:lnTo>
                  <a:cubicBezTo>
                    <a:pt x="1134" y="1651"/>
                    <a:pt x="1444" y="1320"/>
                    <a:pt x="1845" y="1180"/>
                  </a:cubicBezTo>
                  <a:cubicBezTo>
                    <a:pt x="1873" y="1173"/>
                    <a:pt x="1873" y="1123"/>
                    <a:pt x="1845" y="1109"/>
                  </a:cubicBezTo>
                  <a:lnTo>
                    <a:pt x="1810" y="1095"/>
                  </a:lnTo>
                  <a:cubicBezTo>
                    <a:pt x="1430" y="940"/>
                    <a:pt x="1148" y="623"/>
                    <a:pt x="1042" y="229"/>
                  </a:cubicBezTo>
                  <a:lnTo>
                    <a:pt x="986" y="32"/>
                  </a:lnTo>
                  <a:cubicBezTo>
                    <a:pt x="983" y="11"/>
                    <a:pt x="967" y="0"/>
                    <a:pt x="95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140" name="Google Shape;140;p55"/>
            <p:cNvSpPr/>
            <p:nvPr/>
          </p:nvSpPr>
          <p:spPr>
            <a:xfrm>
              <a:off x="205102" y="2179002"/>
              <a:ext cx="145207" cy="175891"/>
            </a:xfrm>
            <a:custGeom>
              <a:rect b="b" l="l" r="r" t="t"/>
              <a:pathLst>
                <a:path extrusionOk="0" h="2270" w="1874">
                  <a:moveTo>
                    <a:pt x="880" y="1"/>
                  </a:moveTo>
                  <a:cubicBezTo>
                    <a:pt x="864" y="1"/>
                    <a:pt x="849" y="11"/>
                    <a:pt x="846" y="33"/>
                  </a:cubicBezTo>
                  <a:lnTo>
                    <a:pt x="796" y="231"/>
                  </a:lnTo>
                  <a:cubicBezTo>
                    <a:pt x="705" y="632"/>
                    <a:pt x="437" y="963"/>
                    <a:pt x="64" y="1132"/>
                  </a:cubicBezTo>
                  <a:lnTo>
                    <a:pt x="29" y="1146"/>
                  </a:lnTo>
                  <a:cubicBezTo>
                    <a:pt x="1" y="1160"/>
                    <a:pt x="1" y="1209"/>
                    <a:pt x="36" y="1216"/>
                  </a:cubicBezTo>
                  <a:cubicBezTo>
                    <a:pt x="444" y="1343"/>
                    <a:pt x="761" y="1653"/>
                    <a:pt x="895" y="2054"/>
                  </a:cubicBezTo>
                  <a:lnTo>
                    <a:pt x="958" y="2244"/>
                  </a:lnTo>
                  <a:cubicBezTo>
                    <a:pt x="962" y="2261"/>
                    <a:pt x="976" y="2270"/>
                    <a:pt x="991" y="2270"/>
                  </a:cubicBezTo>
                  <a:cubicBezTo>
                    <a:pt x="1008" y="2270"/>
                    <a:pt x="1025" y="2259"/>
                    <a:pt x="1029" y="2237"/>
                  </a:cubicBezTo>
                  <a:lnTo>
                    <a:pt x="1071" y="2047"/>
                  </a:lnTo>
                  <a:cubicBezTo>
                    <a:pt x="1162" y="1632"/>
                    <a:pt x="1451" y="1294"/>
                    <a:pt x="1838" y="1125"/>
                  </a:cubicBezTo>
                  <a:cubicBezTo>
                    <a:pt x="1874" y="1111"/>
                    <a:pt x="1874" y="1069"/>
                    <a:pt x="1838" y="1054"/>
                  </a:cubicBezTo>
                  <a:lnTo>
                    <a:pt x="1803" y="1040"/>
                  </a:lnTo>
                  <a:cubicBezTo>
                    <a:pt x="1416" y="914"/>
                    <a:pt x="1113" y="611"/>
                    <a:pt x="979" y="224"/>
                  </a:cubicBezTo>
                  <a:lnTo>
                    <a:pt x="916" y="26"/>
                  </a:lnTo>
                  <a:cubicBezTo>
                    <a:pt x="909" y="10"/>
                    <a:pt x="894" y="1"/>
                    <a:pt x="8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141" name="Google Shape;141;p55"/>
            <p:cNvSpPr/>
            <p:nvPr/>
          </p:nvSpPr>
          <p:spPr>
            <a:xfrm>
              <a:off x="554245" y="4555510"/>
              <a:ext cx="145207" cy="175968"/>
            </a:xfrm>
            <a:custGeom>
              <a:rect b="b" l="l" r="r" t="t"/>
              <a:pathLst>
                <a:path extrusionOk="0" h="2271" w="1874">
                  <a:moveTo>
                    <a:pt x="902" y="1"/>
                  </a:moveTo>
                  <a:cubicBezTo>
                    <a:pt x="886" y="1"/>
                    <a:pt x="871" y="11"/>
                    <a:pt x="867" y="33"/>
                  </a:cubicBezTo>
                  <a:lnTo>
                    <a:pt x="818" y="230"/>
                  </a:lnTo>
                  <a:cubicBezTo>
                    <a:pt x="719" y="625"/>
                    <a:pt x="445" y="956"/>
                    <a:pt x="64" y="1118"/>
                  </a:cubicBezTo>
                  <a:lnTo>
                    <a:pt x="29" y="1132"/>
                  </a:lnTo>
                  <a:cubicBezTo>
                    <a:pt x="1" y="1146"/>
                    <a:pt x="1" y="1188"/>
                    <a:pt x="36" y="1202"/>
                  </a:cubicBezTo>
                  <a:cubicBezTo>
                    <a:pt x="437" y="1336"/>
                    <a:pt x="754" y="1653"/>
                    <a:pt x="881" y="2054"/>
                  </a:cubicBezTo>
                  <a:lnTo>
                    <a:pt x="937" y="2244"/>
                  </a:lnTo>
                  <a:cubicBezTo>
                    <a:pt x="944" y="2262"/>
                    <a:pt x="960" y="2271"/>
                    <a:pt x="976" y="2271"/>
                  </a:cubicBezTo>
                  <a:cubicBezTo>
                    <a:pt x="992" y="2271"/>
                    <a:pt x="1008" y="2262"/>
                    <a:pt x="1015" y="2244"/>
                  </a:cubicBezTo>
                  <a:lnTo>
                    <a:pt x="1057" y="2047"/>
                  </a:lnTo>
                  <a:cubicBezTo>
                    <a:pt x="1156" y="1639"/>
                    <a:pt x="1444" y="1301"/>
                    <a:pt x="1846" y="1139"/>
                  </a:cubicBezTo>
                  <a:cubicBezTo>
                    <a:pt x="1874" y="1125"/>
                    <a:pt x="1874" y="1082"/>
                    <a:pt x="1839" y="1068"/>
                  </a:cubicBezTo>
                  <a:lnTo>
                    <a:pt x="1803" y="1054"/>
                  </a:lnTo>
                  <a:cubicBezTo>
                    <a:pt x="1423" y="920"/>
                    <a:pt x="1120" y="611"/>
                    <a:pt x="1001" y="223"/>
                  </a:cubicBezTo>
                  <a:lnTo>
                    <a:pt x="937" y="26"/>
                  </a:lnTo>
                  <a:cubicBezTo>
                    <a:pt x="931" y="9"/>
                    <a:pt x="916" y="1"/>
                    <a:pt x="90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142" name="Google Shape;142;p55"/>
            <p:cNvSpPr/>
            <p:nvPr/>
          </p:nvSpPr>
          <p:spPr>
            <a:xfrm>
              <a:off x="1962982" y="4774014"/>
              <a:ext cx="85156" cy="103133"/>
            </a:xfrm>
            <a:custGeom>
              <a:rect b="b" l="l" r="r" t="t"/>
              <a:pathLst>
                <a:path extrusionOk="0" h="1331" w="1099">
                  <a:moveTo>
                    <a:pt x="516" y="1"/>
                  </a:moveTo>
                  <a:cubicBezTo>
                    <a:pt x="507" y="1"/>
                    <a:pt x="497" y="8"/>
                    <a:pt x="493" y="23"/>
                  </a:cubicBezTo>
                  <a:lnTo>
                    <a:pt x="465" y="135"/>
                  </a:lnTo>
                  <a:cubicBezTo>
                    <a:pt x="416" y="368"/>
                    <a:pt x="254" y="565"/>
                    <a:pt x="35" y="663"/>
                  </a:cubicBezTo>
                  <a:lnTo>
                    <a:pt x="14" y="670"/>
                  </a:lnTo>
                  <a:cubicBezTo>
                    <a:pt x="0" y="684"/>
                    <a:pt x="0" y="706"/>
                    <a:pt x="21" y="713"/>
                  </a:cubicBezTo>
                  <a:cubicBezTo>
                    <a:pt x="261" y="790"/>
                    <a:pt x="444" y="973"/>
                    <a:pt x="521" y="1206"/>
                  </a:cubicBezTo>
                  <a:lnTo>
                    <a:pt x="556" y="1318"/>
                  </a:lnTo>
                  <a:cubicBezTo>
                    <a:pt x="559" y="1327"/>
                    <a:pt x="567" y="1331"/>
                    <a:pt x="576" y="1331"/>
                  </a:cubicBezTo>
                  <a:cubicBezTo>
                    <a:pt x="588" y="1331"/>
                    <a:pt x="602" y="1323"/>
                    <a:pt x="606" y="1311"/>
                  </a:cubicBezTo>
                  <a:lnTo>
                    <a:pt x="627" y="1198"/>
                  </a:lnTo>
                  <a:cubicBezTo>
                    <a:pt x="683" y="959"/>
                    <a:pt x="845" y="755"/>
                    <a:pt x="1077" y="663"/>
                  </a:cubicBezTo>
                  <a:cubicBezTo>
                    <a:pt x="1099" y="656"/>
                    <a:pt x="1099" y="628"/>
                    <a:pt x="1077" y="621"/>
                  </a:cubicBezTo>
                  <a:lnTo>
                    <a:pt x="1056" y="614"/>
                  </a:lnTo>
                  <a:cubicBezTo>
                    <a:pt x="831" y="537"/>
                    <a:pt x="648" y="361"/>
                    <a:pt x="577" y="135"/>
                  </a:cubicBezTo>
                  <a:lnTo>
                    <a:pt x="535" y="16"/>
                  </a:lnTo>
                  <a:cubicBezTo>
                    <a:pt x="532" y="6"/>
                    <a:pt x="524" y="1"/>
                    <a:pt x="51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143" name="Google Shape;143;p55"/>
            <p:cNvSpPr/>
            <p:nvPr/>
          </p:nvSpPr>
          <p:spPr>
            <a:xfrm>
              <a:off x="5300218" y="4737674"/>
              <a:ext cx="85233" cy="103133"/>
            </a:xfrm>
            <a:custGeom>
              <a:rect b="b" l="l" r="r" t="t"/>
              <a:pathLst>
                <a:path extrusionOk="0" h="1331" w="1100">
                  <a:moveTo>
                    <a:pt x="519" y="0"/>
                  </a:moveTo>
                  <a:cubicBezTo>
                    <a:pt x="509" y="0"/>
                    <a:pt x="498" y="8"/>
                    <a:pt x="494" y="20"/>
                  </a:cubicBezTo>
                  <a:lnTo>
                    <a:pt x="465" y="133"/>
                  </a:lnTo>
                  <a:cubicBezTo>
                    <a:pt x="416" y="365"/>
                    <a:pt x="254" y="562"/>
                    <a:pt x="36" y="661"/>
                  </a:cubicBezTo>
                  <a:lnTo>
                    <a:pt x="15" y="668"/>
                  </a:lnTo>
                  <a:cubicBezTo>
                    <a:pt x="1" y="682"/>
                    <a:pt x="1" y="710"/>
                    <a:pt x="22" y="710"/>
                  </a:cubicBezTo>
                  <a:cubicBezTo>
                    <a:pt x="254" y="787"/>
                    <a:pt x="444" y="970"/>
                    <a:pt x="522" y="1203"/>
                  </a:cubicBezTo>
                  <a:lnTo>
                    <a:pt x="557" y="1315"/>
                  </a:lnTo>
                  <a:cubicBezTo>
                    <a:pt x="560" y="1325"/>
                    <a:pt x="570" y="1330"/>
                    <a:pt x="579" y="1330"/>
                  </a:cubicBezTo>
                  <a:cubicBezTo>
                    <a:pt x="589" y="1330"/>
                    <a:pt x="599" y="1323"/>
                    <a:pt x="599" y="1308"/>
                  </a:cubicBezTo>
                  <a:lnTo>
                    <a:pt x="627" y="1203"/>
                  </a:lnTo>
                  <a:cubicBezTo>
                    <a:pt x="677" y="956"/>
                    <a:pt x="846" y="759"/>
                    <a:pt x="1078" y="661"/>
                  </a:cubicBezTo>
                  <a:cubicBezTo>
                    <a:pt x="1099" y="654"/>
                    <a:pt x="1092" y="625"/>
                    <a:pt x="1078" y="618"/>
                  </a:cubicBezTo>
                  <a:lnTo>
                    <a:pt x="1057" y="611"/>
                  </a:lnTo>
                  <a:cubicBezTo>
                    <a:pt x="824" y="534"/>
                    <a:pt x="648" y="358"/>
                    <a:pt x="571" y="133"/>
                  </a:cubicBezTo>
                  <a:lnTo>
                    <a:pt x="536" y="13"/>
                  </a:lnTo>
                  <a:cubicBezTo>
                    <a:pt x="533" y="4"/>
                    <a:pt x="526" y="0"/>
                    <a:pt x="51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144" name="Google Shape;144;p55"/>
            <p:cNvSpPr/>
            <p:nvPr/>
          </p:nvSpPr>
          <p:spPr>
            <a:xfrm>
              <a:off x="8659848" y="4432465"/>
              <a:ext cx="85234" cy="103210"/>
            </a:xfrm>
            <a:custGeom>
              <a:rect b="b" l="l" r="r" t="t"/>
              <a:pathLst>
                <a:path extrusionOk="0" h="1332" w="1100">
                  <a:moveTo>
                    <a:pt x="515" y="0"/>
                  </a:moveTo>
                  <a:cubicBezTo>
                    <a:pt x="506" y="0"/>
                    <a:pt x="497" y="5"/>
                    <a:pt x="494" y="16"/>
                  </a:cubicBezTo>
                  <a:lnTo>
                    <a:pt x="473" y="136"/>
                  </a:lnTo>
                  <a:cubicBezTo>
                    <a:pt x="416" y="368"/>
                    <a:pt x="261" y="565"/>
                    <a:pt x="43" y="664"/>
                  </a:cubicBezTo>
                  <a:lnTo>
                    <a:pt x="22" y="671"/>
                  </a:lnTo>
                  <a:cubicBezTo>
                    <a:pt x="1" y="678"/>
                    <a:pt x="1" y="706"/>
                    <a:pt x="22" y="713"/>
                  </a:cubicBezTo>
                  <a:cubicBezTo>
                    <a:pt x="261" y="783"/>
                    <a:pt x="452" y="973"/>
                    <a:pt x="522" y="1206"/>
                  </a:cubicBezTo>
                  <a:lnTo>
                    <a:pt x="564" y="1318"/>
                  </a:lnTo>
                  <a:cubicBezTo>
                    <a:pt x="567" y="1327"/>
                    <a:pt x="574" y="1331"/>
                    <a:pt x="581" y="1331"/>
                  </a:cubicBezTo>
                  <a:cubicBezTo>
                    <a:pt x="591" y="1331"/>
                    <a:pt x="602" y="1324"/>
                    <a:pt x="606" y="1311"/>
                  </a:cubicBezTo>
                  <a:lnTo>
                    <a:pt x="628" y="1199"/>
                  </a:lnTo>
                  <a:cubicBezTo>
                    <a:pt x="684" y="959"/>
                    <a:pt x="853" y="755"/>
                    <a:pt x="1078" y="664"/>
                  </a:cubicBezTo>
                  <a:cubicBezTo>
                    <a:pt x="1099" y="650"/>
                    <a:pt x="1099" y="628"/>
                    <a:pt x="1078" y="621"/>
                  </a:cubicBezTo>
                  <a:lnTo>
                    <a:pt x="1057" y="614"/>
                  </a:lnTo>
                  <a:cubicBezTo>
                    <a:pt x="832" y="537"/>
                    <a:pt x="656" y="354"/>
                    <a:pt x="578" y="129"/>
                  </a:cubicBezTo>
                  <a:lnTo>
                    <a:pt x="536" y="16"/>
                  </a:lnTo>
                  <a:cubicBezTo>
                    <a:pt x="533" y="5"/>
                    <a:pt x="524" y="0"/>
                    <a:pt x="51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145" name="Google Shape;145;p55"/>
            <p:cNvSpPr/>
            <p:nvPr/>
          </p:nvSpPr>
          <p:spPr>
            <a:xfrm>
              <a:off x="8241977" y="237256"/>
              <a:ext cx="85156" cy="103133"/>
            </a:xfrm>
            <a:custGeom>
              <a:rect b="b" l="l" r="r" t="t"/>
              <a:pathLst>
                <a:path extrusionOk="0" h="1331" w="1099">
                  <a:moveTo>
                    <a:pt x="524" y="1"/>
                  </a:moveTo>
                  <a:cubicBezTo>
                    <a:pt x="512" y="1"/>
                    <a:pt x="500" y="8"/>
                    <a:pt x="500" y="20"/>
                  </a:cubicBezTo>
                  <a:lnTo>
                    <a:pt x="472" y="133"/>
                  </a:lnTo>
                  <a:cubicBezTo>
                    <a:pt x="416" y="365"/>
                    <a:pt x="261" y="563"/>
                    <a:pt x="43" y="661"/>
                  </a:cubicBezTo>
                  <a:lnTo>
                    <a:pt x="22" y="668"/>
                  </a:lnTo>
                  <a:cubicBezTo>
                    <a:pt x="0" y="682"/>
                    <a:pt x="0" y="703"/>
                    <a:pt x="22" y="710"/>
                  </a:cubicBezTo>
                  <a:cubicBezTo>
                    <a:pt x="261" y="788"/>
                    <a:pt x="451" y="971"/>
                    <a:pt x="529" y="1203"/>
                  </a:cubicBezTo>
                  <a:lnTo>
                    <a:pt x="564" y="1316"/>
                  </a:lnTo>
                  <a:cubicBezTo>
                    <a:pt x="567" y="1326"/>
                    <a:pt x="575" y="1331"/>
                    <a:pt x="583" y="1331"/>
                  </a:cubicBezTo>
                  <a:cubicBezTo>
                    <a:pt x="592" y="1331"/>
                    <a:pt x="602" y="1324"/>
                    <a:pt x="606" y="1309"/>
                  </a:cubicBezTo>
                  <a:lnTo>
                    <a:pt x="627" y="1196"/>
                  </a:lnTo>
                  <a:cubicBezTo>
                    <a:pt x="683" y="957"/>
                    <a:pt x="852" y="753"/>
                    <a:pt x="1078" y="661"/>
                  </a:cubicBezTo>
                  <a:cubicBezTo>
                    <a:pt x="1099" y="654"/>
                    <a:pt x="1099" y="626"/>
                    <a:pt x="1078" y="619"/>
                  </a:cubicBezTo>
                  <a:lnTo>
                    <a:pt x="1057" y="612"/>
                  </a:lnTo>
                  <a:cubicBezTo>
                    <a:pt x="831" y="534"/>
                    <a:pt x="655" y="358"/>
                    <a:pt x="578" y="133"/>
                  </a:cubicBezTo>
                  <a:lnTo>
                    <a:pt x="543" y="13"/>
                  </a:lnTo>
                  <a:cubicBezTo>
                    <a:pt x="540" y="4"/>
                    <a:pt x="532" y="1"/>
                    <a:pt x="52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146" name="Google Shape;146;p55"/>
            <p:cNvSpPr/>
            <p:nvPr/>
          </p:nvSpPr>
          <p:spPr>
            <a:xfrm>
              <a:off x="1962982" y="139393"/>
              <a:ext cx="85156" cy="103442"/>
            </a:xfrm>
            <a:custGeom>
              <a:rect b="b" l="l" r="r" t="t"/>
              <a:pathLst>
                <a:path extrusionOk="0" h="1335" w="1099">
                  <a:moveTo>
                    <a:pt x="552" y="0"/>
                  </a:moveTo>
                  <a:cubicBezTo>
                    <a:pt x="542" y="0"/>
                    <a:pt x="532" y="5"/>
                    <a:pt x="528" y="16"/>
                  </a:cubicBezTo>
                  <a:lnTo>
                    <a:pt x="500" y="136"/>
                  </a:lnTo>
                  <a:cubicBezTo>
                    <a:pt x="430" y="361"/>
                    <a:pt x="261" y="551"/>
                    <a:pt x="42" y="636"/>
                  </a:cubicBezTo>
                  <a:lnTo>
                    <a:pt x="21" y="643"/>
                  </a:lnTo>
                  <a:cubicBezTo>
                    <a:pt x="0" y="650"/>
                    <a:pt x="0" y="678"/>
                    <a:pt x="21" y="685"/>
                  </a:cubicBezTo>
                  <a:cubicBezTo>
                    <a:pt x="254" y="769"/>
                    <a:pt x="430" y="967"/>
                    <a:pt x="493" y="1206"/>
                  </a:cubicBezTo>
                  <a:lnTo>
                    <a:pt x="521" y="1319"/>
                  </a:lnTo>
                  <a:cubicBezTo>
                    <a:pt x="525" y="1329"/>
                    <a:pt x="535" y="1334"/>
                    <a:pt x="545" y="1334"/>
                  </a:cubicBezTo>
                  <a:cubicBezTo>
                    <a:pt x="555" y="1334"/>
                    <a:pt x="563" y="1329"/>
                    <a:pt x="563" y="1319"/>
                  </a:cubicBezTo>
                  <a:lnTo>
                    <a:pt x="599" y="1206"/>
                  </a:lnTo>
                  <a:cubicBezTo>
                    <a:pt x="662" y="967"/>
                    <a:pt x="845" y="776"/>
                    <a:pt x="1077" y="692"/>
                  </a:cubicBezTo>
                  <a:cubicBezTo>
                    <a:pt x="1099" y="685"/>
                    <a:pt x="1099" y="657"/>
                    <a:pt x="1077" y="650"/>
                  </a:cubicBezTo>
                  <a:lnTo>
                    <a:pt x="1056" y="643"/>
                  </a:lnTo>
                  <a:cubicBezTo>
                    <a:pt x="838" y="551"/>
                    <a:pt x="669" y="368"/>
                    <a:pt x="606" y="136"/>
                  </a:cubicBezTo>
                  <a:lnTo>
                    <a:pt x="570" y="16"/>
                  </a:lnTo>
                  <a:cubicBezTo>
                    <a:pt x="570" y="5"/>
                    <a:pt x="562" y="0"/>
                    <a:pt x="5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147" name="Google Shape;147;p55"/>
            <p:cNvSpPr/>
            <p:nvPr/>
          </p:nvSpPr>
          <p:spPr>
            <a:xfrm>
              <a:off x="512248" y="464516"/>
              <a:ext cx="85234" cy="103365"/>
            </a:xfrm>
            <a:custGeom>
              <a:rect b="b" l="l" r="r" t="t"/>
              <a:pathLst>
                <a:path extrusionOk="0" h="1334" w="1100">
                  <a:moveTo>
                    <a:pt x="557" y="1"/>
                  </a:moveTo>
                  <a:cubicBezTo>
                    <a:pt x="548" y="1"/>
                    <a:pt x="539" y="6"/>
                    <a:pt x="536" y="16"/>
                  </a:cubicBezTo>
                  <a:lnTo>
                    <a:pt x="501" y="136"/>
                  </a:lnTo>
                  <a:cubicBezTo>
                    <a:pt x="437" y="361"/>
                    <a:pt x="268" y="545"/>
                    <a:pt x="43" y="636"/>
                  </a:cubicBezTo>
                  <a:lnTo>
                    <a:pt x="22" y="643"/>
                  </a:lnTo>
                  <a:cubicBezTo>
                    <a:pt x="1" y="650"/>
                    <a:pt x="1" y="678"/>
                    <a:pt x="22" y="685"/>
                  </a:cubicBezTo>
                  <a:cubicBezTo>
                    <a:pt x="254" y="770"/>
                    <a:pt x="430" y="967"/>
                    <a:pt x="494" y="1206"/>
                  </a:cubicBezTo>
                  <a:lnTo>
                    <a:pt x="529" y="1312"/>
                  </a:lnTo>
                  <a:cubicBezTo>
                    <a:pt x="529" y="1326"/>
                    <a:pt x="538" y="1333"/>
                    <a:pt x="547" y="1333"/>
                  </a:cubicBezTo>
                  <a:cubicBezTo>
                    <a:pt x="557" y="1333"/>
                    <a:pt x="568" y="1326"/>
                    <a:pt x="571" y="1312"/>
                  </a:cubicBezTo>
                  <a:lnTo>
                    <a:pt x="599" y="1206"/>
                  </a:lnTo>
                  <a:cubicBezTo>
                    <a:pt x="670" y="967"/>
                    <a:pt x="846" y="777"/>
                    <a:pt x="1078" y="692"/>
                  </a:cubicBezTo>
                  <a:cubicBezTo>
                    <a:pt x="1099" y="685"/>
                    <a:pt x="1099" y="657"/>
                    <a:pt x="1078" y="650"/>
                  </a:cubicBezTo>
                  <a:lnTo>
                    <a:pt x="1057" y="643"/>
                  </a:lnTo>
                  <a:cubicBezTo>
                    <a:pt x="839" y="552"/>
                    <a:pt x="670" y="361"/>
                    <a:pt x="606" y="136"/>
                  </a:cubicBezTo>
                  <a:lnTo>
                    <a:pt x="578" y="16"/>
                  </a:lnTo>
                  <a:cubicBezTo>
                    <a:pt x="575" y="6"/>
                    <a:pt x="566" y="1"/>
                    <a:pt x="55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grpSp>
      <p:sp>
        <p:nvSpPr>
          <p:cNvPr id="148" name="Google Shape;148;p55"/>
          <p:cNvSpPr txBox="1"/>
          <p:nvPr>
            <p:ph type="title"/>
          </p:nvPr>
        </p:nvSpPr>
        <p:spPr>
          <a:xfrm>
            <a:off x="1706933" y="829056"/>
            <a:ext cx="8783200" cy="792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4A452A"/>
              </a:buClr>
              <a:buSzPts val="3000"/>
              <a:buFont typeface="Arial"/>
              <a:buNone/>
              <a:defRPr/>
            </a:lvl1pPr>
            <a:lvl2pPr lvl="1" algn="l">
              <a:lnSpc>
                <a:spcPct val="100000"/>
              </a:lnSpc>
              <a:spcBef>
                <a:spcPts val="0"/>
              </a:spcBef>
              <a:spcAft>
                <a:spcPts val="0"/>
              </a:spcAft>
              <a:buClr>
                <a:srgbClr val="4A452A"/>
              </a:buClr>
              <a:buSzPts val="3000"/>
              <a:buFont typeface="Arial"/>
              <a:buNone/>
              <a:defRPr/>
            </a:lvl2pPr>
            <a:lvl3pPr lvl="2" algn="l">
              <a:lnSpc>
                <a:spcPct val="100000"/>
              </a:lnSpc>
              <a:spcBef>
                <a:spcPts val="0"/>
              </a:spcBef>
              <a:spcAft>
                <a:spcPts val="0"/>
              </a:spcAft>
              <a:buClr>
                <a:srgbClr val="4A452A"/>
              </a:buClr>
              <a:buSzPts val="3000"/>
              <a:buFont typeface="Arial"/>
              <a:buNone/>
              <a:defRPr/>
            </a:lvl3pPr>
            <a:lvl4pPr lvl="3" algn="l">
              <a:lnSpc>
                <a:spcPct val="100000"/>
              </a:lnSpc>
              <a:spcBef>
                <a:spcPts val="0"/>
              </a:spcBef>
              <a:spcAft>
                <a:spcPts val="0"/>
              </a:spcAft>
              <a:buClr>
                <a:srgbClr val="4A452A"/>
              </a:buClr>
              <a:buSzPts val="3000"/>
              <a:buFont typeface="Arial"/>
              <a:buNone/>
              <a:defRPr/>
            </a:lvl4pPr>
            <a:lvl5pPr lvl="4" algn="l">
              <a:lnSpc>
                <a:spcPct val="100000"/>
              </a:lnSpc>
              <a:spcBef>
                <a:spcPts val="0"/>
              </a:spcBef>
              <a:spcAft>
                <a:spcPts val="0"/>
              </a:spcAft>
              <a:buClr>
                <a:srgbClr val="4A452A"/>
              </a:buClr>
              <a:buSzPts val="3000"/>
              <a:buFont typeface="Arial"/>
              <a:buNone/>
              <a:defRPr/>
            </a:lvl5pPr>
            <a:lvl6pPr lvl="5" algn="l">
              <a:lnSpc>
                <a:spcPct val="100000"/>
              </a:lnSpc>
              <a:spcBef>
                <a:spcPts val="0"/>
              </a:spcBef>
              <a:spcAft>
                <a:spcPts val="0"/>
              </a:spcAft>
              <a:buClr>
                <a:srgbClr val="4A452A"/>
              </a:buClr>
              <a:buSzPts val="3000"/>
              <a:buFont typeface="Arial"/>
              <a:buNone/>
              <a:defRPr/>
            </a:lvl6pPr>
            <a:lvl7pPr lvl="6" algn="l">
              <a:lnSpc>
                <a:spcPct val="100000"/>
              </a:lnSpc>
              <a:spcBef>
                <a:spcPts val="0"/>
              </a:spcBef>
              <a:spcAft>
                <a:spcPts val="0"/>
              </a:spcAft>
              <a:buClr>
                <a:srgbClr val="4A452A"/>
              </a:buClr>
              <a:buSzPts val="3000"/>
              <a:buFont typeface="Arial"/>
              <a:buNone/>
              <a:defRPr/>
            </a:lvl7pPr>
            <a:lvl8pPr lvl="7" algn="l">
              <a:lnSpc>
                <a:spcPct val="100000"/>
              </a:lnSpc>
              <a:spcBef>
                <a:spcPts val="0"/>
              </a:spcBef>
              <a:spcAft>
                <a:spcPts val="0"/>
              </a:spcAft>
              <a:buClr>
                <a:srgbClr val="4A452A"/>
              </a:buClr>
              <a:buSzPts val="3000"/>
              <a:buFont typeface="Arial"/>
              <a:buNone/>
              <a:defRPr/>
            </a:lvl8pPr>
            <a:lvl9pPr lvl="8" algn="l">
              <a:lnSpc>
                <a:spcPct val="100000"/>
              </a:lnSpc>
              <a:spcBef>
                <a:spcPts val="0"/>
              </a:spcBef>
              <a:spcAft>
                <a:spcPts val="0"/>
              </a:spcAft>
              <a:buClr>
                <a:srgbClr val="4A452A"/>
              </a:buClr>
              <a:buSzPts val="3000"/>
              <a:buFont typeface="Arial"/>
              <a:buNone/>
              <a:defRPr/>
            </a:lvl9pPr>
          </a:lstStyle>
          <a:p/>
        </p:txBody>
      </p:sp>
      <p:sp>
        <p:nvSpPr>
          <p:cNvPr id="149" name="Google Shape;149;p55"/>
          <p:cNvSpPr txBox="1"/>
          <p:nvPr>
            <p:ph idx="1" type="subTitle"/>
          </p:nvPr>
        </p:nvSpPr>
        <p:spPr>
          <a:xfrm>
            <a:off x="1966967" y="3025833"/>
            <a:ext cx="3074000" cy="768000"/>
          </a:xfrm>
          <a:prstGeom prst="rect">
            <a:avLst/>
          </a:prstGeom>
          <a:noFill/>
          <a:ln>
            <a:noFill/>
          </a:ln>
        </p:spPr>
        <p:txBody>
          <a:bodyPr anchorCtr="0" anchor="t" bIns="91425" lIns="91425" spcFirstLastPara="1" rIns="91425" wrap="square" tIns="91425">
            <a:noAutofit/>
          </a:bodyPr>
          <a:lstStyle>
            <a:lvl1pPr lvl="0" algn="ctr">
              <a:lnSpc>
                <a:spcPct val="115000"/>
              </a:lnSpc>
              <a:spcBef>
                <a:spcPts val="0"/>
              </a:spcBef>
              <a:spcAft>
                <a:spcPts val="0"/>
              </a:spcAft>
              <a:buClr>
                <a:srgbClr val="4A452A"/>
              </a:buClr>
              <a:buSzPts val="1400"/>
              <a:buNone/>
              <a:defRPr sz="1867"/>
            </a:lvl1pPr>
            <a:lvl2pPr lvl="1" algn="ctr">
              <a:lnSpc>
                <a:spcPct val="100000"/>
              </a:lnSpc>
              <a:spcBef>
                <a:spcPts val="0"/>
              </a:spcBef>
              <a:spcAft>
                <a:spcPts val="0"/>
              </a:spcAft>
              <a:buClr>
                <a:srgbClr val="4A452A"/>
              </a:buClr>
              <a:buSzPts val="1400"/>
              <a:buNone/>
              <a:defRPr/>
            </a:lvl2pPr>
            <a:lvl3pPr lvl="2" algn="ctr">
              <a:lnSpc>
                <a:spcPct val="100000"/>
              </a:lnSpc>
              <a:spcBef>
                <a:spcPts val="2133"/>
              </a:spcBef>
              <a:spcAft>
                <a:spcPts val="0"/>
              </a:spcAft>
              <a:buClr>
                <a:srgbClr val="4A452A"/>
              </a:buClr>
              <a:buSzPts val="1400"/>
              <a:buNone/>
              <a:defRPr/>
            </a:lvl3pPr>
            <a:lvl4pPr lvl="3" algn="ctr">
              <a:lnSpc>
                <a:spcPct val="100000"/>
              </a:lnSpc>
              <a:spcBef>
                <a:spcPts val="2133"/>
              </a:spcBef>
              <a:spcAft>
                <a:spcPts val="0"/>
              </a:spcAft>
              <a:buClr>
                <a:srgbClr val="4A452A"/>
              </a:buClr>
              <a:buSzPts val="1400"/>
              <a:buNone/>
              <a:defRPr/>
            </a:lvl4pPr>
            <a:lvl5pPr lvl="4" algn="ctr">
              <a:lnSpc>
                <a:spcPct val="100000"/>
              </a:lnSpc>
              <a:spcBef>
                <a:spcPts val="2133"/>
              </a:spcBef>
              <a:spcAft>
                <a:spcPts val="0"/>
              </a:spcAft>
              <a:buClr>
                <a:srgbClr val="4A452A"/>
              </a:buClr>
              <a:buSzPts val="1400"/>
              <a:buNone/>
              <a:defRPr/>
            </a:lvl5pPr>
            <a:lvl6pPr lvl="5" algn="ctr">
              <a:lnSpc>
                <a:spcPct val="100000"/>
              </a:lnSpc>
              <a:spcBef>
                <a:spcPts val="2133"/>
              </a:spcBef>
              <a:spcAft>
                <a:spcPts val="0"/>
              </a:spcAft>
              <a:buClr>
                <a:schemeClr val="dk1"/>
              </a:buClr>
              <a:buSzPts val="1400"/>
              <a:buNone/>
              <a:defRPr/>
            </a:lvl6pPr>
            <a:lvl7pPr lvl="6" algn="ctr">
              <a:lnSpc>
                <a:spcPct val="100000"/>
              </a:lnSpc>
              <a:spcBef>
                <a:spcPts val="2133"/>
              </a:spcBef>
              <a:spcAft>
                <a:spcPts val="0"/>
              </a:spcAft>
              <a:buClr>
                <a:schemeClr val="dk1"/>
              </a:buClr>
              <a:buSzPts val="1400"/>
              <a:buNone/>
              <a:defRPr/>
            </a:lvl7pPr>
            <a:lvl8pPr lvl="7" algn="ctr">
              <a:lnSpc>
                <a:spcPct val="100000"/>
              </a:lnSpc>
              <a:spcBef>
                <a:spcPts val="2133"/>
              </a:spcBef>
              <a:spcAft>
                <a:spcPts val="0"/>
              </a:spcAft>
              <a:buClr>
                <a:schemeClr val="dk1"/>
              </a:buClr>
              <a:buSzPts val="1400"/>
              <a:buNone/>
              <a:defRPr/>
            </a:lvl8pPr>
            <a:lvl9pPr lvl="8" algn="ctr">
              <a:lnSpc>
                <a:spcPct val="100000"/>
              </a:lnSpc>
              <a:spcBef>
                <a:spcPts val="2133"/>
              </a:spcBef>
              <a:spcAft>
                <a:spcPts val="2133"/>
              </a:spcAft>
              <a:buClr>
                <a:schemeClr val="dk1"/>
              </a:buClr>
              <a:buSzPts val="1400"/>
              <a:buNone/>
              <a:defRPr/>
            </a:lvl9pPr>
          </a:lstStyle>
          <a:p/>
        </p:txBody>
      </p:sp>
      <p:sp>
        <p:nvSpPr>
          <p:cNvPr id="150" name="Google Shape;150;p55"/>
          <p:cNvSpPr txBox="1"/>
          <p:nvPr>
            <p:ph idx="2" type="subTitle"/>
          </p:nvPr>
        </p:nvSpPr>
        <p:spPr>
          <a:xfrm>
            <a:off x="1966967" y="5189051"/>
            <a:ext cx="3074000" cy="768000"/>
          </a:xfrm>
          <a:prstGeom prst="rect">
            <a:avLst/>
          </a:prstGeom>
          <a:noFill/>
          <a:ln>
            <a:noFill/>
          </a:ln>
        </p:spPr>
        <p:txBody>
          <a:bodyPr anchorCtr="0" anchor="t" bIns="91425" lIns="91425" spcFirstLastPara="1" rIns="91425" wrap="square" tIns="91425">
            <a:noAutofit/>
          </a:bodyPr>
          <a:lstStyle>
            <a:lvl1pPr lvl="0" algn="ctr">
              <a:lnSpc>
                <a:spcPct val="115000"/>
              </a:lnSpc>
              <a:spcBef>
                <a:spcPts val="0"/>
              </a:spcBef>
              <a:spcAft>
                <a:spcPts val="0"/>
              </a:spcAft>
              <a:buClr>
                <a:srgbClr val="4A452A"/>
              </a:buClr>
              <a:buSzPts val="1400"/>
              <a:buNone/>
              <a:defRPr sz="1867"/>
            </a:lvl1pPr>
            <a:lvl2pPr lvl="1" algn="ctr">
              <a:lnSpc>
                <a:spcPct val="100000"/>
              </a:lnSpc>
              <a:spcBef>
                <a:spcPts val="0"/>
              </a:spcBef>
              <a:spcAft>
                <a:spcPts val="0"/>
              </a:spcAft>
              <a:buClr>
                <a:srgbClr val="4A452A"/>
              </a:buClr>
              <a:buSzPts val="1400"/>
              <a:buNone/>
              <a:defRPr/>
            </a:lvl2pPr>
            <a:lvl3pPr lvl="2" algn="ctr">
              <a:lnSpc>
                <a:spcPct val="100000"/>
              </a:lnSpc>
              <a:spcBef>
                <a:spcPts val="2133"/>
              </a:spcBef>
              <a:spcAft>
                <a:spcPts val="0"/>
              </a:spcAft>
              <a:buClr>
                <a:srgbClr val="4A452A"/>
              </a:buClr>
              <a:buSzPts val="1400"/>
              <a:buNone/>
              <a:defRPr/>
            </a:lvl3pPr>
            <a:lvl4pPr lvl="3" algn="ctr">
              <a:lnSpc>
                <a:spcPct val="100000"/>
              </a:lnSpc>
              <a:spcBef>
                <a:spcPts val="2133"/>
              </a:spcBef>
              <a:spcAft>
                <a:spcPts val="0"/>
              </a:spcAft>
              <a:buClr>
                <a:srgbClr val="4A452A"/>
              </a:buClr>
              <a:buSzPts val="1400"/>
              <a:buNone/>
              <a:defRPr/>
            </a:lvl4pPr>
            <a:lvl5pPr lvl="4" algn="ctr">
              <a:lnSpc>
                <a:spcPct val="100000"/>
              </a:lnSpc>
              <a:spcBef>
                <a:spcPts val="2133"/>
              </a:spcBef>
              <a:spcAft>
                <a:spcPts val="0"/>
              </a:spcAft>
              <a:buClr>
                <a:srgbClr val="4A452A"/>
              </a:buClr>
              <a:buSzPts val="1400"/>
              <a:buNone/>
              <a:defRPr/>
            </a:lvl5pPr>
            <a:lvl6pPr lvl="5" algn="ctr">
              <a:lnSpc>
                <a:spcPct val="100000"/>
              </a:lnSpc>
              <a:spcBef>
                <a:spcPts val="2133"/>
              </a:spcBef>
              <a:spcAft>
                <a:spcPts val="0"/>
              </a:spcAft>
              <a:buClr>
                <a:schemeClr val="dk1"/>
              </a:buClr>
              <a:buSzPts val="1400"/>
              <a:buNone/>
              <a:defRPr/>
            </a:lvl6pPr>
            <a:lvl7pPr lvl="6" algn="ctr">
              <a:lnSpc>
                <a:spcPct val="100000"/>
              </a:lnSpc>
              <a:spcBef>
                <a:spcPts val="2133"/>
              </a:spcBef>
              <a:spcAft>
                <a:spcPts val="0"/>
              </a:spcAft>
              <a:buClr>
                <a:schemeClr val="dk1"/>
              </a:buClr>
              <a:buSzPts val="1400"/>
              <a:buNone/>
              <a:defRPr/>
            </a:lvl7pPr>
            <a:lvl8pPr lvl="7" algn="ctr">
              <a:lnSpc>
                <a:spcPct val="100000"/>
              </a:lnSpc>
              <a:spcBef>
                <a:spcPts val="2133"/>
              </a:spcBef>
              <a:spcAft>
                <a:spcPts val="0"/>
              </a:spcAft>
              <a:buClr>
                <a:schemeClr val="dk1"/>
              </a:buClr>
              <a:buSzPts val="1400"/>
              <a:buNone/>
              <a:defRPr/>
            </a:lvl8pPr>
            <a:lvl9pPr lvl="8" algn="ctr">
              <a:lnSpc>
                <a:spcPct val="100000"/>
              </a:lnSpc>
              <a:spcBef>
                <a:spcPts val="2133"/>
              </a:spcBef>
              <a:spcAft>
                <a:spcPts val="2133"/>
              </a:spcAft>
              <a:buClr>
                <a:schemeClr val="dk1"/>
              </a:buClr>
              <a:buSzPts val="1400"/>
              <a:buNone/>
              <a:defRPr/>
            </a:lvl9pPr>
          </a:lstStyle>
          <a:p/>
        </p:txBody>
      </p:sp>
      <p:sp>
        <p:nvSpPr>
          <p:cNvPr id="151" name="Google Shape;151;p55"/>
          <p:cNvSpPr txBox="1"/>
          <p:nvPr>
            <p:ph idx="3" type="subTitle"/>
          </p:nvPr>
        </p:nvSpPr>
        <p:spPr>
          <a:xfrm>
            <a:off x="5067000" y="5189051"/>
            <a:ext cx="3074000" cy="768000"/>
          </a:xfrm>
          <a:prstGeom prst="rect">
            <a:avLst/>
          </a:prstGeom>
          <a:noFill/>
          <a:ln>
            <a:noFill/>
          </a:ln>
        </p:spPr>
        <p:txBody>
          <a:bodyPr anchorCtr="0" anchor="t" bIns="91425" lIns="91425" spcFirstLastPara="1" rIns="91425" wrap="square" tIns="91425">
            <a:noAutofit/>
          </a:bodyPr>
          <a:lstStyle>
            <a:lvl1pPr lvl="0" algn="ctr">
              <a:lnSpc>
                <a:spcPct val="115000"/>
              </a:lnSpc>
              <a:spcBef>
                <a:spcPts val="0"/>
              </a:spcBef>
              <a:spcAft>
                <a:spcPts val="0"/>
              </a:spcAft>
              <a:buClr>
                <a:srgbClr val="4A452A"/>
              </a:buClr>
              <a:buSzPts val="1400"/>
              <a:buNone/>
              <a:defRPr sz="1867"/>
            </a:lvl1pPr>
            <a:lvl2pPr lvl="1" algn="ctr">
              <a:lnSpc>
                <a:spcPct val="100000"/>
              </a:lnSpc>
              <a:spcBef>
                <a:spcPts val="0"/>
              </a:spcBef>
              <a:spcAft>
                <a:spcPts val="0"/>
              </a:spcAft>
              <a:buClr>
                <a:srgbClr val="4A452A"/>
              </a:buClr>
              <a:buSzPts val="1400"/>
              <a:buNone/>
              <a:defRPr/>
            </a:lvl2pPr>
            <a:lvl3pPr lvl="2" algn="ctr">
              <a:lnSpc>
                <a:spcPct val="100000"/>
              </a:lnSpc>
              <a:spcBef>
                <a:spcPts val="2133"/>
              </a:spcBef>
              <a:spcAft>
                <a:spcPts val="0"/>
              </a:spcAft>
              <a:buClr>
                <a:srgbClr val="4A452A"/>
              </a:buClr>
              <a:buSzPts val="1400"/>
              <a:buNone/>
              <a:defRPr/>
            </a:lvl3pPr>
            <a:lvl4pPr lvl="3" algn="ctr">
              <a:lnSpc>
                <a:spcPct val="100000"/>
              </a:lnSpc>
              <a:spcBef>
                <a:spcPts val="2133"/>
              </a:spcBef>
              <a:spcAft>
                <a:spcPts val="0"/>
              </a:spcAft>
              <a:buClr>
                <a:srgbClr val="4A452A"/>
              </a:buClr>
              <a:buSzPts val="1400"/>
              <a:buNone/>
              <a:defRPr/>
            </a:lvl4pPr>
            <a:lvl5pPr lvl="4" algn="ctr">
              <a:lnSpc>
                <a:spcPct val="100000"/>
              </a:lnSpc>
              <a:spcBef>
                <a:spcPts val="2133"/>
              </a:spcBef>
              <a:spcAft>
                <a:spcPts val="0"/>
              </a:spcAft>
              <a:buClr>
                <a:srgbClr val="4A452A"/>
              </a:buClr>
              <a:buSzPts val="1400"/>
              <a:buNone/>
              <a:defRPr/>
            </a:lvl5pPr>
            <a:lvl6pPr lvl="5" algn="ctr">
              <a:lnSpc>
                <a:spcPct val="100000"/>
              </a:lnSpc>
              <a:spcBef>
                <a:spcPts val="2133"/>
              </a:spcBef>
              <a:spcAft>
                <a:spcPts val="0"/>
              </a:spcAft>
              <a:buClr>
                <a:schemeClr val="dk1"/>
              </a:buClr>
              <a:buSzPts val="1400"/>
              <a:buNone/>
              <a:defRPr/>
            </a:lvl6pPr>
            <a:lvl7pPr lvl="6" algn="ctr">
              <a:lnSpc>
                <a:spcPct val="100000"/>
              </a:lnSpc>
              <a:spcBef>
                <a:spcPts val="2133"/>
              </a:spcBef>
              <a:spcAft>
                <a:spcPts val="0"/>
              </a:spcAft>
              <a:buClr>
                <a:schemeClr val="dk1"/>
              </a:buClr>
              <a:buSzPts val="1400"/>
              <a:buNone/>
              <a:defRPr/>
            </a:lvl7pPr>
            <a:lvl8pPr lvl="7" algn="ctr">
              <a:lnSpc>
                <a:spcPct val="100000"/>
              </a:lnSpc>
              <a:spcBef>
                <a:spcPts val="2133"/>
              </a:spcBef>
              <a:spcAft>
                <a:spcPts val="0"/>
              </a:spcAft>
              <a:buClr>
                <a:schemeClr val="dk1"/>
              </a:buClr>
              <a:buSzPts val="1400"/>
              <a:buNone/>
              <a:defRPr/>
            </a:lvl8pPr>
            <a:lvl9pPr lvl="8" algn="ctr">
              <a:lnSpc>
                <a:spcPct val="100000"/>
              </a:lnSpc>
              <a:spcBef>
                <a:spcPts val="2133"/>
              </a:spcBef>
              <a:spcAft>
                <a:spcPts val="2133"/>
              </a:spcAft>
              <a:buClr>
                <a:schemeClr val="dk1"/>
              </a:buClr>
              <a:buSzPts val="1400"/>
              <a:buNone/>
              <a:defRPr/>
            </a:lvl9pPr>
          </a:lstStyle>
          <a:p/>
        </p:txBody>
      </p:sp>
      <p:sp>
        <p:nvSpPr>
          <p:cNvPr id="152" name="Google Shape;152;p55"/>
          <p:cNvSpPr txBox="1"/>
          <p:nvPr>
            <p:ph idx="4" type="subTitle"/>
          </p:nvPr>
        </p:nvSpPr>
        <p:spPr>
          <a:xfrm>
            <a:off x="5067000" y="3025833"/>
            <a:ext cx="3074000" cy="768000"/>
          </a:xfrm>
          <a:prstGeom prst="rect">
            <a:avLst/>
          </a:prstGeom>
          <a:noFill/>
          <a:ln>
            <a:noFill/>
          </a:ln>
        </p:spPr>
        <p:txBody>
          <a:bodyPr anchorCtr="0" anchor="t" bIns="91425" lIns="91425" spcFirstLastPara="1" rIns="91425" wrap="square" tIns="91425">
            <a:noAutofit/>
          </a:bodyPr>
          <a:lstStyle>
            <a:lvl1pPr lvl="0" algn="ctr">
              <a:lnSpc>
                <a:spcPct val="115000"/>
              </a:lnSpc>
              <a:spcBef>
                <a:spcPts val="0"/>
              </a:spcBef>
              <a:spcAft>
                <a:spcPts val="0"/>
              </a:spcAft>
              <a:buClr>
                <a:srgbClr val="4A452A"/>
              </a:buClr>
              <a:buSzPts val="1400"/>
              <a:buNone/>
              <a:defRPr sz="1867"/>
            </a:lvl1pPr>
            <a:lvl2pPr lvl="1" algn="ctr">
              <a:lnSpc>
                <a:spcPct val="100000"/>
              </a:lnSpc>
              <a:spcBef>
                <a:spcPts val="0"/>
              </a:spcBef>
              <a:spcAft>
                <a:spcPts val="0"/>
              </a:spcAft>
              <a:buClr>
                <a:srgbClr val="4A452A"/>
              </a:buClr>
              <a:buSzPts val="1400"/>
              <a:buNone/>
              <a:defRPr/>
            </a:lvl2pPr>
            <a:lvl3pPr lvl="2" algn="ctr">
              <a:lnSpc>
                <a:spcPct val="100000"/>
              </a:lnSpc>
              <a:spcBef>
                <a:spcPts val="2133"/>
              </a:spcBef>
              <a:spcAft>
                <a:spcPts val="0"/>
              </a:spcAft>
              <a:buClr>
                <a:srgbClr val="4A452A"/>
              </a:buClr>
              <a:buSzPts val="1400"/>
              <a:buNone/>
              <a:defRPr/>
            </a:lvl3pPr>
            <a:lvl4pPr lvl="3" algn="ctr">
              <a:lnSpc>
                <a:spcPct val="100000"/>
              </a:lnSpc>
              <a:spcBef>
                <a:spcPts val="2133"/>
              </a:spcBef>
              <a:spcAft>
                <a:spcPts val="0"/>
              </a:spcAft>
              <a:buClr>
                <a:srgbClr val="4A452A"/>
              </a:buClr>
              <a:buSzPts val="1400"/>
              <a:buNone/>
              <a:defRPr/>
            </a:lvl4pPr>
            <a:lvl5pPr lvl="4" algn="ctr">
              <a:lnSpc>
                <a:spcPct val="100000"/>
              </a:lnSpc>
              <a:spcBef>
                <a:spcPts val="2133"/>
              </a:spcBef>
              <a:spcAft>
                <a:spcPts val="0"/>
              </a:spcAft>
              <a:buClr>
                <a:srgbClr val="4A452A"/>
              </a:buClr>
              <a:buSzPts val="1400"/>
              <a:buNone/>
              <a:defRPr/>
            </a:lvl5pPr>
            <a:lvl6pPr lvl="5" algn="ctr">
              <a:lnSpc>
                <a:spcPct val="100000"/>
              </a:lnSpc>
              <a:spcBef>
                <a:spcPts val="2133"/>
              </a:spcBef>
              <a:spcAft>
                <a:spcPts val="0"/>
              </a:spcAft>
              <a:buClr>
                <a:schemeClr val="dk1"/>
              </a:buClr>
              <a:buSzPts val="1400"/>
              <a:buNone/>
              <a:defRPr/>
            </a:lvl6pPr>
            <a:lvl7pPr lvl="6" algn="ctr">
              <a:lnSpc>
                <a:spcPct val="100000"/>
              </a:lnSpc>
              <a:spcBef>
                <a:spcPts val="2133"/>
              </a:spcBef>
              <a:spcAft>
                <a:spcPts val="0"/>
              </a:spcAft>
              <a:buClr>
                <a:schemeClr val="dk1"/>
              </a:buClr>
              <a:buSzPts val="1400"/>
              <a:buNone/>
              <a:defRPr/>
            </a:lvl7pPr>
            <a:lvl8pPr lvl="7" algn="ctr">
              <a:lnSpc>
                <a:spcPct val="100000"/>
              </a:lnSpc>
              <a:spcBef>
                <a:spcPts val="2133"/>
              </a:spcBef>
              <a:spcAft>
                <a:spcPts val="0"/>
              </a:spcAft>
              <a:buClr>
                <a:schemeClr val="dk1"/>
              </a:buClr>
              <a:buSzPts val="1400"/>
              <a:buNone/>
              <a:defRPr/>
            </a:lvl8pPr>
            <a:lvl9pPr lvl="8" algn="ctr">
              <a:lnSpc>
                <a:spcPct val="100000"/>
              </a:lnSpc>
              <a:spcBef>
                <a:spcPts val="2133"/>
              </a:spcBef>
              <a:spcAft>
                <a:spcPts val="2133"/>
              </a:spcAft>
              <a:buClr>
                <a:schemeClr val="dk1"/>
              </a:buClr>
              <a:buSzPts val="1400"/>
              <a:buNone/>
              <a:defRPr/>
            </a:lvl9pPr>
          </a:lstStyle>
          <a:p/>
        </p:txBody>
      </p:sp>
      <p:sp>
        <p:nvSpPr>
          <p:cNvPr id="153" name="Google Shape;153;p55"/>
          <p:cNvSpPr txBox="1"/>
          <p:nvPr>
            <p:ph idx="5" type="title"/>
          </p:nvPr>
        </p:nvSpPr>
        <p:spPr>
          <a:xfrm>
            <a:off x="3042967" y="1844933"/>
            <a:ext cx="922000" cy="646400"/>
          </a:xfrm>
          <a:prstGeom prst="rect">
            <a:avLst/>
          </a:prstGeom>
          <a:solidFill>
            <a:schemeClr val="accent2"/>
          </a:solidFill>
          <a:ln>
            <a:noFill/>
          </a:ln>
        </p:spPr>
        <p:txBody>
          <a:bodyPr anchorCtr="0" anchor="ctr" bIns="91425" lIns="91425" spcFirstLastPara="1" rIns="91425" wrap="square" tIns="91425">
            <a:noAutofit/>
          </a:bodyPr>
          <a:lstStyle>
            <a:lvl1pPr lvl="0" algn="ctr">
              <a:lnSpc>
                <a:spcPct val="115000"/>
              </a:lnSpc>
              <a:spcBef>
                <a:spcPts val="0"/>
              </a:spcBef>
              <a:spcAft>
                <a:spcPts val="0"/>
              </a:spcAft>
              <a:buClr>
                <a:schemeClr val="accent1"/>
              </a:buClr>
              <a:buSzPts val="3000"/>
              <a:buFont typeface="Arial"/>
              <a:buNone/>
              <a:defRPr sz="4000">
                <a:solidFill>
                  <a:schemeClr val="accent1"/>
                </a:solidFill>
              </a:defRPr>
            </a:lvl1pPr>
            <a:lvl2pPr lvl="1" algn="l">
              <a:lnSpc>
                <a:spcPct val="100000"/>
              </a:lnSpc>
              <a:spcBef>
                <a:spcPts val="0"/>
              </a:spcBef>
              <a:spcAft>
                <a:spcPts val="0"/>
              </a:spcAft>
              <a:buClr>
                <a:srgbClr val="4A452A"/>
              </a:buClr>
              <a:buSzPts val="3000"/>
              <a:buFont typeface="Arial"/>
              <a:buNone/>
              <a:defRPr sz="4000"/>
            </a:lvl2pPr>
            <a:lvl3pPr lvl="2" algn="l">
              <a:lnSpc>
                <a:spcPct val="100000"/>
              </a:lnSpc>
              <a:spcBef>
                <a:spcPts val="0"/>
              </a:spcBef>
              <a:spcAft>
                <a:spcPts val="0"/>
              </a:spcAft>
              <a:buClr>
                <a:srgbClr val="4A452A"/>
              </a:buClr>
              <a:buSzPts val="3000"/>
              <a:buFont typeface="Arial"/>
              <a:buNone/>
              <a:defRPr sz="4000"/>
            </a:lvl3pPr>
            <a:lvl4pPr lvl="3" algn="l">
              <a:lnSpc>
                <a:spcPct val="100000"/>
              </a:lnSpc>
              <a:spcBef>
                <a:spcPts val="0"/>
              </a:spcBef>
              <a:spcAft>
                <a:spcPts val="0"/>
              </a:spcAft>
              <a:buClr>
                <a:srgbClr val="4A452A"/>
              </a:buClr>
              <a:buSzPts val="3000"/>
              <a:buFont typeface="Arial"/>
              <a:buNone/>
              <a:defRPr sz="4000"/>
            </a:lvl4pPr>
            <a:lvl5pPr lvl="4" algn="l">
              <a:lnSpc>
                <a:spcPct val="100000"/>
              </a:lnSpc>
              <a:spcBef>
                <a:spcPts val="0"/>
              </a:spcBef>
              <a:spcAft>
                <a:spcPts val="0"/>
              </a:spcAft>
              <a:buClr>
                <a:srgbClr val="4A452A"/>
              </a:buClr>
              <a:buSzPts val="3000"/>
              <a:buFont typeface="Arial"/>
              <a:buNone/>
              <a:defRPr sz="4000"/>
            </a:lvl5pPr>
            <a:lvl6pPr lvl="5" algn="l">
              <a:lnSpc>
                <a:spcPct val="100000"/>
              </a:lnSpc>
              <a:spcBef>
                <a:spcPts val="0"/>
              </a:spcBef>
              <a:spcAft>
                <a:spcPts val="0"/>
              </a:spcAft>
              <a:buClr>
                <a:srgbClr val="4A452A"/>
              </a:buClr>
              <a:buSzPts val="3000"/>
              <a:buFont typeface="Arial"/>
              <a:buNone/>
              <a:defRPr sz="4000"/>
            </a:lvl6pPr>
            <a:lvl7pPr lvl="6" algn="l">
              <a:lnSpc>
                <a:spcPct val="100000"/>
              </a:lnSpc>
              <a:spcBef>
                <a:spcPts val="0"/>
              </a:spcBef>
              <a:spcAft>
                <a:spcPts val="0"/>
              </a:spcAft>
              <a:buClr>
                <a:srgbClr val="4A452A"/>
              </a:buClr>
              <a:buSzPts val="3000"/>
              <a:buFont typeface="Arial"/>
              <a:buNone/>
              <a:defRPr sz="4000"/>
            </a:lvl7pPr>
            <a:lvl8pPr lvl="7" algn="l">
              <a:lnSpc>
                <a:spcPct val="100000"/>
              </a:lnSpc>
              <a:spcBef>
                <a:spcPts val="0"/>
              </a:spcBef>
              <a:spcAft>
                <a:spcPts val="0"/>
              </a:spcAft>
              <a:buClr>
                <a:srgbClr val="4A452A"/>
              </a:buClr>
              <a:buSzPts val="3000"/>
              <a:buFont typeface="Arial"/>
              <a:buNone/>
              <a:defRPr sz="4000"/>
            </a:lvl8pPr>
            <a:lvl9pPr lvl="8" algn="l">
              <a:lnSpc>
                <a:spcPct val="100000"/>
              </a:lnSpc>
              <a:spcBef>
                <a:spcPts val="0"/>
              </a:spcBef>
              <a:spcAft>
                <a:spcPts val="0"/>
              </a:spcAft>
              <a:buClr>
                <a:srgbClr val="4A452A"/>
              </a:buClr>
              <a:buSzPts val="3000"/>
              <a:buFont typeface="Arial"/>
              <a:buNone/>
              <a:defRPr sz="4000"/>
            </a:lvl9pPr>
          </a:lstStyle>
          <a:p/>
        </p:txBody>
      </p:sp>
      <p:sp>
        <p:nvSpPr>
          <p:cNvPr id="154" name="Google Shape;154;p55"/>
          <p:cNvSpPr txBox="1"/>
          <p:nvPr>
            <p:ph idx="6" type="title"/>
          </p:nvPr>
        </p:nvSpPr>
        <p:spPr>
          <a:xfrm>
            <a:off x="6143000" y="4008267"/>
            <a:ext cx="922000" cy="646400"/>
          </a:xfrm>
          <a:prstGeom prst="rect">
            <a:avLst/>
          </a:prstGeom>
          <a:solidFill>
            <a:schemeClr val="accent2"/>
          </a:solidFill>
          <a:ln>
            <a:noFill/>
          </a:ln>
        </p:spPr>
        <p:txBody>
          <a:bodyPr anchorCtr="0" anchor="ctr" bIns="91425" lIns="91425" spcFirstLastPara="1" rIns="91425" wrap="square" tIns="91425">
            <a:noAutofit/>
          </a:bodyPr>
          <a:lstStyle>
            <a:lvl1pPr lvl="0" algn="ctr">
              <a:lnSpc>
                <a:spcPct val="115000"/>
              </a:lnSpc>
              <a:spcBef>
                <a:spcPts val="0"/>
              </a:spcBef>
              <a:spcAft>
                <a:spcPts val="0"/>
              </a:spcAft>
              <a:buClr>
                <a:schemeClr val="accent1"/>
              </a:buClr>
              <a:buSzPts val="3000"/>
              <a:buFont typeface="Arial"/>
              <a:buNone/>
              <a:defRPr sz="4000">
                <a:solidFill>
                  <a:schemeClr val="accent1"/>
                </a:solidFill>
              </a:defRPr>
            </a:lvl1pPr>
            <a:lvl2pPr lvl="1" algn="l">
              <a:lnSpc>
                <a:spcPct val="100000"/>
              </a:lnSpc>
              <a:spcBef>
                <a:spcPts val="0"/>
              </a:spcBef>
              <a:spcAft>
                <a:spcPts val="0"/>
              </a:spcAft>
              <a:buClr>
                <a:srgbClr val="4A452A"/>
              </a:buClr>
              <a:buSzPts val="3000"/>
              <a:buFont typeface="Arial"/>
              <a:buNone/>
              <a:defRPr sz="4000"/>
            </a:lvl2pPr>
            <a:lvl3pPr lvl="2" algn="l">
              <a:lnSpc>
                <a:spcPct val="100000"/>
              </a:lnSpc>
              <a:spcBef>
                <a:spcPts val="0"/>
              </a:spcBef>
              <a:spcAft>
                <a:spcPts val="0"/>
              </a:spcAft>
              <a:buClr>
                <a:srgbClr val="4A452A"/>
              </a:buClr>
              <a:buSzPts val="3000"/>
              <a:buFont typeface="Arial"/>
              <a:buNone/>
              <a:defRPr sz="4000"/>
            </a:lvl3pPr>
            <a:lvl4pPr lvl="3" algn="l">
              <a:lnSpc>
                <a:spcPct val="100000"/>
              </a:lnSpc>
              <a:spcBef>
                <a:spcPts val="0"/>
              </a:spcBef>
              <a:spcAft>
                <a:spcPts val="0"/>
              </a:spcAft>
              <a:buClr>
                <a:srgbClr val="4A452A"/>
              </a:buClr>
              <a:buSzPts val="3000"/>
              <a:buFont typeface="Arial"/>
              <a:buNone/>
              <a:defRPr sz="4000"/>
            </a:lvl4pPr>
            <a:lvl5pPr lvl="4" algn="l">
              <a:lnSpc>
                <a:spcPct val="100000"/>
              </a:lnSpc>
              <a:spcBef>
                <a:spcPts val="0"/>
              </a:spcBef>
              <a:spcAft>
                <a:spcPts val="0"/>
              </a:spcAft>
              <a:buClr>
                <a:srgbClr val="4A452A"/>
              </a:buClr>
              <a:buSzPts val="3000"/>
              <a:buFont typeface="Arial"/>
              <a:buNone/>
              <a:defRPr sz="4000"/>
            </a:lvl5pPr>
            <a:lvl6pPr lvl="5" algn="l">
              <a:lnSpc>
                <a:spcPct val="100000"/>
              </a:lnSpc>
              <a:spcBef>
                <a:spcPts val="0"/>
              </a:spcBef>
              <a:spcAft>
                <a:spcPts val="0"/>
              </a:spcAft>
              <a:buClr>
                <a:srgbClr val="4A452A"/>
              </a:buClr>
              <a:buSzPts val="3000"/>
              <a:buFont typeface="Arial"/>
              <a:buNone/>
              <a:defRPr sz="4000"/>
            </a:lvl6pPr>
            <a:lvl7pPr lvl="6" algn="l">
              <a:lnSpc>
                <a:spcPct val="100000"/>
              </a:lnSpc>
              <a:spcBef>
                <a:spcPts val="0"/>
              </a:spcBef>
              <a:spcAft>
                <a:spcPts val="0"/>
              </a:spcAft>
              <a:buClr>
                <a:srgbClr val="4A452A"/>
              </a:buClr>
              <a:buSzPts val="3000"/>
              <a:buFont typeface="Arial"/>
              <a:buNone/>
              <a:defRPr sz="4000"/>
            </a:lvl7pPr>
            <a:lvl8pPr lvl="7" algn="l">
              <a:lnSpc>
                <a:spcPct val="100000"/>
              </a:lnSpc>
              <a:spcBef>
                <a:spcPts val="0"/>
              </a:spcBef>
              <a:spcAft>
                <a:spcPts val="0"/>
              </a:spcAft>
              <a:buClr>
                <a:srgbClr val="4A452A"/>
              </a:buClr>
              <a:buSzPts val="3000"/>
              <a:buFont typeface="Arial"/>
              <a:buNone/>
              <a:defRPr sz="4000"/>
            </a:lvl8pPr>
            <a:lvl9pPr lvl="8" algn="l">
              <a:lnSpc>
                <a:spcPct val="100000"/>
              </a:lnSpc>
              <a:spcBef>
                <a:spcPts val="0"/>
              </a:spcBef>
              <a:spcAft>
                <a:spcPts val="0"/>
              </a:spcAft>
              <a:buClr>
                <a:srgbClr val="4A452A"/>
              </a:buClr>
              <a:buSzPts val="3000"/>
              <a:buFont typeface="Arial"/>
              <a:buNone/>
              <a:defRPr sz="4000"/>
            </a:lvl9pPr>
          </a:lstStyle>
          <a:p/>
        </p:txBody>
      </p:sp>
      <p:sp>
        <p:nvSpPr>
          <p:cNvPr id="155" name="Google Shape;155;p55"/>
          <p:cNvSpPr txBox="1"/>
          <p:nvPr>
            <p:ph idx="7" type="title"/>
          </p:nvPr>
        </p:nvSpPr>
        <p:spPr>
          <a:xfrm>
            <a:off x="3042967" y="4008267"/>
            <a:ext cx="922000" cy="646400"/>
          </a:xfrm>
          <a:prstGeom prst="rect">
            <a:avLst/>
          </a:prstGeom>
          <a:solidFill>
            <a:schemeClr val="accent2"/>
          </a:solidFill>
          <a:ln>
            <a:noFill/>
          </a:ln>
        </p:spPr>
        <p:txBody>
          <a:bodyPr anchorCtr="0" anchor="ctr" bIns="91425" lIns="91425" spcFirstLastPara="1" rIns="91425" wrap="square" tIns="91425">
            <a:noAutofit/>
          </a:bodyPr>
          <a:lstStyle>
            <a:lvl1pPr lvl="0" algn="ctr">
              <a:lnSpc>
                <a:spcPct val="115000"/>
              </a:lnSpc>
              <a:spcBef>
                <a:spcPts val="0"/>
              </a:spcBef>
              <a:spcAft>
                <a:spcPts val="0"/>
              </a:spcAft>
              <a:buClr>
                <a:schemeClr val="accent1"/>
              </a:buClr>
              <a:buSzPts val="3000"/>
              <a:buFont typeface="Arial"/>
              <a:buNone/>
              <a:defRPr sz="4000">
                <a:solidFill>
                  <a:schemeClr val="accent1"/>
                </a:solidFill>
              </a:defRPr>
            </a:lvl1pPr>
            <a:lvl2pPr lvl="1" algn="l">
              <a:lnSpc>
                <a:spcPct val="100000"/>
              </a:lnSpc>
              <a:spcBef>
                <a:spcPts val="0"/>
              </a:spcBef>
              <a:spcAft>
                <a:spcPts val="0"/>
              </a:spcAft>
              <a:buClr>
                <a:srgbClr val="4A452A"/>
              </a:buClr>
              <a:buSzPts val="3000"/>
              <a:buFont typeface="Arial"/>
              <a:buNone/>
              <a:defRPr sz="4000"/>
            </a:lvl2pPr>
            <a:lvl3pPr lvl="2" algn="l">
              <a:lnSpc>
                <a:spcPct val="100000"/>
              </a:lnSpc>
              <a:spcBef>
                <a:spcPts val="0"/>
              </a:spcBef>
              <a:spcAft>
                <a:spcPts val="0"/>
              </a:spcAft>
              <a:buClr>
                <a:srgbClr val="4A452A"/>
              </a:buClr>
              <a:buSzPts val="3000"/>
              <a:buFont typeface="Arial"/>
              <a:buNone/>
              <a:defRPr sz="4000"/>
            </a:lvl3pPr>
            <a:lvl4pPr lvl="3" algn="l">
              <a:lnSpc>
                <a:spcPct val="100000"/>
              </a:lnSpc>
              <a:spcBef>
                <a:spcPts val="0"/>
              </a:spcBef>
              <a:spcAft>
                <a:spcPts val="0"/>
              </a:spcAft>
              <a:buClr>
                <a:srgbClr val="4A452A"/>
              </a:buClr>
              <a:buSzPts val="3000"/>
              <a:buFont typeface="Arial"/>
              <a:buNone/>
              <a:defRPr sz="4000"/>
            </a:lvl4pPr>
            <a:lvl5pPr lvl="4" algn="l">
              <a:lnSpc>
                <a:spcPct val="100000"/>
              </a:lnSpc>
              <a:spcBef>
                <a:spcPts val="0"/>
              </a:spcBef>
              <a:spcAft>
                <a:spcPts val="0"/>
              </a:spcAft>
              <a:buClr>
                <a:srgbClr val="4A452A"/>
              </a:buClr>
              <a:buSzPts val="3000"/>
              <a:buFont typeface="Arial"/>
              <a:buNone/>
              <a:defRPr sz="4000"/>
            </a:lvl5pPr>
            <a:lvl6pPr lvl="5" algn="l">
              <a:lnSpc>
                <a:spcPct val="100000"/>
              </a:lnSpc>
              <a:spcBef>
                <a:spcPts val="0"/>
              </a:spcBef>
              <a:spcAft>
                <a:spcPts val="0"/>
              </a:spcAft>
              <a:buClr>
                <a:srgbClr val="4A452A"/>
              </a:buClr>
              <a:buSzPts val="3000"/>
              <a:buFont typeface="Arial"/>
              <a:buNone/>
              <a:defRPr sz="4000"/>
            </a:lvl6pPr>
            <a:lvl7pPr lvl="6" algn="l">
              <a:lnSpc>
                <a:spcPct val="100000"/>
              </a:lnSpc>
              <a:spcBef>
                <a:spcPts val="0"/>
              </a:spcBef>
              <a:spcAft>
                <a:spcPts val="0"/>
              </a:spcAft>
              <a:buClr>
                <a:srgbClr val="4A452A"/>
              </a:buClr>
              <a:buSzPts val="3000"/>
              <a:buFont typeface="Arial"/>
              <a:buNone/>
              <a:defRPr sz="4000"/>
            </a:lvl7pPr>
            <a:lvl8pPr lvl="7" algn="l">
              <a:lnSpc>
                <a:spcPct val="100000"/>
              </a:lnSpc>
              <a:spcBef>
                <a:spcPts val="0"/>
              </a:spcBef>
              <a:spcAft>
                <a:spcPts val="0"/>
              </a:spcAft>
              <a:buClr>
                <a:srgbClr val="4A452A"/>
              </a:buClr>
              <a:buSzPts val="3000"/>
              <a:buFont typeface="Arial"/>
              <a:buNone/>
              <a:defRPr sz="4000"/>
            </a:lvl8pPr>
            <a:lvl9pPr lvl="8" algn="l">
              <a:lnSpc>
                <a:spcPct val="100000"/>
              </a:lnSpc>
              <a:spcBef>
                <a:spcPts val="0"/>
              </a:spcBef>
              <a:spcAft>
                <a:spcPts val="0"/>
              </a:spcAft>
              <a:buClr>
                <a:srgbClr val="4A452A"/>
              </a:buClr>
              <a:buSzPts val="3000"/>
              <a:buFont typeface="Arial"/>
              <a:buNone/>
              <a:defRPr sz="4000"/>
            </a:lvl9pPr>
          </a:lstStyle>
          <a:p/>
        </p:txBody>
      </p:sp>
      <p:sp>
        <p:nvSpPr>
          <p:cNvPr id="156" name="Google Shape;156;p55"/>
          <p:cNvSpPr txBox="1"/>
          <p:nvPr>
            <p:ph idx="8" type="title"/>
          </p:nvPr>
        </p:nvSpPr>
        <p:spPr>
          <a:xfrm>
            <a:off x="6143000" y="1844933"/>
            <a:ext cx="922000" cy="646400"/>
          </a:xfrm>
          <a:prstGeom prst="rect">
            <a:avLst/>
          </a:prstGeom>
          <a:solidFill>
            <a:schemeClr val="accent2"/>
          </a:solidFill>
          <a:ln>
            <a:noFill/>
          </a:ln>
        </p:spPr>
        <p:txBody>
          <a:bodyPr anchorCtr="0" anchor="ctr" bIns="91425" lIns="91425" spcFirstLastPara="1" rIns="91425" wrap="square" tIns="91425">
            <a:noAutofit/>
          </a:bodyPr>
          <a:lstStyle>
            <a:lvl1pPr lvl="0" algn="ctr">
              <a:lnSpc>
                <a:spcPct val="115000"/>
              </a:lnSpc>
              <a:spcBef>
                <a:spcPts val="0"/>
              </a:spcBef>
              <a:spcAft>
                <a:spcPts val="0"/>
              </a:spcAft>
              <a:buClr>
                <a:schemeClr val="accent1"/>
              </a:buClr>
              <a:buSzPts val="3000"/>
              <a:buFont typeface="Arial"/>
              <a:buNone/>
              <a:defRPr sz="4000">
                <a:solidFill>
                  <a:schemeClr val="accent1"/>
                </a:solidFill>
              </a:defRPr>
            </a:lvl1pPr>
            <a:lvl2pPr lvl="1" algn="l">
              <a:lnSpc>
                <a:spcPct val="100000"/>
              </a:lnSpc>
              <a:spcBef>
                <a:spcPts val="0"/>
              </a:spcBef>
              <a:spcAft>
                <a:spcPts val="0"/>
              </a:spcAft>
              <a:buClr>
                <a:srgbClr val="4A452A"/>
              </a:buClr>
              <a:buSzPts val="3000"/>
              <a:buFont typeface="Arial"/>
              <a:buNone/>
              <a:defRPr sz="4000"/>
            </a:lvl2pPr>
            <a:lvl3pPr lvl="2" algn="l">
              <a:lnSpc>
                <a:spcPct val="100000"/>
              </a:lnSpc>
              <a:spcBef>
                <a:spcPts val="0"/>
              </a:spcBef>
              <a:spcAft>
                <a:spcPts val="0"/>
              </a:spcAft>
              <a:buClr>
                <a:srgbClr val="4A452A"/>
              </a:buClr>
              <a:buSzPts val="3000"/>
              <a:buFont typeface="Arial"/>
              <a:buNone/>
              <a:defRPr sz="4000"/>
            </a:lvl3pPr>
            <a:lvl4pPr lvl="3" algn="l">
              <a:lnSpc>
                <a:spcPct val="100000"/>
              </a:lnSpc>
              <a:spcBef>
                <a:spcPts val="0"/>
              </a:spcBef>
              <a:spcAft>
                <a:spcPts val="0"/>
              </a:spcAft>
              <a:buClr>
                <a:srgbClr val="4A452A"/>
              </a:buClr>
              <a:buSzPts val="3000"/>
              <a:buFont typeface="Arial"/>
              <a:buNone/>
              <a:defRPr sz="4000"/>
            </a:lvl4pPr>
            <a:lvl5pPr lvl="4" algn="l">
              <a:lnSpc>
                <a:spcPct val="100000"/>
              </a:lnSpc>
              <a:spcBef>
                <a:spcPts val="0"/>
              </a:spcBef>
              <a:spcAft>
                <a:spcPts val="0"/>
              </a:spcAft>
              <a:buClr>
                <a:srgbClr val="4A452A"/>
              </a:buClr>
              <a:buSzPts val="3000"/>
              <a:buFont typeface="Arial"/>
              <a:buNone/>
              <a:defRPr sz="4000"/>
            </a:lvl5pPr>
            <a:lvl6pPr lvl="5" algn="l">
              <a:lnSpc>
                <a:spcPct val="100000"/>
              </a:lnSpc>
              <a:spcBef>
                <a:spcPts val="0"/>
              </a:spcBef>
              <a:spcAft>
                <a:spcPts val="0"/>
              </a:spcAft>
              <a:buClr>
                <a:srgbClr val="4A452A"/>
              </a:buClr>
              <a:buSzPts val="3000"/>
              <a:buFont typeface="Arial"/>
              <a:buNone/>
              <a:defRPr sz="4000"/>
            </a:lvl6pPr>
            <a:lvl7pPr lvl="6" algn="l">
              <a:lnSpc>
                <a:spcPct val="100000"/>
              </a:lnSpc>
              <a:spcBef>
                <a:spcPts val="0"/>
              </a:spcBef>
              <a:spcAft>
                <a:spcPts val="0"/>
              </a:spcAft>
              <a:buClr>
                <a:srgbClr val="4A452A"/>
              </a:buClr>
              <a:buSzPts val="3000"/>
              <a:buFont typeface="Arial"/>
              <a:buNone/>
              <a:defRPr sz="4000"/>
            </a:lvl7pPr>
            <a:lvl8pPr lvl="7" algn="l">
              <a:lnSpc>
                <a:spcPct val="100000"/>
              </a:lnSpc>
              <a:spcBef>
                <a:spcPts val="0"/>
              </a:spcBef>
              <a:spcAft>
                <a:spcPts val="0"/>
              </a:spcAft>
              <a:buClr>
                <a:srgbClr val="4A452A"/>
              </a:buClr>
              <a:buSzPts val="3000"/>
              <a:buFont typeface="Arial"/>
              <a:buNone/>
              <a:defRPr sz="4000"/>
            </a:lvl8pPr>
            <a:lvl9pPr lvl="8" algn="l">
              <a:lnSpc>
                <a:spcPct val="100000"/>
              </a:lnSpc>
              <a:spcBef>
                <a:spcPts val="0"/>
              </a:spcBef>
              <a:spcAft>
                <a:spcPts val="0"/>
              </a:spcAft>
              <a:buClr>
                <a:srgbClr val="4A452A"/>
              </a:buClr>
              <a:buSzPts val="3000"/>
              <a:buFont typeface="Arial"/>
              <a:buNone/>
              <a:defRPr sz="4000"/>
            </a:lvl9pPr>
          </a:lstStyle>
          <a:p/>
        </p:txBody>
      </p:sp>
      <p:sp>
        <p:nvSpPr>
          <p:cNvPr id="157" name="Google Shape;157;p55"/>
          <p:cNvSpPr txBox="1"/>
          <p:nvPr>
            <p:ph idx="9" type="subTitle"/>
          </p:nvPr>
        </p:nvSpPr>
        <p:spPr>
          <a:xfrm>
            <a:off x="8167033" y="5189051"/>
            <a:ext cx="3074000" cy="768000"/>
          </a:xfrm>
          <a:prstGeom prst="rect">
            <a:avLst/>
          </a:prstGeom>
          <a:noFill/>
          <a:ln>
            <a:noFill/>
          </a:ln>
        </p:spPr>
        <p:txBody>
          <a:bodyPr anchorCtr="0" anchor="t" bIns="91425" lIns="91425" spcFirstLastPara="1" rIns="91425" wrap="square" tIns="91425">
            <a:noAutofit/>
          </a:bodyPr>
          <a:lstStyle>
            <a:lvl1pPr lvl="0" algn="ctr">
              <a:lnSpc>
                <a:spcPct val="115000"/>
              </a:lnSpc>
              <a:spcBef>
                <a:spcPts val="0"/>
              </a:spcBef>
              <a:spcAft>
                <a:spcPts val="0"/>
              </a:spcAft>
              <a:buClr>
                <a:srgbClr val="4A452A"/>
              </a:buClr>
              <a:buSzPts val="1400"/>
              <a:buNone/>
              <a:defRPr sz="1867"/>
            </a:lvl1pPr>
            <a:lvl2pPr lvl="1" algn="ctr">
              <a:lnSpc>
                <a:spcPct val="100000"/>
              </a:lnSpc>
              <a:spcBef>
                <a:spcPts val="0"/>
              </a:spcBef>
              <a:spcAft>
                <a:spcPts val="0"/>
              </a:spcAft>
              <a:buClr>
                <a:srgbClr val="4A452A"/>
              </a:buClr>
              <a:buSzPts val="1400"/>
              <a:buNone/>
              <a:defRPr/>
            </a:lvl2pPr>
            <a:lvl3pPr lvl="2" algn="ctr">
              <a:lnSpc>
                <a:spcPct val="100000"/>
              </a:lnSpc>
              <a:spcBef>
                <a:spcPts val="2133"/>
              </a:spcBef>
              <a:spcAft>
                <a:spcPts val="0"/>
              </a:spcAft>
              <a:buClr>
                <a:srgbClr val="4A452A"/>
              </a:buClr>
              <a:buSzPts val="1400"/>
              <a:buNone/>
              <a:defRPr/>
            </a:lvl3pPr>
            <a:lvl4pPr lvl="3" algn="ctr">
              <a:lnSpc>
                <a:spcPct val="100000"/>
              </a:lnSpc>
              <a:spcBef>
                <a:spcPts val="2133"/>
              </a:spcBef>
              <a:spcAft>
                <a:spcPts val="0"/>
              </a:spcAft>
              <a:buClr>
                <a:srgbClr val="4A452A"/>
              </a:buClr>
              <a:buSzPts val="1400"/>
              <a:buNone/>
              <a:defRPr/>
            </a:lvl4pPr>
            <a:lvl5pPr lvl="4" algn="ctr">
              <a:lnSpc>
                <a:spcPct val="100000"/>
              </a:lnSpc>
              <a:spcBef>
                <a:spcPts val="2133"/>
              </a:spcBef>
              <a:spcAft>
                <a:spcPts val="0"/>
              </a:spcAft>
              <a:buClr>
                <a:srgbClr val="4A452A"/>
              </a:buClr>
              <a:buSzPts val="1400"/>
              <a:buNone/>
              <a:defRPr/>
            </a:lvl5pPr>
            <a:lvl6pPr lvl="5" algn="ctr">
              <a:lnSpc>
                <a:spcPct val="100000"/>
              </a:lnSpc>
              <a:spcBef>
                <a:spcPts val="2133"/>
              </a:spcBef>
              <a:spcAft>
                <a:spcPts val="0"/>
              </a:spcAft>
              <a:buClr>
                <a:schemeClr val="dk1"/>
              </a:buClr>
              <a:buSzPts val="1400"/>
              <a:buNone/>
              <a:defRPr/>
            </a:lvl6pPr>
            <a:lvl7pPr lvl="6" algn="ctr">
              <a:lnSpc>
                <a:spcPct val="100000"/>
              </a:lnSpc>
              <a:spcBef>
                <a:spcPts val="2133"/>
              </a:spcBef>
              <a:spcAft>
                <a:spcPts val="0"/>
              </a:spcAft>
              <a:buClr>
                <a:schemeClr val="dk1"/>
              </a:buClr>
              <a:buSzPts val="1400"/>
              <a:buNone/>
              <a:defRPr/>
            </a:lvl7pPr>
            <a:lvl8pPr lvl="7" algn="ctr">
              <a:lnSpc>
                <a:spcPct val="100000"/>
              </a:lnSpc>
              <a:spcBef>
                <a:spcPts val="2133"/>
              </a:spcBef>
              <a:spcAft>
                <a:spcPts val="0"/>
              </a:spcAft>
              <a:buClr>
                <a:schemeClr val="dk1"/>
              </a:buClr>
              <a:buSzPts val="1400"/>
              <a:buNone/>
              <a:defRPr/>
            </a:lvl8pPr>
            <a:lvl9pPr lvl="8" algn="ctr">
              <a:lnSpc>
                <a:spcPct val="100000"/>
              </a:lnSpc>
              <a:spcBef>
                <a:spcPts val="2133"/>
              </a:spcBef>
              <a:spcAft>
                <a:spcPts val="2133"/>
              </a:spcAft>
              <a:buClr>
                <a:schemeClr val="dk1"/>
              </a:buClr>
              <a:buSzPts val="1400"/>
              <a:buNone/>
              <a:defRPr/>
            </a:lvl9pPr>
          </a:lstStyle>
          <a:p/>
        </p:txBody>
      </p:sp>
      <p:sp>
        <p:nvSpPr>
          <p:cNvPr id="158" name="Google Shape;158;p55"/>
          <p:cNvSpPr txBox="1"/>
          <p:nvPr>
            <p:ph idx="13" type="subTitle"/>
          </p:nvPr>
        </p:nvSpPr>
        <p:spPr>
          <a:xfrm>
            <a:off x="8167033" y="3025833"/>
            <a:ext cx="3074000" cy="768000"/>
          </a:xfrm>
          <a:prstGeom prst="rect">
            <a:avLst/>
          </a:prstGeom>
          <a:noFill/>
          <a:ln>
            <a:noFill/>
          </a:ln>
        </p:spPr>
        <p:txBody>
          <a:bodyPr anchorCtr="0" anchor="t" bIns="91425" lIns="91425" spcFirstLastPara="1" rIns="91425" wrap="square" tIns="91425">
            <a:noAutofit/>
          </a:bodyPr>
          <a:lstStyle>
            <a:lvl1pPr lvl="0" algn="ctr">
              <a:lnSpc>
                <a:spcPct val="115000"/>
              </a:lnSpc>
              <a:spcBef>
                <a:spcPts val="0"/>
              </a:spcBef>
              <a:spcAft>
                <a:spcPts val="0"/>
              </a:spcAft>
              <a:buClr>
                <a:srgbClr val="4A452A"/>
              </a:buClr>
              <a:buSzPts val="1400"/>
              <a:buNone/>
              <a:defRPr sz="1867"/>
            </a:lvl1pPr>
            <a:lvl2pPr lvl="1" algn="ctr">
              <a:lnSpc>
                <a:spcPct val="100000"/>
              </a:lnSpc>
              <a:spcBef>
                <a:spcPts val="0"/>
              </a:spcBef>
              <a:spcAft>
                <a:spcPts val="0"/>
              </a:spcAft>
              <a:buClr>
                <a:srgbClr val="4A452A"/>
              </a:buClr>
              <a:buSzPts val="1400"/>
              <a:buNone/>
              <a:defRPr/>
            </a:lvl2pPr>
            <a:lvl3pPr lvl="2" algn="ctr">
              <a:lnSpc>
                <a:spcPct val="100000"/>
              </a:lnSpc>
              <a:spcBef>
                <a:spcPts val="2133"/>
              </a:spcBef>
              <a:spcAft>
                <a:spcPts val="0"/>
              </a:spcAft>
              <a:buClr>
                <a:srgbClr val="4A452A"/>
              </a:buClr>
              <a:buSzPts val="1400"/>
              <a:buNone/>
              <a:defRPr/>
            </a:lvl3pPr>
            <a:lvl4pPr lvl="3" algn="ctr">
              <a:lnSpc>
                <a:spcPct val="100000"/>
              </a:lnSpc>
              <a:spcBef>
                <a:spcPts val="2133"/>
              </a:spcBef>
              <a:spcAft>
                <a:spcPts val="0"/>
              </a:spcAft>
              <a:buClr>
                <a:srgbClr val="4A452A"/>
              </a:buClr>
              <a:buSzPts val="1400"/>
              <a:buNone/>
              <a:defRPr/>
            </a:lvl4pPr>
            <a:lvl5pPr lvl="4" algn="ctr">
              <a:lnSpc>
                <a:spcPct val="100000"/>
              </a:lnSpc>
              <a:spcBef>
                <a:spcPts val="2133"/>
              </a:spcBef>
              <a:spcAft>
                <a:spcPts val="0"/>
              </a:spcAft>
              <a:buClr>
                <a:srgbClr val="4A452A"/>
              </a:buClr>
              <a:buSzPts val="1400"/>
              <a:buNone/>
              <a:defRPr/>
            </a:lvl5pPr>
            <a:lvl6pPr lvl="5" algn="ctr">
              <a:lnSpc>
                <a:spcPct val="100000"/>
              </a:lnSpc>
              <a:spcBef>
                <a:spcPts val="2133"/>
              </a:spcBef>
              <a:spcAft>
                <a:spcPts val="0"/>
              </a:spcAft>
              <a:buClr>
                <a:schemeClr val="dk1"/>
              </a:buClr>
              <a:buSzPts val="1400"/>
              <a:buNone/>
              <a:defRPr/>
            </a:lvl6pPr>
            <a:lvl7pPr lvl="6" algn="ctr">
              <a:lnSpc>
                <a:spcPct val="100000"/>
              </a:lnSpc>
              <a:spcBef>
                <a:spcPts val="2133"/>
              </a:spcBef>
              <a:spcAft>
                <a:spcPts val="0"/>
              </a:spcAft>
              <a:buClr>
                <a:schemeClr val="dk1"/>
              </a:buClr>
              <a:buSzPts val="1400"/>
              <a:buNone/>
              <a:defRPr/>
            </a:lvl7pPr>
            <a:lvl8pPr lvl="7" algn="ctr">
              <a:lnSpc>
                <a:spcPct val="100000"/>
              </a:lnSpc>
              <a:spcBef>
                <a:spcPts val="2133"/>
              </a:spcBef>
              <a:spcAft>
                <a:spcPts val="0"/>
              </a:spcAft>
              <a:buClr>
                <a:schemeClr val="dk1"/>
              </a:buClr>
              <a:buSzPts val="1400"/>
              <a:buNone/>
              <a:defRPr/>
            </a:lvl8pPr>
            <a:lvl9pPr lvl="8" algn="ctr">
              <a:lnSpc>
                <a:spcPct val="100000"/>
              </a:lnSpc>
              <a:spcBef>
                <a:spcPts val="2133"/>
              </a:spcBef>
              <a:spcAft>
                <a:spcPts val="2133"/>
              </a:spcAft>
              <a:buClr>
                <a:schemeClr val="dk1"/>
              </a:buClr>
              <a:buSzPts val="1400"/>
              <a:buNone/>
              <a:defRPr/>
            </a:lvl9pPr>
          </a:lstStyle>
          <a:p/>
        </p:txBody>
      </p:sp>
      <p:sp>
        <p:nvSpPr>
          <p:cNvPr id="159" name="Google Shape;159;p55"/>
          <p:cNvSpPr txBox="1"/>
          <p:nvPr>
            <p:ph idx="14" type="title"/>
          </p:nvPr>
        </p:nvSpPr>
        <p:spPr>
          <a:xfrm>
            <a:off x="9243033" y="4008267"/>
            <a:ext cx="922000" cy="646400"/>
          </a:xfrm>
          <a:prstGeom prst="rect">
            <a:avLst/>
          </a:prstGeom>
          <a:solidFill>
            <a:schemeClr val="accent2"/>
          </a:solidFill>
          <a:ln>
            <a:noFill/>
          </a:ln>
        </p:spPr>
        <p:txBody>
          <a:bodyPr anchorCtr="0" anchor="ctr" bIns="91425" lIns="91425" spcFirstLastPara="1" rIns="91425" wrap="square" tIns="91425">
            <a:noAutofit/>
          </a:bodyPr>
          <a:lstStyle>
            <a:lvl1pPr lvl="0" algn="ctr">
              <a:lnSpc>
                <a:spcPct val="115000"/>
              </a:lnSpc>
              <a:spcBef>
                <a:spcPts val="0"/>
              </a:spcBef>
              <a:spcAft>
                <a:spcPts val="0"/>
              </a:spcAft>
              <a:buClr>
                <a:schemeClr val="accent1"/>
              </a:buClr>
              <a:buSzPts val="3000"/>
              <a:buFont typeface="Arial"/>
              <a:buNone/>
              <a:defRPr sz="4000">
                <a:solidFill>
                  <a:schemeClr val="accent1"/>
                </a:solidFill>
              </a:defRPr>
            </a:lvl1pPr>
            <a:lvl2pPr lvl="1" algn="l">
              <a:lnSpc>
                <a:spcPct val="100000"/>
              </a:lnSpc>
              <a:spcBef>
                <a:spcPts val="0"/>
              </a:spcBef>
              <a:spcAft>
                <a:spcPts val="0"/>
              </a:spcAft>
              <a:buClr>
                <a:srgbClr val="4A452A"/>
              </a:buClr>
              <a:buSzPts val="3000"/>
              <a:buFont typeface="Arial"/>
              <a:buNone/>
              <a:defRPr sz="4000"/>
            </a:lvl2pPr>
            <a:lvl3pPr lvl="2" algn="l">
              <a:lnSpc>
                <a:spcPct val="100000"/>
              </a:lnSpc>
              <a:spcBef>
                <a:spcPts val="0"/>
              </a:spcBef>
              <a:spcAft>
                <a:spcPts val="0"/>
              </a:spcAft>
              <a:buClr>
                <a:srgbClr val="4A452A"/>
              </a:buClr>
              <a:buSzPts val="3000"/>
              <a:buFont typeface="Arial"/>
              <a:buNone/>
              <a:defRPr sz="4000"/>
            </a:lvl3pPr>
            <a:lvl4pPr lvl="3" algn="l">
              <a:lnSpc>
                <a:spcPct val="100000"/>
              </a:lnSpc>
              <a:spcBef>
                <a:spcPts val="0"/>
              </a:spcBef>
              <a:spcAft>
                <a:spcPts val="0"/>
              </a:spcAft>
              <a:buClr>
                <a:srgbClr val="4A452A"/>
              </a:buClr>
              <a:buSzPts val="3000"/>
              <a:buFont typeface="Arial"/>
              <a:buNone/>
              <a:defRPr sz="4000"/>
            </a:lvl4pPr>
            <a:lvl5pPr lvl="4" algn="l">
              <a:lnSpc>
                <a:spcPct val="100000"/>
              </a:lnSpc>
              <a:spcBef>
                <a:spcPts val="0"/>
              </a:spcBef>
              <a:spcAft>
                <a:spcPts val="0"/>
              </a:spcAft>
              <a:buClr>
                <a:srgbClr val="4A452A"/>
              </a:buClr>
              <a:buSzPts val="3000"/>
              <a:buFont typeface="Arial"/>
              <a:buNone/>
              <a:defRPr sz="4000"/>
            </a:lvl5pPr>
            <a:lvl6pPr lvl="5" algn="l">
              <a:lnSpc>
                <a:spcPct val="100000"/>
              </a:lnSpc>
              <a:spcBef>
                <a:spcPts val="0"/>
              </a:spcBef>
              <a:spcAft>
                <a:spcPts val="0"/>
              </a:spcAft>
              <a:buClr>
                <a:srgbClr val="4A452A"/>
              </a:buClr>
              <a:buSzPts val="3000"/>
              <a:buFont typeface="Arial"/>
              <a:buNone/>
              <a:defRPr sz="4000"/>
            </a:lvl6pPr>
            <a:lvl7pPr lvl="6" algn="l">
              <a:lnSpc>
                <a:spcPct val="100000"/>
              </a:lnSpc>
              <a:spcBef>
                <a:spcPts val="0"/>
              </a:spcBef>
              <a:spcAft>
                <a:spcPts val="0"/>
              </a:spcAft>
              <a:buClr>
                <a:srgbClr val="4A452A"/>
              </a:buClr>
              <a:buSzPts val="3000"/>
              <a:buFont typeface="Arial"/>
              <a:buNone/>
              <a:defRPr sz="4000"/>
            </a:lvl7pPr>
            <a:lvl8pPr lvl="7" algn="l">
              <a:lnSpc>
                <a:spcPct val="100000"/>
              </a:lnSpc>
              <a:spcBef>
                <a:spcPts val="0"/>
              </a:spcBef>
              <a:spcAft>
                <a:spcPts val="0"/>
              </a:spcAft>
              <a:buClr>
                <a:srgbClr val="4A452A"/>
              </a:buClr>
              <a:buSzPts val="3000"/>
              <a:buFont typeface="Arial"/>
              <a:buNone/>
              <a:defRPr sz="4000"/>
            </a:lvl8pPr>
            <a:lvl9pPr lvl="8" algn="l">
              <a:lnSpc>
                <a:spcPct val="100000"/>
              </a:lnSpc>
              <a:spcBef>
                <a:spcPts val="0"/>
              </a:spcBef>
              <a:spcAft>
                <a:spcPts val="0"/>
              </a:spcAft>
              <a:buClr>
                <a:srgbClr val="4A452A"/>
              </a:buClr>
              <a:buSzPts val="3000"/>
              <a:buFont typeface="Arial"/>
              <a:buNone/>
              <a:defRPr sz="4000"/>
            </a:lvl9pPr>
          </a:lstStyle>
          <a:p/>
        </p:txBody>
      </p:sp>
      <p:sp>
        <p:nvSpPr>
          <p:cNvPr id="160" name="Google Shape;160;p55"/>
          <p:cNvSpPr txBox="1"/>
          <p:nvPr>
            <p:ph idx="15" type="title"/>
          </p:nvPr>
        </p:nvSpPr>
        <p:spPr>
          <a:xfrm>
            <a:off x="9243033" y="1844933"/>
            <a:ext cx="922000" cy="646400"/>
          </a:xfrm>
          <a:prstGeom prst="rect">
            <a:avLst/>
          </a:prstGeom>
          <a:solidFill>
            <a:schemeClr val="accent2"/>
          </a:solidFill>
          <a:ln>
            <a:noFill/>
          </a:ln>
        </p:spPr>
        <p:txBody>
          <a:bodyPr anchorCtr="0" anchor="ctr" bIns="91425" lIns="91425" spcFirstLastPara="1" rIns="91425" wrap="square" tIns="91425">
            <a:noAutofit/>
          </a:bodyPr>
          <a:lstStyle>
            <a:lvl1pPr lvl="0" algn="ctr">
              <a:lnSpc>
                <a:spcPct val="115000"/>
              </a:lnSpc>
              <a:spcBef>
                <a:spcPts val="0"/>
              </a:spcBef>
              <a:spcAft>
                <a:spcPts val="0"/>
              </a:spcAft>
              <a:buClr>
                <a:schemeClr val="accent1"/>
              </a:buClr>
              <a:buSzPts val="3000"/>
              <a:buFont typeface="Arial"/>
              <a:buNone/>
              <a:defRPr sz="4000">
                <a:solidFill>
                  <a:schemeClr val="accent1"/>
                </a:solidFill>
              </a:defRPr>
            </a:lvl1pPr>
            <a:lvl2pPr lvl="1" algn="l">
              <a:lnSpc>
                <a:spcPct val="100000"/>
              </a:lnSpc>
              <a:spcBef>
                <a:spcPts val="0"/>
              </a:spcBef>
              <a:spcAft>
                <a:spcPts val="0"/>
              </a:spcAft>
              <a:buClr>
                <a:srgbClr val="4A452A"/>
              </a:buClr>
              <a:buSzPts val="3000"/>
              <a:buFont typeface="Arial"/>
              <a:buNone/>
              <a:defRPr sz="4000"/>
            </a:lvl2pPr>
            <a:lvl3pPr lvl="2" algn="l">
              <a:lnSpc>
                <a:spcPct val="100000"/>
              </a:lnSpc>
              <a:spcBef>
                <a:spcPts val="0"/>
              </a:spcBef>
              <a:spcAft>
                <a:spcPts val="0"/>
              </a:spcAft>
              <a:buClr>
                <a:srgbClr val="4A452A"/>
              </a:buClr>
              <a:buSzPts val="3000"/>
              <a:buFont typeface="Arial"/>
              <a:buNone/>
              <a:defRPr sz="4000"/>
            </a:lvl3pPr>
            <a:lvl4pPr lvl="3" algn="l">
              <a:lnSpc>
                <a:spcPct val="100000"/>
              </a:lnSpc>
              <a:spcBef>
                <a:spcPts val="0"/>
              </a:spcBef>
              <a:spcAft>
                <a:spcPts val="0"/>
              </a:spcAft>
              <a:buClr>
                <a:srgbClr val="4A452A"/>
              </a:buClr>
              <a:buSzPts val="3000"/>
              <a:buFont typeface="Arial"/>
              <a:buNone/>
              <a:defRPr sz="4000"/>
            </a:lvl4pPr>
            <a:lvl5pPr lvl="4" algn="l">
              <a:lnSpc>
                <a:spcPct val="100000"/>
              </a:lnSpc>
              <a:spcBef>
                <a:spcPts val="0"/>
              </a:spcBef>
              <a:spcAft>
                <a:spcPts val="0"/>
              </a:spcAft>
              <a:buClr>
                <a:srgbClr val="4A452A"/>
              </a:buClr>
              <a:buSzPts val="3000"/>
              <a:buFont typeface="Arial"/>
              <a:buNone/>
              <a:defRPr sz="4000"/>
            </a:lvl5pPr>
            <a:lvl6pPr lvl="5" algn="l">
              <a:lnSpc>
                <a:spcPct val="100000"/>
              </a:lnSpc>
              <a:spcBef>
                <a:spcPts val="0"/>
              </a:spcBef>
              <a:spcAft>
                <a:spcPts val="0"/>
              </a:spcAft>
              <a:buClr>
                <a:srgbClr val="4A452A"/>
              </a:buClr>
              <a:buSzPts val="3000"/>
              <a:buFont typeface="Arial"/>
              <a:buNone/>
              <a:defRPr sz="4000"/>
            </a:lvl6pPr>
            <a:lvl7pPr lvl="6" algn="l">
              <a:lnSpc>
                <a:spcPct val="100000"/>
              </a:lnSpc>
              <a:spcBef>
                <a:spcPts val="0"/>
              </a:spcBef>
              <a:spcAft>
                <a:spcPts val="0"/>
              </a:spcAft>
              <a:buClr>
                <a:srgbClr val="4A452A"/>
              </a:buClr>
              <a:buSzPts val="3000"/>
              <a:buFont typeface="Arial"/>
              <a:buNone/>
              <a:defRPr sz="4000"/>
            </a:lvl7pPr>
            <a:lvl8pPr lvl="7" algn="l">
              <a:lnSpc>
                <a:spcPct val="100000"/>
              </a:lnSpc>
              <a:spcBef>
                <a:spcPts val="0"/>
              </a:spcBef>
              <a:spcAft>
                <a:spcPts val="0"/>
              </a:spcAft>
              <a:buClr>
                <a:srgbClr val="4A452A"/>
              </a:buClr>
              <a:buSzPts val="3000"/>
              <a:buFont typeface="Arial"/>
              <a:buNone/>
              <a:defRPr sz="4000"/>
            </a:lvl8pPr>
            <a:lvl9pPr lvl="8" algn="l">
              <a:lnSpc>
                <a:spcPct val="100000"/>
              </a:lnSpc>
              <a:spcBef>
                <a:spcPts val="0"/>
              </a:spcBef>
              <a:spcAft>
                <a:spcPts val="0"/>
              </a:spcAft>
              <a:buClr>
                <a:srgbClr val="4A452A"/>
              </a:buClr>
              <a:buSzPts val="3000"/>
              <a:buFont typeface="Arial"/>
              <a:buNone/>
              <a:defRPr sz="4000"/>
            </a:lvl9pPr>
          </a:lstStyle>
          <a:p/>
        </p:txBody>
      </p:sp>
      <p:sp>
        <p:nvSpPr>
          <p:cNvPr id="161" name="Google Shape;161;p55"/>
          <p:cNvSpPr txBox="1"/>
          <p:nvPr>
            <p:ph idx="16" type="subTitle"/>
          </p:nvPr>
        </p:nvSpPr>
        <p:spPr>
          <a:xfrm>
            <a:off x="1966967" y="2650633"/>
            <a:ext cx="3074000" cy="5136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accent1"/>
              </a:buClr>
              <a:buSzPts val="2400"/>
              <a:buFont typeface="Bebas Neue"/>
              <a:buNone/>
              <a:defRPr b="1" sz="2667">
                <a:solidFill>
                  <a:schemeClr val="accent1"/>
                </a:solidFill>
                <a:latin typeface="Anek Telugu"/>
                <a:ea typeface="Anek Telugu"/>
                <a:cs typeface="Anek Telugu"/>
                <a:sym typeface="Anek Telugu"/>
              </a:defRPr>
            </a:lvl1pPr>
            <a:lvl2pPr lvl="1" algn="ctr">
              <a:lnSpc>
                <a:spcPct val="100000"/>
              </a:lnSpc>
              <a:spcBef>
                <a:spcPts val="0"/>
              </a:spcBef>
              <a:spcAft>
                <a:spcPts val="0"/>
              </a:spcAft>
              <a:buClr>
                <a:srgbClr val="4A452A"/>
              </a:buClr>
              <a:buSzPts val="2400"/>
              <a:buFont typeface="Bebas Neue"/>
              <a:buNone/>
              <a:defRPr sz="3200">
                <a:latin typeface="Bebas Neue"/>
                <a:ea typeface="Bebas Neue"/>
                <a:cs typeface="Bebas Neue"/>
                <a:sym typeface="Bebas Neue"/>
              </a:defRPr>
            </a:lvl2pPr>
            <a:lvl3pPr lvl="2" algn="ctr">
              <a:lnSpc>
                <a:spcPct val="100000"/>
              </a:lnSpc>
              <a:spcBef>
                <a:spcPts val="2133"/>
              </a:spcBef>
              <a:spcAft>
                <a:spcPts val="0"/>
              </a:spcAft>
              <a:buClr>
                <a:srgbClr val="4A452A"/>
              </a:buClr>
              <a:buSzPts val="2400"/>
              <a:buFont typeface="Bebas Neue"/>
              <a:buNone/>
              <a:defRPr sz="3200">
                <a:latin typeface="Bebas Neue"/>
                <a:ea typeface="Bebas Neue"/>
                <a:cs typeface="Bebas Neue"/>
                <a:sym typeface="Bebas Neue"/>
              </a:defRPr>
            </a:lvl3pPr>
            <a:lvl4pPr lvl="3" algn="ctr">
              <a:lnSpc>
                <a:spcPct val="100000"/>
              </a:lnSpc>
              <a:spcBef>
                <a:spcPts val="2133"/>
              </a:spcBef>
              <a:spcAft>
                <a:spcPts val="0"/>
              </a:spcAft>
              <a:buClr>
                <a:srgbClr val="4A452A"/>
              </a:buClr>
              <a:buSzPts val="2400"/>
              <a:buFont typeface="Bebas Neue"/>
              <a:buNone/>
              <a:defRPr sz="3200">
                <a:latin typeface="Bebas Neue"/>
                <a:ea typeface="Bebas Neue"/>
                <a:cs typeface="Bebas Neue"/>
                <a:sym typeface="Bebas Neue"/>
              </a:defRPr>
            </a:lvl4pPr>
            <a:lvl5pPr lvl="4" algn="ctr">
              <a:lnSpc>
                <a:spcPct val="100000"/>
              </a:lnSpc>
              <a:spcBef>
                <a:spcPts val="2133"/>
              </a:spcBef>
              <a:spcAft>
                <a:spcPts val="0"/>
              </a:spcAft>
              <a:buClr>
                <a:srgbClr val="4A452A"/>
              </a:buClr>
              <a:buSzPts val="2400"/>
              <a:buFont typeface="Bebas Neue"/>
              <a:buNone/>
              <a:defRPr sz="3200">
                <a:latin typeface="Bebas Neue"/>
                <a:ea typeface="Bebas Neue"/>
                <a:cs typeface="Bebas Neue"/>
                <a:sym typeface="Bebas Neue"/>
              </a:defRPr>
            </a:lvl5pPr>
            <a:lvl6pPr lvl="5" algn="ctr">
              <a:lnSpc>
                <a:spcPct val="100000"/>
              </a:lnSpc>
              <a:spcBef>
                <a:spcPts val="2133"/>
              </a:spcBef>
              <a:spcAft>
                <a:spcPts val="0"/>
              </a:spcAft>
              <a:buClr>
                <a:schemeClr val="dk1"/>
              </a:buClr>
              <a:buSzPts val="2400"/>
              <a:buFont typeface="Bebas Neue"/>
              <a:buNone/>
              <a:defRPr sz="3200">
                <a:latin typeface="Bebas Neue"/>
                <a:ea typeface="Bebas Neue"/>
                <a:cs typeface="Bebas Neue"/>
                <a:sym typeface="Bebas Neue"/>
              </a:defRPr>
            </a:lvl6pPr>
            <a:lvl7pPr lvl="6" algn="ctr">
              <a:lnSpc>
                <a:spcPct val="100000"/>
              </a:lnSpc>
              <a:spcBef>
                <a:spcPts val="2133"/>
              </a:spcBef>
              <a:spcAft>
                <a:spcPts val="0"/>
              </a:spcAft>
              <a:buClr>
                <a:schemeClr val="dk1"/>
              </a:buClr>
              <a:buSzPts val="2400"/>
              <a:buFont typeface="Bebas Neue"/>
              <a:buNone/>
              <a:defRPr sz="3200">
                <a:latin typeface="Bebas Neue"/>
                <a:ea typeface="Bebas Neue"/>
                <a:cs typeface="Bebas Neue"/>
                <a:sym typeface="Bebas Neue"/>
              </a:defRPr>
            </a:lvl7pPr>
            <a:lvl8pPr lvl="7" algn="ctr">
              <a:lnSpc>
                <a:spcPct val="100000"/>
              </a:lnSpc>
              <a:spcBef>
                <a:spcPts val="2133"/>
              </a:spcBef>
              <a:spcAft>
                <a:spcPts val="0"/>
              </a:spcAft>
              <a:buClr>
                <a:schemeClr val="dk1"/>
              </a:buClr>
              <a:buSzPts val="2400"/>
              <a:buFont typeface="Bebas Neue"/>
              <a:buNone/>
              <a:defRPr sz="3200">
                <a:latin typeface="Bebas Neue"/>
                <a:ea typeface="Bebas Neue"/>
                <a:cs typeface="Bebas Neue"/>
                <a:sym typeface="Bebas Neue"/>
              </a:defRPr>
            </a:lvl8pPr>
            <a:lvl9pPr lvl="8" algn="ctr">
              <a:lnSpc>
                <a:spcPct val="100000"/>
              </a:lnSpc>
              <a:spcBef>
                <a:spcPts val="2133"/>
              </a:spcBef>
              <a:spcAft>
                <a:spcPts val="2133"/>
              </a:spcAft>
              <a:buClr>
                <a:schemeClr val="dk1"/>
              </a:buClr>
              <a:buSzPts val="2400"/>
              <a:buFont typeface="Bebas Neue"/>
              <a:buNone/>
              <a:defRPr sz="3200">
                <a:latin typeface="Bebas Neue"/>
                <a:ea typeface="Bebas Neue"/>
                <a:cs typeface="Bebas Neue"/>
                <a:sym typeface="Bebas Neue"/>
              </a:defRPr>
            </a:lvl9pPr>
          </a:lstStyle>
          <a:p/>
        </p:txBody>
      </p:sp>
      <p:sp>
        <p:nvSpPr>
          <p:cNvPr id="162" name="Google Shape;162;p55"/>
          <p:cNvSpPr txBox="1"/>
          <p:nvPr>
            <p:ph idx="17" type="subTitle"/>
          </p:nvPr>
        </p:nvSpPr>
        <p:spPr>
          <a:xfrm>
            <a:off x="1966967" y="4813864"/>
            <a:ext cx="3074000" cy="5136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accent1"/>
              </a:buClr>
              <a:buSzPts val="2400"/>
              <a:buFont typeface="Bebas Neue"/>
              <a:buNone/>
              <a:defRPr b="1" sz="2667">
                <a:solidFill>
                  <a:schemeClr val="accent1"/>
                </a:solidFill>
                <a:latin typeface="Anek Telugu"/>
                <a:ea typeface="Anek Telugu"/>
                <a:cs typeface="Anek Telugu"/>
                <a:sym typeface="Anek Telugu"/>
              </a:defRPr>
            </a:lvl1pPr>
            <a:lvl2pPr lvl="1" algn="ctr">
              <a:lnSpc>
                <a:spcPct val="100000"/>
              </a:lnSpc>
              <a:spcBef>
                <a:spcPts val="0"/>
              </a:spcBef>
              <a:spcAft>
                <a:spcPts val="0"/>
              </a:spcAft>
              <a:buClr>
                <a:srgbClr val="4A452A"/>
              </a:buClr>
              <a:buSzPts val="2400"/>
              <a:buFont typeface="Bebas Neue"/>
              <a:buNone/>
              <a:defRPr sz="3200">
                <a:latin typeface="Bebas Neue"/>
                <a:ea typeface="Bebas Neue"/>
                <a:cs typeface="Bebas Neue"/>
                <a:sym typeface="Bebas Neue"/>
              </a:defRPr>
            </a:lvl2pPr>
            <a:lvl3pPr lvl="2" algn="ctr">
              <a:lnSpc>
                <a:spcPct val="100000"/>
              </a:lnSpc>
              <a:spcBef>
                <a:spcPts val="2133"/>
              </a:spcBef>
              <a:spcAft>
                <a:spcPts val="0"/>
              </a:spcAft>
              <a:buClr>
                <a:srgbClr val="4A452A"/>
              </a:buClr>
              <a:buSzPts val="2400"/>
              <a:buFont typeface="Bebas Neue"/>
              <a:buNone/>
              <a:defRPr sz="3200">
                <a:latin typeface="Bebas Neue"/>
                <a:ea typeface="Bebas Neue"/>
                <a:cs typeface="Bebas Neue"/>
                <a:sym typeface="Bebas Neue"/>
              </a:defRPr>
            </a:lvl3pPr>
            <a:lvl4pPr lvl="3" algn="ctr">
              <a:lnSpc>
                <a:spcPct val="100000"/>
              </a:lnSpc>
              <a:spcBef>
                <a:spcPts val="2133"/>
              </a:spcBef>
              <a:spcAft>
                <a:spcPts val="0"/>
              </a:spcAft>
              <a:buClr>
                <a:srgbClr val="4A452A"/>
              </a:buClr>
              <a:buSzPts val="2400"/>
              <a:buFont typeface="Bebas Neue"/>
              <a:buNone/>
              <a:defRPr sz="3200">
                <a:latin typeface="Bebas Neue"/>
                <a:ea typeface="Bebas Neue"/>
                <a:cs typeface="Bebas Neue"/>
                <a:sym typeface="Bebas Neue"/>
              </a:defRPr>
            </a:lvl4pPr>
            <a:lvl5pPr lvl="4" algn="ctr">
              <a:lnSpc>
                <a:spcPct val="100000"/>
              </a:lnSpc>
              <a:spcBef>
                <a:spcPts val="2133"/>
              </a:spcBef>
              <a:spcAft>
                <a:spcPts val="0"/>
              </a:spcAft>
              <a:buClr>
                <a:srgbClr val="4A452A"/>
              </a:buClr>
              <a:buSzPts val="2400"/>
              <a:buFont typeface="Bebas Neue"/>
              <a:buNone/>
              <a:defRPr sz="3200">
                <a:latin typeface="Bebas Neue"/>
                <a:ea typeface="Bebas Neue"/>
                <a:cs typeface="Bebas Neue"/>
                <a:sym typeface="Bebas Neue"/>
              </a:defRPr>
            </a:lvl5pPr>
            <a:lvl6pPr lvl="5" algn="ctr">
              <a:lnSpc>
                <a:spcPct val="100000"/>
              </a:lnSpc>
              <a:spcBef>
                <a:spcPts val="2133"/>
              </a:spcBef>
              <a:spcAft>
                <a:spcPts val="0"/>
              </a:spcAft>
              <a:buClr>
                <a:schemeClr val="dk1"/>
              </a:buClr>
              <a:buSzPts val="2400"/>
              <a:buFont typeface="Bebas Neue"/>
              <a:buNone/>
              <a:defRPr sz="3200">
                <a:latin typeface="Bebas Neue"/>
                <a:ea typeface="Bebas Neue"/>
                <a:cs typeface="Bebas Neue"/>
                <a:sym typeface="Bebas Neue"/>
              </a:defRPr>
            </a:lvl6pPr>
            <a:lvl7pPr lvl="6" algn="ctr">
              <a:lnSpc>
                <a:spcPct val="100000"/>
              </a:lnSpc>
              <a:spcBef>
                <a:spcPts val="2133"/>
              </a:spcBef>
              <a:spcAft>
                <a:spcPts val="0"/>
              </a:spcAft>
              <a:buClr>
                <a:schemeClr val="dk1"/>
              </a:buClr>
              <a:buSzPts val="2400"/>
              <a:buFont typeface="Bebas Neue"/>
              <a:buNone/>
              <a:defRPr sz="3200">
                <a:latin typeface="Bebas Neue"/>
                <a:ea typeface="Bebas Neue"/>
                <a:cs typeface="Bebas Neue"/>
                <a:sym typeface="Bebas Neue"/>
              </a:defRPr>
            </a:lvl7pPr>
            <a:lvl8pPr lvl="7" algn="ctr">
              <a:lnSpc>
                <a:spcPct val="100000"/>
              </a:lnSpc>
              <a:spcBef>
                <a:spcPts val="2133"/>
              </a:spcBef>
              <a:spcAft>
                <a:spcPts val="0"/>
              </a:spcAft>
              <a:buClr>
                <a:schemeClr val="dk1"/>
              </a:buClr>
              <a:buSzPts val="2400"/>
              <a:buFont typeface="Bebas Neue"/>
              <a:buNone/>
              <a:defRPr sz="3200">
                <a:latin typeface="Bebas Neue"/>
                <a:ea typeface="Bebas Neue"/>
                <a:cs typeface="Bebas Neue"/>
                <a:sym typeface="Bebas Neue"/>
              </a:defRPr>
            </a:lvl8pPr>
            <a:lvl9pPr lvl="8" algn="ctr">
              <a:lnSpc>
                <a:spcPct val="100000"/>
              </a:lnSpc>
              <a:spcBef>
                <a:spcPts val="2133"/>
              </a:spcBef>
              <a:spcAft>
                <a:spcPts val="2133"/>
              </a:spcAft>
              <a:buClr>
                <a:schemeClr val="dk1"/>
              </a:buClr>
              <a:buSzPts val="2400"/>
              <a:buFont typeface="Bebas Neue"/>
              <a:buNone/>
              <a:defRPr sz="3200">
                <a:latin typeface="Bebas Neue"/>
                <a:ea typeface="Bebas Neue"/>
                <a:cs typeface="Bebas Neue"/>
                <a:sym typeface="Bebas Neue"/>
              </a:defRPr>
            </a:lvl9pPr>
          </a:lstStyle>
          <a:p/>
        </p:txBody>
      </p:sp>
      <p:sp>
        <p:nvSpPr>
          <p:cNvPr id="163" name="Google Shape;163;p55"/>
          <p:cNvSpPr txBox="1"/>
          <p:nvPr>
            <p:ph idx="18" type="subTitle"/>
          </p:nvPr>
        </p:nvSpPr>
        <p:spPr>
          <a:xfrm>
            <a:off x="5067000" y="4813864"/>
            <a:ext cx="3074000" cy="5136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accent1"/>
              </a:buClr>
              <a:buSzPts val="2400"/>
              <a:buFont typeface="Bebas Neue"/>
              <a:buNone/>
              <a:defRPr b="1" sz="2667">
                <a:solidFill>
                  <a:schemeClr val="accent1"/>
                </a:solidFill>
                <a:latin typeface="Anek Telugu"/>
                <a:ea typeface="Anek Telugu"/>
                <a:cs typeface="Anek Telugu"/>
                <a:sym typeface="Anek Telugu"/>
              </a:defRPr>
            </a:lvl1pPr>
            <a:lvl2pPr lvl="1" algn="ctr">
              <a:lnSpc>
                <a:spcPct val="100000"/>
              </a:lnSpc>
              <a:spcBef>
                <a:spcPts val="0"/>
              </a:spcBef>
              <a:spcAft>
                <a:spcPts val="0"/>
              </a:spcAft>
              <a:buClr>
                <a:srgbClr val="4A452A"/>
              </a:buClr>
              <a:buSzPts val="2400"/>
              <a:buFont typeface="Bebas Neue"/>
              <a:buNone/>
              <a:defRPr sz="3200">
                <a:latin typeface="Bebas Neue"/>
                <a:ea typeface="Bebas Neue"/>
                <a:cs typeface="Bebas Neue"/>
                <a:sym typeface="Bebas Neue"/>
              </a:defRPr>
            </a:lvl2pPr>
            <a:lvl3pPr lvl="2" algn="ctr">
              <a:lnSpc>
                <a:spcPct val="100000"/>
              </a:lnSpc>
              <a:spcBef>
                <a:spcPts val="2133"/>
              </a:spcBef>
              <a:spcAft>
                <a:spcPts val="0"/>
              </a:spcAft>
              <a:buClr>
                <a:srgbClr val="4A452A"/>
              </a:buClr>
              <a:buSzPts val="2400"/>
              <a:buFont typeface="Bebas Neue"/>
              <a:buNone/>
              <a:defRPr sz="3200">
                <a:latin typeface="Bebas Neue"/>
                <a:ea typeface="Bebas Neue"/>
                <a:cs typeface="Bebas Neue"/>
                <a:sym typeface="Bebas Neue"/>
              </a:defRPr>
            </a:lvl3pPr>
            <a:lvl4pPr lvl="3" algn="ctr">
              <a:lnSpc>
                <a:spcPct val="100000"/>
              </a:lnSpc>
              <a:spcBef>
                <a:spcPts val="2133"/>
              </a:spcBef>
              <a:spcAft>
                <a:spcPts val="0"/>
              </a:spcAft>
              <a:buClr>
                <a:srgbClr val="4A452A"/>
              </a:buClr>
              <a:buSzPts val="2400"/>
              <a:buFont typeface="Bebas Neue"/>
              <a:buNone/>
              <a:defRPr sz="3200">
                <a:latin typeface="Bebas Neue"/>
                <a:ea typeface="Bebas Neue"/>
                <a:cs typeface="Bebas Neue"/>
                <a:sym typeface="Bebas Neue"/>
              </a:defRPr>
            </a:lvl4pPr>
            <a:lvl5pPr lvl="4" algn="ctr">
              <a:lnSpc>
                <a:spcPct val="100000"/>
              </a:lnSpc>
              <a:spcBef>
                <a:spcPts val="2133"/>
              </a:spcBef>
              <a:spcAft>
                <a:spcPts val="0"/>
              </a:spcAft>
              <a:buClr>
                <a:srgbClr val="4A452A"/>
              </a:buClr>
              <a:buSzPts val="2400"/>
              <a:buFont typeface="Bebas Neue"/>
              <a:buNone/>
              <a:defRPr sz="3200">
                <a:latin typeface="Bebas Neue"/>
                <a:ea typeface="Bebas Neue"/>
                <a:cs typeface="Bebas Neue"/>
                <a:sym typeface="Bebas Neue"/>
              </a:defRPr>
            </a:lvl5pPr>
            <a:lvl6pPr lvl="5" algn="ctr">
              <a:lnSpc>
                <a:spcPct val="100000"/>
              </a:lnSpc>
              <a:spcBef>
                <a:spcPts val="2133"/>
              </a:spcBef>
              <a:spcAft>
                <a:spcPts val="0"/>
              </a:spcAft>
              <a:buClr>
                <a:schemeClr val="dk1"/>
              </a:buClr>
              <a:buSzPts val="2400"/>
              <a:buFont typeface="Bebas Neue"/>
              <a:buNone/>
              <a:defRPr sz="3200">
                <a:latin typeface="Bebas Neue"/>
                <a:ea typeface="Bebas Neue"/>
                <a:cs typeface="Bebas Neue"/>
                <a:sym typeface="Bebas Neue"/>
              </a:defRPr>
            </a:lvl6pPr>
            <a:lvl7pPr lvl="6" algn="ctr">
              <a:lnSpc>
                <a:spcPct val="100000"/>
              </a:lnSpc>
              <a:spcBef>
                <a:spcPts val="2133"/>
              </a:spcBef>
              <a:spcAft>
                <a:spcPts val="0"/>
              </a:spcAft>
              <a:buClr>
                <a:schemeClr val="dk1"/>
              </a:buClr>
              <a:buSzPts val="2400"/>
              <a:buFont typeface="Bebas Neue"/>
              <a:buNone/>
              <a:defRPr sz="3200">
                <a:latin typeface="Bebas Neue"/>
                <a:ea typeface="Bebas Neue"/>
                <a:cs typeface="Bebas Neue"/>
                <a:sym typeface="Bebas Neue"/>
              </a:defRPr>
            </a:lvl7pPr>
            <a:lvl8pPr lvl="7" algn="ctr">
              <a:lnSpc>
                <a:spcPct val="100000"/>
              </a:lnSpc>
              <a:spcBef>
                <a:spcPts val="2133"/>
              </a:spcBef>
              <a:spcAft>
                <a:spcPts val="0"/>
              </a:spcAft>
              <a:buClr>
                <a:schemeClr val="dk1"/>
              </a:buClr>
              <a:buSzPts val="2400"/>
              <a:buFont typeface="Bebas Neue"/>
              <a:buNone/>
              <a:defRPr sz="3200">
                <a:latin typeface="Bebas Neue"/>
                <a:ea typeface="Bebas Neue"/>
                <a:cs typeface="Bebas Neue"/>
                <a:sym typeface="Bebas Neue"/>
              </a:defRPr>
            </a:lvl8pPr>
            <a:lvl9pPr lvl="8" algn="ctr">
              <a:lnSpc>
                <a:spcPct val="100000"/>
              </a:lnSpc>
              <a:spcBef>
                <a:spcPts val="2133"/>
              </a:spcBef>
              <a:spcAft>
                <a:spcPts val="2133"/>
              </a:spcAft>
              <a:buClr>
                <a:schemeClr val="dk1"/>
              </a:buClr>
              <a:buSzPts val="2400"/>
              <a:buFont typeface="Bebas Neue"/>
              <a:buNone/>
              <a:defRPr sz="3200">
                <a:latin typeface="Bebas Neue"/>
                <a:ea typeface="Bebas Neue"/>
                <a:cs typeface="Bebas Neue"/>
                <a:sym typeface="Bebas Neue"/>
              </a:defRPr>
            </a:lvl9pPr>
          </a:lstStyle>
          <a:p/>
        </p:txBody>
      </p:sp>
      <p:sp>
        <p:nvSpPr>
          <p:cNvPr id="164" name="Google Shape;164;p55"/>
          <p:cNvSpPr txBox="1"/>
          <p:nvPr>
            <p:ph idx="19" type="subTitle"/>
          </p:nvPr>
        </p:nvSpPr>
        <p:spPr>
          <a:xfrm>
            <a:off x="5067000" y="2650633"/>
            <a:ext cx="3074000" cy="5136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accent1"/>
              </a:buClr>
              <a:buSzPts val="2400"/>
              <a:buFont typeface="Bebas Neue"/>
              <a:buNone/>
              <a:defRPr b="1" sz="2667">
                <a:solidFill>
                  <a:schemeClr val="accent1"/>
                </a:solidFill>
                <a:latin typeface="Anek Telugu"/>
                <a:ea typeface="Anek Telugu"/>
                <a:cs typeface="Anek Telugu"/>
                <a:sym typeface="Anek Telugu"/>
              </a:defRPr>
            </a:lvl1pPr>
            <a:lvl2pPr lvl="1" algn="ctr">
              <a:lnSpc>
                <a:spcPct val="100000"/>
              </a:lnSpc>
              <a:spcBef>
                <a:spcPts val="0"/>
              </a:spcBef>
              <a:spcAft>
                <a:spcPts val="0"/>
              </a:spcAft>
              <a:buClr>
                <a:srgbClr val="4A452A"/>
              </a:buClr>
              <a:buSzPts val="2400"/>
              <a:buFont typeface="Bebas Neue"/>
              <a:buNone/>
              <a:defRPr sz="3200">
                <a:latin typeface="Bebas Neue"/>
                <a:ea typeface="Bebas Neue"/>
                <a:cs typeface="Bebas Neue"/>
                <a:sym typeface="Bebas Neue"/>
              </a:defRPr>
            </a:lvl2pPr>
            <a:lvl3pPr lvl="2" algn="ctr">
              <a:lnSpc>
                <a:spcPct val="100000"/>
              </a:lnSpc>
              <a:spcBef>
                <a:spcPts val="2133"/>
              </a:spcBef>
              <a:spcAft>
                <a:spcPts val="0"/>
              </a:spcAft>
              <a:buClr>
                <a:srgbClr val="4A452A"/>
              </a:buClr>
              <a:buSzPts val="2400"/>
              <a:buFont typeface="Bebas Neue"/>
              <a:buNone/>
              <a:defRPr sz="3200">
                <a:latin typeface="Bebas Neue"/>
                <a:ea typeface="Bebas Neue"/>
                <a:cs typeface="Bebas Neue"/>
                <a:sym typeface="Bebas Neue"/>
              </a:defRPr>
            </a:lvl3pPr>
            <a:lvl4pPr lvl="3" algn="ctr">
              <a:lnSpc>
                <a:spcPct val="100000"/>
              </a:lnSpc>
              <a:spcBef>
                <a:spcPts val="2133"/>
              </a:spcBef>
              <a:spcAft>
                <a:spcPts val="0"/>
              </a:spcAft>
              <a:buClr>
                <a:srgbClr val="4A452A"/>
              </a:buClr>
              <a:buSzPts val="2400"/>
              <a:buFont typeface="Bebas Neue"/>
              <a:buNone/>
              <a:defRPr sz="3200">
                <a:latin typeface="Bebas Neue"/>
                <a:ea typeface="Bebas Neue"/>
                <a:cs typeface="Bebas Neue"/>
                <a:sym typeface="Bebas Neue"/>
              </a:defRPr>
            </a:lvl4pPr>
            <a:lvl5pPr lvl="4" algn="ctr">
              <a:lnSpc>
                <a:spcPct val="100000"/>
              </a:lnSpc>
              <a:spcBef>
                <a:spcPts val="2133"/>
              </a:spcBef>
              <a:spcAft>
                <a:spcPts val="0"/>
              </a:spcAft>
              <a:buClr>
                <a:srgbClr val="4A452A"/>
              </a:buClr>
              <a:buSzPts val="2400"/>
              <a:buFont typeface="Bebas Neue"/>
              <a:buNone/>
              <a:defRPr sz="3200">
                <a:latin typeface="Bebas Neue"/>
                <a:ea typeface="Bebas Neue"/>
                <a:cs typeface="Bebas Neue"/>
                <a:sym typeface="Bebas Neue"/>
              </a:defRPr>
            </a:lvl5pPr>
            <a:lvl6pPr lvl="5" algn="ctr">
              <a:lnSpc>
                <a:spcPct val="100000"/>
              </a:lnSpc>
              <a:spcBef>
                <a:spcPts val="2133"/>
              </a:spcBef>
              <a:spcAft>
                <a:spcPts val="0"/>
              </a:spcAft>
              <a:buClr>
                <a:schemeClr val="dk1"/>
              </a:buClr>
              <a:buSzPts val="2400"/>
              <a:buFont typeface="Bebas Neue"/>
              <a:buNone/>
              <a:defRPr sz="3200">
                <a:latin typeface="Bebas Neue"/>
                <a:ea typeface="Bebas Neue"/>
                <a:cs typeface="Bebas Neue"/>
                <a:sym typeface="Bebas Neue"/>
              </a:defRPr>
            </a:lvl6pPr>
            <a:lvl7pPr lvl="6" algn="ctr">
              <a:lnSpc>
                <a:spcPct val="100000"/>
              </a:lnSpc>
              <a:spcBef>
                <a:spcPts val="2133"/>
              </a:spcBef>
              <a:spcAft>
                <a:spcPts val="0"/>
              </a:spcAft>
              <a:buClr>
                <a:schemeClr val="dk1"/>
              </a:buClr>
              <a:buSzPts val="2400"/>
              <a:buFont typeface="Bebas Neue"/>
              <a:buNone/>
              <a:defRPr sz="3200">
                <a:latin typeface="Bebas Neue"/>
                <a:ea typeface="Bebas Neue"/>
                <a:cs typeface="Bebas Neue"/>
                <a:sym typeface="Bebas Neue"/>
              </a:defRPr>
            </a:lvl7pPr>
            <a:lvl8pPr lvl="7" algn="ctr">
              <a:lnSpc>
                <a:spcPct val="100000"/>
              </a:lnSpc>
              <a:spcBef>
                <a:spcPts val="2133"/>
              </a:spcBef>
              <a:spcAft>
                <a:spcPts val="0"/>
              </a:spcAft>
              <a:buClr>
                <a:schemeClr val="dk1"/>
              </a:buClr>
              <a:buSzPts val="2400"/>
              <a:buFont typeface="Bebas Neue"/>
              <a:buNone/>
              <a:defRPr sz="3200">
                <a:latin typeface="Bebas Neue"/>
                <a:ea typeface="Bebas Neue"/>
                <a:cs typeface="Bebas Neue"/>
                <a:sym typeface="Bebas Neue"/>
              </a:defRPr>
            </a:lvl8pPr>
            <a:lvl9pPr lvl="8" algn="ctr">
              <a:lnSpc>
                <a:spcPct val="100000"/>
              </a:lnSpc>
              <a:spcBef>
                <a:spcPts val="2133"/>
              </a:spcBef>
              <a:spcAft>
                <a:spcPts val="2133"/>
              </a:spcAft>
              <a:buClr>
                <a:schemeClr val="dk1"/>
              </a:buClr>
              <a:buSzPts val="2400"/>
              <a:buFont typeface="Bebas Neue"/>
              <a:buNone/>
              <a:defRPr sz="3200">
                <a:latin typeface="Bebas Neue"/>
                <a:ea typeface="Bebas Neue"/>
                <a:cs typeface="Bebas Neue"/>
                <a:sym typeface="Bebas Neue"/>
              </a:defRPr>
            </a:lvl9pPr>
          </a:lstStyle>
          <a:p/>
        </p:txBody>
      </p:sp>
      <p:sp>
        <p:nvSpPr>
          <p:cNvPr id="165" name="Google Shape;165;p55"/>
          <p:cNvSpPr txBox="1"/>
          <p:nvPr>
            <p:ph idx="20" type="subTitle"/>
          </p:nvPr>
        </p:nvSpPr>
        <p:spPr>
          <a:xfrm>
            <a:off x="8167033" y="4813864"/>
            <a:ext cx="3074000" cy="5136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accent1"/>
              </a:buClr>
              <a:buSzPts val="2400"/>
              <a:buFont typeface="Bebas Neue"/>
              <a:buNone/>
              <a:defRPr b="1" sz="2667">
                <a:solidFill>
                  <a:schemeClr val="accent1"/>
                </a:solidFill>
                <a:latin typeface="Anek Telugu"/>
                <a:ea typeface="Anek Telugu"/>
                <a:cs typeface="Anek Telugu"/>
                <a:sym typeface="Anek Telugu"/>
              </a:defRPr>
            </a:lvl1pPr>
            <a:lvl2pPr lvl="1" algn="ctr">
              <a:lnSpc>
                <a:spcPct val="100000"/>
              </a:lnSpc>
              <a:spcBef>
                <a:spcPts val="0"/>
              </a:spcBef>
              <a:spcAft>
                <a:spcPts val="0"/>
              </a:spcAft>
              <a:buClr>
                <a:srgbClr val="4A452A"/>
              </a:buClr>
              <a:buSzPts val="2400"/>
              <a:buFont typeface="Bebas Neue"/>
              <a:buNone/>
              <a:defRPr sz="3200">
                <a:latin typeface="Bebas Neue"/>
                <a:ea typeface="Bebas Neue"/>
                <a:cs typeface="Bebas Neue"/>
                <a:sym typeface="Bebas Neue"/>
              </a:defRPr>
            </a:lvl2pPr>
            <a:lvl3pPr lvl="2" algn="ctr">
              <a:lnSpc>
                <a:spcPct val="100000"/>
              </a:lnSpc>
              <a:spcBef>
                <a:spcPts val="2133"/>
              </a:spcBef>
              <a:spcAft>
                <a:spcPts val="0"/>
              </a:spcAft>
              <a:buClr>
                <a:srgbClr val="4A452A"/>
              </a:buClr>
              <a:buSzPts val="2400"/>
              <a:buFont typeface="Bebas Neue"/>
              <a:buNone/>
              <a:defRPr sz="3200">
                <a:latin typeface="Bebas Neue"/>
                <a:ea typeface="Bebas Neue"/>
                <a:cs typeface="Bebas Neue"/>
                <a:sym typeface="Bebas Neue"/>
              </a:defRPr>
            </a:lvl3pPr>
            <a:lvl4pPr lvl="3" algn="ctr">
              <a:lnSpc>
                <a:spcPct val="100000"/>
              </a:lnSpc>
              <a:spcBef>
                <a:spcPts val="2133"/>
              </a:spcBef>
              <a:spcAft>
                <a:spcPts val="0"/>
              </a:spcAft>
              <a:buClr>
                <a:srgbClr val="4A452A"/>
              </a:buClr>
              <a:buSzPts val="2400"/>
              <a:buFont typeface="Bebas Neue"/>
              <a:buNone/>
              <a:defRPr sz="3200">
                <a:latin typeface="Bebas Neue"/>
                <a:ea typeface="Bebas Neue"/>
                <a:cs typeface="Bebas Neue"/>
                <a:sym typeface="Bebas Neue"/>
              </a:defRPr>
            </a:lvl4pPr>
            <a:lvl5pPr lvl="4" algn="ctr">
              <a:lnSpc>
                <a:spcPct val="100000"/>
              </a:lnSpc>
              <a:spcBef>
                <a:spcPts val="2133"/>
              </a:spcBef>
              <a:spcAft>
                <a:spcPts val="0"/>
              </a:spcAft>
              <a:buClr>
                <a:srgbClr val="4A452A"/>
              </a:buClr>
              <a:buSzPts val="2400"/>
              <a:buFont typeface="Bebas Neue"/>
              <a:buNone/>
              <a:defRPr sz="3200">
                <a:latin typeface="Bebas Neue"/>
                <a:ea typeface="Bebas Neue"/>
                <a:cs typeface="Bebas Neue"/>
                <a:sym typeface="Bebas Neue"/>
              </a:defRPr>
            </a:lvl5pPr>
            <a:lvl6pPr lvl="5" algn="ctr">
              <a:lnSpc>
                <a:spcPct val="100000"/>
              </a:lnSpc>
              <a:spcBef>
                <a:spcPts val="2133"/>
              </a:spcBef>
              <a:spcAft>
                <a:spcPts val="0"/>
              </a:spcAft>
              <a:buClr>
                <a:schemeClr val="dk1"/>
              </a:buClr>
              <a:buSzPts val="2400"/>
              <a:buFont typeface="Bebas Neue"/>
              <a:buNone/>
              <a:defRPr sz="3200">
                <a:latin typeface="Bebas Neue"/>
                <a:ea typeface="Bebas Neue"/>
                <a:cs typeface="Bebas Neue"/>
                <a:sym typeface="Bebas Neue"/>
              </a:defRPr>
            </a:lvl6pPr>
            <a:lvl7pPr lvl="6" algn="ctr">
              <a:lnSpc>
                <a:spcPct val="100000"/>
              </a:lnSpc>
              <a:spcBef>
                <a:spcPts val="2133"/>
              </a:spcBef>
              <a:spcAft>
                <a:spcPts val="0"/>
              </a:spcAft>
              <a:buClr>
                <a:schemeClr val="dk1"/>
              </a:buClr>
              <a:buSzPts val="2400"/>
              <a:buFont typeface="Bebas Neue"/>
              <a:buNone/>
              <a:defRPr sz="3200">
                <a:latin typeface="Bebas Neue"/>
                <a:ea typeface="Bebas Neue"/>
                <a:cs typeface="Bebas Neue"/>
                <a:sym typeface="Bebas Neue"/>
              </a:defRPr>
            </a:lvl7pPr>
            <a:lvl8pPr lvl="7" algn="ctr">
              <a:lnSpc>
                <a:spcPct val="100000"/>
              </a:lnSpc>
              <a:spcBef>
                <a:spcPts val="2133"/>
              </a:spcBef>
              <a:spcAft>
                <a:spcPts val="0"/>
              </a:spcAft>
              <a:buClr>
                <a:schemeClr val="dk1"/>
              </a:buClr>
              <a:buSzPts val="2400"/>
              <a:buFont typeface="Bebas Neue"/>
              <a:buNone/>
              <a:defRPr sz="3200">
                <a:latin typeface="Bebas Neue"/>
                <a:ea typeface="Bebas Neue"/>
                <a:cs typeface="Bebas Neue"/>
                <a:sym typeface="Bebas Neue"/>
              </a:defRPr>
            </a:lvl8pPr>
            <a:lvl9pPr lvl="8" algn="ctr">
              <a:lnSpc>
                <a:spcPct val="100000"/>
              </a:lnSpc>
              <a:spcBef>
                <a:spcPts val="2133"/>
              </a:spcBef>
              <a:spcAft>
                <a:spcPts val="2133"/>
              </a:spcAft>
              <a:buClr>
                <a:schemeClr val="dk1"/>
              </a:buClr>
              <a:buSzPts val="2400"/>
              <a:buFont typeface="Bebas Neue"/>
              <a:buNone/>
              <a:defRPr sz="3200">
                <a:latin typeface="Bebas Neue"/>
                <a:ea typeface="Bebas Neue"/>
                <a:cs typeface="Bebas Neue"/>
                <a:sym typeface="Bebas Neue"/>
              </a:defRPr>
            </a:lvl9pPr>
          </a:lstStyle>
          <a:p/>
        </p:txBody>
      </p:sp>
      <p:sp>
        <p:nvSpPr>
          <p:cNvPr id="166" name="Google Shape;166;p55"/>
          <p:cNvSpPr txBox="1"/>
          <p:nvPr>
            <p:ph idx="21" type="subTitle"/>
          </p:nvPr>
        </p:nvSpPr>
        <p:spPr>
          <a:xfrm>
            <a:off x="8167033" y="2650633"/>
            <a:ext cx="3074000" cy="513600"/>
          </a:xfrm>
          <a:prstGeom prst="rect">
            <a:avLst/>
          </a:prstGeom>
          <a:noFill/>
          <a:ln>
            <a:noFill/>
          </a:ln>
        </p:spPr>
        <p:txBody>
          <a:bodyPr anchorCtr="0" anchor="b" bIns="91425" lIns="91425" spcFirstLastPara="1" rIns="91425" wrap="square" tIns="91425">
            <a:noAutofit/>
          </a:bodyPr>
          <a:lstStyle>
            <a:lvl1pPr lvl="0" algn="ctr">
              <a:lnSpc>
                <a:spcPct val="115000"/>
              </a:lnSpc>
              <a:spcBef>
                <a:spcPts val="0"/>
              </a:spcBef>
              <a:spcAft>
                <a:spcPts val="0"/>
              </a:spcAft>
              <a:buClr>
                <a:schemeClr val="accent1"/>
              </a:buClr>
              <a:buSzPts val="2400"/>
              <a:buFont typeface="Bebas Neue"/>
              <a:buNone/>
              <a:defRPr b="1" sz="2667">
                <a:solidFill>
                  <a:schemeClr val="accent1"/>
                </a:solidFill>
                <a:latin typeface="Anek Telugu"/>
                <a:ea typeface="Anek Telugu"/>
                <a:cs typeface="Anek Telugu"/>
                <a:sym typeface="Anek Telugu"/>
              </a:defRPr>
            </a:lvl1pPr>
            <a:lvl2pPr lvl="1" algn="ctr">
              <a:lnSpc>
                <a:spcPct val="100000"/>
              </a:lnSpc>
              <a:spcBef>
                <a:spcPts val="0"/>
              </a:spcBef>
              <a:spcAft>
                <a:spcPts val="0"/>
              </a:spcAft>
              <a:buClr>
                <a:srgbClr val="4A452A"/>
              </a:buClr>
              <a:buSzPts val="2400"/>
              <a:buFont typeface="Bebas Neue"/>
              <a:buNone/>
              <a:defRPr sz="3200">
                <a:latin typeface="Bebas Neue"/>
                <a:ea typeface="Bebas Neue"/>
                <a:cs typeface="Bebas Neue"/>
                <a:sym typeface="Bebas Neue"/>
              </a:defRPr>
            </a:lvl2pPr>
            <a:lvl3pPr lvl="2" algn="ctr">
              <a:lnSpc>
                <a:spcPct val="100000"/>
              </a:lnSpc>
              <a:spcBef>
                <a:spcPts val="2133"/>
              </a:spcBef>
              <a:spcAft>
                <a:spcPts val="0"/>
              </a:spcAft>
              <a:buClr>
                <a:srgbClr val="4A452A"/>
              </a:buClr>
              <a:buSzPts val="2400"/>
              <a:buFont typeface="Bebas Neue"/>
              <a:buNone/>
              <a:defRPr sz="3200">
                <a:latin typeface="Bebas Neue"/>
                <a:ea typeface="Bebas Neue"/>
                <a:cs typeface="Bebas Neue"/>
                <a:sym typeface="Bebas Neue"/>
              </a:defRPr>
            </a:lvl3pPr>
            <a:lvl4pPr lvl="3" algn="ctr">
              <a:lnSpc>
                <a:spcPct val="100000"/>
              </a:lnSpc>
              <a:spcBef>
                <a:spcPts val="2133"/>
              </a:spcBef>
              <a:spcAft>
                <a:spcPts val="0"/>
              </a:spcAft>
              <a:buClr>
                <a:srgbClr val="4A452A"/>
              </a:buClr>
              <a:buSzPts val="2400"/>
              <a:buFont typeface="Bebas Neue"/>
              <a:buNone/>
              <a:defRPr sz="3200">
                <a:latin typeface="Bebas Neue"/>
                <a:ea typeface="Bebas Neue"/>
                <a:cs typeface="Bebas Neue"/>
                <a:sym typeface="Bebas Neue"/>
              </a:defRPr>
            </a:lvl4pPr>
            <a:lvl5pPr lvl="4" algn="ctr">
              <a:lnSpc>
                <a:spcPct val="100000"/>
              </a:lnSpc>
              <a:spcBef>
                <a:spcPts val="2133"/>
              </a:spcBef>
              <a:spcAft>
                <a:spcPts val="0"/>
              </a:spcAft>
              <a:buClr>
                <a:srgbClr val="4A452A"/>
              </a:buClr>
              <a:buSzPts val="2400"/>
              <a:buFont typeface="Bebas Neue"/>
              <a:buNone/>
              <a:defRPr sz="3200">
                <a:latin typeface="Bebas Neue"/>
                <a:ea typeface="Bebas Neue"/>
                <a:cs typeface="Bebas Neue"/>
                <a:sym typeface="Bebas Neue"/>
              </a:defRPr>
            </a:lvl5pPr>
            <a:lvl6pPr lvl="5" algn="ctr">
              <a:lnSpc>
                <a:spcPct val="100000"/>
              </a:lnSpc>
              <a:spcBef>
                <a:spcPts val="2133"/>
              </a:spcBef>
              <a:spcAft>
                <a:spcPts val="0"/>
              </a:spcAft>
              <a:buClr>
                <a:schemeClr val="dk1"/>
              </a:buClr>
              <a:buSzPts val="2400"/>
              <a:buFont typeface="Bebas Neue"/>
              <a:buNone/>
              <a:defRPr sz="3200">
                <a:latin typeface="Bebas Neue"/>
                <a:ea typeface="Bebas Neue"/>
                <a:cs typeface="Bebas Neue"/>
                <a:sym typeface="Bebas Neue"/>
              </a:defRPr>
            </a:lvl6pPr>
            <a:lvl7pPr lvl="6" algn="ctr">
              <a:lnSpc>
                <a:spcPct val="100000"/>
              </a:lnSpc>
              <a:spcBef>
                <a:spcPts val="2133"/>
              </a:spcBef>
              <a:spcAft>
                <a:spcPts val="0"/>
              </a:spcAft>
              <a:buClr>
                <a:schemeClr val="dk1"/>
              </a:buClr>
              <a:buSzPts val="2400"/>
              <a:buFont typeface="Bebas Neue"/>
              <a:buNone/>
              <a:defRPr sz="3200">
                <a:latin typeface="Bebas Neue"/>
                <a:ea typeface="Bebas Neue"/>
                <a:cs typeface="Bebas Neue"/>
                <a:sym typeface="Bebas Neue"/>
              </a:defRPr>
            </a:lvl7pPr>
            <a:lvl8pPr lvl="7" algn="ctr">
              <a:lnSpc>
                <a:spcPct val="100000"/>
              </a:lnSpc>
              <a:spcBef>
                <a:spcPts val="2133"/>
              </a:spcBef>
              <a:spcAft>
                <a:spcPts val="0"/>
              </a:spcAft>
              <a:buClr>
                <a:schemeClr val="dk1"/>
              </a:buClr>
              <a:buSzPts val="2400"/>
              <a:buFont typeface="Bebas Neue"/>
              <a:buNone/>
              <a:defRPr sz="3200">
                <a:latin typeface="Bebas Neue"/>
                <a:ea typeface="Bebas Neue"/>
                <a:cs typeface="Bebas Neue"/>
                <a:sym typeface="Bebas Neue"/>
              </a:defRPr>
            </a:lvl8pPr>
            <a:lvl9pPr lvl="8" algn="ctr">
              <a:lnSpc>
                <a:spcPct val="100000"/>
              </a:lnSpc>
              <a:spcBef>
                <a:spcPts val="2133"/>
              </a:spcBef>
              <a:spcAft>
                <a:spcPts val="2133"/>
              </a:spcAft>
              <a:buClr>
                <a:schemeClr val="dk1"/>
              </a:buClr>
              <a:buSzPts val="2400"/>
              <a:buFont typeface="Bebas Neue"/>
              <a:buNone/>
              <a:defRPr sz="3200">
                <a:latin typeface="Bebas Neue"/>
                <a:ea typeface="Bebas Neue"/>
                <a:cs typeface="Bebas Neue"/>
                <a:sym typeface="Bebas Neu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68" name="Shape 168"/>
        <p:cNvGrpSpPr/>
        <p:nvPr/>
      </p:nvGrpSpPr>
      <p:grpSpPr>
        <a:xfrm>
          <a:off x="0" y="0"/>
          <a:ext cx="0" cy="0"/>
          <a:chOff x="0" y="0"/>
          <a:chExt cx="0" cy="0"/>
        </a:xfrm>
      </p:grpSpPr>
      <p:sp>
        <p:nvSpPr>
          <p:cNvPr id="169" name="Google Shape;169;p57"/>
          <p:cNvSpPr/>
          <p:nvPr/>
        </p:nvSpPr>
        <p:spPr>
          <a:xfrm>
            <a:off x="0" y="0"/>
            <a:ext cx="12192000" cy="6858000"/>
          </a:xfrm>
          <a:prstGeom prst="rect">
            <a:avLst/>
          </a:prstGeom>
          <a:blipFill rotWithShape="1">
            <a:blip r:embed="rId2">
              <a:alphaModFix amt="60000"/>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170" name="Google Shape;170;p57"/>
          <p:cNvGrpSpPr/>
          <p:nvPr/>
        </p:nvGrpSpPr>
        <p:grpSpPr>
          <a:xfrm flipH="1">
            <a:off x="-7938" y="0"/>
            <a:ext cx="12207876" cy="276225"/>
            <a:chOff x="-15240" y="1"/>
            <a:chExt cx="12207240" cy="276110"/>
          </a:xfrm>
        </p:grpSpPr>
        <p:sp>
          <p:nvSpPr>
            <p:cNvPr id="171" name="Google Shape;171;p57"/>
            <p:cNvSpPr/>
            <p:nvPr/>
          </p:nvSpPr>
          <p:spPr>
            <a:xfrm>
              <a:off x="-15240" y="1"/>
              <a:ext cx="12207240" cy="169792"/>
            </a:xfrm>
            <a:prstGeom prst="rect">
              <a:avLst/>
            </a:prstGeom>
            <a:solidFill>
              <a:schemeClr val="dk1">
                <a:alpha val="6274"/>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2" name="Google Shape;172;p57"/>
            <p:cNvSpPr/>
            <p:nvPr/>
          </p:nvSpPr>
          <p:spPr>
            <a:xfrm>
              <a:off x="-15240" y="230093"/>
              <a:ext cx="12207240" cy="46018"/>
            </a:xfrm>
            <a:prstGeom prst="rect">
              <a:avLst/>
            </a:prstGeom>
            <a:solidFill>
              <a:schemeClr val="dk1">
                <a:alpha val="6274"/>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3" name="Shape 173"/>
        <p:cNvGrpSpPr/>
        <p:nvPr/>
      </p:nvGrpSpPr>
      <p:grpSpPr>
        <a:xfrm>
          <a:off x="0" y="0"/>
          <a:ext cx="0" cy="0"/>
          <a:chOff x="0" y="0"/>
          <a:chExt cx="0" cy="0"/>
        </a:xfrm>
      </p:grpSpPr>
      <p:sp>
        <p:nvSpPr>
          <p:cNvPr id="174" name="Google Shape;174;p58"/>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75" name="Google Shape;175;p5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6" name="Google Shape;176;p58"/>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77" name="Google Shape;177;p58"/>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78" name="Google Shape;178;p58"/>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9" name="Shape 179"/>
        <p:cNvGrpSpPr/>
        <p:nvPr/>
      </p:nvGrpSpPr>
      <p:grpSpPr>
        <a:xfrm>
          <a:off x="0" y="0"/>
          <a:ext cx="0" cy="0"/>
          <a:chOff x="0" y="0"/>
          <a:chExt cx="0" cy="0"/>
        </a:xfrm>
      </p:grpSpPr>
      <p:sp>
        <p:nvSpPr>
          <p:cNvPr id="180" name="Google Shape;180;p5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81" name="Google Shape;181;p5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82" name="Google Shape;182;p59"/>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83" name="Google Shape;183;p59"/>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84" name="Google Shape;184;p59"/>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5" name="Shape 185"/>
        <p:cNvGrpSpPr/>
        <p:nvPr/>
      </p:nvGrpSpPr>
      <p:grpSpPr>
        <a:xfrm>
          <a:off x="0" y="0"/>
          <a:ext cx="0" cy="0"/>
          <a:chOff x="0" y="0"/>
          <a:chExt cx="0" cy="0"/>
        </a:xfrm>
      </p:grpSpPr>
      <p:sp>
        <p:nvSpPr>
          <p:cNvPr id="186" name="Google Shape;186;p60"/>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87" name="Google Shape;187;p6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8" name="Google Shape;188;p6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9" name="Google Shape;189;p60"/>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90" name="Google Shape;190;p60"/>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91" name="Google Shape;191;p60"/>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2" name="Shape 192"/>
        <p:cNvGrpSpPr/>
        <p:nvPr/>
      </p:nvGrpSpPr>
      <p:grpSpPr>
        <a:xfrm>
          <a:off x="0" y="0"/>
          <a:ext cx="0" cy="0"/>
          <a:chOff x="0" y="0"/>
          <a:chExt cx="0" cy="0"/>
        </a:xfrm>
      </p:grpSpPr>
      <p:sp>
        <p:nvSpPr>
          <p:cNvPr id="193" name="Google Shape;193;p61"/>
          <p:cNvSpPr txBox="1"/>
          <p:nvPr>
            <p:ph type="title"/>
          </p:nvPr>
        </p:nvSpPr>
        <p:spPr>
          <a:xfrm>
            <a:off x="839788"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94" name="Google Shape;194;p6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95" name="Google Shape;195;p6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6" name="Google Shape;196;p6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97" name="Google Shape;197;p6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8" name="Google Shape;198;p61"/>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99" name="Google Shape;199;p61"/>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00" name="Google Shape;200;p61"/>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1" name="Shape 201"/>
        <p:cNvGrpSpPr/>
        <p:nvPr/>
      </p:nvGrpSpPr>
      <p:grpSpPr>
        <a:xfrm>
          <a:off x="0" y="0"/>
          <a:ext cx="0" cy="0"/>
          <a:chOff x="0" y="0"/>
          <a:chExt cx="0" cy="0"/>
        </a:xfrm>
      </p:grpSpPr>
      <p:sp>
        <p:nvSpPr>
          <p:cNvPr id="202" name="Google Shape;202;p62"/>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03" name="Google Shape;203;p62"/>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04" name="Google Shape;204;p62"/>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05" name="Google Shape;205;p62"/>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6" name="Shape 206"/>
        <p:cNvGrpSpPr/>
        <p:nvPr/>
      </p:nvGrpSpPr>
      <p:grpSpPr>
        <a:xfrm>
          <a:off x="0" y="0"/>
          <a:ext cx="0" cy="0"/>
          <a:chOff x="0" y="0"/>
          <a:chExt cx="0" cy="0"/>
        </a:xfrm>
      </p:grpSpPr>
      <p:sp>
        <p:nvSpPr>
          <p:cNvPr id="207" name="Google Shape;207;p63"/>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08" name="Google Shape;208;p63"/>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09" name="Google Shape;209;p63"/>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10" name="Shape 210"/>
        <p:cNvGrpSpPr/>
        <p:nvPr/>
      </p:nvGrpSpPr>
      <p:grpSpPr>
        <a:xfrm>
          <a:off x="0" y="0"/>
          <a:ext cx="0" cy="0"/>
          <a:chOff x="0" y="0"/>
          <a:chExt cx="0" cy="0"/>
        </a:xfrm>
      </p:grpSpPr>
      <p:sp>
        <p:nvSpPr>
          <p:cNvPr id="211" name="Google Shape;211;p6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12" name="Google Shape;212;p6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13" name="Google Shape;213;p6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214" name="Google Shape;214;p64"/>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15" name="Google Shape;215;p64"/>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16" name="Google Shape;216;p64"/>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7" name="Shape 217"/>
        <p:cNvGrpSpPr/>
        <p:nvPr/>
      </p:nvGrpSpPr>
      <p:grpSpPr>
        <a:xfrm>
          <a:off x="0" y="0"/>
          <a:ext cx="0" cy="0"/>
          <a:chOff x="0" y="0"/>
          <a:chExt cx="0" cy="0"/>
        </a:xfrm>
      </p:grpSpPr>
      <p:sp>
        <p:nvSpPr>
          <p:cNvPr id="218" name="Google Shape;218;p6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19" name="Google Shape;219;p65"/>
          <p:cNvSpPr/>
          <p:nvPr>
            <p:ph idx="2" type="pic"/>
          </p:nvPr>
        </p:nvSpPr>
        <p:spPr>
          <a:xfrm>
            <a:off x="5183188" y="987425"/>
            <a:ext cx="6172200" cy="4873625"/>
          </a:xfrm>
          <a:prstGeom prst="rect">
            <a:avLst/>
          </a:prstGeom>
          <a:noFill/>
          <a:ln>
            <a:noFill/>
          </a:ln>
        </p:spPr>
      </p:sp>
      <p:sp>
        <p:nvSpPr>
          <p:cNvPr id="220" name="Google Shape;220;p6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221" name="Google Shape;221;p65"/>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22" name="Google Shape;222;p65"/>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23" name="Google Shape;223;p65"/>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표지_텍스트">
  <p:cSld name="표지_텍스트">
    <p:spTree>
      <p:nvGrpSpPr>
        <p:cNvPr id="26" name="Shape 26"/>
        <p:cNvGrpSpPr/>
        <p:nvPr/>
      </p:nvGrpSpPr>
      <p:grpSpPr>
        <a:xfrm>
          <a:off x="0" y="0"/>
          <a:ext cx="0" cy="0"/>
          <a:chOff x="0" y="0"/>
          <a:chExt cx="0" cy="0"/>
        </a:xfrm>
      </p:grpSpPr>
      <p:pic>
        <p:nvPicPr>
          <p:cNvPr descr="blue.png" id="27" name="Google Shape;27;p38"/>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korean frame.png" id="28" name="Google Shape;28;p38"/>
          <p:cNvPicPr preferRelativeResize="0"/>
          <p:nvPr/>
        </p:nvPicPr>
        <p:blipFill rotWithShape="1">
          <a:blip r:embed="rId3">
            <a:alphaModFix/>
          </a:blip>
          <a:srcRect b="0" l="0" r="0" t="0"/>
          <a:stretch/>
        </p:blipFill>
        <p:spPr>
          <a:xfrm>
            <a:off x="994834" y="723901"/>
            <a:ext cx="1513417" cy="3916363"/>
          </a:xfrm>
          <a:prstGeom prst="rect">
            <a:avLst/>
          </a:prstGeom>
          <a:noFill/>
          <a:ln>
            <a:noFill/>
          </a:ln>
        </p:spPr>
      </p:pic>
      <p:sp>
        <p:nvSpPr>
          <p:cNvPr id="29" name="Google Shape;29;p38"/>
          <p:cNvSpPr/>
          <p:nvPr/>
        </p:nvSpPr>
        <p:spPr>
          <a:xfrm>
            <a:off x="8303684" y="6234114"/>
            <a:ext cx="2492990" cy="276999"/>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800"/>
              <a:buFont typeface="Arial"/>
              <a:buNone/>
            </a:pPr>
            <a:r>
              <a:rPr b="0" i="0" lang="en-US" sz="800" u="none" cap="none" strike="noStrike">
                <a:solidFill>
                  <a:srgbClr val="7F7F7F"/>
                </a:solidFill>
                <a:latin typeface="Arial"/>
                <a:ea typeface="Arial"/>
                <a:cs typeface="Arial"/>
                <a:sym typeface="Arial"/>
              </a:rPr>
              <a:t>이 문서는 나눔글꼴로 작성되었습니다. </a:t>
            </a:r>
            <a:r>
              <a:rPr b="0" i="0" lang="en-US" sz="800" u="sng" cap="none" strike="noStrike">
                <a:solidFill>
                  <a:srgbClr val="4495D2"/>
                </a:solidFill>
                <a:latin typeface="Arial"/>
                <a:ea typeface="Arial"/>
                <a:cs typeface="Arial"/>
                <a:sym typeface="Arial"/>
                <a:hlinkClick r:id="rId4">
                  <a:extLst>
                    <a:ext uri="{A12FA001-AC4F-418D-AE19-62706E023703}">
                      <ahyp:hlinkClr val="tx"/>
                    </a:ext>
                  </a:extLst>
                </a:hlinkClick>
              </a:rPr>
              <a:t>설치하기</a:t>
            </a:r>
            <a:endParaRPr b="0" i="0" sz="800" u="sng" cap="none" strike="noStrike">
              <a:solidFill>
                <a:srgbClr val="4495D2"/>
              </a:solidFill>
              <a:latin typeface="Arial"/>
              <a:ea typeface="Arial"/>
              <a:cs typeface="Arial"/>
              <a:sym typeface="Arial"/>
            </a:endParaRPr>
          </a:p>
        </p:txBody>
      </p:sp>
      <p:sp>
        <p:nvSpPr>
          <p:cNvPr id="30" name="Google Shape;30;p38"/>
          <p:cNvSpPr txBox="1"/>
          <p:nvPr>
            <p:ph idx="1" type="body"/>
          </p:nvPr>
        </p:nvSpPr>
        <p:spPr>
          <a:xfrm rot="5400000">
            <a:off x="45702" y="2084624"/>
            <a:ext cx="3445843" cy="116592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400"/>
              </a:spcBef>
              <a:spcAft>
                <a:spcPts val="0"/>
              </a:spcAft>
              <a:buSzPts val="1400"/>
              <a:buNone/>
              <a:defRPr b="1" sz="2000">
                <a:solidFill>
                  <a:srgbClr val="1F394D"/>
                </a:solidFill>
                <a:latin typeface="Arial"/>
                <a:ea typeface="Arial"/>
                <a:cs typeface="Arial"/>
                <a:sym typeface="Aria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1" name="Google Shape;31;p38"/>
          <p:cNvSpPr txBox="1"/>
          <p:nvPr>
            <p:ph type="ctrTitle"/>
          </p:nvPr>
        </p:nvSpPr>
        <p:spPr>
          <a:xfrm>
            <a:off x="8567336" y="5157192"/>
            <a:ext cx="1177069" cy="64807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u="sng">
                <a:solidFill>
                  <a:srgbClr val="1F394D"/>
                </a:solidFill>
                <a:latin typeface="Arial"/>
                <a:ea typeface="Arial"/>
                <a:cs typeface="Arial"/>
                <a:sym typeface="Aria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24" name="Shape 224"/>
        <p:cNvGrpSpPr/>
        <p:nvPr/>
      </p:nvGrpSpPr>
      <p:grpSpPr>
        <a:xfrm>
          <a:off x="0" y="0"/>
          <a:ext cx="0" cy="0"/>
          <a:chOff x="0" y="0"/>
          <a:chExt cx="0" cy="0"/>
        </a:xfrm>
      </p:grpSpPr>
      <p:sp>
        <p:nvSpPr>
          <p:cNvPr id="225" name="Google Shape;225;p66"/>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26" name="Google Shape;226;p6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7" name="Google Shape;227;p66"/>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28" name="Google Shape;228;p66"/>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29" name="Google Shape;229;p66"/>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30" name="Shape 230"/>
        <p:cNvGrpSpPr/>
        <p:nvPr/>
      </p:nvGrpSpPr>
      <p:grpSpPr>
        <a:xfrm>
          <a:off x="0" y="0"/>
          <a:ext cx="0" cy="0"/>
          <a:chOff x="0" y="0"/>
          <a:chExt cx="0" cy="0"/>
        </a:xfrm>
      </p:grpSpPr>
      <p:sp>
        <p:nvSpPr>
          <p:cNvPr id="231" name="Google Shape;231;p67"/>
          <p:cNvSpPr txBox="1"/>
          <p:nvPr>
            <p:ph type="title"/>
          </p:nvPr>
        </p:nvSpPr>
        <p:spPr>
          <a:xfrm rot="5400000">
            <a:off x="7133431" y="1956594"/>
            <a:ext cx="5811838" cy="26289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32" name="Google Shape;232;p6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3" name="Google Shape;233;p67"/>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34" name="Google Shape;234;p67"/>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35" name="Google Shape;235;p67"/>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bg>
      <p:bgPr>
        <a:solidFill>
          <a:schemeClr val="lt1"/>
        </a:solidFill>
      </p:bgPr>
    </p:bg>
    <p:spTree>
      <p:nvGrpSpPr>
        <p:cNvPr id="32" name="Shape 32"/>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3" name="Shape 33"/>
        <p:cNvGrpSpPr/>
        <p:nvPr/>
      </p:nvGrpSpPr>
      <p:grpSpPr>
        <a:xfrm>
          <a:off x="0" y="0"/>
          <a:ext cx="0" cy="0"/>
          <a:chOff x="0" y="0"/>
          <a:chExt cx="0" cy="0"/>
        </a:xfrm>
      </p:grpSpPr>
      <p:sp>
        <p:nvSpPr>
          <p:cNvPr id="34" name="Google Shape;34;p40"/>
          <p:cNvSpPr txBox="1"/>
          <p:nvPr>
            <p:ph idx="10" type="dt"/>
          </p:nvPr>
        </p:nvSpPr>
        <p:spPr>
          <a:xfrm>
            <a:off x="609600" y="61658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40"/>
          <p:cNvSpPr txBox="1"/>
          <p:nvPr>
            <p:ph idx="11" type="ftr"/>
          </p:nvPr>
        </p:nvSpPr>
        <p:spPr>
          <a:xfrm>
            <a:off x="4165600" y="61658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40"/>
          <p:cNvSpPr txBox="1"/>
          <p:nvPr>
            <p:ph idx="12" type="sldNum"/>
          </p:nvPr>
        </p:nvSpPr>
        <p:spPr>
          <a:xfrm>
            <a:off x="8737600" y="61658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7" name="Shape 37"/>
        <p:cNvGrpSpPr/>
        <p:nvPr/>
      </p:nvGrpSpPr>
      <p:grpSpPr>
        <a:xfrm>
          <a:off x="0" y="0"/>
          <a:ext cx="0" cy="0"/>
          <a:chOff x="0" y="0"/>
          <a:chExt cx="0" cy="0"/>
        </a:xfrm>
      </p:grpSpPr>
      <p:grpSp>
        <p:nvGrpSpPr>
          <p:cNvPr id="38" name="Google Shape;38;p41"/>
          <p:cNvGrpSpPr/>
          <p:nvPr/>
        </p:nvGrpSpPr>
        <p:grpSpPr>
          <a:xfrm>
            <a:off x="18323" y="0"/>
            <a:ext cx="12191470" cy="6858000"/>
            <a:chOff x="396" y="0"/>
            <a:chExt cx="9143603" cy="5143500"/>
          </a:xfrm>
        </p:grpSpPr>
        <p:pic>
          <p:nvPicPr>
            <p:cNvPr id="39" name="Google Shape;39;p41"/>
            <p:cNvPicPr preferRelativeResize="0"/>
            <p:nvPr/>
          </p:nvPicPr>
          <p:blipFill rotWithShape="1">
            <a:blip r:embed="rId2">
              <a:alphaModFix/>
            </a:blip>
            <a:srcRect b="20752" l="0" r="0" t="0"/>
            <a:stretch/>
          </p:blipFill>
          <p:spPr>
            <a:xfrm>
              <a:off x="396" y="0"/>
              <a:ext cx="9143603" cy="5143500"/>
            </a:xfrm>
            <a:prstGeom prst="rect">
              <a:avLst/>
            </a:prstGeom>
            <a:noFill/>
            <a:ln>
              <a:noFill/>
            </a:ln>
          </p:spPr>
        </p:pic>
        <p:cxnSp>
          <p:nvCxnSpPr>
            <p:cNvPr id="40" name="Google Shape;40;p41"/>
            <p:cNvCxnSpPr/>
            <p:nvPr/>
          </p:nvCxnSpPr>
          <p:spPr>
            <a:xfrm>
              <a:off x="8597974" y="699542"/>
              <a:ext cx="540000" cy="0"/>
            </a:xfrm>
            <a:prstGeom prst="straightConnector1">
              <a:avLst/>
            </a:prstGeom>
            <a:noFill/>
            <a:ln cap="flat" cmpd="sng" w="19050">
              <a:solidFill>
                <a:srgbClr val="EEECE1"/>
              </a:solidFill>
              <a:prstDash val="solid"/>
              <a:round/>
              <a:headEnd len="sm" w="sm" type="none"/>
              <a:tailEnd len="sm" w="sm" type="none"/>
            </a:ln>
            <a:effectLst>
              <a:outerShdw blurRad="63500" sx="102000" rotWithShape="0" algn="ctr" sy="102000">
                <a:srgbClr val="000000">
                  <a:alpha val="40000"/>
                </a:srgbClr>
              </a:outerShdw>
            </a:effectLst>
          </p:spPr>
        </p:cxnSp>
        <p:cxnSp>
          <p:nvCxnSpPr>
            <p:cNvPr id="41" name="Google Shape;41;p41"/>
            <p:cNvCxnSpPr/>
            <p:nvPr/>
          </p:nvCxnSpPr>
          <p:spPr>
            <a:xfrm>
              <a:off x="8597974" y="2037978"/>
              <a:ext cx="540000" cy="0"/>
            </a:xfrm>
            <a:prstGeom prst="straightConnector1">
              <a:avLst/>
            </a:prstGeom>
            <a:noFill/>
            <a:ln cap="flat" cmpd="sng" w="19050">
              <a:solidFill>
                <a:srgbClr val="EEECE1"/>
              </a:solidFill>
              <a:prstDash val="solid"/>
              <a:round/>
              <a:headEnd len="sm" w="sm" type="none"/>
              <a:tailEnd len="sm" w="sm" type="none"/>
            </a:ln>
            <a:effectLst>
              <a:outerShdw blurRad="63500" sx="102000" rotWithShape="0" algn="ctr" sy="102000">
                <a:srgbClr val="000000">
                  <a:alpha val="40000"/>
                </a:srgbClr>
              </a:outerShdw>
            </a:effectLst>
          </p:spPr>
        </p:cxnSp>
        <p:cxnSp>
          <p:nvCxnSpPr>
            <p:cNvPr id="42" name="Google Shape;42;p41"/>
            <p:cNvCxnSpPr/>
            <p:nvPr/>
          </p:nvCxnSpPr>
          <p:spPr>
            <a:xfrm>
              <a:off x="8597974" y="2974082"/>
              <a:ext cx="540000" cy="0"/>
            </a:xfrm>
            <a:prstGeom prst="straightConnector1">
              <a:avLst/>
            </a:prstGeom>
            <a:noFill/>
            <a:ln cap="flat" cmpd="sng" w="19050">
              <a:solidFill>
                <a:srgbClr val="EEECE1"/>
              </a:solidFill>
              <a:prstDash val="solid"/>
              <a:round/>
              <a:headEnd len="sm" w="sm" type="none"/>
              <a:tailEnd len="sm" w="sm" type="none"/>
            </a:ln>
            <a:effectLst>
              <a:outerShdw blurRad="63500" sx="102000" rotWithShape="0" algn="ctr" sy="102000">
                <a:srgbClr val="000000">
                  <a:alpha val="40000"/>
                </a:srgbClr>
              </a:outerShdw>
            </a:effectLst>
          </p:spPr>
        </p:cxnSp>
        <p:cxnSp>
          <p:nvCxnSpPr>
            <p:cNvPr id="43" name="Google Shape;43;p41"/>
            <p:cNvCxnSpPr/>
            <p:nvPr/>
          </p:nvCxnSpPr>
          <p:spPr>
            <a:xfrm>
              <a:off x="8597974" y="4443958"/>
              <a:ext cx="540000" cy="0"/>
            </a:xfrm>
            <a:prstGeom prst="straightConnector1">
              <a:avLst/>
            </a:prstGeom>
            <a:noFill/>
            <a:ln cap="flat" cmpd="sng" w="19050">
              <a:solidFill>
                <a:srgbClr val="EEECE1"/>
              </a:solidFill>
              <a:prstDash val="solid"/>
              <a:round/>
              <a:headEnd len="sm" w="sm" type="none"/>
              <a:tailEnd len="sm" w="sm" type="none"/>
            </a:ln>
            <a:effectLst>
              <a:outerShdw blurRad="63500" sx="102000" rotWithShape="0" algn="ctr" sy="102000">
                <a:srgbClr val="000000">
                  <a:alpha val="40000"/>
                </a:srgbClr>
              </a:outerShdw>
            </a:effectLst>
          </p:spPr>
        </p:cxnSp>
        <p:cxnSp>
          <p:nvCxnSpPr>
            <p:cNvPr id="44" name="Google Shape;44;p41"/>
            <p:cNvCxnSpPr/>
            <p:nvPr/>
          </p:nvCxnSpPr>
          <p:spPr>
            <a:xfrm>
              <a:off x="8597974" y="0"/>
              <a:ext cx="0" cy="5143500"/>
            </a:xfrm>
            <a:prstGeom prst="straightConnector1">
              <a:avLst/>
            </a:prstGeom>
            <a:noFill/>
            <a:ln cap="flat" cmpd="sng" w="19050">
              <a:solidFill>
                <a:srgbClr val="EEECE1"/>
              </a:solidFill>
              <a:prstDash val="solid"/>
              <a:round/>
              <a:headEnd len="sm" w="sm" type="none"/>
              <a:tailEnd len="sm" w="sm" type="none"/>
            </a:ln>
            <a:effectLst>
              <a:outerShdw blurRad="63500" sx="102000" rotWithShape="0" algn="ctr" sy="102000">
                <a:srgbClr val="000000">
                  <a:alpha val="40000"/>
                </a:srgbClr>
              </a:outerShdw>
            </a:effectLst>
          </p:spPr>
        </p:cxnSp>
        <p:sp>
          <p:nvSpPr>
            <p:cNvPr id="45" name="Google Shape;45;p41"/>
            <p:cNvSpPr/>
            <p:nvPr/>
          </p:nvSpPr>
          <p:spPr>
            <a:xfrm>
              <a:off x="951111" y="0"/>
              <a:ext cx="972000" cy="4392000"/>
            </a:xfrm>
            <a:prstGeom prst="rect">
              <a:avLst/>
            </a:prstGeom>
            <a:solidFill>
              <a:srgbClr val="F5F5E3"/>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6" name="Google Shape;46;p41"/>
            <p:cNvSpPr/>
            <p:nvPr/>
          </p:nvSpPr>
          <p:spPr>
            <a:xfrm>
              <a:off x="1041111" y="90883"/>
              <a:ext cx="792000" cy="4176000"/>
            </a:xfrm>
            <a:prstGeom prst="rect">
              <a:avLst/>
            </a:prstGeom>
            <a:noFill/>
            <a:ln cap="flat" cmpd="sng" w="2857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7" name="Google Shape;47;p41"/>
            <p:cNvGrpSpPr/>
            <p:nvPr/>
          </p:nvGrpSpPr>
          <p:grpSpPr>
            <a:xfrm>
              <a:off x="1395590" y="3571141"/>
              <a:ext cx="385032" cy="512777"/>
              <a:chOff x="-1686517" y="2894191"/>
              <a:chExt cx="427997" cy="569997"/>
            </a:xfrm>
          </p:grpSpPr>
          <p:sp>
            <p:nvSpPr>
              <p:cNvPr id="48" name="Google Shape;48;p41"/>
              <p:cNvSpPr/>
              <p:nvPr/>
            </p:nvSpPr>
            <p:spPr>
              <a:xfrm>
                <a:off x="-1601638" y="2974082"/>
                <a:ext cx="288000" cy="471056"/>
              </a:xfrm>
              <a:prstGeom prst="roundRect">
                <a:avLst>
                  <a:gd fmla="val 45694" name="adj"/>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9" name="Google Shape;49;p41"/>
              <p:cNvSpPr/>
              <p:nvPr/>
            </p:nvSpPr>
            <p:spPr>
              <a:xfrm>
                <a:off x="-1635546" y="3094856"/>
                <a:ext cx="37702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Arial"/>
                  <a:buNone/>
                </a:pPr>
                <a:r>
                  <a:rPr b="0" i="0" lang="en-US" sz="1800" u="none" cap="none" strike="noStrike">
                    <a:solidFill>
                      <a:srgbClr val="FFFFFF"/>
                    </a:solidFill>
                    <a:latin typeface="Arial"/>
                    <a:ea typeface="Arial"/>
                    <a:cs typeface="Arial"/>
                    <a:sym typeface="Arial"/>
                  </a:rPr>
                  <a:t>语</a:t>
                </a:r>
                <a:endParaRPr b="0" i="0" sz="1800" u="none" cap="none" strike="noStrike">
                  <a:solidFill>
                    <a:srgbClr val="FFFFFF"/>
                  </a:solidFill>
                  <a:latin typeface="Calibri"/>
                  <a:ea typeface="Calibri"/>
                  <a:cs typeface="Calibri"/>
                  <a:sym typeface="Calibri"/>
                </a:endParaRPr>
              </a:p>
            </p:txBody>
          </p:sp>
          <p:sp>
            <p:nvSpPr>
              <p:cNvPr id="50" name="Google Shape;50;p41"/>
              <p:cNvSpPr/>
              <p:nvPr/>
            </p:nvSpPr>
            <p:spPr>
              <a:xfrm>
                <a:off x="-1686517" y="2894191"/>
                <a:ext cx="37702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Arial"/>
                  <a:buNone/>
                </a:pPr>
                <a:r>
                  <a:rPr b="0" i="0" lang="en-US" sz="1800" u="none" cap="none" strike="noStrike">
                    <a:solidFill>
                      <a:srgbClr val="FFFFFF"/>
                    </a:solidFill>
                    <a:latin typeface="Arial"/>
                    <a:ea typeface="Arial"/>
                    <a:cs typeface="Arial"/>
                    <a:sym typeface="Arial"/>
                  </a:rPr>
                  <a:t>成</a:t>
                </a:r>
                <a:endParaRPr b="0" i="0" sz="1800" u="none" cap="none" strike="noStrike">
                  <a:solidFill>
                    <a:srgbClr val="FFFFFF"/>
                  </a:solidFill>
                  <a:latin typeface="Calibri"/>
                  <a:ea typeface="Calibri"/>
                  <a:cs typeface="Calibri"/>
                  <a:sym typeface="Calibri"/>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51" name="Shape 51"/>
        <p:cNvGrpSpPr/>
        <p:nvPr/>
      </p:nvGrpSpPr>
      <p:grpSpPr>
        <a:xfrm>
          <a:off x="0" y="0"/>
          <a:ext cx="0" cy="0"/>
          <a:chOff x="0" y="0"/>
          <a:chExt cx="0" cy="0"/>
        </a:xfrm>
      </p:grpSpPr>
      <p:pic>
        <p:nvPicPr>
          <p:cNvPr descr="6.png" id="52" name="Google Shape;52;p42"/>
          <p:cNvPicPr preferRelativeResize="0"/>
          <p:nvPr/>
        </p:nvPicPr>
        <p:blipFill rotWithShape="1">
          <a:blip r:embed="rId2">
            <a:alphaModFix/>
          </a:blip>
          <a:srcRect b="0" l="53905" r="0" t="0"/>
          <a:stretch/>
        </p:blipFill>
        <p:spPr>
          <a:xfrm>
            <a:off x="7088986" y="118190"/>
            <a:ext cx="4767654" cy="6464807"/>
          </a:xfrm>
          <a:prstGeom prst="rect">
            <a:avLst/>
          </a:prstGeom>
          <a:noFill/>
          <a:ln>
            <a:noFill/>
          </a:ln>
        </p:spPr>
      </p:pic>
      <p:pic>
        <p:nvPicPr>
          <p:cNvPr descr="1.png" id="53" name="Google Shape;53;p42"/>
          <p:cNvPicPr preferRelativeResize="0"/>
          <p:nvPr/>
        </p:nvPicPr>
        <p:blipFill rotWithShape="1">
          <a:blip r:embed="rId3">
            <a:alphaModFix/>
          </a:blip>
          <a:srcRect b="12166" l="3123" r="0" t="0"/>
          <a:stretch/>
        </p:blipFill>
        <p:spPr>
          <a:xfrm>
            <a:off x="335360" y="2866980"/>
            <a:ext cx="9395460" cy="3802380"/>
          </a:xfrm>
          <a:prstGeom prst="rect">
            <a:avLst/>
          </a:prstGeom>
          <a:noFill/>
          <a:ln>
            <a:noFill/>
          </a:ln>
        </p:spPr>
      </p:pic>
      <p:pic>
        <p:nvPicPr>
          <p:cNvPr descr="5.png" id="54" name="Google Shape;54;p42"/>
          <p:cNvPicPr preferRelativeResize="0"/>
          <p:nvPr/>
        </p:nvPicPr>
        <p:blipFill rotWithShape="1">
          <a:blip r:embed="rId4">
            <a:alphaModFix/>
          </a:blip>
          <a:srcRect b="43748" l="72654" r="19531" t="47501"/>
          <a:stretch/>
        </p:blipFill>
        <p:spPr>
          <a:xfrm>
            <a:off x="11582401" y="3686176"/>
            <a:ext cx="857250" cy="600074"/>
          </a:xfrm>
          <a:prstGeom prst="rect">
            <a:avLst/>
          </a:prstGeom>
          <a:noFill/>
          <a:ln>
            <a:noFill/>
          </a:ln>
        </p:spPr>
      </p:pic>
      <p:pic>
        <p:nvPicPr>
          <p:cNvPr descr="7.png" id="55" name="Google Shape;55;p42"/>
          <p:cNvPicPr preferRelativeResize="0"/>
          <p:nvPr/>
        </p:nvPicPr>
        <p:blipFill rotWithShape="1">
          <a:blip r:embed="rId5">
            <a:alphaModFix/>
          </a:blip>
          <a:srcRect b="0" l="32030" r="41404" t="66251"/>
          <a:stretch/>
        </p:blipFill>
        <p:spPr>
          <a:xfrm>
            <a:off x="8890845" y="5255816"/>
            <a:ext cx="1868806" cy="148399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3"/>
                                        </p:tgtEl>
                                        <p:attrNameLst>
                                          <p:attrName>style.visibility</p:attrName>
                                        </p:attrNameLst>
                                      </p:cBhvr>
                                      <p:to>
                                        <p:strVal val="visible"/>
                                      </p:to>
                                    </p:set>
                                    <p:animEffect filter="fade" transition="in">
                                      <p:cBhvr>
                                        <p:cTn dur="2000"/>
                                        <p:tgtEl>
                                          <p:spTgt spid="53"/>
                                        </p:tgtEl>
                                      </p:cBhvr>
                                    </p:animEffect>
                                  </p:childTnLst>
                                </p:cTn>
                              </p:par>
                              <p:par>
                                <p:cTn fill="hold" nodeType="withEffect" presetClass="entr" presetID="10" presetSubtype="0">
                                  <p:stCondLst>
                                    <p:cond delay="0"/>
                                  </p:stCondLst>
                                  <p:childTnLst>
                                    <p:set>
                                      <p:cBhvr>
                                        <p:cTn dur="1" fill="hold">
                                          <p:stCondLst>
                                            <p:cond delay="0"/>
                                          </p:stCondLst>
                                        </p:cTn>
                                        <p:tgtEl>
                                          <p:spTgt spid="53"/>
                                        </p:tgtEl>
                                        <p:attrNameLst>
                                          <p:attrName>style.visibility</p:attrName>
                                        </p:attrNameLst>
                                      </p:cBhvr>
                                      <p:to>
                                        <p:strVal val="visible"/>
                                      </p:to>
                                    </p:set>
                                    <p:animEffect filter="fade" transition="in">
                                      <p:cBhvr>
                                        <p:cTn dur="2000"/>
                                        <p:tgtEl>
                                          <p:spTgt spid="53"/>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52"/>
                                        </p:tgtEl>
                                        <p:attrNameLst>
                                          <p:attrName>style.visibility</p:attrName>
                                        </p:attrNameLst>
                                      </p:cBhvr>
                                      <p:to>
                                        <p:strVal val="visible"/>
                                      </p:to>
                                    </p:set>
                                    <p:animEffect filter="fade" transition="in">
                                      <p:cBhvr>
                                        <p:cTn dur="2000"/>
                                        <p:tgtEl>
                                          <p:spTgt spid="52"/>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55"/>
                                        </p:tgtEl>
                                        <p:attrNameLst>
                                          <p:attrName>style.visibility</p:attrName>
                                        </p:attrNameLst>
                                      </p:cBhvr>
                                      <p:to>
                                        <p:strVal val="visible"/>
                                      </p:to>
                                    </p:set>
                                    <p:animEffect filter="fade" transition="in">
                                      <p:cBhvr>
                                        <p:cTn dur="2000"/>
                                        <p:tgtEl>
                                          <p:spTgt spid="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제목 슬라이드" type="title">
  <p:cSld name="TITLE">
    <p:spTree>
      <p:nvGrpSpPr>
        <p:cNvPr id="56" name="Shape 56"/>
        <p:cNvGrpSpPr/>
        <p:nvPr/>
      </p:nvGrpSpPr>
      <p:grpSpPr>
        <a:xfrm>
          <a:off x="0" y="0"/>
          <a:ext cx="0" cy="0"/>
          <a:chOff x="0" y="0"/>
          <a:chExt cx="0" cy="0"/>
        </a:xfrm>
      </p:grpSpPr>
      <p:sp>
        <p:nvSpPr>
          <p:cNvPr id="57" name="Google Shape;57;p43"/>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8" name="Google Shape;58;p43"/>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59" name="Google Shape;59;p43"/>
          <p:cNvSpPr txBox="1"/>
          <p:nvPr>
            <p:ph idx="10" type="dt"/>
          </p:nvPr>
        </p:nvSpPr>
        <p:spPr>
          <a:xfrm>
            <a:off x="609600" y="61658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43"/>
          <p:cNvSpPr txBox="1"/>
          <p:nvPr>
            <p:ph idx="11" type="ftr"/>
          </p:nvPr>
        </p:nvSpPr>
        <p:spPr>
          <a:xfrm>
            <a:off x="4165600" y="61658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43"/>
          <p:cNvSpPr txBox="1"/>
          <p:nvPr>
            <p:ph idx="12" type="sldNum"/>
          </p:nvPr>
        </p:nvSpPr>
        <p:spPr>
          <a:xfrm>
            <a:off x="8737600" y="61658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표지">
  <p:cSld name="표지">
    <p:spTree>
      <p:nvGrpSpPr>
        <p:cNvPr id="62" name="Shape 62"/>
        <p:cNvGrpSpPr/>
        <p:nvPr/>
      </p:nvGrpSpPr>
      <p:grpSpPr>
        <a:xfrm>
          <a:off x="0" y="0"/>
          <a:ext cx="0" cy="0"/>
          <a:chOff x="0" y="0"/>
          <a:chExt cx="0" cy="0"/>
        </a:xfrm>
      </p:grpSpPr>
      <p:pic>
        <p:nvPicPr>
          <p:cNvPr descr="blue.png" id="63" name="Google Shape;63;p4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64" name="Google Shape;64;p44"/>
          <p:cNvSpPr/>
          <p:nvPr/>
        </p:nvSpPr>
        <p:spPr>
          <a:xfrm>
            <a:off x="8303684" y="6234114"/>
            <a:ext cx="2492990" cy="276999"/>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800"/>
              <a:buFont typeface="Arial"/>
              <a:buNone/>
            </a:pPr>
            <a:r>
              <a:rPr b="0" i="0" lang="en-US" sz="800" u="none" cap="none" strike="noStrike">
                <a:solidFill>
                  <a:srgbClr val="7F7F7F"/>
                </a:solidFill>
                <a:latin typeface="Arial"/>
                <a:ea typeface="Arial"/>
                <a:cs typeface="Arial"/>
                <a:sym typeface="Arial"/>
              </a:rPr>
              <a:t>이 문서는 나눔글꼴로 작성되었습니다. </a:t>
            </a:r>
            <a:r>
              <a:rPr b="0" i="0" lang="en-US" sz="800" u="sng" cap="none" strike="noStrike">
                <a:solidFill>
                  <a:srgbClr val="4495D2"/>
                </a:solidFill>
                <a:latin typeface="Arial"/>
                <a:ea typeface="Arial"/>
                <a:cs typeface="Arial"/>
                <a:sym typeface="Arial"/>
                <a:hlinkClick r:id="rId3">
                  <a:extLst>
                    <a:ext uri="{A12FA001-AC4F-418D-AE19-62706E023703}">
                      <ahyp:hlinkClr val="tx"/>
                    </a:ext>
                  </a:extLst>
                </a:hlinkClick>
              </a:rPr>
              <a:t>설치하기</a:t>
            </a:r>
            <a:endParaRPr b="0" i="0" sz="800" u="sng" cap="none" strike="noStrike">
              <a:solidFill>
                <a:srgbClr val="4495D2"/>
              </a:solidFill>
              <a:latin typeface="Arial"/>
              <a:ea typeface="Arial"/>
              <a:cs typeface="Arial"/>
              <a:sym typeface="Arial"/>
            </a:endParaRPr>
          </a:p>
        </p:txBody>
      </p:sp>
      <p:pic>
        <p:nvPicPr>
          <p:cNvPr descr="korean frame.png" id="65" name="Google Shape;65;p44"/>
          <p:cNvPicPr preferRelativeResize="0"/>
          <p:nvPr/>
        </p:nvPicPr>
        <p:blipFill rotWithShape="1">
          <a:blip r:embed="rId4">
            <a:alphaModFix/>
          </a:blip>
          <a:srcRect b="0" l="0" r="0" t="0"/>
          <a:stretch/>
        </p:blipFill>
        <p:spPr>
          <a:xfrm>
            <a:off x="994834" y="723901"/>
            <a:ext cx="1513417" cy="391636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22" Type="http://schemas.openxmlformats.org/officeDocument/2006/relationships/theme" Target="../theme/theme3.xml"/><Relationship Id="rId10" Type="http://schemas.openxmlformats.org/officeDocument/2006/relationships/slideLayout" Target="../slideLayouts/slideLayout9.xml"/><Relationship Id="rId21" Type="http://schemas.openxmlformats.org/officeDocument/2006/relationships/slideLayout" Target="../slideLayouts/slideLayout20.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8.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1.xml"/><Relationship Id="rId10" Type="http://schemas.openxmlformats.org/officeDocument/2006/relationships/slideLayout" Target="../slideLayouts/slideLayout30.xml"/><Relationship Id="rId12" Type="http://schemas.openxmlformats.org/officeDocument/2006/relationships/theme" Target="../theme/theme1.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descr="blue.png" id="10" name="Google Shape;10;p35"/>
          <p:cNvPicPr preferRelativeResize="0"/>
          <p:nvPr/>
        </p:nvPicPr>
        <p:blipFill rotWithShape="1">
          <a:blip r:embed="rId1">
            <a:alphaModFix/>
          </a:blip>
          <a:srcRect b="0" l="0" r="0" t="0"/>
          <a:stretch/>
        </p:blipFill>
        <p:spPr>
          <a:xfrm>
            <a:off x="0" y="0"/>
            <a:ext cx="12192000" cy="6858000"/>
          </a:xfrm>
          <a:prstGeom prst="rect">
            <a:avLst/>
          </a:prstGeom>
          <a:noFill/>
          <a:ln>
            <a:noFill/>
          </a:ln>
        </p:spPr>
      </p:pic>
      <p:sp>
        <p:nvSpPr>
          <p:cNvPr id="11" name="Google Shape;11;p3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4400" u="none" cap="none" strike="noStrike">
                <a:solidFill>
                  <a:srgbClr val="4A452A"/>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rgbClr val="4A452A"/>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rgbClr val="4A452A"/>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rgbClr val="4A452A"/>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rgbClr val="4A452A"/>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rgbClr val="4A452A"/>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rgbClr val="4A452A"/>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rgbClr val="4A452A"/>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rgbClr val="4A452A"/>
                </a:solidFill>
                <a:latin typeface="Arial"/>
                <a:ea typeface="Arial"/>
                <a:cs typeface="Arial"/>
                <a:sym typeface="Arial"/>
              </a:defRPr>
            </a:lvl9pPr>
          </a:lstStyle>
          <a:p/>
        </p:txBody>
      </p:sp>
      <p:sp>
        <p:nvSpPr>
          <p:cNvPr id="12" name="Google Shape;12;p35"/>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640"/>
              </a:spcBef>
              <a:spcAft>
                <a:spcPts val="0"/>
              </a:spcAft>
              <a:buClr>
                <a:srgbClr val="000000"/>
              </a:buClr>
              <a:buSzPts val="1400"/>
              <a:buFont typeface="Arial"/>
              <a:buNone/>
              <a:defRPr b="0" i="0" sz="3200" u="none" cap="none" strike="noStrike">
                <a:solidFill>
                  <a:srgbClr val="4A452A"/>
                </a:solidFill>
                <a:latin typeface="Arial"/>
                <a:ea typeface="Arial"/>
                <a:cs typeface="Arial"/>
                <a:sym typeface="Arial"/>
              </a:defRPr>
            </a:lvl1pPr>
            <a:lvl2pPr indent="-228600" lvl="1" marL="914400" marR="0" rtl="0" algn="l">
              <a:lnSpc>
                <a:spcPct val="100000"/>
              </a:lnSpc>
              <a:spcBef>
                <a:spcPts val="560"/>
              </a:spcBef>
              <a:spcAft>
                <a:spcPts val="0"/>
              </a:spcAft>
              <a:buClr>
                <a:srgbClr val="000000"/>
              </a:buClr>
              <a:buSzPts val="1400"/>
              <a:buFont typeface="Arial"/>
              <a:buNone/>
              <a:defRPr b="0" i="0" sz="2800" u="none" cap="none" strike="noStrike">
                <a:solidFill>
                  <a:srgbClr val="4A452A"/>
                </a:solidFill>
                <a:latin typeface="Arial"/>
                <a:ea typeface="Arial"/>
                <a:cs typeface="Arial"/>
                <a:sym typeface="Arial"/>
              </a:defRPr>
            </a:lvl2pPr>
            <a:lvl3pPr indent="-228600" lvl="2" marL="1371600" marR="0" rtl="0" algn="l">
              <a:lnSpc>
                <a:spcPct val="100000"/>
              </a:lnSpc>
              <a:spcBef>
                <a:spcPts val="480"/>
              </a:spcBef>
              <a:spcAft>
                <a:spcPts val="0"/>
              </a:spcAft>
              <a:buClr>
                <a:srgbClr val="000000"/>
              </a:buClr>
              <a:buSzPts val="1400"/>
              <a:buFont typeface="Arial"/>
              <a:buNone/>
              <a:defRPr b="0" i="0" sz="2400" u="none" cap="none" strike="noStrike">
                <a:solidFill>
                  <a:srgbClr val="4A452A"/>
                </a:solidFill>
                <a:latin typeface="Arial"/>
                <a:ea typeface="Arial"/>
                <a:cs typeface="Arial"/>
                <a:sym typeface="Arial"/>
              </a:defRPr>
            </a:lvl3pPr>
            <a:lvl4pPr indent="-228600" lvl="3" marL="1828800" marR="0" rtl="0" algn="l">
              <a:lnSpc>
                <a:spcPct val="100000"/>
              </a:lnSpc>
              <a:spcBef>
                <a:spcPts val="400"/>
              </a:spcBef>
              <a:spcAft>
                <a:spcPts val="0"/>
              </a:spcAft>
              <a:buClr>
                <a:srgbClr val="000000"/>
              </a:buClr>
              <a:buSzPts val="1400"/>
              <a:buFont typeface="Arial"/>
              <a:buNone/>
              <a:defRPr b="0" i="0" sz="2000" u="none" cap="none" strike="noStrike">
                <a:solidFill>
                  <a:srgbClr val="4A452A"/>
                </a:solidFill>
                <a:latin typeface="Arial"/>
                <a:ea typeface="Arial"/>
                <a:cs typeface="Arial"/>
                <a:sym typeface="Arial"/>
              </a:defRPr>
            </a:lvl4pPr>
            <a:lvl5pPr indent="-228600" lvl="4" marL="2286000" marR="0" rtl="0" algn="l">
              <a:lnSpc>
                <a:spcPct val="100000"/>
              </a:lnSpc>
              <a:spcBef>
                <a:spcPts val="400"/>
              </a:spcBef>
              <a:spcAft>
                <a:spcPts val="0"/>
              </a:spcAft>
              <a:buClr>
                <a:srgbClr val="000000"/>
              </a:buClr>
              <a:buSzPts val="1400"/>
              <a:buFont typeface="Arial"/>
              <a:buNone/>
              <a:defRPr b="0" i="0" sz="2000" u="none" cap="none" strike="noStrike">
                <a:solidFill>
                  <a:srgbClr val="4A452A"/>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3" name="Google Shape;13;p35"/>
          <p:cNvSpPr txBox="1"/>
          <p:nvPr>
            <p:ph idx="10" type="dt"/>
          </p:nvPr>
        </p:nvSpPr>
        <p:spPr>
          <a:xfrm>
            <a:off x="609600" y="6165851"/>
            <a:ext cx="28448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9898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35"/>
          <p:cNvSpPr txBox="1"/>
          <p:nvPr>
            <p:ph idx="11" type="ftr"/>
          </p:nvPr>
        </p:nvSpPr>
        <p:spPr>
          <a:xfrm>
            <a:off x="4165600" y="6165851"/>
            <a:ext cx="3860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9898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5" name="Google Shape;15;p35"/>
          <p:cNvSpPr txBox="1"/>
          <p:nvPr>
            <p:ph idx="12" type="sldNum"/>
          </p:nvPr>
        </p:nvSpPr>
        <p:spPr>
          <a:xfrm>
            <a:off x="8737600" y="61658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7" name="Shape 167"/>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0.jpg"/><Relationship Id="rId4" Type="http://schemas.openxmlformats.org/officeDocument/2006/relationships/image" Target="../media/image13.jpg"/><Relationship Id="rId5"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17.png"/><Relationship Id="rId5"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33.png"/><Relationship Id="rId5" Type="http://schemas.openxmlformats.org/officeDocument/2006/relationships/image" Target="../media/image36.png"/><Relationship Id="rId6"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8.png"/><Relationship Id="rId4" Type="http://schemas.openxmlformats.org/officeDocument/2006/relationships/image" Target="../media/image33.png"/><Relationship Id="rId5"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39.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4.png"/><Relationship Id="rId7" Type="http://schemas.openxmlformats.org/officeDocument/2006/relationships/image" Target="../media/image4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1.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image" Target="../media/image23.png"/><Relationship Id="rId4" Type="http://schemas.openxmlformats.org/officeDocument/2006/relationships/image" Target="../media/image42.png"/><Relationship Id="rId5" Type="http://schemas.openxmlformats.org/officeDocument/2006/relationships/image" Target="../media/image49.png"/><Relationship Id="rId6" Type="http://schemas.openxmlformats.org/officeDocument/2006/relationships/image" Target="../media/image4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21.png"/><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 Id="rId3" Type="http://schemas.openxmlformats.org/officeDocument/2006/relationships/image" Target="../media/image23.png"/><Relationship Id="rId4" Type="http://schemas.openxmlformats.org/officeDocument/2006/relationships/image" Target="../media/image42.png"/><Relationship Id="rId5"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1"/>
          <p:cNvSpPr txBox="1"/>
          <p:nvPr/>
        </p:nvSpPr>
        <p:spPr>
          <a:xfrm>
            <a:off x="1080995" y="1377681"/>
            <a:ext cx="4768695" cy="178505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5400"/>
              <a:buFont typeface="Arial"/>
              <a:buNone/>
            </a:pPr>
            <a:r>
              <a:rPr b="1" i="1" lang="en-US" sz="5400" u="none" cap="none" strike="noStrike">
                <a:solidFill>
                  <a:srgbClr val="4A533D"/>
                </a:solidFill>
                <a:latin typeface="Cambria"/>
                <a:ea typeface="Cambria"/>
                <a:cs typeface="Cambria"/>
                <a:sym typeface="Cambria"/>
              </a:rPr>
              <a:t>HOÀN CHỈNH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rPr b="1" i="1" lang="en-US" sz="5400" u="none" cap="none" strike="noStrike">
                <a:solidFill>
                  <a:srgbClr val="4A533D"/>
                </a:solidFill>
                <a:latin typeface="Cambria"/>
                <a:ea typeface="Cambria"/>
                <a:cs typeface="Cambria"/>
                <a:sym typeface="Cambria"/>
              </a:rPr>
              <a:t>DANH NGÔN </a:t>
            </a:r>
            <a:endParaRPr b="1" i="1" sz="5400" u="none" cap="none" strike="noStrike">
              <a:solidFill>
                <a:srgbClr val="4A533D"/>
              </a:solidFill>
              <a:latin typeface="Cambria"/>
              <a:ea typeface="Cambria"/>
              <a:cs typeface="Cambria"/>
              <a:sym typeface="Cambria"/>
            </a:endParaRPr>
          </a:p>
        </p:txBody>
      </p:sp>
      <p:sp>
        <p:nvSpPr>
          <p:cNvPr id="241" name="Google Shape;241;p1"/>
          <p:cNvSpPr txBox="1"/>
          <p:nvPr/>
        </p:nvSpPr>
        <p:spPr>
          <a:xfrm>
            <a:off x="1169170" y="542726"/>
            <a:ext cx="3074946" cy="738609"/>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Roboto Condensed"/>
                <a:ea typeface="Roboto Condensed"/>
                <a:cs typeface="Roboto Condensed"/>
                <a:sym typeface="Roboto Condensed"/>
              </a:rPr>
              <a:t>TRÒ CHƠI </a:t>
            </a:r>
            <a:endParaRPr b="0" i="0" sz="4000" u="none" cap="none" strike="noStrike">
              <a:solidFill>
                <a:srgbClr val="000000"/>
              </a:solidFill>
              <a:latin typeface="Roboto Condensed"/>
              <a:ea typeface="Roboto Condensed"/>
              <a:cs typeface="Roboto Condensed"/>
              <a:sym typeface="Roboto Condensed"/>
            </a:endParaRPr>
          </a:p>
        </p:txBody>
      </p:sp>
      <p:sp>
        <p:nvSpPr>
          <p:cNvPr id="242" name="Google Shape;242;p1"/>
          <p:cNvSpPr/>
          <p:nvPr/>
        </p:nvSpPr>
        <p:spPr>
          <a:xfrm rot="671049">
            <a:off x="8566724" y="1507942"/>
            <a:ext cx="1825126" cy="1258827"/>
          </a:xfrm>
          <a:prstGeom prst="ellipse">
            <a:avLst/>
          </a:prstGeom>
          <a:gradFill>
            <a:gsLst>
              <a:gs pos="0">
                <a:srgbClr val="FFF3E1"/>
              </a:gs>
              <a:gs pos="35000">
                <a:srgbClr val="FFF6E9"/>
              </a:gs>
              <a:gs pos="100000">
                <a:srgbClr val="FFFDF6"/>
              </a:gs>
            </a:gsLst>
            <a:lin ang="16200000" scaled="0"/>
          </a:gradFill>
          <a:ln cap="flat" cmpd="sng" w="9525">
            <a:solidFill>
              <a:srgbClr val="ECE1D3"/>
            </a:solidFill>
            <a:prstDash val="solid"/>
            <a:round/>
            <a:headEnd len="sm" w="sm" type="none"/>
            <a:tailEnd len="sm" w="sm" type="none"/>
          </a:ln>
          <a:effectLst>
            <a:outerShdw blurRad="40000" rotWithShape="0" dir="5400000" dist="20000">
              <a:srgbClr val="000000">
                <a:alpha val="36862"/>
              </a:srgbClr>
            </a:outerShdw>
          </a:effectLst>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800"/>
              <a:buFont typeface="Arial"/>
              <a:buNone/>
            </a:pPr>
            <a:r>
              <a:rPr b="0" i="1" lang="en-US" sz="2800" u="none" cap="none" strike="noStrike">
                <a:solidFill>
                  <a:srgbClr val="22170B"/>
                </a:solidFill>
                <a:latin typeface="Cambria"/>
                <a:ea typeface="Cambria"/>
                <a:cs typeface="Cambria"/>
                <a:sym typeface="Cambria"/>
              </a:rPr>
              <a:t>5 phút</a:t>
            </a:r>
            <a:endParaRPr b="0" i="1" sz="2800" u="none" cap="none" strike="noStrike">
              <a:solidFill>
                <a:srgbClr val="22170B"/>
              </a:solidFill>
              <a:latin typeface="Cambria"/>
              <a:ea typeface="Cambria"/>
              <a:cs typeface="Cambria"/>
              <a:sym typeface="Cambria"/>
            </a:endParaRPr>
          </a:p>
        </p:txBody>
      </p:sp>
      <p:sp>
        <p:nvSpPr>
          <p:cNvPr id="243" name="Google Shape;243;p1"/>
          <p:cNvSpPr txBox="1"/>
          <p:nvPr/>
        </p:nvSpPr>
        <p:spPr>
          <a:xfrm>
            <a:off x="1111281" y="5512748"/>
            <a:ext cx="6870599"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Roboto Condensed"/>
                <a:ea typeface="Roboto Condensed"/>
                <a:cs typeface="Roboto Condensed"/>
                <a:sym typeface="Roboto Condensed"/>
              </a:rPr>
              <a:t>* Lưu ý: Trả lời đúng được ghi nhận phát biểu tích cực, cuối giờ tổng kết sự tích cực 🡪 cộng điểm</a:t>
            </a:r>
            <a:endParaRPr b="0" i="0" sz="2200" u="none" cap="none" strike="noStrike">
              <a:solidFill>
                <a:schemeClr val="dk1"/>
              </a:solidFill>
              <a:latin typeface="Roboto Condensed"/>
              <a:ea typeface="Roboto Condensed"/>
              <a:cs typeface="Roboto Condensed"/>
              <a:sym typeface="Roboto Condensed"/>
            </a:endParaRPr>
          </a:p>
        </p:txBody>
      </p:sp>
      <p:sp>
        <p:nvSpPr>
          <p:cNvPr id="244" name="Google Shape;244;p1"/>
          <p:cNvSpPr/>
          <p:nvPr/>
        </p:nvSpPr>
        <p:spPr>
          <a:xfrm>
            <a:off x="10987022" y="2913397"/>
            <a:ext cx="344000" cy="344000"/>
          </a:xfrm>
          <a:prstGeom prst="star4">
            <a:avLst>
              <a:gd fmla="val 22733" name="adj"/>
            </a:avLst>
          </a:prstGeom>
          <a:solidFill>
            <a:srgbClr val="3E2716"/>
          </a:solidFill>
          <a:ln cap="flat" cmpd="sng" w="9525">
            <a:solidFill>
              <a:srgbClr val="3E271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2170B"/>
              </a:solidFill>
              <a:latin typeface="Arial"/>
              <a:ea typeface="Arial"/>
              <a:cs typeface="Arial"/>
              <a:sym typeface="Arial"/>
            </a:endParaRPr>
          </a:p>
        </p:txBody>
      </p:sp>
      <p:sp>
        <p:nvSpPr>
          <p:cNvPr id="245" name="Google Shape;245;p1"/>
          <p:cNvSpPr txBox="1"/>
          <p:nvPr/>
        </p:nvSpPr>
        <p:spPr>
          <a:xfrm>
            <a:off x="1127448" y="3474039"/>
            <a:ext cx="6196245" cy="1683153"/>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3200"/>
              <a:buFont typeface="Arial"/>
              <a:buNone/>
            </a:pPr>
            <a:r>
              <a:rPr b="1" i="0" lang="en-US" sz="3200" u="none" cap="none" strike="noStrike">
                <a:solidFill>
                  <a:srgbClr val="000000"/>
                </a:solidFill>
                <a:latin typeface="Roboto Condensed"/>
                <a:ea typeface="Roboto Condensed"/>
                <a:cs typeface="Roboto Condensed"/>
                <a:sym typeface="Roboto Condensed"/>
              </a:rPr>
              <a:t>Yêu cầu. </a:t>
            </a:r>
            <a:r>
              <a:rPr b="0" i="0" lang="en-US" sz="3200" u="none" cap="none" strike="noStrike">
                <a:solidFill>
                  <a:srgbClr val="000000"/>
                </a:solidFill>
                <a:latin typeface="Roboto Condensed"/>
                <a:ea typeface="Roboto Condensed"/>
                <a:cs typeface="Roboto Condensed"/>
                <a:sym typeface="Roboto Condensed"/>
              </a:rPr>
              <a:t>Quan sát và lựa chọn những chi tiết phù hợp để hoàn thành những câu danh ngôn bị khuyết thiếu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500"/>
                                        <p:tgtEl>
                                          <p:spTgt spid="2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500"/>
                                        <p:tgtEl>
                                          <p:spTgt spid="2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500"/>
                                        <p:tgtEl>
                                          <p:spTgt spid="2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500"/>
                                        <p:tgtEl>
                                          <p:spTgt spid="2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500"/>
                                        <p:tgtEl>
                                          <p:spTgt spid="2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10"/>
          <p:cNvSpPr/>
          <p:nvPr/>
        </p:nvSpPr>
        <p:spPr>
          <a:xfrm>
            <a:off x="191344" y="19371"/>
            <a:ext cx="12192000" cy="6858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5106" l="0" r="0" t="-15108"/>
            </a:stretch>
          </a:blipFill>
          <a:ln>
            <a:noFill/>
          </a:ln>
        </p:spPr>
      </p:sp>
      <p:sp>
        <p:nvSpPr>
          <p:cNvPr id="341" name="Google Shape;341;p10"/>
          <p:cNvSpPr/>
          <p:nvPr/>
        </p:nvSpPr>
        <p:spPr>
          <a:xfrm>
            <a:off x="0" y="38742"/>
            <a:ext cx="12192000" cy="6819258"/>
          </a:xfrm>
          <a:custGeom>
            <a:rect b="b" l="l" r="r" t="t"/>
            <a:pathLst>
              <a:path extrusionOk="0" h="10228887" w="18288000">
                <a:moveTo>
                  <a:pt x="0" y="0"/>
                </a:moveTo>
                <a:lnTo>
                  <a:pt x="18288000" y="0"/>
                </a:lnTo>
                <a:lnTo>
                  <a:pt x="18288000" y="10228887"/>
                </a:lnTo>
                <a:lnTo>
                  <a:pt x="0" y="10228887"/>
                </a:lnTo>
                <a:lnTo>
                  <a:pt x="0" y="0"/>
                </a:lnTo>
                <a:close/>
              </a:path>
            </a:pathLst>
          </a:custGeom>
          <a:blipFill rotWithShape="1">
            <a:blip r:embed="rId4">
              <a:alphaModFix/>
            </a:blip>
            <a:stretch>
              <a:fillRect b="0" l="0" r="-5198" t="0"/>
            </a:stretch>
          </a:blipFill>
          <a:ln>
            <a:noFill/>
          </a:ln>
        </p:spPr>
      </p:sp>
      <p:grpSp>
        <p:nvGrpSpPr>
          <p:cNvPr id="342" name="Google Shape;342;p10"/>
          <p:cNvGrpSpPr/>
          <p:nvPr/>
        </p:nvGrpSpPr>
        <p:grpSpPr>
          <a:xfrm>
            <a:off x="1816152" y="1628800"/>
            <a:ext cx="8352928" cy="4087309"/>
            <a:chOff x="1816152" y="1045990"/>
            <a:chExt cx="8352928" cy="4087309"/>
          </a:xfrm>
        </p:grpSpPr>
        <p:sp>
          <p:nvSpPr>
            <p:cNvPr id="343" name="Google Shape;343;p10"/>
            <p:cNvSpPr/>
            <p:nvPr/>
          </p:nvSpPr>
          <p:spPr>
            <a:xfrm>
              <a:off x="1816152" y="1045990"/>
              <a:ext cx="8352928" cy="3475300"/>
            </a:xfrm>
            <a:prstGeom prst="wave">
              <a:avLst>
                <a:gd fmla="val 5496" name="adj1"/>
                <a:gd fmla="val 1687" name="adj2"/>
              </a:avLst>
            </a:prstGeom>
            <a:gradFill>
              <a:gsLst>
                <a:gs pos="0">
                  <a:srgbClr val="D2DEC6"/>
                </a:gs>
                <a:gs pos="35000">
                  <a:srgbClr val="E0E6D7"/>
                </a:gs>
                <a:gs pos="100000">
                  <a:srgbClr val="F3F6EF"/>
                </a:gs>
              </a:gsLst>
              <a:lin ang="16200000" scaled="0"/>
            </a:gradFill>
            <a:ln cap="flat" cmpd="sng" w="9525">
              <a:solidFill>
                <a:srgbClr val="909C8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25000"/>
                </a:lnSpc>
                <a:spcBef>
                  <a:spcPts val="0"/>
                </a:spcBef>
                <a:spcAft>
                  <a:spcPts val="0"/>
                </a:spcAft>
                <a:buClr>
                  <a:srgbClr val="000000"/>
                </a:buClr>
                <a:buSzPts val="3600"/>
                <a:buFont typeface="Arial"/>
                <a:buNone/>
              </a:pPr>
              <a:r>
                <a:rPr b="0" i="0" lang="en-US" sz="3600" u="none" cap="none" strike="noStrike">
                  <a:solidFill>
                    <a:srgbClr val="000000"/>
                  </a:solidFill>
                  <a:latin typeface="Roboto Condensed"/>
                  <a:ea typeface="Roboto Condensed"/>
                  <a:cs typeface="Roboto Condensed"/>
                  <a:sym typeface="Roboto Condensed"/>
                </a:rPr>
                <a:t>Em hiểu như thế nào là “Lễ xướng danh”? Theo em mục đích của lễ xướng danh</a:t>
              </a:r>
              <a:endParaRPr b="0" i="0" sz="1400" u="none" cap="none" strike="noStrike">
                <a:solidFill>
                  <a:srgbClr val="000000"/>
                </a:solidFill>
                <a:latin typeface="Arial"/>
                <a:ea typeface="Arial"/>
                <a:cs typeface="Arial"/>
                <a:sym typeface="Arial"/>
              </a:endParaRPr>
            </a:p>
            <a:p>
              <a:pPr indent="0" lvl="0" marL="0" marR="0" rtl="0" algn="ctr">
                <a:lnSpc>
                  <a:spcPct val="125000"/>
                </a:lnSpc>
                <a:spcBef>
                  <a:spcPts val="266"/>
                </a:spcBef>
                <a:spcAft>
                  <a:spcPts val="0"/>
                </a:spcAft>
                <a:buClr>
                  <a:srgbClr val="000000"/>
                </a:buClr>
                <a:buSzPts val="3600"/>
                <a:buFont typeface="Arial"/>
                <a:buNone/>
              </a:pPr>
              <a:r>
                <a:rPr b="0" i="0" lang="en-US" sz="3600" u="none" cap="none" strike="noStrike">
                  <a:solidFill>
                    <a:srgbClr val="000000"/>
                  </a:solidFill>
                  <a:latin typeface="Roboto Condensed"/>
                  <a:ea typeface="Roboto Condensed"/>
                  <a:cs typeface="Roboto Condensed"/>
                  <a:sym typeface="Roboto Condensed"/>
                </a:rPr>
                <a:t>là gì?</a:t>
              </a:r>
              <a:endParaRPr b="0" i="0" sz="3600" u="none" cap="none" strike="noStrike">
                <a:solidFill>
                  <a:srgbClr val="000000"/>
                </a:solidFill>
                <a:latin typeface="Roboto Condensed"/>
                <a:ea typeface="Roboto Condensed"/>
                <a:cs typeface="Roboto Condensed"/>
                <a:sym typeface="Roboto Condensed"/>
              </a:endParaRPr>
            </a:p>
          </p:txBody>
        </p:sp>
        <p:sp>
          <p:nvSpPr>
            <p:cNvPr id="344" name="Google Shape;344;p10"/>
            <p:cNvSpPr/>
            <p:nvPr/>
          </p:nvSpPr>
          <p:spPr>
            <a:xfrm>
              <a:off x="7896200" y="3206230"/>
              <a:ext cx="1558977" cy="1927069"/>
            </a:xfrm>
            <a:custGeom>
              <a:rect b="b" l="l" r="r" t="t"/>
              <a:pathLst>
                <a:path extrusionOk="0" h="11018571" w="7374735">
                  <a:moveTo>
                    <a:pt x="0" y="0"/>
                  </a:moveTo>
                  <a:lnTo>
                    <a:pt x="7374735" y="0"/>
                  </a:lnTo>
                  <a:lnTo>
                    <a:pt x="7374735" y="11018571"/>
                  </a:lnTo>
                  <a:lnTo>
                    <a:pt x="0" y="11018571"/>
                  </a:lnTo>
                  <a:lnTo>
                    <a:pt x="0" y="0"/>
                  </a:lnTo>
                  <a:close/>
                </a:path>
              </a:pathLst>
            </a:custGeom>
            <a:blipFill rotWithShape="1">
              <a:blip r:embed="rId5">
                <a:alphaModFix/>
              </a:blip>
              <a:stretch>
                <a:fillRect b="-278060" l="-118513" r="-130477" t="-34804"/>
              </a:stretch>
            </a:blip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500"/>
                                        <p:tgtEl>
                                          <p:spTgt spid="3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11"/>
          <p:cNvSpPr txBox="1"/>
          <p:nvPr/>
        </p:nvSpPr>
        <p:spPr>
          <a:xfrm>
            <a:off x="6164045" y="909973"/>
            <a:ext cx="3782897" cy="684721"/>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lt1"/>
                </a:solidFill>
                <a:latin typeface="Roboto Condensed"/>
                <a:ea typeface="Roboto Condensed"/>
                <a:cs typeface="Roboto Condensed"/>
                <a:sym typeface="Roboto Condensed"/>
              </a:rPr>
              <a:t>ĐỌC HIỂU VĂN BẢN</a:t>
            </a:r>
            <a:endParaRPr b="1" i="0" sz="3600" u="none" cap="none" strike="noStrike">
              <a:solidFill>
                <a:schemeClr val="lt1"/>
              </a:solidFill>
              <a:latin typeface="Roboto Condensed"/>
              <a:ea typeface="Roboto Condensed"/>
              <a:cs typeface="Roboto Condensed"/>
              <a:sym typeface="Roboto Condensed"/>
            </a:endParaRPr>
          </a:p>
        </p:txBody>
      </p:sp>
      <p:sp>
        <p:nvSpPr>
          <p:cNvPr id="350" name="Google Shape;350;p11"/>
          <p:cNvSpPr txBox="1"/>
          <p:nvPr/>
        </p:nvSpPr>
        <p:spPr>
          <a:xfrm>
            <a:off x="4778412" y="1941285"/>
            <a:ext cx="6338235" cy="3170044"/>
          </a:xfrm>
          <a:prstGeom prst="rect">
            <a:avLst/>
          </a:prstGeom>
          <a:noFill/>
          <a:ln>
            <a:noFill/>
          </a:ln>
        </p:spPr>
        <p:txBody>
          <a:bodyPr anchorCtr="0" anchor="t" bIns="60925" lIns="121900" spcFirstLastPara="1" rIns="121900" wrap="square" tIns="60925">
            <a:spAutoFit/>
          </a:bodyPr>
          <a:lstStyle/>
          <a:p>
            <a:pPr indent="0" lvl="0" marL="0" marR="0" rtl="0" algn="ctr">
              <a:lnSpc>
                <a:spcPct val="110000"/>
              </a:lnSpc>
              <a:spcBef>
                <a:spcPts val="0"/>
              </a:spcBef>
              <a:spcAft>
                <a:spcPts val="0"/>
              </a:spcAft>
              <a:buClr>
                <a:srgbClr val="000000"/>
              </a:buClr>
              <a:buSzPts val="6000"/>
              <a:buFont typeface="Arial"/>
              <a:buNone/>
            </a:pPr>
            <a:r>
              <a:rPr b="1" i="1" lang="en-US" sz="6000" u="none" cap="none" strike="noStrike">
                <a:solidFill>
                  <a:srgbClr val="22170B"/>
                </a:solidFill>
                <a:latin typeface="Palatino Linotype"/>
                <a:ea typeface="Palatino Linotype"/>
                <a:cs typeface="Palatino Linotype"/>
                <a:sym typeface="Palatino Linotype"/>
              </a:rPr>
              <a:t>LỄ XƯỚNG DANH KHOA ĐINH DẬU</a:t>
            </a:r>
            <a:endParaRPr b="1" i="1" sz="6000" u="none" cap="none" strike="noStrike">
              <a:solidFill>
                <a:srgbClr val="22170B"/>
              </a:solidFill>
              <a:latin typeface="Palatino Linotype"/>
              <a:ea typeface="Palatino Linotype"/>
              <a:cs typeface="Palatino Linotype"/>
              <a:sym typeface="Palatino Linotype"/>
            </a:endParaRPr>
          </a:p>
        </p:txBody>
      </p:sp>
      <p:pic>
        <p:nvPicPr>
          <p:cNvPr id="351" name="Google Shape;351;p11"/>
          <p:cNvPicPr preferRelativeResize="0"/>
          <p:nvPr/>
        </p:nvPicPr>
        <p:blipFill rotWithShape="1">
          <a:blip r:embed="rId3">
            <a:alphaModFix/>
          </a:blip>
          <a:srcRect b="0" l="0" r="1695" t="0"/>
          <a:stretch/>
        </p:blipFill>
        <p:spPr>
          <a:xfrm>
            <a:off x="1391434" y="1252333"/>
            <a:ext cx="997772" cy="905613"/>
          </a:xfrm>
          <a:prstGeom prst="rect">
            <a:avLst/>
          </a:prstGeom>
          <a:noFill/>
          <a:ln>
            <a:noFill/>
          </a:ln>
        </p:spPr>
      </p:pic>
      <p:sp>
        <p:nvSpPr>
          <p:cNvPr id="352" name="Google Shape;352;p11"/>
          <p:cNvSpPr/>
          <p:nvPr/>
        </p:nvSpPr>
        <p:spPr>
          <a:xfrm>
            <a:off x="0" y="3385906"/>
            <a:ext cx="6326653" cy="3429000"/>
          </a:xfrm>
          <a:custGeom>
            <a:rect b="b" l="l" r="r" t="t"/>
            <a:pathLst>
              <a:path extrusionOk="0" h="5143500" w="9489980">
                <a:moveTo>
                  <a:pt x="0" y="0"/>
                </a:moveTo>
                <a:lnTo>
                  <a:pt x="9489980" y="0"/>
                </a:lnTo>
                <a:lnTo>
                  <a:pt x="9489980" y="5143500"/>
                </a:lnTo>
                <a:lnTo>
                  <a:pt x="0" y="5143500"/>
                </a:lnTo>
                <a:lnTo>
                  <a:pt x="0" y="0"/>
                </a:lnTo>
                <a:close/>
              </a:path>
            </a:pathLst>
          </a:custGeom>
          <a:blipFill rotWithShape="1">
            <a:blip r:embed="rId4">
              <a:alphaModFix/>
            </a:blip>
            <a:stretch>
              <a:fillRect b="-16848" l="-2313"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12"/>
          <p:cNvSpPr/>
          <p:nvPr/>
        </p:nvSpPr>
        <p:spPr>
          <a:xfrm>
            <a:off x="9120336" y="1484784"/>
            <a:ext cx="1639397" cy="1133212"/>
          </a:xfrm>
          <a:prstGeom prst="ellipse">
            <a:avLst/>
          </a:prstGeom>
          <a:gradFill>
            <a:gsLst>
              <a:gs pos="0">
                <a:srgbClr val="DAB8AC"/>
              </a:gs>
              <a:gs pos="35000">
                <a:srgbClr val="E4CFC6"/>
              </a:gs>
              <a:gs pos="100000">
                <a:srgbClr val="F6EBE8"/>
              </a:gs>
            </a:gsLst>
            <a:lin ang="16200000" scaled="0"/>
          </a:gradFill>
          <a:ln cap="flat" cmpd="sng" w="9525">
            <a:solidFill>
              <a:srgbClr val="7B4C29"/>
            </a:solidFill>
            <a:prstDash val="solid"/>
            <a:round/>
            <a:headEnd len="sm" w="sm" type="none"/>
            <a:tailEnd len="sm" w="sm" type="none"/>
          </a:ln>
          <a:effectLst>
            <a:outerShdw blurRad="40000" rotWithShape="0" dir="5400000" dist="20000">
              <a:srgbClr val="000000">
                <a:alpha val="36862"/>
              </a:srgbClr>
            </a:outerShdw>
          </a:effectLst>
        </p:spPr>
        <p:txBody>
          <a:bodyPr anchorCtr="0" anchor="ctr" bIns="60925" lIns="121900" spcFirstLastPara="1" rIns="121900" wrap="square" tIns="60925">
            <a:noAutofit/>
          </a:bodyPr>
          <a:lstStyle/>
          <a:p>
            <a:pPr indent="0" lvl="0" marL="0" marR="0" rtl="0" algn="ctr">
              <a:lnSpc>
                <a:spcPct val="115000"/>
              </a:lnSpc>
              <a:spcBef>
                <a:spcPts val="0"/>
              </a:spcBef>
              <a:spcAft>
                <a:spcPts val="0"/>
              </a:spcAft>
              <a:buClr>
                <a:srgbClr val="000000"/>
              </a:buClr>
              <a:buSzPts val="2400"/>
              <a:buFont typeface="Arial"/>
              <a:buNone/>
            </a:pPr>
            <a:r>
              <a:rPr b="0" i="1" lang="en-US" sz="2400" u="none" cap="none" strike="noStrike">
                <a:solidFill>
                  <a:srgbClr val="22170B"/>
                </a:solidFill>
                <a:latin typeface="Cambria"/>
                <a:ea typeface="Cambria"/>
                <a:cs typeface="Cambria"/>
                <a:sym typeface="Cambria"/>
              </a:rPr>
              <a:t>2 phút</a:t>
            </a:r>
            <a:endParaRPr b="0" i="0" sz="1400" u="none" cap="none" strike="noStrike">
              <a:solidFill>
                <a:srgbClr val="000000"/>
              </a:solidFill>
              <a:latin typeface="Arial"/>
              <a:ea typeface="Arial"/>
              <a:cs typeface="Arial"/>
              <a:sym typeface="Arial"/>
            </a:endParaRPr>
          </a:p>
        </p:txBody>
      </p:sp>
      <p:sp>
        <p:nvSpPr>
          <p:cNvPr id="358" name="Google Shape;358;p12"/>
          <p:cNvSpPr/>
          <p:nvPr/>
        </p:nvSpPr>
        <p:spPr>
          <a:xfrm>
            <a:off x="1608094" y="1773119"/>
            <a:ext cx="6895981" cy="3303311"/>
          </a:xfrm>
          <a:prstGeom prst="wave">
            <a:avLst>
              <a:gd fmla="val 5496" name="adj1"/>
              <a:gd fmla="val 1687" name="adj2"/>
            </a:avLst>
          </a:prstGeom>
          <a:gradFill>
            <a:gsLst>
              <a:gs pos="0">
                <a:srgbClr val="D2DEC6"/>
              </a:gs>
              <a:gs pos="35000">
                <a:srgbClr val="E0E6D7"/>
              </a:gs>
              <a:gs pos="100000">
                <a:srgbClr val="F3F6EF"/>
              </a:gs>
            </a:gsLst>
            <a:lin ang="16200000" scaled="0"/>
          </a:gradFill>
          <a:ln cap="flat" cmpd="sng" w="9525">
            <a:solidFill>
              <a:srgbClr val="909C8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Roboto Condensed"/>
                <a:ea typeface="Roboto Condensed"/>
                <a:cs typeface="Roboto Condensed"/>
                <a:sym typeface="Roboto Condensed"/>
              </a:rPr>
              <a:t>Chia sẻ:</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400"/>
              </a:spcBef>
              <a:spcAft>
                <a:spcPts val="0"/>
              </a:spcAft>
              <a:buClr>
                <a:srgbClr val="000000"/>
              </a:buClr>
              <a:buSzPts val="3200"/>
              <a:buFont typeface="Arial"/>
              <a:buNone/>
            </a:pPr>
            <a:r>
              <a:rPr b="0" i="0" lang="en-US" sz="3200" u="none" cap="none" strike="noStrike">
                <a:solidFill>
                  <a:srgbClr val="000000"/>
                </a:solidFill>
                <a:latin typeface="Roboto Condensed"/>
                <a:ea typeface="Roboto Condensed"/>
                <a:cs typeface="Roboto Condensed"/>
                <a:sym typeface="Roboto Condensed"/>
              </a:rPr>
              <a:t>- 1 thông tin về tác giả</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400"/>
              </a:spcBef>
              <a:spcAft>
                <a:spcPts val="0"/>
              </a:spcAft>
              <a:buClr>
                <a:srgbClr val="000000"/>
              </a:buClr>
              <a:buSzPts val="3200"/>
              <a:buFont typeface="Arial"/>
              <a:buNone/>
            </a:pPr>
            <a:r>
              <a:rPr b="0" i="0" lang="en-US" sz="3200" u="none" cap="none" strike="noStrike">
                <a:solidFill>
                  <a:srgbClr val="000000"/>
                </a:solidFill>
                <a:latin typeface="Roboto Condensed"/>
                <a:ea typeface="Roboto Condensed"/>
                <a:cs typeface="Roboto Condensed"/>
                <a:sym typeface="Roboto Condensed"/>
              </a:rPr>
              <a:t>- 1 thông tin về tác phẩm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400"/>
              </a:spcBef>
              <a:spcAft>
                <a:spcPts val="0"/>
              </a:spcAft>
              <a:buClr>
                <a:srgbClr val="000000"/>
              </a:buClr>
              <a:buSzPts val="3200"/>
              <a:buFont typeface="Arial"/>
              <a:buNone/>
            </a:pPr>
            <a:r>
              <a:rPr b="0" i="0" lang="en-US" sz="3200" u="none" cap="none" strike="noStrike">
                <a:solidFill>
                  <a:srgbClr val="000000"/>
                </a:solidFill>
                <a:latin typeface="Roboto Condensed"/>
                <a:ea typeface="Roboto Condensed"/>
                <a:cs typeface="Roboto Condensed"/>
                <a:sym typeface="Roboto Condensed"/>
              </a:rPr>
              <a:t>→  Lí giải sự lựa chọn thông tin.</a:t>
            </a:r>
            <a:endParaRPr b="0" i="0" sz="1400" u="none" cap="none" strike="noStrike">
              <a:solidFill>
                <a:srgbClr val="000000"/>
              </a:solidFill>
              <a:latin typeface="Arial"/>
              <a:ea typeface="Arial"/>
              <a:cs typeface="Arial"/>
              <a:sym typeface="Arial"/>
            </a:endParaRPr>
          </a:p>
        </p:txBody>
      </p:sp>
      <p:pic>
        <p:nvPicPr>
          <p:cNvPr descr="3.png" id="359" name="Google Shape;359;p12"/>
          <p:cNvPicPr preferRelativeResize="0"/>
          <p:nvPr/>
        </p:nvPicPr>
        <p:blipFill rotWithShape="1">
          <a:blip r:embed="rId3">
            <a:alphaModFix/>
          </a:blip>
          <a:srcRect b="35001" l="14062" r="75000" t="46249"/>
          <a:stretch/>
        </p:blipFill>
        <p:spPr>
          <a:xfrm>
            <a:off x="1166681" y="1476107"/>
            <a:ext cx="1200150" cy="1285876"/>
          </a:xfrm>
          <a:prstGeom prst="rect">
            <a:avLst/>
          </a:prstGeom>
          <a:noFill/>
          <a:ln>
            <a:noFill/>
          </a:ln>
        </p:spPr>
      </p:pic>
      <p:pic>
        <p:nvPicPr>
          <p:cNvPr descr="4+.png" id="360" name="Google Shape;360;p12"/>
          <p:cNvPicPr preferRelativeResize="0"/>
          <p:nvPr/>
        </p:nvPicPr>
        <p:blipFill rotWithShape="1">
          <a:blip r:embed="rId4">
            <a:alphaModFix/>
          </a:blip>
          <a:srcRect b="32500" l="58594" r="30467" t="50000"/>
          <a:stretch/>
        </p:blipFill>
        <p:spPr>
          <a:xfrm>
            <a:off x="7711493" y="2252423"/>
            <a:ext cx="1200150" cy="1200150"/>
          </a:xfrm>
          <a:prstGeom prst="rect">
            <a:avLst/>
          </a:prstGeom>
          <a:noFill/>
          <a:ln>
            <a:noFill/>
          </a:ln>
        </p:spPr>
      </p:pic>
      <p:sp>
        <p:nvSpPr>
          <p:cNvPr id="361" name="Google Shape;361;p12"/>
          <p:cNvSpPr/>
          <p:nvPr/>
        </p:nvSpPr>
        <p:spPr>
          <a:xfrm>
            <a:off x="2471590" y="4589789"/>
            <a:ext cx="8519119" cy="2345783"/>
          </a:xfrm>
          <a:custGeom>
            <a:rect b="b" l="l" r="r" t="t"/>
            <a:pathLst>
              <a:path extrusionOk="0" h="5741883" w="20852642">
                <a:moveTo>
                  <a:pt x="0" y="0"/>
                </a:moveTo>
                <a:lnTo>
                  <a:pt x="20852642" y="0"/>
                </a:lnTo>
                <a:lnTo>
                  <a:pt x="20852642" y="5741883"/>
                </a:lnTo>
                <a:lnTo>
                  <a:pt x="0" y="5741883"/>
                </a:lnTo>
                <a:lnTo>
                  <a:pt x="0" y="0"/>
                </a:lnTo>
                <a:close/>
              </a:path>
            </a:pathLst>
          </a:custGeom>
          <a:blipFill rotWithShape="1">
            <a:blip r:embed="rId5">
              <a:alphaModFix/>
            </a:blip>
            <a:stretch>
              <a:fillRect b="-10189" l="-4175" r="0" t="0"/>
            </a:stretch>
          </a:blipFill>
          <a:ln>
            <a:noFill/>
          </a:ln>
        </p:spPr>
      </p:sp>
      <p:sp>
        <p:nvSpPr>
          <p:cNvPr id="362" name="Google Shape;362;p12"/>
          <p:cNvSpPr txBox="1"/>
          <p:nvPr/>
        </p:nvSpPr>
        <p:spPr>
          <a:xfrm>
            <a:off x="1070220" y="671747"/>
            <a:ext cx="7830648" cy="892498"/>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5000"/>
              <a:buFont typeface="Arial"/>
              <a:buNone/>
            </a:pPr>
            <a:r>
              <a:rPr b="1" i="1" lang="en-US" sz="5000" u="none" cap="none" strike="noStrike">
                <a:solidFill>
                  <a:srgbClr val="4A533D"/>
                </a:solidFill>
                <a:latin typeface="Cambria"/>
                <a:ea typeface="Cambria"/>
                <a:cs typeface="Cambria"/>
                <a:sym typeface="Cambria"/>
              </a:rPr>
              <a:t>I. KHÁM PHÁ VĂN BẢN</a:t>
            </a:r>
            <a:endParaRPr b="1" i="1" sz="5000" u="none" cap="none" strike="noStrike">
              <a:solidFill>
                <a:srgbClr val="4A533D"/>
              </a:solidFill>
              <a:latin typeface="Cambria"/>
              <a:ea typeface="Cambria"/>
              <a:cs typeface="Cambria"/>
              <a:sym typeface="Cambria"/>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500"/>
                                        <p:tgtEl>
                                          <p:spTgt spid="3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500"/>
                                        <p:tgtEl>
                                          <p:spTgt spid="3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500"/>
                                        <p:tgtEl>
                                          <p:spTgt spid="3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13"/>
          <p:cNvSpPr txBox="1"/>
          <p:nvPr/>
        </p:nvSpPr>
        <p:spPr>
          <a:xfrm>
            <a:off x="2279576" y="404664"/>
            <a:ext cx="4448097" cy="689365"/>
          </a:xfrm>
          <a:prstGeom prst="rect">
            <a:avLst/>
          </a:prstGeom>
          <a:noFill/>
          <a:ln>
            <a:noFill/>
          </a:ln>
        </p:spPr>
        <p:txBody>
          <a:bodyPr anchorCtr="0" anchor="t" bIns="60925" lIns="121900" spcFirstLastPara="1" rIns="121900" wrap="square" tIns="60925">
            <a:spAutoFit/>
          </a:bodyPr>
          <a:lstStyle/>
          <a:p>
            <a:pPr indent="0" lvl="0" marL="0" marR="0" rtl="0" algn="just">
              <a:lnSpc>
                <a:spcPct val="115000"/>
              </a:lnSpc>
              <a:spcBef>
                <a:spcPts val="0"/>
              </a:spcBef>
              <a:spcAft>
                <a:spcPts val="0"/>
              </a:spcAft>
              <a:buClr>
                <a:srgbClr val="000000"/>
              </a:buClr>
              <a:buSzPts val="3200"/>
              <a:buFont typeface="Arial"/>
              <a:buNone/>
            </a:pPr>
            <a:r>
              <a:rPr b="1" i="0" lang="en-US" sz="3200" u="none" cap="none" strike="noStrike">
                <a:solidFill>
                  <a:srgbClr val="22170B"/>
                </a:solidFill>
                <a:latin typeface="Cambria"/>
                <a:ea typeface="Cambria"/>
                <a:cs typeface="Cambria"/>
                <a:sym typeface="Cambria"/>
              </a:rPr>
              <a:t>1. Tác giả - tác phẩm</a:t>
            </a:r>
            <a:endParaRPr b="1" i="0" sz="3200" u="none" cap="none" strike="noStrike">
              <a:solidFill>
                <a:srgbClr val="22170B"/>
              </a:solidFill>
              <a:latin typeface="Cambria"/>
              <a:ea typeface="Cambria"/>
              <a:cs typeface="Cambria"/>
              <a:sym typeface="Cambria"/>
            </a:endParaRPr>
          </a:p>
        </p:txBody>
      </p:sp>
      <p:sp>
        <p:nvSpPr>
          <p:cNvPr id="368" name="Google Shape;368;p13"/>
          <p:cNvSpPr txBox="1"/>
          <p:nvPr/>
        </p:nvSpPr>
        <p:spPr>
          <a:xfrm>
            <a:off x="8162799" y="3828746"/>
            <a:ext cx="3326739" cy="689365"/>
          </a:xfrm>
          <a:prstGeom prst="rect">
            <a:avLst/>
          </a:prstGeom>
          <a:noFill/>
          <a:ln>
            <a:noFill/>
          </a:ln>
        </p:spPr>
        <p:txBody>
          <a:bodyPr anchorCtr="0" anchor="t" bIns="60925" lIns="121900" spcFirstLastPara="1" rIns="121900" wrap="square" tIns="60925">
            <a:spAutoFit/>
          </a:bodyPr>
          <a:lstStyle/>
          <a:p>
            <a:pPr indent="0" lvl="0" marL="0" marR="0" rtl="0" algn="just">
              <a:lnSpc>
                <a:spcPct val="115000"/>
              </a:lnSpc>
              <a:spcBef>
                <a:spcPts val="0"/>
              </a:spcBef>
              <a:spcAft>
                <a:spcPts val="0"/>
              </a:spcAft>
              <a:buClr>
                <a:srgbClr val="000000"/>
              </a:buClr>
              <a:buSzPts val="3200"/>
              <a:buFont typeface="Arial"/>
              <a:buNone/>
            </a:pPr>
            <a:r>
              <a:rPr b="1" i="0" lang="en-US" sz="3200" u="none" cap="none" strike="noStrike">
                <a:solidFill>
                  <a:srgbClr val="22170B"/>
                </a:solidFill>
                <a:latin typeface="Cambria"/>
                <a:ea typeface="Cambria"/>
                <a:cs typeface="Cambria"/>
                <a:sym typeface="Cambria"/>
              </a:rPr>
              <a:t>Trần Tế Xương</a:t>
            </a:r>
            <a:endParaRPr b="1" i="0" sz="3200" u="none" cap="none" strike="noStrike">
              <a:solidFill>
                <a:srgbClr val="22170B"/>
              </a:solidFill>
              <a:latin typeface="Cambria"/>
              <a:ea typeface="Cambria"/>
              <a:cs typeface="Cambria"/>
              <a:sym typeface="Cambria"/>
            </a:endParaRPr>
          </a:p>
        </p:txBody>
      </p:sp>
      <p:pic>
        <p:nvPicPr>
          <p:cNvPr id="369" name="Google Shape;369;p13"/>
          <p:cNvPicPr preferRelativeResize="0"/>
          <p:nvPr/>
        </p:nvPicPr>
        <p:blipFill rotWithShape="1">
          <a:blip r:embed="rId3">
            <a:alphaModFix/>
          </a:blip>
          <a:srcRect b="0" l="17689" r="17689" t="0"/>
          <a:stretch/>
        </p:blipFill>
        <p:spPr>
          <a:xfrm>
            <a:off x="8197134" y="829319"/>
            <a:ext cx="2579386" cy="2661022"/>
          </a:xfrm>
          <a:prstGeom prst="ellipse">
            <a:avLst/>
          </a:prstGeom>
          <a:noFill/>
          <a:ln cap="flat" cmpd="sng" w="57150">
            <a:solidFill>
              <a:schemeClr val="dk1"/>
            </a:solidFill>
            <a:prstDash val="solid"/>
            <a:round/>
            <a:headEnd len="sm" w="sm" type="none"/>
            <a:tailEnd len="sm" w="sm" type="none"/>
          </a:ln>
        </p:spPr>
      </p:pic>
      <p:sp>
        <p:nvSpPr>
          <p:cNvPr id="370" name="Google Shape;370;p13"/>
          <p:cNvSpPr/>
          <p:nvPr/>
        </p:nvSpPr>
        <p:spPr>
          <a:xfrm rot="1030078">
            <a:off x="8279643" y="4083807"/>
            <a:ext cx="2414368" cy="923496"/>
          </a:xfrm>
          <a:custGeom>
            <a:rect b="b" l="l" r="r" t="t"/>
            <a:pathLst>
              <a:path extrusionOk="0" h="1385243" w="3621551">
                <a:moveTo>
                  <a:pt x="0" y="0"/>
                </a:moveTo>
                <a:lnTo>
                  <a:pt x="3621550" y="0"/>
                </a:lnTo>
                <a:lnTo>
                  <a:pt x="3621550" y="1385243"/>
                </a:lnTo>
                <a:lnTo>
                  <a:pt x="0" y="1385243"/>
                </a:lnTo>
                <a:lnTo>
                  <a:pt x="0" y="0"/>
                </a:lnTo>
                <a:close/>
              </a:path>
            </a:pathLst>
          </a:custGeom>
          <a:blipFill rotWithShape="1">
            <a:blip r:embed="rId4">
              <a:alphaModFix/>
            </a:blip>
            <a:stretch>
              <a:fillRect b="0" l="0" r="0" t="0"/>
            </a:stretch>
          </a:blipFill>
          <a:ln>
            <a:noFill/>
          </a:ln>
        </p:spPr>
      </p:sp>
      <p:grpSp>
        <p:nvGrpSpPr>
          <p:cNvPr id="371" name="Google Shape;371;p13"/>
          <p:cNvGrpSpPr/>
          <p:nvPr/>
        </p:nvGrpSpPr>
        <p:grpSpPr>
          <a:xfrm>
            <a:off x="-6022849" y="-161376"/>
            <a:ext cx="13667228" cy="7709850"/>
            <a:chOff x="-6475053" y="-990695"/>
            <a:chExt cx="13667228" cy="7709850"/>
          </a:xfrm>
        </p:grpSpPr>
        <p:sp>
          <p:nvSpPr>
            <p:cNvPr id="372" name="Google Shape;372;p13"/>
            <p:cNvSpPr/>
            <p:nvPr/>
          </p:nvSpPr>
          <p:spPr>
            <a:xfrm>
              <a:off x="-6475053" y="-990695"/>
              <a:ext cx="7709850" cy="7709850"/>
            </a:xfrm>
            <a:prstGeom prst="blockArc">
              <a:avLst>
                <a:gd fmla="val 18900000" name="adj1"/>
                <a:gd fmla="val 2700000" name="adj2"/>
                <a:gd fmla="val 280" name="adj3"/>
              </a:avLst>
            </a:prstGeom>
            <a:noFill/>
            <a:ln cap="flat" cmpd="sng" w="254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13"/>
            <p:cNvSpPr/>
            <p:nvPr/>
          </p:nvSpPr>
          <p:spPr>
            <a:xfrm>
              <a:off x="795110" y="431106"/>
              <a:ext cx="6397065" cy="1429170"/>
            </a:xfrm>
            <a:prstGeom prst="rect">
              <a:avLst/>
            </a:prstGeom>
            <a:solidFill>
              <a:srgbClr val="9B835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13"/>
            <p:cNvSpPr txBox="1"/>
            <p:nvPr/>
          </p:nvSpPr>
          <p:spPr>
            <a:xfrm>
              <a:off x="795110" y="431106"/>
              <a:ext cx="6397065" cy="1429170"/>
            </a:xfrm>
            <a:prstGeom prst="rect">
              <a:avLst/>
            </a:prstGeom>
            <a:noFill/>
            <a:ln>
              <a:noFill/>
            </a:ln>
          </p:spPr>
          <p:txBody>
            <a:bodyPr anchorCtr="0" anchor="ctr" bIns="68575" lIns="909375" spcFirstLastPara="1" rIns="68575" wrap="square" tIns="68575">
              <a:noAutofit/>
            </a:bodyPr>
            <a:lstStyle/>
            <a:p>
              <a:pPr indent="0" lvl="0" marL="0" marR="0" rtl="0" algn="l">
                <a:lnSpc>
                  <a:spcPct val="90000"/>
                </a:lnSpc>
                <a:spcBef>
                  <a:spcPts val="0"/>
                </a:spcBef>
                <a:spcAft>
                  <a:spcPts val="0"/>
                </a:spcAft>
                <a:buClr>
                  <a:schemeClr val="lt1"/>
                </a:buClr>
                <a:buSzPts val="2700"/>
                <a:buFont typeface="Roboto Condensed"/>
                <a:buNone/>
              </a:pPr>
              <a:r>
                <a:rPr b="0" i="0" lang="en-US" sz="2700" u="none" cap="none" strike="noStrike">
                  <a:solidFill>
                    <a:schemeClr val="lt1"/>
                  </a:solidFill>
                  <a:latin typeface="Roboto Condensed"/>
                  <a:ea typeface="Roboto Condensed"/>
                  <a:cs typeface="Roboto Condensed"/>
                  <a:sym typeface="Roboto Condensed"/>
                </a:rPr>
                <a:t>Quê: làng Vị Xuyên - huyện Mĩ Lộc - tỉnh Nam Định (nay thuộc phường Vị Hoàng, thành phố Nam Định).</a:t>
              </a:r>
              <a:endParaRPr b="0" i="0" sz="2700" u="none" cap="none" strike="noStrike">
                <a:solidFill>
                  <a:schemeClr val="lt1"/>
                </a:solidFill>
                <a:latin typeface="Roboto Condensed"/>
                <a:ea typeface="Roboto Condensed"/>
                <a:cs typeface="Roboto Condensed"/>
                <a:sym typeface="Roboto Condensed"/>
              </a:endParaRPr>
            </a:p>
          </p:txBody>
        </p:sp>
        <p:sp>
          <p:nvSpPr>
            <p:cNvPr id="375" name="Google Shape;375;p13"/>
            <p:cNvSpPr/>
            <p:nvPr/>
          </p:nvSpPr>
          <p:spPr>
            <a:xfrm>
              <a:off x="79052" y="429634"/>
              <a:ext cx="1432115" cy="1432115"/>
            </a:xfrm>
            <a:prstGeom prst="ellipse">
              <a:avLst/>
            </a:prstGeom>
            <a:solidFill>
              <a:schemeClr val="lt1"/>
            </a:solidFill>
            <a:ln cap="flat" cmpd="sng" w="25400">
              <a:solidFill>
                <a:srgbClr val="9B835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13"/>
            <p:cNvSpPr/>
            <p:nvPr/>
          </p:nvSpPr>
          <p:spPr>
            <a:xfrm>
              <a:off x="1211569" y="2199109"/>
              <a:ext cx="5980605" cy="1145692"/>
            </a:xfrm>
            <a:prstGeom prst="rect">
              <a:avLst/>
            </a:prstGeom>
            <a:solidFill>
              <a:srgbClr val="B1A066"/>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13"/>
            <p:cNvSpPr txBox="1"/>
            <p:nvPr/>
          </p:nvSpPr>
          <p:spPr>
            <a:xfrm>
              <a:off x="1211569" y="2199109"/>
              <a:ext cx="5980605" cy="1145692"/>
            </a:xfrm>
            <a:prstGeom prst="rect">
              <a:avLst/>
            </a:prstGeom>
            <a:noFill/>
            <a:ln>
              <a:noFill/>
            </a:ln>
          </p:spPr>
          <p:txBody>
            <a:bodyPr anchorCtr="0" anchor="ctr" bIns="68575" lIns="909375" spcFirstLastPara="1" rIns="68575" wrap="square" tIns="68575">
              <a:noAutofit/>
            </a:bodyPr>
            <a:lstStyle/>
            <a:p>
              <a:pPr indent="0" lvl="0" marL="0" marR="0" rtl="0" algn="l">
                <a:lnSpc>
                  <a:spcPct val="90000"/>
                </a:lnSpc>
                <a:spcBef>
                  <a:spcPts val="0"/>
                </a:spcBef>
                <a:spcAft>
                  <a:spcPts val="0"/>
                </a:spcAft>
                <a:buClr>
                  <a:schemeClr val="lt1"/>
                </a:buClr>
                <a:buSzPts val="2700"/>
                <a:buFont typeface="Roboto Condensed"/>
                <a:buNone/>
              </a:pPr>
              <a:r>
                <a:rPr b="0" i="0" lang="en-US" sz="2700" u="none" cap="none" strike="noStrike">
                  <a:solidFill>
                    <a:schemeClr val="lt1"/>
                  </a:solidFill>
                  <a:latin typeface="Roboto Condensed"/>
                  <a:ea typeface="Roboto Condensed"/>
                  <a:cs typeface="Roboto Condensed"/>
                  <a:sym typeface="Roboto Condensed"/>
                </a:rPr>
                <a:t>Cuộc đời ngắn ngủi, nhiều gian truân.</a:t>
              </a:r>
              <a:endParaRPr b="0" i="0" sz="2700" u="none" cap="none" strike="noStrike">
                <a:solidFill>
                  <a:schemeClr val="lt1"/>
                </a:solidFill>
                <a:latin typeface="Roboto Condensed"/>
                <a:ea typeface="Roboto Condensed"/>
                <a:cs typeface="Roboto Condensed"/>
                <a:sym typeface="Roboto Condensed"/>
              </a:endParaRPr>
            </a:p>
          </p:txBody>
        </p:sp>
        <p:sp>
          <p:nvSpPr>
            <p:cNvPr id="378" name="Google Shape;378;p13"/>
            <p:cNvSpPr/>
            <p:nvPr/>
          </p:nvSpPr>
          <p:spPr>
            <a:xfrm>
              <a:off x="495511" y="2055901"/>
              <a:ext cx="1432115" cy="1432115"/>
            </a:xfrm>
            <a:prstGeom prst="ellipse">
              <a:avLst/>
            </a:prstGeom>
            <a:solidFill>
              <a:schemeClr val="lt1"/>
            </a:solidFill>
            <a:ln cap="flat" cmpd="sng" w="25400">
              <a:solidFill>
                <a:srgbClr val="B1A0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13"/>
            <p:cNvSpPr/>
            <p:nvPr/>
          </p:nvSpPr>
          <p:spPr>
            <a:xfrm>
              <a:off x="795110" y="3747816"/>
              <a:ext cx="6397065" cy="1669903"/>
            </a:xfrm>
            <a:prstGeom prst="rect">
              <a:avLst/>
            </a:prstGeom>
            <a:solidFill>
              <a:srgbClr val="C2BA7D"/>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13"/>
            <p:cNvSpPr txBox="1"/>
            <p:nvPr/>
          </p:nvSpPr>
          <p:spPr>
            <a:xfrm>
              <a:off x="795110" y="3747816"/>
              <a:ext cx="6397065" cy="1669903"/>
            </a:xfrm>
            <a:prstGeom prst="rect">
              <a:avLst/>
            </a:prstGeom>
            <a:noFill/>
            <a:ln>
              <a:noFill/>
            </a:ln>
          </p:spPr>
          <p:txBody>
            <a:bodyPr anchorCtr="0" anchor="ctr" bIns="68575" lIns="909375" spcFirstLastPara="1" rIns="68575" wrap="square" tIns="68575">
              <a:noAutofit/>
            </a:bodyPr>
            <a:lstStyle/>
            <a:p>
              <a:pPr indent="0" lvl="0" marL="0" marR="0" rtl="0" algn="l">
                <a:lnSpc>
                  <a:spcPct val="90000"/>
                </a:lnSpc>
                <a:spcBef>
                  <a:spcPts val="0"/>
                </a:spcBef>
                <a:spcAft>
                  <a:spcPts val="0"/>
                </a:spcAft>
                <a:buClr>
                  <a:schemeClr val="dk1"/>
                </a:buClr>
                <a:buSzPts val="2700"/>
                <a:buFont typeface="Roboto Condensed"/>
                <a:buNone/>
              </a:pPr>
              <a:r>
                <a:rPr b="0" i="0" lang="en-US" sz="2700" u="none" cap="none" strike="noStrike">
                  <a:solidFill>
                    <a:schemeClr val="dk1"/>
                  </a:solidFill>
                  <a:latin typeface="Roboto Condensed"/>
                  <a:ea typeface="Roboto Condensed"/>
                  <a:cs typeface="Roboto Condensed"/>
                  <a:sym typeface="Roboto Condensed"/>
                </a:rPr>
                <a:t>Thơ của ông đậm </a:t>
              </a:r>
              <a:r>
                <a:rPr b="0" i="0" lang="en-US" sz="2700" u="none" cap="none" strike="noStrike">
                  <a:solidFill>
                    <a:schemeClr val="dk1"/>
                  </a:solidFill>
                  <a:highlight>
                    <a:srgbClr val="FFFF00"/>
                  </a:highlight>
                  <a:latin typeface="Roboto Condensed"/>
                  <a:ea typeface="Roboto Condensed"/>
                  <a:cs typeface="Roboto Condensed"/>
                  <a:sym typeface="Roboto Condensed"/>
                </a:rPr>
                <a:t>chất trữ tình và trào phúng</a:t>
              </a:r>
              <a:r>
                <a:rPr b="0" i="0" lang="en-US" sz="2700" u="none" cap="none" strike="noStrike">
                  <a:solidFill>
                    <a:schemeClr val="dk1"/>
                  </a:solidFill>
                  <a:latin typeface="Roboto Condensed"/>
                  <a:ea typeface="Roboto Condensed"/>
                  <a:cs typeface="Roboto Condensed"/>
                  <a:sym typeface="Roboto Condensed"/>
                </a:rPr>
                <a:t>. Một số tác phẩm như: Vịnh khoa thi Hương, Giễu người thi đỗ, Phường nhơ, Thương vợ, ...</a:t>
              </a:r>
              <a:endParaRPr b="0" i="0" sz="2700" u="none" cap="none" strike="noStrike">
                <a:solidFill>
                  <a:schemeClr val="dk1"/>
                </a:solidFill>
                <a:latin typeface="Roboto Condensed"/>
                <a:ea typeface="Roboto Condensed"/>
                <a:cs typeface="Roboto Condensed"/>
                <a:sym typeface="Roboto Condensed"/>
              </a:endParaRPr>
            </a:p>
          </p:txBody>
        </p:sp>
        <p:sp>
          <p:nvSpPr>
            <p:cNvPr id="381" name="Google Shape;381;p13"/>
            <p:cNvSpPr/>
            <p:nvPr/>
          </p:nvSpPr>
          <p:spPr>
            <a:xfrm>
              <a:off x="79052" y="3866710"/>
              <a:ext cx="1432115" cy="1432115"/>
            </a:xfrm>
            <a:prstGeom prst="ellipse">
              <a:avLst/>
            </a:prstGeom>
            <a:solidFill>
              <a:schemeClr val="lt1"/>
            </a:solidFill>
            <a:ln cap="flat" cmpd="sng" w="25400">
              <a:solidFill>
                <a:srgbClr val="C2BA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82" name="Google Shape;382;p13"/>
          <p:cNvSpPr txBox="1"/>
          <p:nvPr/>
        </p:nvSpPr>
        <p:spPr>
          <a:xfrm>
            <a:off x="7823457" y="4887266"/>
            <a:ext cx="3326739" cy="86826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500"/>
              <a:buFont typeface="Arial"/>
              <a:buNone/>
            </a:pPr>
            <a:r>
              <a:rPr b="0" i="0" lang="en-US" sz="2500" u="none" cap="none" strike="noStrike">
                <a:solidFill>
                  <a:schemeClr val="dk1"/>
                </a:solidFill>
                <a:latin typeface="Roboto Condensed"/>
                <a:ea typeface="Roboto Condensed"/>
                <a:cs typeface="Roboto Condensed"/>
                <a:sym typeface="Roboto Condensed"/>
              </a:rPr>
              <a:t>(1870 - 1907)</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500"/>
              <a:buFont typeface="Arial"/>
              <a:buNone/>
            </a:pPr>
            <a:r>
              <a:rPr b="0" i="0" lang="en-US" sz="2500" u="none" cap="none" strike="noStrike">
                <a:solidFill>
                  <a:schemeClr val="dk1"/>
                </a:solidFill>
                <a:latin typeface="Roboto Condensed"/>
                <a:ea typeface="Roboto Condensed"/>
                <a:cs typeface="Roboto Condensed"/>
                <a:sym typeface="Roboto Condensed"/>
              </a:rPr>
              <a:t>thường gọi là Tú Xương</a:t>
            </a:r>
            <a:endParaRPr b="0" i="0" sz="2500" u="none" cap="none" strike="noStrike">
              <a:solidFill>
                <a:schemeClr val="dk1"/>
              </a:solidFill>
              <a:latin typeface="Roboto Condensed"/>
              <a:ea typeface="Roboto Condensed"/>
              <a:cs typeface="Roboto Condensed"/>
              <a:sym typeface="Roboto Condensed"/>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500"/>
                                        <p:tgtEl>
                                          <p:spTgt spid="3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500"/>
                                        <p:tgtEl>
                                          <p:spTgt spid="368"/>
                                        </p:tgtEl>
                                      </p:cBhvr>
                                    </p:animEffect>
                                  </p:childTnLst>
                                </p:cTn>
                              </p:par>
                              <p:par>
                                <p:cTn fill="hold" nodeType="with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500"/>
                                        <p:tgtEl>
                                          <p:spTgt spid="369"/>
                                        </p:tgtEl>
                                      </p:cBhvr>
                                    </p:animEffect>
                                  </p:childTnLst>
                                </p:cTn>
                              </p:par>
                              <p:par>
                                <p:cTn fill="hold" nodeType="with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500"/>
                                        <p:tgtEl>
                                          <p:spTgt spid="3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500"/>
                                        <p:tgtEl>
                                          <p:spTgt spid="3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grpSp>
        <p:nvGrpSpPr>
          <p:cNvPr id="387" name="Google Shape;387;p14"/>
          <p:cNvGrpSpPr/>
          <p:nvPr/>
        </p:nvGrpSpPr>
        <p:grpSpPr>
          <a:xfrm>
            <a:off x="335360" y="3828986"/>
            <a:ext cx="11542765" cy="2798161"/>
            <a:chOff x="0" y="386925"/>
            <a:chExt cx="24277736" cy="5885332"/>
          </a:xfrm>
        </p:grpSpPr>
        <p:sp>
          <p:nvSpPr>
            <p:cNvPr id="388" name="Google Shape;388;p14"/>
            <p:cNvSpPr/>
            <p:nvPr/>
          </p:nvSpPr>
          <p:spPr>
            <a:xfrm flipH="1">
              <a:off x="12601056" y="386925"/>
              <a:ext cx="11676680" cy="5885332"/>
            </a:xfrm>
            <a:custGeom>
              <a:rect b="b" l="l" r="r" t="t"/>
              <a:pathLst>
                <a:path extrusionOk="0" h="6551413" w="11676680">
                  <a:moveTo>
                    <a:pt x="11676680" y="0"/>
                  </a:moveTo>
                  <a:lnTo>
                    <a:pt x="0" y="0"/>
                  </a:lnTo>
                  <a:lnTo>
                    <a:pt x="0" y="6551413"/>
                  </a:lnTo>
                  <a:lnTo>
                    <a:pt x="11676680" y="6551413"/>
                  </a:lnTo>
                  <a:lnTo>
                    <a:pt x="11676680" y="0"/>
                  </a:lnTo>
                  <a:close/>
                </a:path>
              </a:pathLst>
            </a:custGeom>
            <a:blipFill rotWithShape="1">
              <a:blip r:embed="rId3">
                <a:alphaModFix/>
              </a:blip>
              <a:stretch>
                <a:fillRect b="-28540" l="-2550" r="0" t="-11314"/>
              </a:stretch>
            </a:blipFill>
            <a:ln>
              <a:noFill/>
            </a:ln>
          </p:spPr>
        </p:sp>
        <p:sp>
          <p:nvSpPr>
            <p:cNvPr id="389" name="Google Shape;389;p14"/>
            <p:cNvSpPr/>
            <p:nvPr/>
          </p:nvSpPr>
          <p:spPr>
            <a:xfrm>
              <a:off x="0" y="1865446"/>
              <a:ext cx="20852642" cy="4337688"/>
            </a:xfrm>
            <a:custGeom>
              <a:rect b="b" l="l" r="r" t="t"/>
              <a:pathLst>
                <a:path extrusionOk="0" h="5741883" w="20852642">
                  <a:moveTo>
                    <a:pt x="0" y="0"/>
                  </a:moveTo>
                  <a:lnTo>
                    <a:pt x="20852642" y="0"/>
                  </a:lnTo>
                  <a:lnTo>
                    <a:pt x="20852642" y="5741883"/>
                  </a:lnTo>
                  <a:lnTo>
                    <a:pt x="0" y="5741883"/>
                  </a:lnTo>
                  <a:lnTo>
                    <a:pt x="0" y="0"/>
                  </a:lnTo>
                  <a:close/>
                </a:path>
              </a:pathLst>
            </a:custGeom>
            <a:blipFill rotWithShape="1">
              <a:blip r:embed="rId4">
                <a:alphaModFix/>
              </a:blip>
              <a:stretch>
                <a:fillRect b="-45857" l="-4175" r="0" t="0"/>
              </a:stretch>
            </a:blipFill>
            <a:ln>
              <a:noFill/>
            </a:ln>
          </p:spPr>
        </p:sp>
      </p:grpSp>
      <p:sp>
        <p:nvSpPr>
          <p:cNvPr id="390" name="Google Shape;390;p14"/>
          <p:cNvSpPr/>
          <p:nvPr/>
        </p:nvSpPr>
        <p:spPr>
          <a:xfrm>
            <a:off x="1127448" y="1216733"/>
            <a:ext cx="456000" cy="456000"/>
          </a:xfrm>
          <a:prstGeom prst="star4">
            <a:avLst>
              <a:gd fmla="val 22733" name="adj"/>
            </a:avLst>
          </a:prstGeom>
          <a:solidFill>
            <a:srgbClr val="3E2716"/>
          </a:solidFill>
          <a:ln cap="flat" cmpd="sng" w="9525">
            <a:solidFill>
              <a:srgbClr val="3E271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aphicFrame>
        <p:nvGraphicFramePr>
          <p:cNvPr id="391" name="Google Shape;391;p14"/>
          <p:cNvGraphicFramePr/>
          <p:nvPr/>
        </p:nvGraphicFramePr>
        <p:xfrm>
          <a:off x="5276181" y="9329240"/>
          <a:ext cx="3000000" cy="3000000"/>
        </p:xfrm>
        <a:graphic>
          <a:graphicData uri="http://schemas.openxmlformats.org/drawingml/2006/table">
            <a:tbl>
              <a:tblPr>
                <a:noFill/>
                <a:tableStyleId>{31477BBD-6498-48F1-9D50-E512653D3FD7}</a:tableStyleId>
              </a:tblPr>
              <a:tblGrid>
                <a:gridCol w="819150"/>
                <a:gridCol w="1733550"/>
              </a:tblGrid>
              <a:tr h="158750">
                <a:tc>
                  <a:txBody>
                    <a:bodyPr/>
                    <a:lstStyle/>
                    <a:p>
                      <a:pPr indent="0" lvl="0" marL="0" marR="0" rtl="0" algn="just">
                        <a:lnSpc>
                          <a:spcPct val="100000"/>
                        </a:lnSpc>
                        <a:spcBef>
                          <a:spcPts val="0"/>
                        </a:spcBef>
                        <a:spcAft>
                          <a:spcPts val="0"/>
                        </a:spcAft>
                        <a:buClr>
                          <a:srgbClr val="000000"/>
                        </a:buClr>
                        <a:buSzPts val="1250"/>
                        <a:buFont typeface="Arial"/>
                        <a:buNone/>
                      </a:pPr>
                      <a:r>
                        <a:rPr b="1" i="1" lang="en-US" sz="1250" u="none" cap="none" strike="noStrike">
                          <a:solidFill>
                            <a:srgbClr val="000000"/>
                          </a:solidFill>
                          <a:latin typeface="Times New Roman"/>
                          <a:ea typeface="Times New Roman"/>
                          <a:cs typeface="Times New Roman"/>
                          <a:sym typeface="Times New Roman"/>
                        </a:rPr>
                        <a:t>Xuất xứ</a:t>
                      </a:r>
                      <a:endParaRPr sz="1800" u="none" cap="none" strike="noStrike"/>
                    </a:p>
                  </a:txBody>
                  <a:tcPr marT="63500" marB="63500" marR="73025" marL="730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just">
                        <a:lnSpc>
                          <a:spcPct val="100000"/>
                        </a:lnSpc>
                        <a:spcBef>
                          <a:spcPts val="0"/>
                        </a:spcBef>
                        <a:spcAft>
                          <a:spcPts val="0"/>
                        </a:spcAft>
                        <a:buClr>
                          <a:srgbClr val="000000"/>
                        </a:buClr>
                        <a:buSzPts val="1250"/>
                        <a:buFont typeface="Arial"/>
                        <a:buNone/>
                      </a:pPr>
                      <a:r>
                        <a:rPr b="0" i="0" lang="en-US" sz="1250" u="none" cap="none" strike="noStrike">
                          <a:solidFill>
                            <a:srgbClr val="000000"/>
                          </a:solidFill>
                          <a:latin typeface="Times New Roman"/>
                          <a:ea typeface="Times New Roman"/>
                          <a:cs typeface="Times New Roman"/>
                          <a:sym typeface="Times New Roman"/>
                        </a:rPr>
                        <a:t>“Vịnh khoa thi Hương” còn có tên gọi khác “Lễ xướng danh khoa Đinh Dậu”, được sáng tác năm 1897.</a:t>
                      </a:r>
                      <a:endParaRPr sz="1800" u="none" cap="none" strike="noStrike"/>
                    </a:p>
                  </a:txBody>
                  <a:tcPr marT="63500" marB="63500" marR="73025" marL="730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392" name="Google Shape;392;p14"/>
          <p:cNvSpPr txBox="1"/>
          <p:nvPr/>
        </p:nvSpPr>
        <p:spPr>
          <a:xfrm>
            <a:off x="2279576" y="404664"/>
            <a:ext cx="4448097" cy="689365"/>
          </a:xfrm>
          <a:prstGeom prst="rect">
            <a:avLst/>
          </a:prstGeom>
          <a:noFill/>
          <a:ln>
            <a:noFill/>
          </a:ln>
        </p:spPr>
        <p:txBody>
          <a:bodyPr anchorCtr="0" anchor="t" bIns="60925" lIns="121900" spcFirstLastPara="1" rIns="121900" wrap="square" tIns="60925">
            <a:spAutoFit/>
          </a:bodyPr>
          <a:lstStyle/>
          <a:p>
            <a:pPr indent="0" lvl="0" marL="0" marR="0" rtl="0" algn="just">
              <a:lnSpc>
                <a:spcPct val="115000"/>
              </a:lnSpc>
              <a:spcBef>
                <a:spcPts val="0"/>
              </a:spcBef>
              <a:spcAft>
                <a:spcPts val="0"/>
              </a:spcAft>
              <a:buClr>
                <a:srgbClr val="000000"/>
              </a:buClr>
              <a:buSzPts val="3200"/>
              <a:buFont typeface="Arial"/>
              <a:buNone/>
            </a:pPr>
            <a:r>
              <a:rPr b="1" i="0" lang="en-US" sz="3200" u="none" cap="none" strike="noStrike">
                <a:solidFill>
                  <a:srgbClr val="22170B"/>
                </a:solidFill>
                <a:latin typeface="Cambria"/>
                <a:ea typeface="Cambria"/>
                <a:cs typeface="Cambria"/>
                <a:sym typeface="Cambria"/>
              </a:rPr>
              <a:t>1. Tác giả - tác phẩm</a:t>
            </a:r>
            <a:endParaRPr b="1" i="0" sz="3200" u="none" cap="none" strike="noStrike">
              <a:solidFill>
                <a:srgbClr val="22170B"/>
              </a:solidFill>
              <a:latin typeface="Cambria"/>
              <a:ea typeface="Cambria"/>
              <a:cs typeface="Cambria"/>
              <a:sym typeface="Cambria"/>
            </a:endParaRPr>
          </a:p>
        </p:txBody>
      </p:sp>
      <p:sp>
        <p:nvSpPr>
          <p:cNvPr id="393" name="Google Shape;393;p14"/>
          <p:cNvSpPr/>
          <p:nvPr/>
        </p:nvSpPr>
        <p:spPr>
          <a:xfrm>
            <a:off x="2689637" y="1585321"/>
            <a:ext cx="6812725" cy="1071020"/>
          </a:xfrm>
          <a:custGeom>
            <a:rect b="b" l="l" r="r" t="t"/>
            <a:pathLst>
              <a:path extrusionOk="0" h="1586742" w="2644571">
                <a:moveTo>
                  <a:pt x="0" y="0"/>
                </a:moveTo>
                <a:lnTo>
                  <a:pt x="2644571" y="0"/>
                </a:lnTo>
                <a:lnTo>
                  <a:pt x="2644571" y="1586742"/>
                </a:lnTo>
                <a:lnTo>
                  <a:pt x="0" y="1586742"/>
                </a:lnTo>
                <a:lnTo>
                  <a:pt x="0" y="0"/>
                </a:lnTo>
                <a:close/>
              </a:path>
            </a:pathLst>
          </a:custGeom>
          <a:gradFill>
            <a:gsLst>
              <a:gs pos="0">
                <a:srgbClr val="D2DEC6"/>
              </a:gs>
              <a:gs pos="35000">
                <a:srgbClr val="E0E6D7"/>
              </a:gs>
              <a:gs pos="100000">
                <a:srgbClr val="F3F6EF"/>
              </a:gs>
            </a:gsLst>
            <a:lin ang="16200000" scaled="0"/>
          </a:gradFill>
          <a:ln cap="flat" cmpd="sng" w="9525">
            <a:solidFill>
              <a:srgbClr val="909C8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114300" lIns="114300" spcFirstLastPara="1" rIns="114300" wrap="square" tIns="114300">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Roboto Condensed"/>
                <a:ea typeface="Roboto Condensed"/>
                <a:cs typeface="Roboto Condensed"/>
                <a:sym typeface="Roboto Condensed"/>
              </a:rPr>
              <a:t>Bài thơ “Lễ Xướng danh khoa Đinh Dậu”</a:t>
            </a:r>
            <a:endParaRPr b="0" i="0" sz="1400" u="none" cap="none" strike="noStrike">
              <a:solidFill>
                <a:srgbClr val="000000"/>
              </a:solidFill>
              <a:latin typeface="Arial"/>
              <a:ea typeface="Arial"/>
              <a:cs typeface="Arial"/>
              <a:sym typeface="Arial"/>
            </a:endParaRPr>
          </a:p>
        </p:txBody>
      </p:sp>
      <p:sp>
        <p:nvSpPr>
          <p:cNvPr id="394" name="Google Shape;394;p14"/>
          <p:cNvSpPr txBox="1"/>
          <p:nvPr/>
        </p:nvSpPr>
        <p:spPr>
          <a:xfrm>
            <a:off x="2239182" y="2879066"/>
            <a:ext cx="7713634" cy="15286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rgbClr val="000000"/>
                </a:solidFill>
                <a:latin typeface="Roboto Condensed"/>
                <a:ea typeface="Roboto Condensed"/>
                <a:cs typeface="Roboto Condensed"/>
                <a:sym typeface="Roboto Condensed"/>
              </a:rPr>
              <a:t>“Vịnh khoa thi Hương” còn có tên gọi khác:</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400"/>
              </a:spcBef>
              <a:spcAft>
                <a:spcPts val="0"/>
              </a:spcAft>
              <a:buClr>
                <a:srgbClr val="000000"/>
              </a:buClr>
              <a:buSzPts val="3000"/>
              <a:buFont typeface="Arial"/>
              <a:buNone/>
            </a:pPr>
            <a:r>
              <a:rPr b="0" i="0" lang="en-US" sz="3000" u="none" cap="none" strike="noStrike">
                <a:solidFill>
                  <a:srgbClr val="000000"/>
                </a:solidFill>
                <a:latin typeface="Roboto Condensed"/>
                <a:ea typeface="Roboto Condensed"/>
                <a:cs typeface="Roboto Condensed"/>
                <a:sym typeface="Roboto Condensed"/>
              </a:rPr>
              <a:t>“Lễ xướng danh khoa Đinh Dậu”, được sáng tác năm 1897.</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500"/>
                                        <p:tgtEl>
                                          <p:spTgt spid="3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500"/>
                                        <p:tgtEl>
                                          <p:spTgt spid="3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500"/>
                                        <p:tgtEl>
                                          <p:spTgt spid="3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grpSp>
        <p:nvGrpSpPr>
          <p:cNvPr id="399" name="Google Shape;399;p15"/>
          <p:cNvGrpSpPr/>
          <p:nvPr/>
        </p:nvGrpSpPr>
        <p:grpSpPr>
          <a:xfrm>
            <a:off x="335360" y="3828986"/>
            <a:ext cx="11542765" cy="2798161"/>
            <a:chOff x="0" y="386925"/>
            <a:chExt cx="24277736" cy="5885332"/>
          </a:xfrm>
        </p:grpSpPr>
        <p:sp>
          <p:nvSpPr>
            <p:cNvPr id="400" name="Google Shape;400;p15"/>
            <p:cNvSpPr/>
            <p:nvPr/>
          </p:nvSpPr>
          <p:spPr>
            <a:xfrm flipH="1">
              <a:off x="12601056" y="386925"/>
              <a:ext cx="11676680" cy="5885332"/>
            </a:xfrm>
            <a:custGeom>
              <a:rect b="b" l="l" r="r" t="t"/>
              <a:pathLst>
                <a:path extrusionOk="0" h="6551413" w="11676680">
                  <a:moveTo>
                    <a:pt x="11676680" y="0"/>
                  </a:moveTo>
                  <a:lnTo>
                    <a:pt x="0" y="0"/>
                  </a:lnTo>
                  <a:lnTo>
                    <a:pt x="0" y="6551413"/>
                  </a:lnTo>
                  <a:lnTo>
                    <a:pt x="11676680" y="6551413"/>
                  </a:lnTo>
                  <a:lnTo>
                    <a:pt x="11676680" y="0"/>
                  </a:lnTo>
                  <a:close/>
                </a:path>
              </a:pathLst>
            </a:custGeom>
            <a:blipFill rotWithShape="1">
              <a:blip r:embed="rId3">
                <a:alphaModFix/>
              </a:blip>
              <a:stretch>
                <a:fillRect b="-28540" l="-2550" r="0" t="-11314"/>
              </a:stretch>
            </a:blipFill>
            <a:ln>
              <a:noFill/>
            </a:ln>
          </p:spPr>
        </p:sp>
        <p:sp>
          <p:nvSpPr>
            <p:cNvPr id="401" name="Google Shape;401;p15"/>
            <p:cNvSpPr/>
            <p:nvPr/>
          </p:nvSpPr>
          <p:spPr>
            <a:xfrm>
              <a:off x="0" y="1865446"/>
              <a:ext cx="20852642" cy="4337688"/>
            </a:xfrm>
            <a:custGeom>
              <a:rect b="b" l="l" r="r" t="t"/>
              <a:pathLst>
                <a:path extrusionOk="0" h="5741883" w="20852642">
                  <a:moveTo>
                    <a:pt x="0" y="0"/>
                  </a:moveTo>
                  <a:lnTo>
                    <a:pt x="20852642" y="0"/>
                  </a:lnTo>
                  <a:lnTo>
                    <a:pt x="20852642" y="5741883"/>
                  </a:lnTo>
                  <a:lnTo>
                    <a:pt x="0" y="5741883"/>
                  </a:lnTo>
                  <a:lnTo>
                    <a:pt x="0" y="0"/>
                  </a:lnTo>
                  <a:close/>
                </a:path>
              </a:pathLst>
            </a:custGeom>
            <a:blipFill rotWithShape="1">
              <a:blip r:embed="rId4">
                <a:alphaModFix/>
              </a:blip>
              <a:stretch>
                <a:fillRect b="-45857" l="-4175" r="0" t="0"/>
              </a:stretch>
            </a:blipFill>
            <a:ln>
              <a:noFill/>
            </a:ln>
          </p:spPr>
        </p:sp>
      </p:grpSp>
      <p:graphicFrame>
        <p:nvGraphicFramePr>
          <p:cNvPr id="402" name="Google Shape;402;p15"/>
          <p:cNvGraphicFramePr/>
          <p:nvPr/>
        </p:nvGraphicFramePr>
        <p:xfrm>
          <a:off x="5276181" y="9329240"/>
          <a:ext cx="3000000" cy="3000000"/>
        </p:xfrm>
        <a:graphic>
          <a:graphicData uri="http://schemas.openxmlformats.org/drawingml/2006/table">
            <a:tbl>
              <a:tblPr>
                <a:noFill/>
                <a:tableStyleId>{31477BBD-6498-48F1-9D50-E512653D3FD7}</a:tableStyleId>
              </a:tblPr>
              <a:tblGrid>
                <a:gridCol w="819150"/>
                <a:gridCol w="1733550"/>
              </a:tblGrid>
              <a:tr h="158750">
                <a:tc>
                  <a:txBody>
                    <a:bodyPr/>
                    <a:lstStyle/>
                    <a:p>
                      <a:pPr indent="0" lvl="0" marL="0" marR="0" rtl="0" algn="just">
                        <a:lnSpc>
                          <a:spcPct val="100000"/>
                        </a:lnSpc>
                        <a:spcBef>
                          <a:spcPts val="0"/>
                        </a:spcBef>
                        <a:spcAft>
                          <a:spcPts val="0"/>
                        </a:spcAft>
                        <a:buClr>
                          <a:srgbClr val="000000"/>
                        </a:buClr>
                        <a:buSzPts val="1250"/>
                        <a:buFont typeface="Arial"/>
                        <a:buNone/>
                      </a:pPr>
                      <a:r>
                        <a:rPr b="1" i="1" lang="en-US" sz="1250" u="none" cap="none" strike="noStrike">
                          <a:solidFill>
                            <a:srgbClr val="000000"/>
                          </a:solidFill>
                          <a:latin typeface="Times New Roman"/>
                          <a:ea typeface="Times New Roman"/>
                          <a:cs typeface="Times New Roman"/>
                          <a:sym typeface="Times New Roman"/>
                        </a:rPr>
                        <a:t>Xuất xứ</a:t>
                      </a:r>
                      <a:endParaRPr sz="1800" u="none" cap="none" strike="noStrike"/>
                    </a:p>
                  </a:txBody>
                  <a:tcPr marT="63500" marB="63500" marR="73025" marL="730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just">
                        <a:lnSpc>
                          <a:spcPct val="100000"/>
                        </a:lnSpc>
                        <a:spcBef>
                          <a:spcPts val="0"/>
                        </a:spcBef>
                        <a:spcAft>
                          <a:spcPts val="0"/>
                        </a:spcAft>
                        <a:buClr>
                          <a:srgbClr val="000000"/>
                        </a:buClr>
                        <a:buSzPts val="1250"/>
                        <a:buFont typeface="Arial"/>
                        <a:buNone/>
                      </a:pPr>
                      <a:r>
                        <a:rPr b="0" i="0" lang="en-US" sz="1250" u="none" cap="none" strike="noStrike">
                          <a:solidFill>
                            <a:srgbClr val="000000"/>
                          </a:solidFill>
                          <a:latin typeface="Times New Roman"/>
                          <a:ea typeface="Times New Roman"/>
                          <a:cs typeface="Times New Roman"/>
                          <a:sym typeface="Times New Roman"/>
                        </a:rPr>
                        <a:t>“Vịnh khoa thi Hương” còn có tên gọi khác “Lễ xướng danh khoa Đinh Dậu”, được sáng tác năm 1897.</a:t>
                      </a:r>
                      <a:endParaRPr sz="1800" u="none" cap="none" strike="noStrike"/>
                    </a:p>
                  </a:txBody>
                  <a:tcPr marT="63500" marB="63500" marR="73025" marL="730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403" name="Google Shape;403;p15"/>
          <p:cNvGraphicFramePr/>
          <p:nvPr/>
        </p:nvGraphicFramePr>
        <p:xfrm>
          <a:off x="1019436" y="757481"/>
          <a:ext cx="3000000" cy="3000000"/>
        </p:xfrm>
        <a:graphic>
          <a:graphicData uri="http://schemas.openxmlformats.org/drawingml/2006/table">
            <a:tbl>
              <a:tblPr bandRow="1">
                <a:noFill/>
                <a:tableStyleId>{9D19389C-A983-4AAB-B1C4-B0B410ED8B96}</a:tableStyleId>
              </a:tblPr>
              <a:tblGrid>
                <a:gridCol w="8520625"/>
                <a:gridCol w="821525"/>
                <a:gridCol w="810975"/>
              </a:tblGrid>
              <a:tr h="539525">
                <a:tc>
                  <a:txBody>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latin typeface="Roboto Condensed"/>
                          <a:ea typeface="Roboto Condensed"/>
                          <a:cs typeface="Roboto Condensed"/>
                          <a:sym typeface="Roboto Condensed"/>
                        </a:rPr>
                        <a:t>Tiêu chí</a:t>
                      </a:r>
                      <a:endParaRPr b="1" i="0" sz="2800" u="none" cap="none" strike="noStrike">
                        <a:latin typeface="Roboto Condensed"/>
                        <a:ea typeface="Roboto Condensed"/>
                        <a:cs typeface="Roboto Condensed"/>
                        <a:sym typeface="Roboto Condensed"/>
                      </a:endParaRPr>
                    </a:p>
                  </a:txBody>
                  <a:tcPr marT="0" marB="0" marR="91450" marL="91450" anchor="ctr"/>
                </a:tc>
                <a:tc>
                  <a:txBody>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latin typeface="Roboto Condensed"/>
                          <a:ea typeface="Roboto Condensed"/>
                          <a:cs typeface="Roboto Condensed"/>
                          <a:sym typeface="Roboto Condensed"/>
                        </a:rPr>
                        <a:t>Đạt </a:t>
                      </a:r>
                      <a:endParaRPr sz="14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latin typeface="Roboto Condensed"/>
                          <a:ea typeface="Roboto Condensed"/>
                          <a:cs typeface="Roboto Condensed"/>
                          <a:sym typeface="Roboto Condensed"/>
                        </a:rPr>
                        <a:t>CĐ</a:t>
                      </a:r>
                      <a:endParaRPr sz="1400" u="none" cap="none" strike="noStrike"/>
                    </a:p>
                  </a:txBody>
                  <a:tcPr marT="0" marB="0" marR="91450" marL="91450" anchor="ctr"/>
                </a:tc>
              </a:tr>
              <a:tr h="539925">
                <a:tc>
                  <a:txBody>
                    <a:bodyPr/>
                    <a:lstStyle/>
                    <a:p>
                      <a:pPr indent="0" lvl="0" marL="0" marR="0" rtl="0" algn="just">
                        <a:lnSpc>
                          <a:spcPct val="100000"/>
                        </a:lnSpc>
                        <a:spcBef>
                          <a:spcPts val="0"/>
                        </a:spcBef>
                        <a:spcAft>
                          <a:spcPts val="0"/>
                        </a:spcAft>
                        <a:buClr>
                          <a:srgbClr val="000000"/>
                        </a:buClr>
                        <a:buSzPts val="2800"/>
                        <a:buFont typeface="Arial"/>
                        <a:buNone/>
                      </a:pPr>
                      <a:r>
                        <a:rPr b="0" i="0" lang="en-US" sz="2800" u="none" cap="none" strike="noStrike">
                          <a:solidFill>
                            <a:srgbClr val="120804"/>
                          </a:solidFill>
                          <a:latin typeface="Roboto Condensed"/>
                          <a:ea typeface="Roboto Condensed"/>
                          <a:cs typeface="Roboto Condensed"/>
                          <a:sym typeface="Roboto Condensed"/>
                        </a:rPr>
                        <a:t>Đọc trôi chảy, không bỏ từ, thêm từ.</a:t>
                      </a:r>
                      <a:endParaRPr sz="14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latin typeface="Roboto Condensed"/>
                          <a:ea typeface="Roboto Condensed"/>
                          <a:cs typeface="Roboto Condensed"/>
                          <a:sym typeface="Roboto Condensed"/>
                        </a:rPr>
                        <a:t> </a:t>
                      </a:r>
                      <a:endParaRPr sz="14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latin typeface="Roboto Condensed"/>
                          <a:ea typeface="Roboto Condensed"/>
                          <a:cs typeface="Roboto Condensed"/>
                          <a:sym typeface="Roboto Condensed"/>
                        </a:rPr>
                        <a:t> </a:t>
                      </a:r>
                      <a:endParaRPr sz="1400" u="none" cap="none" strike="noStrike"/>
                    </a:p>
                  </a:txBody>
                  <a:tcPr marT="0" marB="0" marR="91450" marL="91450" anchor="ctr"/>
                </a:tc>
              </a:tr>
              <a:tr h="1141375">
                <a:tc>
                  <a:txBody>
                    <a:bodyPr/>
                    <a:lstStyle/>
                    <a:p>
                      <a:pPr indent="0" lvl="0" marL="0" marR="0" rtl="0" algn="just">
                        <a:lnSpc>
                          <a:spcPct val="100000"/>
                        </a:lnSpc>
                        <a:spcBef>
                          <a:spcPts val="0"/>
                        </a:spcBef>
                        <a:spcAft>
                          <a:spcPts val="0"/>
                        </a:spcAft>
                        <a:buClr>
                          <a:srgbClr val="000000"/>
                        </a:buClr>
                        <a:buSzPts val="2800"/>
                        <a:buFont typeface="Arial"/>
                        <a:buNone/>
                      </a:pPr>
                      <a:r>
                        <a:rPr b="0" i="0" lang="en-US" sz="2800" u="none" cap="none" strike="noStrike">
                          <a:solidFill>
                            <a:srgbClr val="120804"/>
                          </a:solidFill>
                          <a:latin typeface="Roboto Condensed"/>
                          <a:ea typeface="Roboto Condensed"/>
                          <a:cs typeface="Roboto Condensed"/>
                          <a:sym typeface="Roboto Condensed"/>
                        </a:rPr>
                        <a:t>Đọc to, rõ bảo đảm trong không gian lớp học, cả lớp cùng</a:t>
                      </a:r>
                      <a:endParaRPr b="0" i="0" sz="2800" u="none" cap="none" strike="noStrike">
                        <a:solidFill>
                          <a:srgbClr val="120804"/>
                        </a:solidFill>
                        <a:latin typeface="Roboto Condensed"/>
                        <a:ea typeface="Roboto Condensed"/>
                        <a:cs typeface="Roboto Condensed"/>
                        <a:sym typeface="Roboto Condensed"/>
                      </a:endParaRPr>
                    </a:p>
                    <a:p>
                      <a:pPr indent="0" lvl="0" marL="0" marR="0" rtl="0" algn="just">
                        <a:lnSpc>
                          <a:spcPct val="100000"/>
                        </a:lnSpc>
                        <a:spcBef>
                          <a:spcPts val="400"/>
                        </a:spcBef>
                        <a:spcAft>
                          <a:spcPts val="0"/>
                        </a:spcAft>
                        <a:buClr>
                          <a:srgbClr val="000000"/>
                        </a:buClr>
                        <a:buSzPts val="2800"/>
                        <a:buFont typeface="Arial"/>
                        <a:buNone/>
                      </a:pPr>
                      <a:r>
                        <a:rPr b="0" i="0" lang="en-US" sz="2800" u="none" cap="none" strike="noStrike">
                          <a:solidFill>
                            <a:srgbClr val="120804"/>
                          </a:solidFill>
                          <a:latin typeface="Roboto Condensed"/>
                          <a:ea typeface="Roboto Condensed"/>
                          <a:cs typeface="Roboto Condensed"/>
                          <a:sym typeface="Roboto Condensed"/>
                        </a:rPr>
                        <a:t>nghe được.</a:t>
                      </a:r>
                      <a:endParaRPr sz="14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latin typeface="Roboto Condensed"/>
                          <a:ea typeface="Roboto Condensed"/>
                          <a:cs typeface="Roboto Condensed"/>
                          <a:sym typeface="Roboto Condensed"/>
                        </a:rPr>
                        <a:t> </a:t>
                      </a:r>
                      <a:endParaRPr sz="14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latin typeface="Roboto Condensed"/>
                          <a:ea typeface="Roboto Condensed"/>
                          <a:cs typeface="Roboto Condensed"/>
                          <a:sym typeface="Roboto Condensed"/>
                        </a:rPr>
                        <a:t> </a:t>
                      </a:r>
                      <a:endParaRPr sz="1400" u="none" cap="none" strike="noStrike"/>
                    </a:p>
                  </a:txBody>
                  <a:tcPr marT="0" marB="0" marR="91450" marL="91450" anchor="ctr"/>
                </a:tc>
              </a:tr>
              <a:tr h="539925">
                <a:tc>
                  <a:txBody>
                    <a:bodyPr/>
                    <a:lstStyle/>
                    <a:p>
                      <a:pPr indent="0" lvl="0" marL="0" marR="0" rtl="0" algn="just">
                        <a:lnSpc>
                          <a:spcPct val="100000"/>
                        </a:lnSpc>
                        <a:spcBef>
                          <a:spcPts val="0"/>
                        </a:spcBef>
                        <a:spcAft>
                          <a:spcPts val="0"/>
                        </a:spcAft>
                        <a:buClr>
                          <a:srgbClr val="000000"/>
                        </a:buClr>
                        <a:buSzPts val="2800"/>
                        <a:buFont typeface="Arial"/>
                        <a:buNone/>
                      </a:pPr>
                      <a:r>
                        <a:rPr b="0" i="0" lang="en-US" sz="2800" u="none" cap="none" strike="noStrike">
                          <a:solidFill>
                            <a:srgbClr val="120804"/>
                          </a:solidFill>
                          <a:latin typeface="Roboto Condensed"/>
                          <a:ea typeface="Roboto Condensed"/>
                          <a:cs typeface="Roboto Condensed"/>
                          <a:sym typeface="Roboto Condensed"/>
                        </a:rPr>
                        <a:t>Tốc độ đọc phù hợp.</a:t>
                      </a:r>
                      <a:endParaRPr sz="14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latin typeface="Roboto Condensed"/>
                          <a:ea typeface="Roboto Condensed"/>
                          <a:cs typeface="Roboto Condensed"/>
                          <a:sym typeface="Roboto Condensed"/>
                        </a:rPr>
                        <a:t> </a:t>
                      </a:r>
                      <a:endParaRPr sz="14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latin typeface="Roboto Condensed"/>
                          <a:ea typeface="Roboto Condensed"/>
                          <a:cs typeface="Roboto Condensed"/>
                          <a:sym typeface="Roboto Condensed"/>
                        </a:rPr>
                        <a:t> </a:t>
                      </a:r>
                      <a:endParaRPr sz="1400" u="none" cap="none" strike="noStrike"/>
                    </a:p>
                  </a:txBody>
                  <a:tcPr marT="0" marB="0" marR="91450" marL="91450" anchor="ctr"/>
                </a:tc>
              </a:tr>
              <a:tr h="1141375">
                <a:tc>
                  <a:txBody>
                    <a:bodyPr/>
                    <a:lstStyle/>
                    <a:p>
                      <a:pPr indent="0" lvl="0" marL="0" marR="0" rtl="0" algn="just">
                        <a:lnSpc>
                          <a:spcPct val="100000"/>
                        </a:lnSpc>
                        <a:spcBef>
                          <a:spcPts val="0"/>
                        </a:spcBef>
                        <a:spcAft>
                          <a:spcPts val="0"/>
                        </a:spcAft>
                        <a:buClr>
                          <a:srgbClr val="000000"/>
                        </a:buClr>
                        <a:buSzPts val="2800"/>
                        <a:buFont typeface="Arial"/>
                        <a:buNone/>
                      </a:pPr>
                      <a:r>
                        <a:rPr b="0" i="0" lang="en-US" sz="2800" u="none" cap="none" strike="noStrike">
                          <a:solidFill>
                            <a:srgbClr val="120804"/>
                          </a:solidFill>
                          <a:latin typeface="Roboto Condensed"/>
                          <a:ea typeface="Roboto Condensed"/>
                          <a:cs typeface="Roboto Condensed"/>
                          <a:sym typeface="Roboto Condensed"/>
                        </a:rPr>
                        <a:t>Sử dụng giọng điệu khác nhau để thể hiện được cảm xúc</a:t>
                      </a:r>
                      <a:endParaRPr b="0" i="0" sz="2800" u="none" cap="none" strike="noStrike">
                        <a:solidFill>
                          <a:srgbClr val="120804"/>
                        </a:solidFill>
                        <a:latin typeface="Roboto Condensed"/>
                        <a:ea typeface="Roboto Condensed"/>
                        <a:cs typeface="Roboto Condensed"/>
                        <a:sym typeface="Roboto Condensed"/>
                      </a:endParaRPr>
                    </a:p>
                    <a:p>
                      <a:pPr indent="0" lvl="0" marL="0" marR="0" rtl="0" algn="just">
                        <a:lnSpc>
                          <a:spcPct val="100000"/>
                        </a:lnSpc>
                        <a:spcBef>
                          <a:spcPts val="400"/>
                        </a:spcBef>
                        <a:spcAft>
                          <a:spcPts val="0"/>
                        </a:spcAft>
                        <a:buClr>
                          <a:srgbClr val="000000"/>
                        </a:buClr>
                        <a:buSzPts val="2800"/>
                        <a:buFont typeface="Arial"/>
                        <a:buNone/>
                      </a:pPr>
                      <a:r>
                        <a:rPr b="0" i="0" lang="en-US" sz="2800" u="none" cap="none" strike="noStrike">
                          <a:solidFill>
                            <a:srgbClr val="120804"/>
                          </a:solidFill>
                          <a:latin typeface="Roboto Condensed"/>
                          <a:ea typeface="Roboto Condensed"/>
                          <a:cs typeface="Roboto Condensed"/>
                          <a:sym typeface="Roboto Condensed"/>
                        </a:rPr>
                        <a:t>của người kể chuyện đối với nhân vật, sự việc.</a:t>
                      </a:r>
                      <a:endParaRPr sz="14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latin typeface="Roboto Condensed"/>
                          <a:ea typeface="Roboto Condensed"/>
                          <a:cs typeface="Roboto Condensed"/>
                          <a:sym typeface="Roboto Condensed"/>
                        </a:rPr>
                        <a:t> </a:t>
                      </a:r>
                      <a:endParaRPr sz="1400" u="none" cap="none" strike="noStrike"/>
                    </a:p>
                  </a:txBody>
                  <a:tcPr marT="0" marB="0" marR="91450" marL="91450" anchor="ctr"/>
                </a:tc>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latin typeface="Roboto Condensed"/>
                          <a:ea typeface="Roboto Condensed"/>
                          <a:cs typeface="Roboto Condensed"/>
                          <a:sym typeface="Roboto Condensed"/>
                        </a:rPr>
                        <a:t> </a:t>
                      </a:r>
                      <a:endParaRPr sz="1400" u="none" cap="none" strike="noStrike"/>
                    </a:p>
                  </a:txBody>
                  <a:tcPr marT="0" marB="0" marR="91450" marL="91450" anchor="ctr"/>
                </a:tc>
              </a:tr>
            </a:tbl>
          </a:graphicData>
        </a:graphic>
      </p:graphicFrame>
      <p:sp>
        <p:nvSpPr>
          <p:cNvPr id="404" name="Google Shape;404;p15"/>
          <p:cNvSpPr/>
          <p:nvPr/>
        </p:nvSpPr>
        <p:spPr>
          <a:xfrm>
            <a:off x="1473025" y="1213388"/>
            <a:ext cx="8784976" cy="3902156"/>
          </a:xfrm>
          <a:prstGeom prst="wedgeEllipseCallout">
            <a:avLst>
              <a:gd fmla="val 51735" name="adj1"/>
              <a:gd fmla="val 45556" name="adj2"/>
            </a:avLst>
          </a:prstGeom>
          <a:gradFill>
            <a:gsLst>
              <a:gs pos="0">
                <a:srgbClr val="D2DEC6"/>
              </a:gs>
              <a:gs pos="35000">
                <a:srgbClr val="E0E6D7"/>
              </a:gs>
              <a:gs pos="100000">
                <a:srgbClr val="F3F6EF"/>
              </a:gs>
            </a:gsLst>
            <a:lin ang="16200000" scaled="0"/>
          </a:gradFill>
          <a:ln cap="flat" cmpd="sng" w="9525">
            <a:solidFill>
              <a:srgbClr val="909C8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just">
              <a:lnSpc>
                <a:spcPct val="110000"/>
              </a:lnSpc>
              <a:spcBef>
                <a:spcPts val="0"/>
              </a:spcBef>
              <a:spcAft>
                <a:spcPts val="0"/>
              </a:spcAft>
              <a:buClr>
                <a:srgbClr val="000000"/>
              </a:buClr>
              <a:buSzPts val="3000"/>
              <a:buFont typeface="Arial"/>
              <a:buNone/>
            </a:pPr>
            <a:r>
              <a:rPr b="0" i="0" lang="en-US" sz="3000" u="none" cap="none" strike="noStrike">
                <a:solidFill>
                  <a:srgbClr val="120804"/>
                </a:solidFill>
                <a:latin typeface="Roboto Condensed"/>
                <a:ea typeface="Roboto Condensed"/>
                <a:cs typeface="Roboto Condensed"/>
                <a:sym typeface="Roboto Condensed"/>
              </a:rPr>
              <a:t>Đọc diễn cảm hoàn chỉnh bài thơ, chú ý:</a:t>
            </a:r>
            <a:endParaRPr b="0" i="0" sz="1400" u="none" cap="none" strike="noStrike">
              <a:solidFill>
                <a:srgbClr val="000000"/>
              </a:solidFill>
              <a:latin typeface="Arial"/>
              <a:ea typeface="Arial"/>
              <a:cs typeface="Arial"/>
              <a:sym typeface="Arial"/>
            </a:endParaRPr>
          </a:p>
          <a:p>
            <a:pPr indent="0" lvl="0" marL="0" marR="0" rtl="0" algn="just">
              <a:lnSpc>
                <a:spcPct val="110000"/>
              </a:lnSpc>
              <a:spcBef>
                <a:spcPts val="400"/>
              </a:spcBef>
              <a:spcAft>
                <a:spcPts val="0"/>
              </a:spcAft>
              <a:buClr>
                <a:srgbClr val="120804"/>
              </a:buClr>
              <a:buSzPts val="3000"/>
              <a:buFont typeface="Arial"/>
              <a:buChar char="•"/>
            </a:pPr>
            <a:r>
              <a:rPr b="1" i="0" lang="en-US" sz="3000" u="none" cap="none" strike="noStrike">
                <a:solidFill>
                  <a:srgbClr val="120804"/>
                </a:solidFill>
                <a:latin typeface="Roboto Condensed"/>
                <a:ea typeface="Roboto Condensed"/>
                <a:cs typeface="Roboto Condensed"/>
                <a:sym typeface="Roboto Condensed"/>
              </a:rPr>
              <a:t>Ngắt nhịp: </a:t>
            </a:r>
            <a:r>
              <a:rPr b="0" i="0" lang="en-US" sz="3000" u="none" cap="none" strike="noStrike">
                <a:solidFill>
                  <a:srgbClr val="120804"/>
                </a:solidFill>
                <a:latin typeface="Roboto Condensed"/>
                <a:ea typeface="Roboto Condensed"/>
                <a:cs typeface="Roboto Condensed"/>
                <a:sym typeface="Roboto Condensed"/>
              </a:rPr>
              <a:t>4/3 hoặc 3/4 ở hầu hết các dòng thơ</a:t>
            </a:r>
            <a:endParaRPr b="0" i="0" sz="1400" u="none" cap="none" strike="noStrike">
              <a:solidFill>
                <a:srgbClr val="000000"/>
              </a:solidFill>
              <a:latin typeface="Arial"/>
              <a:ea typeface="Arial"/>
              <a:cs typeface="Arial"/>
              <a:sym typeface="Arial"/>
            </a:endParaRPr>
          </a:p>
          <a:p>
            <a:pPr indent="0" lvl="0" marL="0" marR="0" rtl="0" algn="just">
              <a:lnSpc>
                <a:spcPct val="110000"/>
              </a:lnSpc>
              <a:spcBef>
                <a:spcPts val="400"/>
              </a:spcBef>
              <a:spcAft>
                <a:spcPts val="0"/>
              </a:spcAft>
              <a:buClr>
                <a:srgbClr val="120804"/>
              </a:buClr>
              <a:buSzPts val="3000"/>
              <a:buFont typeface="Arial"/>
              <a:buChar char="•"/>
            </a:pPr>
            <a:r>
              <a:rPr b="1" i="0" lang="en-US" sz="3000" u="none" cap="none" strike="noStrike">
                <a:solidFill>
                  <a:srgbClr val="120804"/>
                </a:solidFill>
                <a:latin typeface="Roboto Condensed"/>
                <a:ea typeface="Roboto Condensed"/>
                <a:cs typeface="Roboto Condensed"/>
                <a:sym typeface="Roboto Condensed"/>
              </a:rPr>
              <a:t>Giọng điệu: </a:t>
            </a:r>
            <a:r>
              <a:rPr b="0" i="0" lang="en-US" sz="3000" u="none" cap="none" strike="noStrike">
                <a:solidFill>
                  <a:srgbClr val="120804"/>
                </a:solidFill>
                <a:latin typeface="Roboto Condensed"/>
                <a:ea typeface="Roboto Condensed"/>
                <a:cs typeface="Roboto Condensed"/>
                <a:sym typeface="Roboto Condensed"/>
              </a:rPr>
              <a:t>Châm biếm, giễu cợt</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04"/>
                                        </p:tgtEl>
                                      </p:cBhvr>
                                    </p:animEffect>
                                    <p:set>
                                      <p:cBhvr>
                                        <p:cTn dur="1" fill="hold">
                                          <p:stCondLst>
                                            <p:cond delay="500"/>
                                          </p:stCondLst>
                                        </p:cTn>
                                        <p:tgtEl>
                                          <p:spTgt spid="40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500"/>
                                        <p:tgtEl>
                                          <p:spTgt spid="4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16"/>
          <p:cNvSpPr/>
          <p:nvPr/>
        </p:nvSpPr>
        <p:spPr>
          <a:xfrm>
            <a:off x="191344" y="3445128"/>
            <a:ext cx="6326653" cy="3429000"/>
          </a:xfrm>
          <a:custGeom>
            <a:rect b="b" l="l" r="r" t="t"/>
            <a:pathLst>
              <a:path extrusionOk="0" h="5143500" w="9489980">
                <a:moveTo>
                  <a:pt x="0" y="0"/>
                </a:moveTo>
                <a:lnTo>
                  <a:pt x="9489980" y="0"/>
                </a:lnTo>
                <a:lnTo>
                  <a:pt x="9489980" y="5143500"/>
                </a:lnTo>
                <a:lnTo>
                  <a:pt x="0" y="5143500"/>
                </a:lnTo>
                <a:lnTo>
                  <a:pt x="0" y="0"/>
                </a:lnTo>
                <a:close/>
              </a:path>
            </a:pathLst>
          </a:custGeom>
          <a:blipFill rotWithShape="1">
            <a:blip r:embed="rId3">
              <a:alphaModFix/>
            </a:blip>
            <a:stretch>
              <a:fillRect b="-16848" l="-2313" r="0" t="0"/>
            </a:stretch>
          </a:blipFill>
          <a:ln>
            <a:noFill/>
          </a:ln>
        </p:spPr>
      </p:sp>
      <p:sp>
        <p:nvSpPr>
          <p:cNvPr id="410" name="Google Shape;410;p16"/>
          <p:cNvSpPr txBox="1"/>
          <p:nvPr/>
        </p:nvSpPr>
        <p:spPr>
          <a:xfrm>
            <a:off x="5015880" y="836712"/>
            <a:ext cx="6642955" cy="4456550"/>
          </a:xfrm>
          <a:prstGeom prst="rect">
            <a:avLst/>
          </a:prstGeom>
          <a:noFill/>
          <a:ln>
            <a:noFill/>
          </a:ln>
        </p:spPr>
        <p:txBody>
          <a:bodyPr anchorCtr="0" anchor="t" bIns="60925" lIns="121900" spcFirstLastPara="1" rIns="121900" wrap="square" tIns="60925">
            <a:spAutoFit/>
          </a:bodyPr>
          <a:lstStyle/>
          <a:p>
            <a:pPr indent="0" lvl="0" marL="0" marR="0" rtl="0" algn="l">
              <a:lnSpc>
                <a:spcPct val="110000"/>
              </a:lnSpc>
              <a:spcBef>
                <a:spcPts val="0"/>
              </a:spcBef>
              <a:spcAft>
                <a:spcPts val="0"/>
              </a:spcAft>
              <a:buClr>
                <a:srgbClr val="000000"/>
              </a:buClr>
              <a:buSzPts val="3200"/>
              <a:buFont typeface="Arial"/>
              <a:buNone/>
            </a:pPr>
            <a:r>
              <a:rPr b="0" i="0" lang="en-US" sz="3200" u="none" cap="none" strike="noStrike">
                <a:solidFill>
                  <a:srgbClr val="000000"/>
                </a:solidFill>
                <a:latin typeface="Roboto Condensed"/>
                <a:ea typeface="Roboto Condensed"/>
                <a:cs typeface="Roboto Condensed"/>
                <a:sym typeface="Roboto Condensed"/>
              </a:rPr>
              <a:t>Nhà nước ba năm mở một khoa</a:t>
            </a:r>
            <a:br>
              <a:rPr b="0" i="0" lang="en-US" sz="3200" u="none" cap="none" strike="noStrike">
                <a:solidFill>
                  <a:srgbClr val="000000"/>
                </a:solidFill>
                <a:latin typeface="Roboto Condensed"/>
                <a:ea typeface="Roboto Condensed"/>
                <a:cs typeface="Roboto Condensed"/>
                <a:sym typeface="Roboto Condensed"/>
              </a:rPr>
            </a:br>
            <a:r>
              <a:rPr b="0" i="0" lang="en-US" sz="3200" u="none" cap="none" strike="noStrike">
                <a:solidFill>
                  <a:srgbClr val="000000"/>
                </a:solidFill>
                <a:latin typeface="Roboto Condensed"/>
                <a:ea typeface="Roboto Condensed"/>
                <a:cs typeface="Roboto Condensed"/>
                <a:sym typeface="Roboto Condensed"/>
              </a:rPr>
              <a:t>Trường Nam thi lẫn với trường Hà</a:t>
            </a:r>
            <a:br>
              <a:rPr b="0" i="0" lang="en-US" sz="3200" u="none" cap="none" strike="noStrike">
                <a:solidFill>
                  <a:srgbClr val="000000"/>
                </a:solidFill>
                <a:latin typeface="Roboto Condensed"/>
                <a:ea typeface="Roboto Condensed"/>
                <a:cs typeface="Roboto Condensed"/>
                <a:sym typeface="Roboto Condensed"/>
              </a:rPr>
            </a:br>
            <a:r>
              <a:rPr b="0" i="0" lang="en-US" sz="3200" u="none" cap="none" strike="noStrike">
                <a:solidFill>
                  <a:srgbClr val="000000"/>
                </a:solidFill>
                <a:latin typeface="Roboto Condensed"/>
                <a:ea typeface="Roboto Condensed"/>
                <a:cs typeface="Roboto Condensed"/>
                <a:sym typeface="Roboto Condensed"/>
              </a:rPr>
              <a:t>Lôi thôi sĩ tử vai đeo lọ</a:t>
            </a:r>
            <a:br>
              <a:rPr b="0" i="0" lang="en-US" sz="3200" u="none" cap="none" strike="noStrike">
                <a:solidFill>
                  <a:srgbClr val="000000"/>
                </a:solidFill>
                <a:latin typeface="Roboto Condensed"/>
                <a:ea typeface="Roboto Condensed"/>
                <a:cs typeface="Roboto Condensed"/>
                <a:sym typeface="Roboto Condensed"/>
              </a:rPr>
            </a:br>
            <a:r>
              <a:rPr b="0" i="0" lang="en-US" sz="3200" u="none" cap="none" strike="noStrike">
                <a:solidFill>
                  <a:srgbClr val="000000"/>
                </a:solidFill>
                <a:latin typeface="Roboto Condensed"/>
                <a:ea typeface="Roboto Condensed"/>
                <a:cs typeface="Roboto Condensed"/>
                <a:sym typeface="Roboto Condensed"/>
              </a:rPr>
              <a:t>Ậm ọe quan trường miệng thét loa</a:t>
            </a:r>
            <a:br>
              <a:rPr b="0" i="0" lang="en-US" sz="3200" u="none" cap="none" strike="noStrike">
                <a:solidFill>
                  <a:srgbClr val="000000"/>
                </a:solidFill>
                <a:latin typeface="Roboto Condensed"/>
                <a:ea typeface="Roboto Condensed"/>
                <a:cs typeface="Roboto Condensed"/>
                <a:sym typeface="Roboto Condensed"/>
              </a:rPr>
            </a:br>
            <a:r>
              <a:rPr b="0" i="0" lang="en-US" sz="3200" u="none" cap="none" strike="noStrike">
                <a:solidFill>
                  <a:srgbClr val="000000"/>
                </a:solidFill>
                <a:latin typeface="Roboto Condensed"/>
                <a:ea typeface="Roboto Condensed"/>
                <a:cs typeface="Roboto Condensed"/>
                <a:sym typeface="Roboto Condensed"/>
              </a:rPr>
              <a:t>Cờ kéo rợp trời, quan sứ đến</a:t>
            </a:r>
            <a:br>
              <a:rPr b="0" i="0" lang="en-US" sz="3200" u="none" cap="none" strike="noStrike">
                <a:solidFill>
                  <a:srgbClr val="000000"/>
                </a:solidFill>
                <a:latin typeface="Roboto Condensed"/>
                <a:ea typeface="Roboto Condensed"/>
                <a:cs typeface="Roboto Condensed"/>
                <a:sym typeface="Roboto Condensed"/>
              </a:rPr>
            </a:br>
            <a:r>
              <a:rPr b="0" i="0" lang="en-US" sz="3200" u="none" cap="none" strike="noStrike">
                <a:solidFill>
                  <a:srgbClr val="000000"/>
                </a:solidFill>
                <a:latin typeface="Roboto Condensed"/>
                <a:ea typeface="Roboto Condensed"/>
                <a:cs typeface="Roboto Condensed"/>
                <a:sym typeface="Roboto Condensed"/>
              </a:rPr>
              <a:t>Váy lê quét đất, mụ đầm ra</a:t>
            </a:r>
            <a:br>
              <a:rPr b="0" i="0" lang="en-US" sz="3200" u="none" cap="none" strike="noStrike">
                <a:solidFill>
                  <a:srgbClr val="000000"/>
                </a:solidFill>
                <a:latin typeface="Roboto Condensed"/>
                <a:ea typeface="Roboto Condensed"/>
                <a:cs typeface="Roboto Condensed"/>
                <a:sym typeface="Roboto Condensed"/>
              </a:rPr>
            </a:br>
            <a:r>
              <a:rPr b="0" i="0" lang="en-US" sz="3200" u="none" cap="none" strike="noStrike">
                <a:solidFill>
                  <a:srgbClr val="000000"/>
                </a:solidFill>
                <a:latin typeface="Roboto Condensed"/>
                <a:ea typeface="Roboto Condensed"/>
                <a:cs typeface="Roboto Condensed"/>
                <a:sym typeface="Roboto Condensed"/>
              </a:rPr>
              <a:t>Nhân tài đất Bắc nào ai đó?</a:t>
            </a:r>
            <a:br>
              <a:rPr b="0" i="0" lang="en-US" sz="3200" u="none" cap="none" strike="noStrike">
                <a:solidFill>
                  <a:srgbClr val="000000"/>
                </a:solidFill>
                <a:latin typeface="Roboto Condensed"/>
                <a:ea typeface="Roboto Condensed"/>
                <a:cs typeface="Roboto Condensed"/>
                <a:sym typeface="Roboto Condensed"/>
              </a:rPr>
            </a:br>
            <a:r>
              <a:rPr b="0" i="0" lang="en-US" sz="3200" u="none" cap="none" strike="noStrike">
                <a:solidFill>
                  <a:srgbClr val="000000"/>
                </a:solidFill>
                <a:latin typeface="Roboto Condensed"/>
                <a:ea typeface="Roboto Condensed"/>
                <a:cs typeface="Roboto Condensed"/>
                <a:sym typeface="Roboto Condensed"/>
              </a:rPr>
              <a:t>Ngoảnh cổ mà trông cảnh nước nhà!</a:t>
            </a:r>
            <a:endParaRPr b="0" i="0" sz="3200" u="none" cap="none" strike="noStrike">
              <a:solidFill>
                <a:srgbClr val="000000"/>
              </a:solidFill>
              <a:latin typeface="Roboto Condensed"/>
              <a:ea typeface="Roboto Condensed"/>
              <a:cs typeface="Roboto Condensed"/>
              <a:sym typeface="Roboto Condensed"/>
            </a:endParaRPr>
          </a:p>
        </p:txBody>
      </p:sp>
      <p:sp>
        <p:nvSpPr>
          <p:cNvPr id="411" name="Google Shape;411;p16"/>
          <p:cNvSpPr/>
          <p:nvPr/>
        </p:nvSpPr>
        <p:spPr>
          <a:xfrm>
            <a:off x="-2922544" y="548680"/>
            <a:ext cx="7343466" cy="1673698"/>
          </a:xfrm>
          <a:custGeom>
            <a:rect b="b" l="l" r="r" t="t"/>
            <a:pathLst>
              <a:path extrusionOk="0" h="2510547" w="11015199">
                <a:moveTo>
                  <a:pt x="0" y="0"/>
                </a:moveTo>
                <a:lnTo>
                  <a:pt x="11015199" y="0"/>
                </a:lnTo>
                <a:lnTo>
                  <a:pt x="11015199" y="2510547"/>
                </a:lnTo>
                <a:lnTo>
                  <a:pt x="0" y="2510547"/>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17"/>
          <p:cNvSpPr/>
          <p:nvPr/>
        </p:nvSpPr>
        <p:spPr>
          <a:xfrm>
            <a:off x="0" y="1"/>
            <a:ext cx="12207240" cy="2273638"/>
          </a:xfrm>
          <a:custGeom>
            <a:rect b="b" l="l" r="r" t="t"/>
            <a:pathLst>
              <a:path extrusionOk="0" h="3406199" w="18288000">
                <a:moveTo>
                  <a:pt x="0" y="0"/>
                </a:moveTo>
                <a:lnTo>
                  <a:pt x="18288000" y="0"/>
                </a:lnTo>
                <a:lnTo>
                  <a:pt x="18288000" y="3406199"/>
                </a:lnTo>
                <a:lnTo>
                  <a:pt x="0" y="3406199"/>
                </a:lnTo>
                <a:lnTo>
                  <a:pt x="0" y="0"/>
                </a:lnTo>
                <a:close/>
              </a:path>
            </a:pathLst>
          </a:custGeom>
          <a:blipFill rotWithShape="1">
            <a:blip r:embed="rId3">
              <a:alphaModFix/>
            </a:blip>
            <a:stretch>
              <a:fillRect b="-67259" l="-34374" r="-92970" t="-188233"/>
            </a:stretch>
          </a:blipFill>
          <a:ln>
            <a:noFill/>
          </a:ln>
        </p:spPr>
      </p:sp>
      <p:sp>
        <p:nvSpPr>
          <p:cNvPr id="418" name="Google Shape;418;p17"/>
          <p:cNvSpPr/>
          <p:nvPr/>
        </p:nvSpPr>
        <p:spPr>
          <a:xfrm>
            <a:off x="1415480" y="1239106"/>
            <a:ext cx="1558977" cy="1927069"/>
          </a:xfrm>
          <a:custGeom>
            <a:rect b="b" l="l" r="r" t="t"/>
            <a:pathLst>
              <a:path extrusionOk="0" h="11018571" w="7374735">
                <a:moveTo>
                  <a:pt x="0" y="0"/>
                </a:moveTo>
                <a:lnTo>
                  <a:pt x="7374735" y="0"/>
                </a:lnTo>
                <a:lnTo>
                  <a:pt x="7374735" y="11018571"/>
                </a:lnTo>
                <a:lnTo>
                  <a:pt x="0" y="11018571"/>
                </a:lnTo>
                <a:lnTo>
                  <a:pt x="0" y="0"/>
                </a:lnTo>
                <a:close/>
              </a:path>
            </a:pathLst>
          </a:custGeom>
          <a:blipFill rotWithShape="1">
            <a:blip r:embed="rId4">
              <a:alphaModFix/>
            </a:blip>
            <a:stretch>
              <a:fillRect b="-278060" l="-118513" r="-130477" t="-34804"/>
            </a:stretch>
          </a:blip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19" name="Google Shape;419;p17"/>
          <p:cNvSpPr txBox="1"/>
          <p:nvPr/>
        </p:nvSpPr>
        <p:spPr>
          <a:xfrm>
            <a:off x="2783632" y="2188358"/>
            <a:ext cx="7008440" cy="86177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000"/>
              <a:buFont typeface="Arial"/>
              <a:buNone/>
            </a:pPr>
            <a:r>
              <a:rPr b="1" i="0" lang="en-US" sz="5000" u="none" cap="none" strike="noStrike">
                <a:solidFill>
                  <a:srgbClr val="22170B"/>
                </a:solidFill>
                <a:latin typeface="Cambria"/>
                <a:ea typeface="Cambria"/>
                <a:cs typeface="Cambria"/>
                <a:sym typeface="Cambria"/>
              </a:rPr>
              <a:t>THEO DÒNG THI CỬ </a:t>
            </a:r>
            <a:endParaRPr b="0" i="0" sz="1400" u="none" cap="none" strike="noStrike">
              <a:solidFill>
                <a:srgbClr val="000000"/>
              </a:solidFill>
              <a:latin typeface="Arial"/>
              <a:ea typeface="Arial"/>
              <a:cs typeface="Arial"/>
              <a:sym typeface="Arial"/>
            </a:endParaRPr>
          </a:p>
        </p:txBody>
      </p:sp>
      <p:sp>
        <p:nvSpPr>
          <p:cNvPr id="420" name="Google Shape;420;p17"/>
          <p:cNvSpPr txBox="1"/>
          <p:nvPr/>
        </p:nvSpPr>
        <p:spPr>
          <a:xfrm>
            <a:off x="983432" y="4627082"/>
            <a:ext cx="4896544" cy="1732847"/>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3300"/>
              <a:buFont typeface="Arial"/>
              <a:buNone/>
            </a:pPr>
            <a:r>
              <a:rPr b="0" i="0" lang="en-US" sz="3300" u="none" cap="none" strike="noStrike">
                <a:solidFill>
                  <a:srgbClr val="120804"/>
                </a:solidFill>
                <a:latin typeface="Roboto Condensed"/>
                <a:ea typeface="Roboto Condensed"/>
                <a:cs typeface="Roboto Condensed"/>
                <a:sym typeface="Roboto Condensed"/>
              </a:rPr>
              <a:t>Xác định nhân vật trữ tình, đối tượng trữ tình, bố cục và mạch cảm xúc của bài thơ.</a:t>
            </a:r>
            <a:endParaRPr b="0" i="0" sz="1400" u="none" cap="none" strike="noStrike">
              <a:solidFill>
                <a:srgbClr val="000000"/>
              </a:solidFill>
              <a:latin typeface="Arial"/>
              <a:ea typeface="Arial"/>
              <a:cs typeface="Arial"/>
              <a:sym typeface="Arial"/>
            </a:endParaRPr>
          </a:p>
        </p:txBody>
      </p:sp>
      <p:sp>
        <p:nvSpPr>
          <p:cNvPr id="421" name="Google Shape;421;p17"/>
          <p:cNvSpPr/>
          <p:nvPr/>
        </p:nvSpPr>
        <p:spPr>
          <a:xfrm>
            <a:off x="1041500" y="3303097"/>
            <a:ext cx="3694395" cy="1071020"/>
          </a:xfrm>
          <a:custGeom>
            <a:rect b="b" l="l" r="r" t="t"/>
            <a:pathLst>
              <a:path extrusionOk="0" h="1586742" w="2644571">
                <a:moveTo>
                  <a:pt x="0" y="0"/>
                </a:moveTo>
                <a:lnTo>
                  <a:pt x="2644571" y="0"/>
                </a:lnTo>
                <a:lnTo>
                  <a:pt x="2644571" y="1586742"/>
                </a:lnTo>
                <a:lnTo>
                  <a:pt x="0" y="1586742"/>
                </a:lnTo>
                <a:lnTo>
                  <a:pt x="0" y="0"/>
                </a:lnTo>
                <a:close/>
              </a:path>
            </a:pathLst>
          </a:custGeom>
          <a:gradFill>
            <a:gsLst>
              <a:gs pos="0">
                <a:srgbClr val="D2DEC6"/>
              </a:gs>
              <a:gs pos="35000">
                <a:srgbClr val="E0E6D7"/>
              </a:gs>
              <a:gs pos="100000">
                <a:srgbClr val="F3F6EF"/>
              </a:gs>
            </a:gsLst>
            <a:lin ang="16200000" scaled="0"/>
          </a:gradFill>
          <a:ln cap="flat" cmpd="sng" w="9525">
            <a:solidFill>
              <a:srgbClr val="909C8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114300" lIns="114300" spcFirstLastPara="1" rIns="114300" wrap="square" tIns="1143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22170B"/>
                </a:solidFill>
                <a:latin typeface="Cambria"/>
                <a:ea typeface="Cambria"/>
                <a:cs typeface="Cambria"/>
                <a:sym typeface="Cambria"/>
              </a:rPr>
              <a:t>Nhiệm vụ 1 </a:t>
            </a:r>
            <a:endParaRPr b="1" i="0" sz="3200" u="none" cap="none" strike="noStrike">
              <a:solidFill>
                <a:srgbClr val="22170B"/>
              </a:solidFill>
              <a:latin typeface="Cambria"/>
              <a:ea typeface="Cambria"/>
              <a:cs typeface="Cambria"/>
              <a:sym typeface="Cambria"/>
            </a:endParaRPr>
          </a:p>
        </p:txBody>
      </p:sp>
      <p:sp>
        <p:nvSpPr>
          <p:cNvPr id="422" name="Google Shape;422;p17"/>
          <p:cNvSpPr/>
          <p:nvPr/>
        </p:nvSpPr>
        <p:spPr>
          <a:xfrm>
            <a:off x="6816080" y="2908129"/>
            <a:ext cx="4552969" cy="3647434"/>
          </a:xfrm>
          <a:custGeom>
            <a:rect b="b" l="l" r="r" t="t"/>
            <a:pathLst>
              <a:path extrusionOk="0" h="6212338" w="7754652">
                <a:moveTo>
                  <a:pt x="0" y="0"/>
                </a:moveTo>
                <a:lnTo>
                  <a:pt x="7754653" y="0"/>
                </a:lnTo>
                <a:lnTo>
                  <a:pt x="7754653" y="6212339"/>
                </a:lnTo>
                <a:lnTo>
                  <a:pt x="0" y="6212339"/>
                </a:lnTo>
                <a:lnTo>
                  <a:pt x="0" y="0"/>
                </a:lnTo>
                <a:close/>
              </a:path>
            </a:pathLst>
          </a:custGeom>
          <a:blipFill rotWithShape="1">
            <a:blip r:embed="rId5">
              <a:alphaModFix/>
            </a:blip>
            <a:stretch>
              <a:fillRect b="0" l="0" r="0" t="0"/>
            </a:stretch>
          </a:blipFill>
          <a:ln>
            <a:noFill/>
          </a:ln>
        </p:spPr>
      </p:sp>
      <p:pic>
        <p:nvPicPr>
          <p:cNvPr id="423" name="Google Shape;423;p17"/>
          <p:cNvPicPr preferRelativeResize="0"/>
          <p:nvPr/>
        </p:nvPicPr>
        <p:blipFill rotWithShape="1">
          <a:blip r:embed="rId6">
            <a:alphaModFix/>
          </a:blip>
          <a:srcRect b="0" l="0" r="0" t="0"/>
          <a:stretch/>
        </p:blipFill>
        <p:spPr>
          <a:xfrm rot="490708">
            <a:off x="7334396" y="699423"/>
            <a:ext cx="3859609" cy="545915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1"/>
                                        </p:tgtEl>
                                        <p:attrNameLst>
                                          <p:attrName>style.visibility</p:attrName>
                                        </p:attrNameLst>
                                      </p:cBhvr>
                                      <p:to>
                                        <p:strVal val="visible"/>
                                      </p:to>
                                    </p:set>
                                    <p:animEffect filter="fade" transition="in">
                                      <p:cBhvr>
                                        <p:cTn dur="500"/>
                                        <p:tgtEl>
                                          <p:spTgt spid="4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500"/>
                                        <p:tgtEl>
                                          <p:spTgt spid="4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18"/>
          <p:cNvSpPr txBox="1"/>
          <p:nvPr/>
        </p:nvSpPr>
        <p:spPr>
          <a:xfrm>
            <a:off x="911424" y="476672"/>
            <a:ext cx="1080120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6F7B62"/>
                </a:solidFill>
                <a:latin typeface="Cambria"/>
                <a:ea typeface="Cambria"/>
                <a:cs typeface="Cambria"/>
                <a:sym typeface="Cambria"/>
              </a:rPr>
              <a:t>a. Nhân vật trữ tình, đối tượng trữ tình và mạch cảm xúc</a:t>
            </a:r>
            <a:endParaRPr b="1" i="0" sz="3200" u="none" cap="none" strike="noStrike">
              <a:solidFill>
                <a:srgbClr val="6F7B62"/>
              </a:solidFill>
              <a:latin typeface="Cambria"/>
              <a:ea typeface="Cambria"/>
              <a:cs typeface="Cambria"/>
              <a:sym typeface="Cambria"/>
            </a:endParaRPr>
          </a:p>
        </p:txBody>
      </p:sp>
      <p:sp>
        <p:nvSpPr>
          <p:cNvPr id="430" name="Google Shape;430;p18"/>
          <p:cNvSpPr txBox="1"/>
          <p:nvPr/>
        </p:nvSpPr>
        <p:spPr>
          <a:xfrm>
            <a:off x="911424" y="1226138"/>
            <a:ext cx="5184576" cy="58477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Roboto Condensed"/>
                <a:ea typeface="Roboto Condensed"/>
                <a:cs typeface="Roboto Condensed"/>
                <a:sym typeface="Roboto Condensed"/>
              </a:rPr>
              <a:t>- </a:t>
            </a:r>
            <a:r>
              <a:rPr b="1" i="0" lang="en-US" sz="3200" u="none" cap="none" strike="noStrike">
                <a:solidFill>
                  <a:srgbClr val="000000"/>
                </a:solidFill>
                <a:latin typeface="Roboto Condensed"/>
                <a:ea typeface="Roboto Condensed"/>
                <a:cs typeface="Roboto Condensed"/>
                <a:sym typeface="Roboto Condensed"/>
              </a:rPr>
              <a:t>Nhân vật trữ tình: </a:t>
            </a:r>
            <a:r>
              <a:rPr b="0" i="0" lang="en-US" sz="3200" u="none" cap="none" strike="noStrike">
                <a:solidFill>
                  <a:srgbClr val="000000"/>
                </a:solidFill>
                <a:latin typeface="Roboto Condensed"/>
                <a:ea typeface="Roboto Condensed"/>
                <a:cs typeface="Roboto Condensed"/>
                <a:sym typeface="Roboto Condensed"/>
              </a:rPr>
              <a:t>Giấu mình</a:t>
            </a:r>
            <a:endParaRPr b="0" i="0" sz="1400" u="none" cap="none" strike="noStrike">
              <a:solidFill>
                <a:srgbClr val="000000"/>
              </a:solidFill>
              <a:latin typeface="Arial"/>
              <a:ea typeface="Arial"/>
              <a:cs typeface="Arial"/>
              <a:sym typeface="Arial"/>
            </a:endParaRPr>
          </a:p>
        </p:txBody>
      </p:sp>
      <p:sp>
        <p:nvSpPr>
          <p:cNvPr id="431" name="Google Shape;431;p18"/>
          <p:cNvSpPr txBox="1"/>
          <p:nvPr/>
        </p:nvSpPr>
        <p:spPr>
          <a:xfrm>
            <a:off x="6652029" y="1226138"/>
            <a:ext cx="4772563" cy="58477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Roboto Condensed"/>
                <a:ea typeface="Roboto Condensed"/>
                <a:cs typeface="Roboto Condensed"/>
                <a:sym typeface="Roboto Condensed"/>
              </a:rPr>
              <a:t>- </a:t>
            </a:r>
            <a:r>
              <a:rPr b="1" i="0" lang="en-US" sz="3200" u="none" cap="none" strike="noStrike">
                <a:solidFill>
                  <a:srgbClr val="000000"/>
                </a:solidFill>
                <a:latin typeface="Roboto Condensed"/>
                <a:ea typeface="Roboto Condensed"/>
                <a:cs typeface="Roboto Condensed"/>
                <a:sym typeface="Roboto Condensed"/>
              </a:rPr>
              <a:t>Đối tượng: </a:t>
            </a:r>
            <a:r>
              <a:rPr b="0" i="0" lang="en-US" sz="3200" u="none" cap="none" strike="noStrike">
                <a:solidFill>
                  <a:srgbClr val="000000"/>
                </a:solidFill>
                <a:latin typeface="Roboto Condensed"/>
                <a:ea typeface="Roboto Condensed"/>
                <a:cs typeface="Roboto Condensed"/>
                <a:sym typeface="Roboto Condensed"/>
              </a:rPr>
              <a:t>chế độ khoa cử</a:t>
            </a:r>
            <a:endParaRPr b="0" i="0" sz="1400" u="none" cap="none" strike="noStrike">
              <a:solidFill>
                <a:srgbClr val="000000"/>
              </a:solidFill>
              <a:latin typeface="Arial"/>
              <a:ea typeface="Arial"/>
              <a:cs typeface="Arial"/>
              <a:sym typeface="Arial"/>
            </a:endParaRPr>
          </a:p>
        </p:txBody>
      </p:sp>
      <p:sp>
        <p:nvSpPr>
          <p:cNvPr id="432" name="Google Shape;432;p18"/>
          <p:cNvSpPr txBox="1"/>
          <p:nvPr/>
        </p:nvSpPr>
        <p:spPr>
          <a:xfrm>
            <a:off x="911424" y="1907455"/>
            <a:ext cx="1728192" cy="58477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Roboto Condensed"/>
                <a:ea typeface="Roboto Condensed"/>
                <a:cs typeface="Roboto Condensed"/>
                <a:sym typeface="Roboto Condensed"/>
              </a:rPr>
              <a:t>- Bố cục:</a:t>
            </a:r>
            <a:endParaRPr b="0" i="0" sz="1400" u="none" cap="none" strike="noStrike">
              <a:solidFill>
                <a:srgbClr val="000000"/>
              </a:solidFill>
              <a:latin typeface="Arial"/>
              <a:ea typeface="Arial"/>
              <a:cs typeface="Arial"/>
              <a:sym typeface="Arial"/>
            </a:endParaRPr>
          </a:p>
        </p:txBody>
      </p:sp>
      <p:grpSp>
        <p:nvGrpSpPr>
          <p:cNvPr id="433" name="Google Shape;433;p18"/>
          <p:cNvGrpSpPr/>
          <p:nvPr/>
        </p:nvGrpSpPr>
        <p:grpSpPr>
          <a:xfrm>
            <a:off x="985537" y="2565093"/>
            <a:ext cx="5758534" cy="4031403"/>
            <a:chOff x="0" y="72863"/>
            <a:chExt cx="5758534" cy="4031403"/>
          </a:xfrm>
        </p:grpSpPr>
        <p:sp>
          <p:nvSpPr>
            <p:cNvPr id="434" name="Google Shape;434;p18"/>
            <p:cNvSpPr/>
            <p:nvPr/>
          </p:nvSpPr>
          <p:spPr>
            <a:xfrm>
              <a:off x="0" y="72863"/>
              <a:ext cx="5758534" cy="508463"/>
            </a:xfrm>
            <a:prstGeom prst="roundRect">
              <a:avLst>
                <a:gd fmla="val 16667" name="adj"/>
              </a:avLst>
            </a:prstGeom>
            <a:solidFill>
              <a:srgbClr val="9B835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18"/>
            <p:cNvSpPr txBox="1"/>
            <p:nvPr/>
          </p:nvSpPr>
          <p:spPr>
            <a:xfrm>
              <a:off x="24821" y="97684"/>
              <a:ext cx="5708892" cy="458821"/>
            </a:xfrm>
            <a:prstGeom prst="rect">
              <a:avLst/>
            </a:prstGeom>
            <a:noFill/>
            <a:ln>
              <a:noFill/>
            </a:ln>
          </p:spPr>
          <p:txBody>
            <a:bodyPr anchorCtr="0" anchor="ctr" bIns="106675" lIns="106675" spcFirstLastPara="1" rIns="106675" wrap="square" tIns="106675">
              <a:noAutofit/>
            </a:bodyPr>
            <a:lstStyle/>
            <a:p>
              <a:pPr indent="0" lvl="0" marL="0" marR="0" rtl="0" algn="l">
                <a:lnSpc>
                  <a:spcPct val="90000"/>
                </a:lnSpc>
                <a:spcBef>
                  <a:spcPts val="0"/>
                </a:spcBef>
                <a:spcAft>
                  <a:spcPts val="0"/>
                </a:spcAft>
                <a:buClr>
                  <a:schemeClr val="lt1"/>
                </a:buClr>
                <a:buSzPts val="2800"/>
                <a:buFont typeface="Roboto Condensed"/>
                <a:buNone/>
              </a:pPr>
              <a:r>
                <a:rPr b="0" i="0" lang="en-US" sz="2800" u="none" cap="none" strike="noStrike">
                  <a:solidFill>
                    <a:schemeClr val="lt1"/>
                  </a:solidFill>
                  <a:latin typeface="Roboto Condensed"/>
                  <a:ea typeface="Roboto Condensed"/>
                  <a:cs typeface="Roboto Condensed"/>
                  <a:sym typeface="Roboto Condensed"/>
                </a:rPr>
                <a:t>Hai câu đề</a:t>
              </a:r>
              <a:endParaRPr b="0" i="0" sz="2800" u="none" cap="none" strike="noStrike">
                <a:solidFill>
                  <a:schemeClr val="lt1"/>
                </a:solidFill>
                <a:latin typeface="Arial"/>
                <a:ea typeface="Arial"/>
                <a:cs typeface="Arial"/>
                <a:sym typeface="Arial"/>
              </a:endParaRPr>
            </a:p>
          </p:txBody>
        </p:sp>
        <p:sp>
          <p:nvSpPr>
            <p:cNvPr id="436" name="Google Shape;436;p18"/>
            <p:cNvSpPr/>
            <p:nvPr/>
          </p:nvSpPr>
          <p:spPr>
            <a:xfrm>
              <a:off x="0" y="581326"/>
              <a:ext cx="5758534" cy="50715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18"/>
            <p:cNvSpPr txBox="1"/>
            <p:nvPr/>
          </p:nvSpPr>
          <p:spPr>
            <a:xfrm>
              <a:off x="0" y="581326"/>
              <a:ext cx="5758534" cy="507150"/>
            </a:xfrm>
            <a:prstGeom prst="rect">
              <a:avLst/>
            </a:prstGeom>
            <a:noFill/>
            <a:ln>
              <a:noFill/>
            </a:ln>
          </p:spPr>
          <p:txBody>
            <a:bodyPr anchorCtr="0" anchor="t" bIns="35550" lIns="182825" spcFirstLastPara="1" rIns="199125" wrap="square" tIns="35550">
              <a:noAutofit/>
            </a:bodyPr>
            <a:lstStyle/>
            <a:p>
              <a:pPr indent="-285750" lvl="1" marL="285750" marR="0" rtl="0" algn="l">
                <a:lnSpc>
                  <a:spcPct val="90000"/>
                </a:lnSpc>
                <a:spcBef>
                  <a:spcPts val="0"/>
                </a:spcBef>
                <a:spcAft>
                  <a:spcPts val="0"/>
                </a:spcAft>
                <a:buClr>
                  <a:schemeClr val="dk1"/>
                </a:buClr>
                <a:buSzPts val="2800"/>
                <a:buFont typeface="Roboto Condensed"/>
                <a:buChar char="•"/>
              </a:pPr>
              <a:r>
                <a:rPr b="0" i="0" lang="en-US" sz="2800" u="none" cap="none" strike="noStrike">
                  <a:solidFill>
                    <a:schemeClr val="dk1"/>
                  </a:solidFill>
                  <a:latin typeface="Roboto Condensed"/>
                  <a:ea typeface="Roboto Condensed"/>
                  <a:cs typeface="Roboto Condensed"/>
                  <a:sym typeface="Roboto Condensed"/>
                </a:rPr>
                <a:t>Giới thiệu về kì thi. </a:t>
              </a:r>
              <a:endParaRPr b="0" i="0" sz="2800" u="none" cap="none" strike="noStrike">
                <a:solidFill>
                  <a:schemeClr val="dk1"/>
                </a:solidFill>
                <a:latin typeface="Arial"/>
                <a:ea typeface="Arial"/>
                <a:cs typeface="Arial"/>
                <a:sym typeface="Arial"/>
              </a:endParaRPr>
            </a:p>
          </p:txBody>
        </p:sp>
        <p:sp>
          <p:nvSpPr>
            <p:cNvPr id="438" name="Google Shape;438;p18"/>
            <p:cNvSpPr/>
            <p:nvPr/>
          </p:nvSpPr>
          <p:spPr>
            <a:xfrm>
              <a:off x="0" y="1088476"/>
              <a:ext cx="5758534" cy="508463"/>
            </a:xfrm>
            <a:prstGeom prst="roundRect">
              <a:avLst>
                <a:gd fmla="val 16667" name="adj"/>
              </a:avLst>
            </a:prstGeom>
            <a:solidFill>
              <a:srgbClr val="AA965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18"/>
            <p:cNvSpPr txBox="1"/>
            <p:nvPr/>
          </p:nvSpPr>
          <p:spPr>
            <a:xfrm>
              <a:off x="24821" y="1113297"/>
              <a:ext cx="5708892" cy="458821"/>
            </a:xfrm>
            <a:prstGeom prst="rect">
              <a:avLst/>
            </a:prstGeom>
            <a:noFill/>
            <a:ln>
              <a:noFill/>
            </a:ln>
          </p:spPr>
          <p:txBody>
            <a:bodyPr anchorCtr="0" anchor="ctr" bIns="106675" lIns="106675" spcFirstLastPara="1" rIns="106675" wrap="square" tIns="106675">
              <a:noAutofit/>
            </a:bodyPr>
            <a:lstStyle/>
            <a:p>
              <a:pPr indent="0" lvl="0" marL="0" marR="0" rtl="0" algn="l">
                <a:lnSpc>
                  <a:spcPct val="90000"/>
                </a:lnSpc>
                <a:spcBef>
                  <a:spcPts val="0"/>
                </a:spcBef>
                <a:spcAft>
                  <a:spcPts val="0"/>
                </a:spcAft>
                <a:buClr>
                  <a:schemeClr val="lt1"/>
                </a:buClr>
                <a:buSzPts val="2800"/>
                <a:buFont typeface="Roboto Condensed"/>
                <a:buNone/>
              </a:pPr>
              <a:r>
                <a:rPr b="0" i="0" lang="en-US" sz="2800" u="none" cap="none" strike="noStrike">
                  <a:solidFill>
                    <a:schemeClr val="lt1"/>
                  </a:solidFill>
                  <a:latin typeface="Roboto Condensed"/>
                  <a:ea typeface="Roboto Condensed"/>
                  <a:cs typeface="Roboto Condensed"/>
                  <a:sym typeface="Roboto Condensed"/>
                </a:rPr>
                <a:t>Hai câu thực</a:t>
              </a:r>
              <a:endParaRPr b="0" i="0" sz="2800" u="none" cap="none" strike="noStrike">
                <a:solidFill>
                  <a:schemeClr val="lt1"/>
                </a:solidFill>
                <a:latin typeface="Roboto Condensed"/>
                <a:ea typeface="Roboto Condensed"/>
                <a:cs typeface="Roboto Condensed"/>
                <a:sym typeface="Roboto Condensed"/>
              </a:endParaRPr>
            </a:p>
          </p:txBody>
        </p:sp>
        <p:sp>
          <p:nvSpPr>
            <p:cNvPr id="440" name="Google Shape;440;p18"/>
            <p:cNvSpPr/>
            <p:nvPr/>
          </p:nvSpPr>
          <p:spPr>
            <a:xfrm>
              <a:off x="0" y="1596940"/>
              <a:ext cx="5758534" cy="496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18"/>
            <p:cNvSpPr txBox="1"/>
            <p:nvPr/>
          </p:nvSpPr>
          <p:spPr>
            <a:xfrm>
              <a:off x="0" y="1596940"/>
              <a:ext cx="5758534" cy="496800"/>
            </a:xfrm>
            <a:prstGeom prst="rect">
              <a:avLst/>
            </a:prstGeom>
            <a:noFill/>
            <a:ln>
              <a:noFill/>
            </a:ln>
          </p:spPr>
          <p:txBody>
            <a:bodyPr anchorCtr="0" anchor="t" bIns="35550" lIns="182825" spcFirstLastPara="1" rIns="199125" wrap="square" tIns="35550">
              <a:noAutofit/>
            </a:bodyPr>
            <a:lstStyle/>
            <a:p>
              <a:pPr indent="-285750" lvl="1" marL="285750" marR="0" rtl="0" algn="l">
                <a:lnSpc>
                  <a:spcPct val="90000"/>
                </a:lnSpc>
                <a:spcBef>
                  <a:spcPts val="0"/>
                </a:spcBef>
                <a:spcAft>
                  <a:spcPts val="0"/>
                </a:spcAft>
                <a:buClr>
                  <a:schemeClr val="dk1"/>
                </a:buClr>
                <a:buSzPts val="2800"/>
                <a:buFont typeface="Roboto Condensed"/>
                <a:buChar char="•"/>
              </a:pPr>
              <a:r>
                <a:rPr b="0" i="0" lang="en-US" sz="2800" u="none" cap="none" strike="noStrike">
                  <a:solidFill>
                    <a:schemeClr val="dk1"/>
                  </a:solidFill>
                  <a:latin typeface="Roboto Condensed"/>
                  <a:ea typeface="Roboto Condensed"/>
                  <a:cs typeface="Roboto Condensed"/>
                  <a:sym typeface="Roboto Condensed"/>
                </a:rPr>
                <a:t>Cảnh tượng khi đi thi. </a:t>
              </a:r>
              <a:endParaRPr b="0" i="0" sz="2800" u="none" cap="none" strike="noStrike">
                <a:solidFill>
                  <a:schemeClr val="dk1"/>
                </a:solidFill>
                <a:latin typeface="Roboto Condensed"/>
                <a:ea typeface="Roboto Condensed"/>
                <a:cs typeface="Roboto Condensed"/>
                <a:sym typeface="Roboto Condensed"/>
              </a:endParaRPr>
            </a:p>
          </p:txBody>
        </p:sp>
        <p:sp>
          <p:nvSpPr>
            <p:cNvPr id="442" name="Google Shape;442;p18"/>
            <p:cNvSpPr/>
            <p:nvPr/>
          </p:nvSpPr>
          <p:spPr>
            <a:xfrm>
              <a:off x="0" y="2093740"/>
              <a:ext cx="5758534" cy="508463"/>
            </a:xfrm>
            <a:prstGeom prst="roundRect">
              <a:avLst>
                <a:gd fmla="val 16667" name="adj"/>
              </a:avLst>
            </a:prstGeom>
            <a:solidFill>
              <a:srgbClr val="B6A96E"/>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18"/>
            <p:cNvSpPr txBox="1"/>
            <p:nvPr/>
          </p:nvSpPr>
          <p:spPr>
            <a:xfrm>
              <a:off x="24821" y="2118561"/>
              <a:ext cx="5708892" cy="458821"/>
            </a:xfrm>
            <a:prstGeom prst="rect">
              <a:avLst/>
            </a:prstGeom>
            <a:noFill/>
            <a:ln>
              <a:noFill/>
            </a:ln>
          </p:spPr>
          <p:txBody>
            <a:bodyPr anchorCtr="0" anchor="ctr" bIns="106675" lIns="106675" spcFirstLastPara="1" rIns="106675" wrap="square" tIns="106675">
              <a:noAutofit/>
            </a:bodyPr>
            <a:lstStyle/>
            <a:p>
              <a:pPr indent="0" lvl="0" marL="0" marR="0" rtl="0" algn="l">
                <a:lnSpc>
                  <a:spcPct val="90000"/>
                </a:lnSpc>
                <a:spcBef>
                  <a:spcPts val="0"/>
                </a:spcBef>
                <a:spcAft>
                  <a:spcPts val="0"/>
                </a:spcAft>
                <a:buClr>
                  <a:schemeClr val="lt1"/>
                </a:buClr>
                <a:buSzPts val="2800"/>
                <a:buFont typeface="Roboto Condensed"/>
                <a:buNone/>
              </a:pPr>
              <a:r>
                <a:rPr b="0" i="0" lang="en-US" sz="2800" u="none" cap="none" strike="noStrike">
                  <a:solidFill>
                    <a:schemeClr val="lt1"/>
                  </a:solidFill>
                  <a:latin typeface="Roboto Condensed"/>
                  <a:ea typeface="Roboto Condensed"/>
                  <a:cs typeface="Roboto Condensed"/>
                  <a:sym typeface="Roboto Condensed"/>
                </a:rPr>
                <a:t>Hai câu luận</a:t>
              </a:r>
              <a:endParaRPr b="0" i="0" sz="2800" u="none" cap="none" strike="noStrike">
                <a:solidFill>
                  <a:schemeClr val="lt1"/>
                </a:solidFill>
                <a:latin typeface="Roboto Condensed"/>
                <a:ea typeface="Roboto Condensed"/>
                <a:cs typeface="Roboto Condensed"/>
                <a:sym typeface="Roboto Condensed"/>
              </a:endParaRPr>
            </a:p>
          </p:txBody>
        </p:sp>
        <p:sp>
          <p:nvSpPr>
            <p:cNvPr id="444" name="Google Shape;444;p18"/>
            <p:cNvSpPr/>
            <p:nvPr/>
          </p:nvSpPr>
          <p:spPr>
            <a:xfrm>
              <a:off x="0" y="2602203"/>
              <a:ext cx="5758534" cy="496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18"/>
            <p:cNvSpPr txBox="1"/>
            <p:nvPr/>
          </p:nvSpPr>
          <p:spPr>
            <a:xfrm>
              <a:off x="0" y="2602203"/>
              <a:ext cx="5758534" cy="496800"/>
            </a:xfrm>
            <a:prstGeom prst="rect">
              <a:avLst/>
            </a:prstGeom>
            <a:noFill/>
            <a:ln>
              <a:noFill/>
            </a:ln>
          </p:spPr>
          <p:txBody>
            <a:bodyPr anchorCtr="0" anchor="t" bIns="35550" lIns="182825" spcFirstLastPara="1" rIns="199125" wrap="square" tIns="35550">
              <a:noAutofit/>
            </a:bodyPr>
            <a:lstStyle/>
            <a:p>
              <a:pPr indent="-285750" lvl="1" marL="285750" marR="0" rtl="0" algn="l">
                <a:lnSpc>
                  <a:spcPct val="90000"/>
                </a:lnSpc>
                <a:spcBef>
                  <a:spcPts val="0"/>
                </a:spcBef>
                <a:spcAft>
                  <a:spcPts val="0"/>
                </a:spcAft>
                <a:buClr>
                  <a:schemeClr val="dk1"/>
                </a:buClr>
                <a:buSzPts val="2800"/>
                <a:buFont typeface="Roboto Condensed"/>
                <a:buChar char="•"/>
              </a:pPr>
              <a:r>
                <a:rPr b="0" i="0" lang="en-US" sz="2800" u="none" cap="none" strike="noStrike">
                  <a:solidFill>
                    <a:schemeClr val="dk1"/>
                  </a:solidFill>
                  <a:latin typeface="Roboto Condensed"/>
                  <a:ea typeface="Roboto Condensed"/>
                  <a:cs typeface="Roboto Condensed"/>
                  <a:sym typeface="Roboto Condensed"/>
                </a:rPr>
                <a:t>Những ông to bà lớn đến trường thi.  </a:t>
              </a:r>
              <a:endParaRPr b="0" i="0" sz="1400" u="none" cap="none" strike="noStrike">
                <a:solidFill>
                  <a:srgbClr val="000000"/>
                </a:solidFill>
                <a:latin typeface="Arial"/>
                <a:ea typeface="Arial"/>
                <a:cs typeface="Arial"/>
                <a:sym typeface="Arial"/>
              </a:endParaRPr>
            </a:p>
          </p:txBody>
        </p:sp>
        <p:sp>
          <p:nvSpPr>
            <p:cNvPr id="446" name="Google Shape;446;p18"/>
            <p:cNvSpPr/>
            <p:nvPr/>
          </p:nvSpPr>
          <p:spPr>
            <a:xfrm>
              <a:off x="0" y="3099003"/>
              <a:ext cx="5758534" cy="508463"/>
            </a:xfrm>
            <a:prstGeom prst="roundRect">
              <a:avLst>
                <a:gd fmla="val 16667" name="adj"/>
              </a:avLst>
            </a:prstGeom>
            <a:solidFill>
              <a:srgbClr val="C2BA7D"/>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18"/>
            <p:cNvSpPr txBox="1"/>
            <p:nvPr/>
          </p:nvSpPr>
          <p:spPr>
            <a:xfrm>
              <a:off x="24821" y="3123824"/>
              <a:ext cx="5708892" cy="458821"/>
            </a:xfrm>
            <a:prstGeom prst="rect">
              <a:avLst/>
            </a:prstGeom>
            <a:noFill/>
            <a:ln>
              <a:noFill/>
            </a:ln>
          </p:spPr>
          <p:txBody>
            <a:bodyPr anchorCtr="0" anchor="ctr" bIns="106675" lIns="106675" spcFirstLastPara="1" rIns="106675" wrap="square" tIns="106675">
              <a:noAutofit/>
            </a:bodyPr>
            <a:lstStyle/>
            <a:p>
              <a:pPr indent="0" lvl="0" marL="0" marR="0" rtl="0" algn="l">
                <a:lnSpc>
                  <a:spcPct val="90000"/>
                </a:lnSpc>
                <a:spcBef>
                  <a:spcPts val="0"/>
                </a:spcBef>
                <a:spcAft>
                  <a:spcPts val="0"/>
                </a:spcAft>
                <a:buClr>
                  <a:schemeClr val="lt1"/>
                </a:buClr>
                <a:buSzPts val="2800"/>
                <a:buFont typeface="Roboto Condensed"/>
                <a:buNone/>
              </a:pPr>
              <a:r>
                <a:rPr b="0" i="0" lang="en-US" sz="2800" u="none" cap="none" strike="noStrike">
                  <a:solidFill>
                    <a:schemeClr val="lt1"/>
                  </a:solidFill>
                  <a:latin typeface="Roboto Condensed"/>
                  <a:ea typeface="Roboto Condensed"/>
                  <a:cs typeface="Roboto Condensed"/>
                  <a:sym typeface="Roboto Condensed"/>
                </a:rPr>
                <a:t>Hai câu kết:</a:t>
              </a:r>
              <a:endParaRPr b="0" i="0" sz="2800" u="none" cap="none" strike="noStrike">
                <a:solidFill>
                  <a:schemeClr val="lt1"/>
                </a:solidFill>
                <a:latin typeface="Roboto Condensed"/>
                <a:ea typeface="Roboto Condensed"/>
                <a:cs typeface="Roboto Condensed"/>
                <a:sym typeface="Roboto Condensed"/>
              </a:endParaRPr>
            </a:p>
          </p:txBody>
        </p:sp>
        <p:sp>
          <p:nvSpPr>
            <p:cNvPr id="448" name="Google Shape;448;p18"/>
            <p:cNvSpPr/>
            <p:nvPr/>
          </p:nvSpPr>
          <p:spPr>
            <a:xfrm>
              <a:off x="0" y="3607466"/>
              <a:ext cx="5758534" cy="496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18"/>
            <p:cNvSpPr txBox="1"/>
            <p:nvPr/>
          </p:nvSpPr>
          <p:spPr>
            <a:xfrm>
              <a:off x="0" y="3607466"/>
              <a:ext cx="5758534" cy="496800"/>
            </a:xfrm>
            <a:prstGeom prst="rect">
              <a:avLst/>
            </a:prstGeom>
            <a:noFill/>
            <a:ln>
              <a:noFill/>
            </a:ln>
          </p:spPr>
          <p:txBody>
            <a:bodyPr anchorCtr="0" anchor="t" bIns="35550" lIns="182825" spcFirstLastPara="1" rIns="199125" wrap="square" tIns="35550">
              <a:noAutofit/>
            </a:bodyPr>
            <a:lstStyle/>
            <a:p>
              <a:pPr indent="-285750" lvl="1" marL="285750" marR="0" rtl="0" algn="l">
                <a:lnSpc>
                  <a:spcPct val="90000"/>
                </a:lnSpc>
                <a:spcBef>
                  <a:spcPts val="0"/>
                </a:spcBef>
                <a:spcAft>
                  <a:spcPts val="0"/>
                </a:spcAft>
                <a:buClr>
                  <a:schemeClr val="dk1"/>
                </a:buClr>
                <a:buSzPts val="2800"/>
                <a:buFont typeface="Roboto Condensed"/>
                <a:buChar char="•"/>
              </a:pPr>
              <a:r>
                <a:rPr b="0" i="0" lang="en-US" sz="2800" u="none" cap="none" strike="noStrike">
                  <a:solidFill>
                    <a:schemeClr val="dk1"/>
                  </a:solidFill>
                  <a:latin typeface="Roboto Condensed"/>
                  <a:ea typeface="Roboto Condensed"/>
                  <a:cs typeface="Roboto Condensed"/>
                  <a:sym typeface="Roboto Condensed"/>
                </a:rPr>
                <a:t>Thái độ phê phán đối với kì thi</a:t>
              </a:r>
              <a:endParaRPr b="0" i="0" sz="1400" u="none" cap="none" strike="noStrike">
                <a:solidFill>
                  <a:srgbClr val="000000"/>
                </a:solidFill>
                <a:latin typeface="Arial"/>
                <a:ea typeface="Arial"/>
                <a:cs typeface="Arial"/>
                <a:sym typeface="Arial"/>
              </a:endParaRPr>
            </a:p>
          </p:txBody>
        </p:sp>
      </p:grpSp>
      <p:sp>
        <p:nvSpPr>
          <p:cNvPr id="450" name="Google Shape;450;p18"/>
          <p:cNvSpPr txBox="1"/>
          <p:nvPr/>
        </p:nvSpPr>
        <p:spPr>
          <a:xfrm>
            <a:off x="6878867" y="2596056"/>
            <a:ext cx="4596391" cy="353943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Roboto Condensed"/>
                <a:ea typeface="Roboto Condensed"/>
                <a:cs typeface="Roboto Condensed"/>
                <a:sym typeface="Roboto Condensed"/>
              </a:rPr>
              <a:t>Bài thơ thể hiện những đánh giá, nhìn nhận của nhân vật trữ tình về chế độ khoa cử mục ruỗng cuối mùa, qua đó bộc lộ sự châm biếm, đả kích với chế độ phong kiến suy tàn.</a:t>
            </a:r>
            <a:endParaRPr b="0" i="0" sz="1400" u="none" cap="none" strike="noStrike">
              <a:solidFill>
                <a:srgbClr val="000000"/>
              </a:solidFill>
              <a:latin typeface="Arial"/>
              <a:ea typeface="Arial"/>
              <a:cs typeface="Arial"/>
              <a:sym typeface="Arial"/>
            </a:endParaRPr>
          </a:p>
        </p:txBody>
      </p:sp>
      <p:sp>
        <p:nvSpPr>
          <p:cNvPr id="451" name="Google Shape;451;p18"/>
          <p:cNvSpPr txBox="1"/>
          <p:nvPr/>
        </p:nvSpPr>
        <p:spPr>
          <a:xfrm>
            <a:off x="6669958" y="1907455"/>
            <a:ext cx="3098449" cy="58477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Roboto Condensed"/>
                <a:ea typeface="Roboto Condensed"/>
                <a:cs typeface="Roboto Condensed"/>
                <a:sym typeface="Roboto Condensed"/>
              </a:rPr>
              <a:t>- Mạch cảm xúc</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0"/>
                                        </p:tgtEl>
                                        <p:attrNameLst>
                                          <p:attrName>style.visibility</p:attrName>
                                        </p:attrNameLst>
                                      </p:cBhvr>
                                      <p:to>
                                        <p:strVal val="visible"/>
                                      </p:to>
                                    </p:set>
                                    <p:animEffect filter="fade" transition="in">
                                      <p:cBhvr>
                                        <p:cTn dur="500"/>
                                        <p:tgtEl>
                                          <p:spTgt spid="4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1"/>
                                        </p:tgtEl>
                                        <p:attrNameLst>
                                          <p:attrName>style.visibility</p:attrName>
                                        </p:attrNameLst>
                                      </p:cBhvr>
                                      <p:to>
                                        <p:strVal val="visible"/>
                                      </p:to>
                                    </p:set>
                                    <p:animEffect filter="fade" transition="in">
                                      <p:cBhvr>
                                        <p:cTn dur="500"/>
                                        <p:tgtEl>
                                          <p:spTgt spid="4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2"/>
                                        </p:tgtEl>
                                        <p:attrNameLst>
                                          <p:attrName>style.visibility</p:attrName>
                                        </p:attrNameLst>
                                      </p:cBhvr>
                                      <p:to>
                                        <p:strVal val="visible"/>
                                      </p:to>
                                    </p:set>
                                    <p:animEffect filter="fade" transition="in">
                                      <p:cBhvr>
                                        <p:cTn dur="500"/>
                                        <p:tgtEl>
                                          <p:spTgt spid="4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1"/>
                                        </p:tgtEl>
                                        <p:attrNameLst>
                                          <p:attrName>style.visibility</p:attrName>
                                        </p:attrNameLst>
                                      </p:cBhvr>
                                      <p:to>
                                        <p:strVal val="visible"/>
                                      </p:to>
                                    </p:set>
                                    <p:animEffect filter="fade" transition="in">
                                      <p:cBhvr>
                                        <p:cTn dur="500"/>
                                        <p:tgtEl>
                                          <p:spTgt spid="4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0"/>
                                        </p:tgtEl>
                                        <p:attrNameLst>
                                          <p:attrName>style.visibility</p:attrName>
                                        </p:attrNameLst>
                                      </p:cBhvr>
                                      <p:to>
                                        <p:strVal val="visible"/>
                                      </p:to>
                                    </p:set>
                                    <p:animEffect filter="fade" transition="in">
                                      <p:cBhvr>
                                        <p:cTn dur="500"/>
                                        <p:tgtEl>
                                          <p:spTgt spid="4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grpSp>
        <p:nvGrpSpPr>
          <p:cNvPr id="457" name="Google Shape;457;p19"/>
          <p:cNvGrpSpPr/>
          <p:nvPr/>
        </p:nvGrpSpPr>
        <p:grpSpPr>
          <a:xfrm>
            <a:off x="989243" y="1733385"/>
            <a:ext cx="10501544" cy="4885197"/>
            <a:chOff x="5811" y="0"/>
            <a:chExt cx="10501544" cy="4885197"/>
          </a:xfrm>
        </p:grpSpPr>
        <p:sp>
          <p:nvSpPr>
            <p:cNvPr id="458" name="Google Shape;458;p19"/>
            <p:cNvSpPr/>
            <p:nvPr/>
          </p:nvSpPr>
          <p:spPr>
            <a:xfrm>
              <a:off x="788487" y="0"/>
              <a:ext cx="8936192" cy="4885197"/>
            </a:xfrm>
            <a:prstGeom prst="rightArrow">
              <a:avLst>
                <a:gd fmla="val 50000" name="adj1"/>
                <a:gd fmla="val 50000" name="adj2"/>
              </a:avLst>
            </a:prstGeom>
            <a:solidFill>
              <a:srgbClr val="DED8C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19"/>
            <p:cNvSpPr/>
            <p:nvPr/>
          </p:nvSpPr>
          <p:spPr>
            <a:xfrm>
              <a:off x="5811" y="1096160"/>
              <a:ext cx="3220574" cy="2692876"/>
            </a:xfrm>
            <a:prstGeom prst="roundRect">
              <a:avLst>
                <a:gd fmla="val 16667" name="adj"/>
              </a:avLst>
            </a:prstGeom>
            <a:solidFill>
              <a:srgbClr val="9B835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19"/>
            <p:cNvSpPr txBox="1"/>
            <p:nvPr/>
          </p:nvSpPr>
          <p:spPr>
            <a:xfrm>
              <a:off x="137266" y="1227615"/>
              <a:ext cx="2957664" cy="2429966"/>
            </a:xfrm>
            <a:prstGeom prst="rect">
              <a:avLst/>
            </a:prstGeom>
            <a:noFill/>
            <a:ln>
              <a:noFill/>
            </a:ln>
          </p:spPr>
          <p:txBody>
            <a:bodyPr anchorCtr="0" anchor="ctr" bIns="106675" lIns="106675" spcFirstLastPara="1" rIns="106675" wrap="square" tIns="106675">
              <a:noAutofit/>
            </a:bodyPr>
            <a:lstStyle/>
            <a:p>
              <a:pPr indent="0" lvl="0" marL="0" marR="0" rtl="0" algn="ctr">
                <a:lnSpc>
                  <a:spcPct val="90000"/>
                </a:lnSpc>
                <a:spcBef>
                  <a:spcPts val="0"/>
                </a:spcBef>
                <a:spcAft>
                  <a:spcPts val="0"/>
                </a:spcAft>
                <a:buClr>
                  <a:schemeClr val="lt1"/>
                </a:buClr>
                <a:buSzPts val="2800"/>
                <a:buFont typeface="Roboto Condensed"/>
                <a:buNone/>
              </a:pPr>
              <a:r>
                <a:rPr b="0" i="0" lang="en-US" sz="2800" u="none" cap="none" strike="noStrike">
                  <a:solidFill>
                    <a:schemeClr val="lt1"/>
                  </a:solidFill>
                  <a:latin typeface="Roboto Condensed"/>
                  <a:ea typeface="Roboto Condensed"/>
                  <a:cs typeface="Roboto Condensed"/>
                  <a:sym typeface="Roboto Condensed"/>
                </a:rPr>
                <a:t>Có 4 trạm mà mỗi nhóm phải trải qua; các nhóm sẽ khám phá văn bản theo từng trạm</a:t>
              </a:r>
              <a:endParaRPr b="0" i="0" sz="2800" u="none" cap="none" strike="noStrike">
                <a:solidFill>
                  <a:schemeClr val="lt1"/>
                </a:solidFill>
                <a:latin typeface="Roboto Condensed"/>
                <a:ea typeface="Roboto Condensed"/>
                <a:cs typeface="Roboto Condensed"/>
                <a:sym typeface="Roboto Condensed"/>
              </a:endParaRPr>
            </a:p>
          </p:txBody>
        </p:sp>
        <p:sp>
          <p:nvSpPr>
            <p:cNvPr id="461" name="Google Shape;461;p19"/>
            <p:cNvSpPr/>
            <p:nvPr/>
          </p:nvSpPr>
          <p:spPr>
            <a:xfrm>
              <a:off x="3646296" y="1096160"/>
              <a:ext cx="3220574" cy="2692876"/>
            </a:xfrm>
            <a:prstGeom prst="roundRect">
              <a:avLst>
                <a:gd fmla="val 16667" name="adj"/>
              </a:avLst>
            </a:prstGeom>
            <a:solidFill>
              <a:srgbClr val="B1A066"/>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19"/>
            <p:cNvSpPr txBox="1"/>
            <p:nvPr/>
          </p:nvSpPr>
          <p:spPr>
            <a:xfrm>
              <a:off x="3777751" y="1227615"/>
              <a:ext cx="2957664" cy="2429966"/>
            </a:xfrm>
            <a:prstGeom prst="rect">
              <a:avLst/>
            </a:prstGeom>
            <a:noFill/>
            <a:ln>
              <a:noFill/>
            </a:ln>
          </p:spPr>
          <p:txBody>
            <a:bodyPr anchorCtr="0" anchor="ctr" bIns="106675" lIns="106675" spcFirstLastPara="1" rIns="106675" wrap="square" tIns="106675">
              <a:noAutofit/>
            </a:bodyPr>
            <a:lstStyle/>
            <a:p>
              <a:pPr indent="0" lvl="0" marL="0" marR="0" rtl="0" algn="ctr">
                <a:lnSpc>
                  <a:spcPct val="90000"/>
                </a:lnSpc>
                <a:spcBef>
                  <a:spcPts val="0"/>
                </a:spcBef>
                <a:spcAft>
                  <a:spcPts val="0"/>
                </a:spcAft>
                <a:buClr>
                  <a:schemeClr val="lt1"/>
                </a:buClr>
                <a:buSzPts val="2800"/>
                <a:buFont typeface="Roboto Condensed"/>
                <a:buNone/>
              </a:pPr>
              <a:r>
                <a:rPr b="0" i="0" lang="en-US" sz="2800" u="none" cap="none" strike="noStrike">
                  <a:solidFill>
                    <a:schemeClr val="lt1"/>
                  </a:solidFill>
                  <a:latin typeface="Roboto Condensed"/>
                  <a:ea typeface="Roboto Condensed"/>
                  <a:cs typeface="Roboto Condensed"/>
                  <a:sym typeface="Roboto Condensed"/>
                </a:rPr>
                <a:t>Mỗi nhóm sẽ chỉ có tối đa 5 phút ở mỗi trạm, giải mã xong 1 trạm</a:t>
              </a:r>
              <a:endParaRPr b="0" i="0" sz="2800" u="none" cap="none" strike="noStrike">
                <a:solidFill>
                  <a:schemeClr val="lt1"/>
                </a:solidFill>
                <a:latin typeface="Roboto Condensed"/>
                <a:ea typeface="Roboto Condensed"/>
                <a:cs typeface="Roboto Condensed"/>
                <a:sym typeface="Roboto Condensed"/>
              </a:endParaRPr>
            </a:p>
          </p:txBody>
        </p:sp>
        <p:sp>
          <p:nvSpPr>
            <p:cNvPr id="463" name="Google Shape;463;p19"/>
            <p:cNvSpPr/>
            <p:nvPr/>
          </p:nvSpPr>
          <p:spPr>
            <a:xfrm>
              <a:off x="7286781" y="1096160"/>
              <a:ext cx="3220574" cy="2692876"/>
            </a:xfrm>
            <a:prstGeom prst="roundRect">
              <a:avLst>
                <a:gd fmla="val 16667" name="adj"/>
              </a:avLst>
            </a:prstGeom>
            <a:solidFill>
              <a:srgbClr val="C2BA7D"/>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19"/>
            <p:cNvSpPr txBox="1"/>
            <p:nvPr/>
          </p:nvSpPr>
          <p:spPr>
            <a:xfrm>
              <a:off x="7418236" y="1227615"/>
              <a:ext cx="2957664" cy="2429966"/>
            </a:xfrm>
            <a:prstGeom prst="rect">
              <a:avLst/>
            </a:prstGeom>
            <a:noFill/>
            <a:ln>
              <a:noFill/>
            </a:ln>
          </p:spPr>
          <p:txBody>
            <a:bodyPr anchorCtr="0" anchor="ctr" bIns="106675" lIns="106675" spcFirstLastPara="1" rIns="106675" wrap="square" tIns="106675">
              <a:noAutofit/>
            </a:bodyPr>
            <a:lstStyle/>
            <a:p>
              <a:pPr indent="0" lvl="0" marL="0" marR="0" rtl="0" algn="ctr">
                <a:lnSpc>
                  <a:spcPct val="90000"/>
                </a:lnSpc>
                <a:spcBef>
                  <a:spcPts val="0"/>
                </a:spcBef>
                <a:spcAft>
                  <a:spcPts val="0"/>
                </a:spcAft>
                <a:buClr>
                  <a:schemeClr val="lt1"/>
                </a:buClr>
                <a:buSzPts val="2800"/>
                <a:buFont typeface="Roboto Condensed"/>
                <a:buNone/>
              </a:pPr>
              <a:r>
                <a:rPr b="0" i="0" lang="en-US" sz="2800" u="none" cap="none" strike="noStrike">
                  <a:solidFill>
                    <a:schemeClr val="lt1"/>
                  </a:solidFill>
                  <a:latin typeface="Roboto Condensed"/>
                  <a:ea typeface="Roboto Condensed"/>
                  <a:cs typeface="Roboto Condensed"/>
                  <a:sym typeface="Roboto Condensed"/>
                </a:rPr>
                <a:t>Nhóm sẽ di chuyển sang trạm tiếp theo theo chiều kim đồng hồ</a:t>
              </a:r>
              <a:endParaRPr b="0" i="0" sz="2800" u="none" cap="none" strike="noStrike">
                <a:solidFill>
                  <a:schemeClr val="lt1"/>
                </a:solidFill>
                <a:latin typeface="Roboto Condensed"/>
                <a:ea typeface="Roboto Condensed"/>
                <a:cs typeface="Roboto Condensed"/>
                <a:sym typeface="Roboto Condensed"/>
              </a:endParaRPr>
            </a:p>
          </p:txBody>
        </p:sp>
      </p:grpSp>
      <p:sp>
        <p:nvSpPr>
          <p:cNvPr id="465" name="Google Shape;465;p19"/>
          <p:cNvSpPr/>
          <p:nvPr/>
        </p:nvSpPr>
        <p:spPr>
          <a:xfrm>
            <a:off x="0" y="1"/>
            <a:ext cx="12192000" cy="2270799"/>
          </a:xfrm>
          <a:custGeom>
            <a:rect b="b" l="l" r="r" t="t"/>
            <a:pathLst>
              <a:path extrusionOk="0" h="3406199" w="18288000">
                <a:moveTo>
                  <a:pt x="0" y="0"/>
                </a:moveTo>
                <a:lnTo>
                  <a:pt x="18288000" y="0"/>
                </a:lnTo>
                <a:lnTo>
                  <a:pt x="18288000" y="3406199"/>
                </a:lnTo>
                <a:lnTo>
                  <a:pt x="0" y="3406199"/>
                </a:lnTo>
                <a:lnTo>
                  <a:pt x="0" y="0"/>
                </a:lnTo>
                <a:close/>
              </a:path>
            </a:pathLst>
          </a:custGeom>
          <a:blipFill rotWithShape="1">
            <a:blip r:embed="rId3">
              <a:alphaModFix/>
            </a:blip>
            <a:stretch>
              <a:fillRect b="-67259" l="-34374" r="-92970" t="-188233"/>
            </a:stretch>
          </a:blipFill>
          <a:ln>
            <a:noFill/>
          </a:ln>
        </p:spPr>
      </p:sp>
      <p:sp>
        <p:nvSpPr>
          <p:cNvPr id="466" name="Google Shape;466;p19"/>
          <p:cNvSpPr/>
          <p:nvPr/>
        </p:nvSpPr>
        <p:spPr>
          <a:xfrm>
            <a:off x="1343472" y="332789"/>
            <a:ext cx="1558977" cy="1927069"/>
          </a:xfrm>
          <a:custGeom>
            <a:rect b="b" l="l" r="r" t="t"/>
            <a:pathLst>
              <a:path extrusionOk="0" h="11018571" w="7374735">
                <a:moveTo>
                  <a:pt x="0" y="0"/>
                </a:moveTo>
                <a:lnTo>
                  <a:pt x="7374735" y="0"/>
                </a:lnTo>
                <a:lnTo>
                  <a:pt x="7374735" y="11018571"/>
                </a:lnTo>
                <a:lnTo>
                  <a:pt x="0" y="11018571"/>
                </a:lnTo>
                <a:lnTo>
                  <a:pt x="0" y="0"/>
                </a:lnTo>
                <a:close/>
              </a:path>
            </a:pathLst>
          </a:custGeom>
          <a:blipFill rotWithShape="1">
            <a:blip r:embed="rId4">
              <a:alphaModFix/>
            </a:blip>
            <a:stretch>
              <a:fillRect b="-278060" l="-118513" r="-130477" t="-34804"/>
            </a:stretch>
          </a:blip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467" name="Google Shape;467;p19"/>
          <p:cNvSpPr txBox="1"/>
          <p:nvPr/>
        </p:nvSpPr>
        <p:spPr>
          <a:xfrm>
            <a:off x="4713393" y="1967470"/>
            <a:ext cx="3198881" cy="58477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3200"/>
              <a:buFont typeface="Arial"/>
              <a:buNone/>
            </a:pPr>
            <a:r>
              <a:rPr b="0" i="0" lang="en-US" sz="3200" u="none" cap="none" strike="noStrike">
                <a:solidFill>
                  <a:srgbClr val="120804"/>
                </a:solidFill>
                <a:latin typeface="Roboto Condensed"/>
                <a:ea typeface="Roboto Condensed"/>
                <a:cs typeface="Roboto Condensed"/>
                <a:sym typeface="Roboto Condensed"/>
              </a:rPr>
              <a:t>(Làm việc nhóm) </a:t>
            </a:r>
            <a:endParaRPr b="0" i="0" sz="1400" u="none" cap="none" strike="noStrike">
              <a:solidFill>
                <a:srgbClr val="000000"/>
              </a:solidFill>
              <a:latin typeface="Arial"/>
              <a:ea typeface="Arial"/>
              <a:cs typeface="Arial"/>
              <a:sym typeface="Arial"/>
            </a:endParaRPr>
          </a:p>
        </p:txBody>
      </p:sp>
      <p:sp>
        <p:nvSpPr>
          <p:cNvPr id="468" name="Google Shape;468;p19"/>
          <p:cNvSpPr/>
          <p:nvPr/>
        </p:nvSpPr>
        <p:spPr>
          <a:xfrm>
            <a:off x="4248802" y="626227"/>
            <a:ext cx="3694395" cy="1071020"/>
          </a:xfrm>
          <a:custGeom>
            <a:rect b="b" l="l" r="r" t="t"/>
            <a:pathLst>
              <a:path extrusionOk="0" h="1586742" w="2644571">
                <a:moveTo>
                  <a:pt x="0" y="0"/>
                </a:moveTo>
                <a:lnTo>
                  <a:pt x="2644571" y="0"/>
                </a:lnTo>
                <a:lnTo>
                  <a:pt x="2644571" y="1586742"/>
                </a:lnTo>
                <a:lnTo>
                  <a:pt x="0" y="1586742"/>
                </a:lnTo>
                <a:lnTo>
                  <a:pt x="0" y="0"/>
                </a:lnTo>
                <a:close/>
              </a:path>
            </a:pathLst>
          </a:custGeom>
          <a:gradFill>
            <a:gsLst>
              <a:gs pos="0">
                <a:srgbClr val="D2DEC6"/>
              </a:gs>
              <a:gs pos="35000">
                <a:srgbClr val="E0E6D7"/>
              </a:gs>
              <a:gs pos="100000">
                <a:srgbClr val="F3F6EF"/>
              </a:gs>
            </a:gsLst>
            <a:lin ang="16200000" scaled="0"/>
          </a:gradFill>
          <a:ln cap="flat" cmpd="sng" w="9525">
            <a:solidFill>
              <a:srgbClr val="909C8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114300" lIns="114300" spcFirstLastPara="1" rIns="114300" wrap="square" tIns="1143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22170B"/>
                </a:solidFill>
                <a:latin typeface="Cambria"/>
                <a:ea typeface="Cambria"/>
                <a:cs typeface="Cambria"/>
                <a:sym typeface="Cambria"/>
              </a:rPr>
              <a:t>Nhiệm vụ 2 </a:t>
            </a:r>
            <a:endParaRPr b="1" i="0" sz="3200" u="none" cap="none" strike="noStrike">
              <a:solidFill>
                <a:srgbClr val="22170B"/>
              </a:solidFill>
              <a:latin typeface="Cambria"/>
              <a:ea typeface="Cambria"/>
              <a:cs typeface="Cambria"/>
              <a:sym typeface="Cambria"/>
            </a:endParaRPr>
          </a:p>
        </p:txBody>
      </p:sp>
      <p:sp>
        <p:nvSpPr>
          <p:cNvPr id="469" name="Google Shape;469;p19"/>
          <p:cNvSpPr/>
          <p:nvPr/>
        </p:nvSpPr>
        <p:spPr>
          <a:xfrm>
            <a:off x="3145376" y="3933056"/>
            <a:ext cx="5901246" cy="2682015"/>
          </a:xfrm>
          <a:custGeom>
            <a:rect b="b" l="l" r="r" t="t"/>
            <a:pathLst>
              <a:path extrusionOk="0" h="6212338" w="7754652">
                <a:moveTo>
                  <a:pt x="0" y="0"/>
                </a:moveTo>
                <a:lnTo>
                  <a:pt x="7754653" y="0"/>
                </a:lnTo>
                <a:lnTo>
                  <a:pt x="7754653" y="6212339"/>
                </a:lnTo>
                <a:lnTo>
                  <a:pt x="0" y="6212339"/>
                </a:lnTo>
                <a:lnTo>
                  <a:pt x="0" y="0"/>
                </a:lnTo>
                <a:close/>
              </a:path>
            </a:pathLst>
          </a:custGeom>
          <a:blipFill rotWithShape="1">
            <a:blip r:embed="rId5">
              <a:alphaModFix/>
            </a:blip>
            <a:stretch>
              <a:fillRect b="-76264"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8"/>
                                        </p:tgtEl>
                                        <p:attrNameLst>
                                          <p:attrName>style.visibility</p:attrName>
                                        </p:attrNameLst>
                                      </p:cBhvr>
                                      <p:to>
                                        <p:strVal val="visible"/>
                                      </p:to>
                                    </p:set>
                                    <p:animEffect filter="fade" transition="in">
                                      <p:cBhvr>
                                        <p:cTn dur="500"/>
                                        <p:tgtEl>
                                          <p:spTgt spid="4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gtEl>
                                        <p:attrNameLst>
                                          <p:attrName>style.visibility</p:attrName>
                                        </p:attrNameLst>
                                      </p:cBhvr>
                                      <p:to>
                                        <p:strVal val="visible"/>
                                      </p:to>
                                    </p:set>
                                    <p:animEffect filter="fade" transition="in">
                                      <p:cBhvr>
                                        <p:cTn dur="500"/>
                                        <p:tgtEl>
                                          <p:spTgt spid="4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2"/>
          <p:cNvSpPr/>
          <p:nvPr/>
        </p:nvSpPr>
        <p:spPr>
          <a:xfrm>
            <a:off x="1816152" y="1196752"/>
            <a:ext cx="8352928" cy="3475300"/>
          </a:xfrm>
          <a:prstGeom prst="wave">
            <a:avLst>
              <a:gd fmla="val 5496" name="adj1"/>
              <a:gd fmla="val 1687" name="adj2"/>
            </a:avLst>
          </a:prstGeom>
          <a:gradFill>
            <a:gsLst>
              <a:gs pos="0">
                <a:srgbClr val="D2DEC6"/>
              </a:gs>
              <a:gs pos="35000">
                <a:srgbClr val="E0E6D7"/>
              </a:gs>
              <a:gs pos="100000">
                <a:srgbClr val="F3F6EF"/>
              </a:gs>
            </a:gsLst>
            <a:lin ang="16200000" scaled="0"/>
          </a:gradFill>
          <a:ln cap="flat" cmpd="sng" w="9525">
            <a:solidFill>
              <a:srgbClr val="909C8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just">
              <a:lnSpc>
                <a:spcPct val="125000"/>
              </a:lnSpc>
              <a:spcBef>
                <a:spcPts val="0"/>
              </a:spcBef>
              <a:spcAft>
                <a:spcPts val="0"/>
              </a:spcAft>
              <a:buClr>
                <a:srgbClr val="000000"/>
              </a:buClr>
              <a:buSzPts val="3600"/>
              <a:buFont typeface="Arial"/>
              <a:buNone/>
            </a:pPr>
            <a:r>
              <a:rPr b="0" i="0" lang="en-US" sz="3600" u="none" cap="none" strike="noStrike">
                <a:solidFill>
                  <a:srgbClr val="000000"/>
                </a:solidFill>
                <a:latin typeface="Roboto Condensed"/>
                <a:ea typeface="Roboto Condensed"/>
                <a:cs typeface="Roboto Condensed"/>
                <a:sym typeface="Roboto Condensed"/>
              </a:rPr>
              <a:t>Tiếng cười là một trong những .......... của lí trí, chỉ xuất hiện ở loài người.</a:t>
            </a:r>
            <a:endParaRPr b="0" i="0" sz="3600" u="none" cap="none" strike="noStrike">
              <a:solidFill>
                <a:srgbClr val="000000"/>
              </a:solidFill>
              <a:latin typeface="Roboto Condensed"/>
              <a:ea typeface="Roboto Condensed"/>
              <a:cs typeface="Roboto Condensed"/>
              <a:sym typeface="Roboto Condensed"/>
            </a:endParaRPr>
          </a:p>
          <a:p>
            <a:pPr indent="0" lvl="0" marL="0" marR="0" rtl="0" algn="l">
              <a:lnSpc>
                <a:spcPct val="100000"/>
              </a:lnSpc>
              <a:spcBef>
                <a:spcPts val="133"/>
              </a:spcBef>
              <a:spcAft>
                <a:spcPts val="0"/>
              </a:spcAft>
              <a:buClr>
                <a:srgbClr val="000000"/>
              </a:buClr>
              <a:buSzPts val="3600"/>
              <a:buFont typeface="Arial"/>
              <a:buNone/>
            </a:pPr>
            <a:r>
              <a:rPr b="0" i="0" lang="en-US" sz="3600" u="none" cap="none" strike="noStrike">
                <a:solidFill>
                  <a:srgbClr val="000000"/>
                </a:solidFill>
                <a:latin typeface="Roboto Condensed"/>
                <a:ea typeface="Roboto Condensed"/>
                <a:cs typeface="Roboto Condensed"/>
                <a:sym typeface="Roboto Condensed"/>
              </a:rPr>
              <a:t>(Thomas Carlyle) </a:t>
            </a:r>
            <a:endParaRPr b="0" i="0" sz="1400" u="none" cap="none" strike="noStrike">
              <a:solidFill>
                <a:srgbClr val="000000"/>
              </a:solidFill>
              <a:latin typeface="Arial"/>
              <a:ea typeface="Arial"/>
              <a:cs typeface="Arial"/>
              <a:sym typeface="Arial"/>
            </a:endParaRPr>
          </a:p>
        </p:txBody>
      </p:sp>
      <p:sp>
        <p:nvSpPr>
          <p:cNvPr id="251" name="Google Shape;251;p2"/>
          <p:cNvSpPr/>
          <p:nvPr/>
        </p:nvSpPr>
        <p:spPr>
          <a:xfrm>
            <a:off x="5968771" y="4095988"/>
            <a:ext cx="3691672" cy="1551482"/>
          </a:xfrm>
          <a:prstGeom prst="ellipse">
            <a:avLst/>
          </a:prstGeom>
          <a:gradFill>
            <a:gsLst>
              <a:gs pos="0">
                <a:srgbClr val="DAB8AC"/>
              </a:gs>
              <a:gs pos="35000">
                <a:srgbClr val="E4CFC6"/>
              </a:gs>
              <a:gs pos="100000">
                <a:srgbClr val="F6EBE8"/>
              </a:gs>
            </a:gsLst>
            <a:lin ang="16200000" scaled="0"/>
          </a:gradFill>
          <a:ln cap="flat" cmpd="sng" w="9525">
            <a:solidFill>
              <a:srgbClr val="7B4C29"/>
            </a:solidFill>
            <a:prstDash val="solid"/>
            <a:round/>
            <a:headEnd len="sm" w="sm" type="none"/>
            <a:tailEnd len="sm" w="sm" type="none"/>
          </a:ln>
          <a:effectLst>
            <a:outerShdw blurRad="40000" rotWithShape="0" dir="5400000" dist="20000">
              <a:srgbClr val="000000">
                <a:alpha val="36862"/>
              </a:srgbClr>
            </a:outerShdw>
          </a:effectLst>
        </p:spPr>
        <p:txBody>
          <a:bodyPr anchorCtr="0" anchor="ctr" bIns="60925" lIns="121900" spcFirstLastPara="1" rIns="121900" wrap="square" tIns="60925">
            <a:noAutofit/>
          </a:bodyPr>
          <a:lstStyle/>
          <a:p>
            <a:pPr indent="0" lvl="0" marL="0" marR="0" rtl="0" algn="ctr">
              <a:lnSpc>
                <a:spcPct val="115000"/>
              </a:lnSpc>
              <a:spcBef>
                <a:spcPts val="0"/>
              </a:spcBef>
              <a:spcAft>
                <a:spcPts val="0"/>
              </a:spcAft>
              <a:buClr>
                <a:srgbClr val="000000"/>
              </a:buClr>
              <a:buSzPts val="3334"/>
              <a:buFont typeface="Arial"/>
              <a:buNone/>
            </a:pPr>
            <a:r>
              <a:rPr b="1" i="1" lang="en-US" sz="3334" u="none" cap="none" strike="noStrike">
                <a:solidFill>
                  <a:srgbClr val="22170B"/>
                </a:solidFill>
                <a:latin typeface="Cambria"/>
                <a:ea typeface="Cambria"/>
                <a:cs typeface="Cambria"/>
                <a:sym typeface="Cambria"/>
              </a:rPr>
              <a:t>đặc quyền </a:t>
            </a:r>
            <a:endParaRPr b="1" i="1" sz="3334" u="none" cap="none" strike="noStrike">
              <a:solidFill>
                <a:srgbClr val="22170B"/>
              </a:solidFill>
              <a:latin typeface="Cambria"/>
              <a:ea typeface="Cambria"/>
              <a:cs typeface="Cambria"/>
              <a:sym typeface="Cambria"/>
            </a:endParaRPr>
          </a:p>
        </p:txBody>
      </p:sp>
      <p:sp>
        <p:nvSpPr>
          <p:cNvPr id="252" name="Google Shape;252;p2"/>
          <p:cNvSpPr txBox="1"/>
          <p:nvPr/>
        </p:nvSpPr>
        <p:spPr>
          <a:xfrm>
            <a:off x="10169080" y="651250"/>
            <a:ext cx="1333732" cy="1138719"/>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6600"/>
              <a:buFont typeface="Arial"/>
              <a:buNone/>
            </a:pPr>
            <a:r>
              <a:rPr b="1" i="0" lang="en-US" sz="6600" u="none" cap="none" strike="noStrike">
                <a:solidFill>
                  <a:srgbClr val="4A533D"/>
                </a:solidFill>
                <a:latin typeface="Cambria"/>
                <a:ea typeface="Cambria"/>
                <a:cs typeface="Cambria"/>
                <a:sym typeface="Cambria"/>
              </a:rPr>
              <a:t>01</a:t>
            </a:r>
            <a:endParaRPr b="1" i="0" sz="6600" u="none" cap="none" strike="noStrike">
              <a:solidFill>
                <a:srgbClr val="4A533D"/>
              </a:solidFill>
              <a:latin typeface="Cambria"/>
              <a:ea typeface="Cambria"/>
              <a:cs typeface="Cambria"/>
              <a:sym typeface="Cambr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500"/>
                                        <p:tgtEl>
                                          <p:spTgt spid="2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500"/>
                                        <p:tgtEl>
                                          <p:spTgt spid="2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500"/>
                                        <p:tgtEl>
                                          <p:spTgt spid="2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pic>
        <p:nvPicPr>
          <p:cNvPr id="475" name="Google Shape;475;g23ee0c11f7c_0_1"/>
          <p:cNvPicPr preferRelativeResize="0"/>
          <p:nvPr/>
        </p:nvPicPr>
        <p:blipFill rotWithShape="1">
          <a:blip r:embed="rId3">
            <a:alphaModFix/>
          </a:blip>
          <a:srcRect b="0" l="0" r="0" t="0"/>
          <a:stretch/>
        </p:blipFill>
        <p:spPr>
          <a:xfrm>
            <a:off x="2428127" y="1843747"/>
            <a:ext cx="3186141" cy="4506565"/>
          </a:xfrm>
          <a:prstGeom prst="rect">
            <a:avLst/>
          </a:prstGeom>
          <a:noFill/>
          <a:ln>
            <a:noFill/>
          </a:ln>
        </p:spPr>
      </p:pic>
      <p:pic>
        <p:nvPicPr>
          <p:cNvPr id="476" name="Google Shape;476;g23ee0c11f7c_0_1"/>
          <p:cNvPicPr preferRelativeResize="0"/>
          <p:nvPr/>
        </p:nvPicPr>
        <p:blipFill rotWithShape="1">
          <a:blip r:embed="rId4">
            <a:alphaModFix/>
          </a:blip>
          <a:srcRect b="0" l="0" r="0" t="0"/>
          <a:stretch/>
        </p:blipFill>
        <p:spPr>
          <a:xfrm>
            <a:off x="4452071" y="507697"/>
            <a:ext cx="3186141" cy="4506565"/>
          </a:xfrm>
          <a:prstGeom prst="rect">
            <a:avLst/>
          </a:prstGeom>
          <a:noFill/>
          <a:ln>
            <a:noFill/>
          </a:ln>
        </p:spPr>
      </p:pic>
      <p:pic>
        <p:nvPicPr>
          <p:cNvPr id="477" name="Google Shape;477;g23ee0c11f7c_0_1"/>
          <p:cNvPicPr preferRelativeResize="0"/>
          <p:nvPr/>
        </p:nvPicPr>
        <p:blipFill rotWithShape="1">
          <a:blip r:embed="rId5">
            <a:alphaModFix/>
          </a:blip>
          <a:srcRect b="0" l="0" r="0" t="0"/>
          <a:stretch/>
        </p:blipFill>
        <p:spPr>
          <a:xfrm>
            <a:off x="6723408" y="2054392"/>
            <a:ext cx="2965649" cy="4194675"/>
          </a:xfrm>
          <a:prstGeom prst="rect">
            <a:avLst/>
          </a:prstGeom>
          <a:noFill/>
          <a:ln>
            <a:noFill/>
          </a:ln>
        </p:spPr>
      </p:pic>
      <p:pic>
        <p:nvPicPr>
          <p:cNvPr id="478" name="Google Shape;478;g23ee0c11f7c_0_1"/>
          <p:cNvPicPr preferRelativeResize="0"/>
          <p:nvPr/>
        </p:nvPicPr>
        <p:blipFill rotWithShape="1">
          <a:blip r:embed="rId6">
            <a:alphaModFix/>
          </a:blip>
          <a:srcRect b="0" l="0" r="0" t="0"/>
          <a:stretch/>
        </p:blipFill>
        <p:spPr>
          <a:xfrm>
            <a:off x="8279082" y="990080"/>
            <a:ext cx="3186149" cy="4506540"/>
          </a:xfrm>
          <a:prstGeom prst="rect">
            <a:avLst/>
          </a:prstGeom>
          <a:noFill/>
          <a:ln>
            <a:noFill/>
          </a:ln>
        </p:spPr>
      </p:pic>
      <p:pic>
        <p:nvPicPr>
          <p:cNvPr id="479" name="Google Shape;479;g23ee0c11f7c_0_1"/>
          <p:cNvPicPr preferRelativeResize="0"/>
          <p:nvPr/>
        </p:nvPicPr>
        <p:blipFill rotWithShape="1">
          <a:blip r:embed="rId7">
            <a:alphaModFix/>
          </a:blip>
          <a:srcRect b="0" l="0" r="0" t="0"/>
          <a:stretch/>
        </p:blipFill>
        <p:spPr>
          <a:xfrm>
            <a:off x="726763" y="821247"/>
            <a:ext cx="3186124" cy="450656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20"/>
          <p:cNvSpPr txBox="1"/>
          <p:nvPr/>
        </p:nvSpPr>
        <p:spPr>
          <a:xfrm>
            <a:off x="911424" y="404664"/>
            <a:ext cx="4104456"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6F7B62"/>
                </a:solidFill>
                <a:latin typeface="Cambria"/>
                <a:ea typeface="Cambria"/>
                <a:cs typeface="Cambria"/>
                <a:sym typeface="Cambria"/>
              </a:rPr>
              <a:t>b. Cảm xúc trữ tình</a:t>
            </a:r>
            <a:endParaRPr b="1" i="0" sz="3200" u="none" cap="none" strike="noStrike">
              <a:solidFill>
                <a:srgbClr val="6F7B62"/>
              </a:solidFill>
              <a:latin typeface="Cambria"/>
              <a:ea typeface="Cambria"/>
              <a:cs typeface="Cambria"/>
              <a:sym typeface="Cambria"/>
            </a:endParaRPr>
          </a:p>
        </p:txBody>
      </p:sp>
      <p:sp>
        <p:nvSpPr>
          <p:cNvPr id="486" name="Google Shape;486;p20"/>
          <p:cNvSpPr/>
          <p:nvPr/>
        </p:nvSpPr>
        <p:spPr>
          <a:xfrm>
            <a:off x="934580" y="1124744"/>
            <a:ext cx="3694395" cy="1071020"/>
          </a:xfrm>
          <a:custGeom>
            <a:rect b="b" l="l" r="r" t="t"/>
            <a:pathLst>
              <a:path extrusionOk="0" h="1586742" w="2644571">
                <a:moveTo>
                  <a:pt x="0" y="0"/>
                </a:moveTo>
                <a:lnTo>
                  <a:pt x="2644571" y="0"/>
                </a:lnTo>
                <a:lnTo>
                  <a:pt x="2644571" y="1586742"/>
                </a:lnTo>
                <a:lnTo>
                  <a:pt x="0" y="1586742"/>
                </a:lnTo>
                <a:lnTo>
                  <a:pt x="0" y="0"/>
                </a:lnTo>
                <a:close/>
              </a:path>
            </a:pathLst>
          </a:custGeom>
          <a:gradFill>
            <a:gsLst>
              <a:gs pos="0">
                <a:srgbClr val="D2DEC6"/>
              </a:gs>
              <a:gs pos="35000">
                <a:srgbClr val="E0E6D7"/>
              </a:gs>
              <a:gs pos="100000">
                <a:srgbClr val="F3F6EF"/>
              </a:gs>
            </a:gsLst>
            <a:lin ang="16200000" scaled="0"/>
          </a:gradFill>
          <a:ln cap="flat" cmpd="sng" w="9525">
            <a:solidFill>
              <a:srgbClr val="909C8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114300" lIns="114300" spcFirstLastPara="1" rIns="114300" wrap="square" tIns="1143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22170B"/>
                </a:solidFill>
                <a:latin typeface="Cambria"/>
                <a:ea typeface="Cambria"/>
                <a:cs typeface="Cambria"/>
                <a:sym typeface="Cambria"/>
              </a:rPr>
              <a:t>Hai câu đề</a:t>
            </a:r>
            <a:endParaRPr b="1" i="0" sz="3200" u="none" cap="none" strike="noStrike">
              <a:solidFill>
                <a:srgbClr val="22170B"/>
              </a:solidFill>
              <a:latin typeface="Cambria"/>
              <a:ea typeface="Cambria"/>
              <a:cs typeface="Cambria"/>
              <a:sym typeface="Cambria"/>
            </a:endParaRPr>
          </a:p>
        </p:txBody>
      </p:sp>
      <p:sp>
        <p:nvSpPr>
          <p:cNvPr id="487" name="Google Shape;487;p20"/>
          <p:cNvSpPr txBox="1"/>
          <p:nvPr/>
        </p:nvSpPr>
        <p:spPr>
          <a:xfrm>
            <a:off x="5231904" y="1152422"/>
            <a:ext cx="5760640"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0" i="1" lang="en-US" sz="3000" u="none" cap="none" strike="noStrike">
                <a:solidFill>
                  <a:srgbClr val="000000"/>
                </a:solidFill>
                <a:latin typeface="Cambria"/>
                <a:ea typeface="Cambria"/>
                <a:cs typeface="Cambria"/>
                <a:sym typeface="Cambria"/>
              </a:rPr>
              <a:t>Nhà nước ba năm mở một khoa</a:t>
            </a:r>
            <a:br>
              <a:rPr b="0" i="1" lang="en-US" sz="3000" u="none" cap="none" strike="noStrike">
                <a:solidFill>
                  <a:srgbClr val="000000"/>
                </a:solidFill>
                <a:latin typeface="Cambria"/>
                <a:ea typeface="Cambria"/>
                <a:cs typeface="Cambria"/>
                <a:sym typeface="Cambria"/>
              </a:rPr>
            </a:br>
            <a:r>
              <a:rPr b="0" i="1" lang="en-US" sz="3000" u="none" cap="none" strike="noStrike">
                <a:solidFill>
                  <a:srgbClr val="000000"/>
                </a:solidFill>
                <a:latin typeface="Cambria"/>
                <a:ea typeface="Cambria"/>
                <a:cs typeface="Cambria"/>
                <a:sym typeface="Cambria"/>
              </a:rPr>
              <a:t>Trường Nam thi lẫn với trường Hà</a:t>
            </a:r>
            <a:endParaRPr b="0" i="1" sz="3000" u="none" cap="none" strike="noStrike">
              <a:solidFill>
                <a:schemeClr val="dk1"/>
              </a:solidFill>
              <a:latin typeface="Cambria"/>
              <a:ea typeface="Cambria"/>
              <a:cs typeface="Cambria"/>
              <a:sym typeface="Cambria"/>
            </a:endParaRPr>
          </a:p>
        </p:txBody>
      </p:sp>
      <p:grpSp>
        <p:nvGrpSpPr>
          <p:cNvPr id="488" name="Google Shape;488;p20"/>
          <p:cNvGrpSpPr/>
          <p:nvPr/>
        </p:nvGrpSpPr>
        <p:grpSpPr>
          <a:xfrm>
            <a:off x="911424" y="2636987"/>
            <a:ext cx="10081120" cy="3816273"/>
            <a:chOff x="0" y="75"/>
            <a:chExt cx="10081120" cy="3816273"/>
          </a:xfrm>
        </p:grpSpPr>
        <p:sp>
          <p:nvSpPr>
            <p:cNvPr id="489" name="Google Shape;489;p20"/>
            <p:cNvSpPr/>
            <p:nvPr/>
          </p:nvSpPr>
          <p:spPr>
            <a:xfrm>
              <a:off x="0" y="2890195"/>
              <a:ext cx="10081120" cy="926153"/>
            </a:xfrm>
            <a:prstGeom prst="rect">
              <a:avLst/>
            </a:prstGeom>
            <a:solidFill>
              <a:schemeClr val="accent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20"/>
            <p:cNvSpPr txBox="1"/>
            <p:nvPr/>
          </p:nvSpPr>
          <p:spPr>
            <a:xfrm>
              <a:off x="0" y="2890195"/>
              <a:ext cx="10081120" cy="926153"/>
            </a:xfrm>
            <a:prstGeom prst="rect">
              <a:avLst/>
            </a:prstGeom>
            <a:noFill/>
            <a:ln>
              <a:noFill/>
            </a:ln>
          </p:spPr>
          <p:txBody>
            <a:bodyPr anchorCtr="0" anchor="ctr" bIns="177800" lIns="177800" spcFirstLastPara="1" rIns="177800" wrap="square" tIns="177800">
              <a:noAutofit/>
            </a:bodyPr>
            <a:lstStyle/>
            <a:p>
              <a:pPr indent="0" lvl="0" marL="0" marR="0" rtl="0" algn="l">
                <a:lnSpc>
                  <a:spcPct val="90000"/>
                </a:lnSpc>
                <a:spcBef>
                  <a:spcPts val="0"/>
                </a:spcBef>
                <a:spcAft>
                  <a:spcPts val="0"/>
                </a:spcAft>
                <a:buClr>
                  <a:srgbClr val="4A5241"/>
                </a:buClr>
                <a:buSzPts val="2500"/>
                <a:buFont typeface="Roboto Condensed"/>
                <a:buNone/>
              </a:pPr>
              <a:r>
                <a:rPr b="0" i="0" lang="en-US" sz="2500" u="none" cap="none" strike="noStrike">
                  <a:solidFill>
                    <a:srgbClr val="4A5241"/>
                  </a:solidFill>
                  <a:latin typeface="Roboto Condensed"/>
                  <a:ea typeface="Roboto Condensed"/>
                  <a:cs typeface="Roboto Condensed"/>
                  <a:sym typeface="Roboto Condensed"/>
                </a:rPr>
                <a:t>→ Hai câu đề với kiểu câu tự sự có tính chất kể lại kì thi với tất cả sự ô hợp, hỗn tạp, thiếu nghiêm túc trong buổi giao thời.</a:t>
              </a:r>
              <a:endParaRPr b="0" i="0" sz="2500" u="none" cap="none" strike="noStrike">
                <a:solidFill>
                  <a:srgbClr val="4A5241"/>
                </a:solidFill>
                <a:latin typeface="Roboto Condensed"/>
                <a:ea typeface="Roboto Condensed"/>
                <a:cs typeface="Roboto Condensed"/>
                <a:sym typeface="Roboto Condensed"/>
              </a:endParaRPr>
            </a:p>
          </p:txBody>
        </p:sp>
        <p:sp>
          <p:nvSpPr>
            <p:cNvPr id="491" name="Google Shape;491;p20"/>
            <p:cNvSpPr/>
            <p:nvPr/>
          </p:nvSpPr>
          <p:spPr>
            <a:xfrm rot="10800000">
              <a:off x="0" y="1479663"/>
              <a:ext cx="10081120" cy="1424424"/>
            </a:xfrm>
            <a:prstGeom prst="upArrowCallout">
              <a:avLst>
                <a:gd fmla="val 25000" name="adj1"/>
                <a:gd fmla="val 25000" name="adj2"/>
                <a:gd fmla="val 25000" name="adj3"/>
                <a:gd fmla="val 64977" name="adj4"/>
              </a:avLst>
            </a:prstGeom>
            <a:solidFill>
              <a:srgbClr val="A7B08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20"/>
            <p:cNvSpPr txBox="1"/>
            <p:nvPr/>
          </p:nvSpPr>
          <p:spPr>
            <a:xfrm>
              <a:off x="0" y="1479663"/>
              <a:ext cx="10081120" cy="925548"/>
            </a:xfrm>
            <a:prstGeom prst="rect">
              <a:avLst/>
            </a:prstGeom>
            <a:noFill/>
            <a:ln>
              <a:noFill/>
            </a:ln>
          </p:spPr>
          <p:txBody>
            <a:bodyPr anchorCtr="0" anchor="ctr" bIns="177800" lIns="177800" spcFirstLastPara="1" rIns="177800" wrap="square" tIns="177800">
              <a:noAutofit/>
            </a:bodyPr>
            <a:lstStyle/>
            <a:p>
              <a:pPr indent="0" lvl="0" marL="0" marR="0" rtl="0" algn="l">
                <a:lnSpc>
                  <a:spcPct val="90000"/>
                </a:lnSpc>
                <a:spcBef>
                  <a:spcPts val="0"/>
                </a:spcBef>
                <a:spcAft>
                  <a:spcPts val="0"/>
                </a:spcAft>
                <a:buClr>
                  <a:srgbClr val="4A5241"/>
                </a:buClr>
                <a:buSzPts val="2500"/>
                <a:buFont typeface="Roboto Condensed"/>
                <a:buNone/>
              </a:pPr>
              <a:r>
                <a:rPr b="0" i="0" lang="en-US" sz="2500" u="none" cap="none" strike="noStrike">
                  <a:solidFill>
                    <a:srgbClr val="4A5241"/>
                  </a:solidFill>
                  <a:latin typeface="Roboto Condensed"/>
                  <a:ea typeface="Roboto Condensed"/>
                  <a:cs typeface="Roboto Condensed"/>
                  <a:sym typeface="Roboto Condensed"/>
                </a:rPr>
                <a:t>- Sử dụng từ “</a:t>
              </a:r>
              <a:r>
                <a:rPr b="0" i="0" lang="en-US" sz="2500" u="none" cap="none" strike="noStrike">
                  <a:solidFill>
                    <a:srgbClr val="4A5241"/>
                  </a:solidFill>
                  <a:highlight>
                    <a:srgbClr val="FFFF00"/>
                  </a:highlight>
                  <a:latin typeface="Roboto Condensed"/>
                  <a:ea typeface="Roboto Condensed"/>
                  <a:cs typeface="Roboto Condensed"/>
                  <a:sym typeface="Roboto Condensed"/>
                </a:rPr>
                <a:t>lẫn</a:t>
              </a:r>
              <a:r>
                <a:rPr b="0" i="0" lang="en-US" sz="2500" u="none" cap="none" strike="noStrike">
                  <a:solidFill>
                    <a:srgbClr val="4A5241"/>
                  </a:solidFill>
                  <a:latin typeface="Roboto Condensed"/>
                  <a:ea typeface="Roboto Condensed"/>
                  <a:cs typeface="Roboto Condensed"/>
                  <a:sym typeface="Roboto Condensed"/>
                </a:rPr>
                <a:t>”: thể hiện sự ô hợp, hỗn tạp của kì thi này. Đây chính là điều bất thường của kì thi.</a:t>
              </a:r>
              <a:endParaRPr b="0" i="0" sz="1400" u="none" cap="none" strike="noStrike">
                <a:solidFill>
                  <a:srgbClr val="000000"/>
                </a:solidFill>
                <a:latin typeface="Arial"/>
                <a:ea typeface="Arial"/>
                <a:cs typeface="Arial"/>
                <a:sym typeface="Arial"/>
              </a:endParaRPr>
            </a:p>
          </p:txBody>
        </p:sp>
        <p:sp>
          <p:nvSpPr>
            <p:cNvPr id="493" name="Google Shape;493;p20"/>
            <p:cNvSpPr/>
            <p:nvPr/>
          </p:nvSpPr>
          <p:spPr>
            <a:xfrm rot="10800000">
              <a:off x="0" y="75"/>
              <a:ext cx="10081120" cy="1493480"/>
            </a:xfrm>
            <a:prstGeom prst="upArrowCallout">
              <a:avLst>
                <a:gd fmla="val 25000" name="adj1"/>
                <a:gd fmla="val 25000" name="adj2"/>
                <a:gd fmla="val 25000" name="adj3"/>
                <a:gd fmla="val 64977" name="adj4"/>
              </a:avLst>
            </a:prstGeom>
            <a:solidFill>
              <a:srgbClr val="949F8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20"/>
            <p:cNvSpPr txBox="1"/>
            <p:nvPr/>
          </p:nvSpPr>
          <p:spPr>
            <a:xfrm>
              <a:off x="0" y="75"/>
              <a:ext cx="10081120" cy="970418"/>
            </a:xfrm>
            <a:prstGeom prst="rect">
              <a:avLst/>
            </a:prstGeom>
            <a:noFill/>
            <a:ln>
              <a:noFill/>
            </a:ln>
          </p:spPr>
          <p:txBody>
            <a:bodyPr anchorCtr="0" anchor="ctr" bIns="177800" lIns="177800" spcFirstLastPara="1" rIns="177800" wrap="square" tIns="177800">
              <a:noAutofit/>
            </a:bodyPr>
            <a:lstStyle/>
            <a:p>
              <a:pPr indent="0" lvl="0" marL="0" marR="0" rtl="0" algn="l">
                <a:lnSpc>
                  <a:spcPct val="90000"/>
                </a:lnSpc>
                <a:spcBef>
                  <a:spcPts val="0"/>
                </a:spcBef>
                <a:spcAft>
                  <a:spcPts val="0"/>
                </a:spcAft>
                <a:buClr>
                  <a:schemeClr val="lt1"/>
                </a:buClr>
                <a:buSzPts val="2500"/>
                <a:buFont typeface="Roboto Condensed"/>
                <a:buNone/>
              </a:pPr>
              <a:r>
                <a:rPr b="0" i="0" lang="en-US" sz="2500" u="none" cap="none" strike="noStrike">
                  <a:solidFill>
                    <a:schemeClr val="lt1"/>
                  </a:solidFill>
                  <a:latin typeface="Roboto Condensed"/>
                  <a:ea typeface="Roboto Condensed"/>
                  <a:cs typeface="Roboto Condensed"/>
                  <a:sym typeface="Roboto Condensed"/>
                </a:rPr>
                <a:t>- Nói về sự kiện: theo lệ thường thời phong kiến cứ ba năm có một khoa thi Hương -&gt; sự kiện tưởng như không có gì đặc biệt, chỉ có tính chất thông báo</a:t>
              </a:r>
              <a:endParaRPr b="0" i="0" sz="2500" u="none" cap="none" strike="noStrike">
                <a:solidFill>
                  <a:schemeClr val="lt1"/>
                </a:solidFill>
                <a:latin typeface="Roboto Condensed"/>
                <a:ea typeface="Roboto Condensed"/>
                <a:cs typeface="Roboto Condensed"/>
                <a:sym typeface="Roboto Condensed"/>
              </a:endParaRPr>
            </a:p>
          </p:txBody>
        </p:sp>
      </p:grpSp>
      <p:sp>
        <p:nvSpPr>
          <p:cNvPr id="495" name="Google Shape;495;p20"/>
          <p:cNvSpPr/>
          <p:nvPr/>
        </p:nvSpPr>
        <p:spPr>
          <a:xfrm>
            <a:off x="9666942" y="-171400"/>
            <a:ext cx="2538809" cy="1799730"/>
          </a:xfrm>
          <a:custGeom>
            <a:rect b="b" l="l" r="r" t="t"/>
            <a:pathLst>
              <a:path extrusionOk="0" h="3386752" w="12530617">
                <a:moveTo>
                  <a:pt x="0" y="0"/>
                </a:moveTo>
                <a:lnTo>
                  <a:pt x="12530617" y="0"/>
                </a:lnTo>
                <a:lnTo>
                  <a:pt x="12530617" y="3386752"/>
                </a:lnTo>
                <a:lnTo>
                  <a:pt x="0" y="3386752"/>
                </a:lnTo>
                <a:lnTo>
                  <a:pt x="0" y="0"/>
                </a:lnTo>
                <a:close/>
              </a:path>
            </a:pathLst>
          </a:custGeom>
          <a:blipFill rotWithShape="1">
            <a:blip r:embed="rId3">
              <a:alphaModFix/>
            </a:blip>
            <a:stretch>
              <a:fillRect b="-4056" l="-162267" r="0" t="-104051"/>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6"/>
                                        </p:tgtEl>
                                        <p:attrNameLst>
                                          <p:attrName>style.visibility</p:attrName>
                                        </p:attrNameLst>
                                      </p:cBhvr>
                                      <p:to>
                                        <p:strVal val="visible"/>
                                      </p:to>
                                    </p:set>
                                    <p:animEffect filter="fade" transition="in">
                                      <p:cBhvr>
                                        <p:cTn dur="500"/>
                                        <p:tgtEl>
                                          <p:spTgt spid="4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21"/>
          <p:cNvSpPr txBox="1"/>
          <p:nvPr/>
        </p:nvSpPr>
        <p:spPr>
          <a:xfrm>
            <a:off x="911424" y="404664"/>
            <a:ext cx="4104456"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6F7B62"/>
                </a:solidFill>
                <a:latin typeface="Cambria"/>
                <a:ea typeface="Cambria"/>
                <a:cs typeface="Cambria"/>
                <a:sym typeface="Cambria"/>
              </a:rPr>
              <a:t>b. Cảm xúc trữ tình</a:t>
            </a:r>
            <a:endParaRPr b="1" i="0" sz="3200" u="none" cap="none" strike="noStrike">
              <a:solidFill>
                <a:srgbClr val="6F7B62"/>
              </a:solidFill>
              <a:latin typeface="Cambria"/>
              <a:ea typeface="Cambria"/>
              <a:cs typeface="Cambria"/>
              <a:sym typeface="Cambria"/>
            </a:endParaRPr>
          </a:p>
        </p:txBody>
      </p:sp>
      <p:sp>
        <p:nvSpPr>
          <p:cNvPr id="502" name="Google Shape;502;p21"/>
          <p:cNvSpPr/>
          <p:nvPr/>
        </p:nvSpPr>
        <p:spPr>
          <a:xfrm>
            <a:off x="934580" y="1124744"/>
            <a:ext cx="3694395" cy="1071020"/>
          </a:xfrm>
          <a:custGeom>
            <a:rect b="b" l="l" r="r" t="t"/>
            <a:pathLst>
              <a:path extrusionOk="0" h="1586742" w="2644571">
                <a:moveTo>
                  <a:pt x="0" y="0"/>
                </a:moveTo>
                <a:lnTo>
                  <a:pt x="2644571" y="0"/>
                </a:lnTo>
                <a:lnTo>
                  <a:pt x="2644571" y="1586742"/>
                </a:lnTo>
                <a:lnTo>
                  <a:pt x="0" y="1586742"/>
                </a:lnTo>
                <a:lnTo>
                  <a:pt x="0" y="0"/>
                </a:lnTo>
                <a:close/>
              </a:path>
            </a:pathLst>
          </a:custGeom>
          <a:gradFill>
            <a:gsLst>
              <a:gs pos="0">
                <a:srgbClr val="D2DEC6"/>
              </a:gs>
              <a:gs pos="35000">
                <a:srgbClr val="E0E6D7"/>
              </a:gs>
              <a:gs pos="100000">
                <a:srgbClr val="F3F6EF"/>
              </a:gs>
            </a:gsLst>
            <a:lin ang="16200000" scaled="0"/>
          </a:gradFill>
          <a:ln cap="flat" cmpd="sng" w="9525">
            <a:solidFill>
              <a:srgbClr val="909C8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114300" lIns="114300" spcFirstLastPara="1" rIns="114300" wrap="square" tIns="1143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22170B"/>
                </a:solidFill>
                <a:latin typeface="Cambria"/>
                <a:ea typeface="Cambria"/>
                <a:cs typeface="Cambria"/>
                <a:sym typeface="Cambria"/>
              </a:rPr>
              <a:t>Hai câu thực</a:t>
            </a:r>
            <a:endParaRPr b="1" i="0" sz="3200" u="none" cap="none" strike="noStrike">
              <a:solidFill>
                <a:srgbClr val="22170B"/>
              </a:solidFill>
              <a:latin typeface="Cambria"/>
              <a:ea typeface="Cambria"/>
              <a:cs typeface="Cambria"/>
              <a:sym typeface="Cambria"/>
            </a:endParaRPr>
          </a:p>
        </p:txBody>
      </p:sp>
      <p:sp>
        <p:nvSpPr>
          <p:cNvPr id="503" name="Google Shape;503;p21"/>
          <p:cNvSpPr txBox="1"/>
          <p:nvPr/>
        </p:nvSpPr>
        <p:spPr>
          <a:xfrm>
            <a:off x="5231904" y="1152422"/>
            <a:ext cx="5760640"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0" i="1" lang="en-US" sz="3000" u="none" cap="none" strike="noStrike">
                <a:solidFill>
                  <a:srgbClr val="000000"/>
                </a:solidFill>
                <a:latin typeface="Cambria"/>
                <a:ea typeface="Cambria"/>
                <a:cs typeface="Cambria"/>
                <a:sym typeface="Cambria"/>
              </a:rPr>
              <a:t>Lôi thôi sĩ tử vai đeo lọ</a:t>
            </a:r>
            <a:br>
              <a:rPr b="0" i="1" lang="en-US" sz="3000" u="none" cap="none" strike="noStrike">
                <a:solidFill>
                  <a:srgbClr val="000000"/>
                </a:solidFill>
                <a:latin typeface="Cambria"/>
                <a:ea typeface="Cambria"/>
                <a:cs typeface="Cambria"/>
                <a:sym typeface="Cambria"/>
              </a:rPr>
            </a:br>
            <a:r>
              <a:rPr b="0" i="1" lang="en-US" sz="3000" u="none" cap="none" strike="noStrike">
                <a:solidFill>
                  <a:srgbClr val="000000"/>
                </a:solidFill>
                <a:latin typeface="Cambria"/>
                <a:ea typeface="Cambria"/>
                <a:cs typeface="Cambria"/>
                <a:sym typeface="Cambria"/>
              </a:rPr>
              <a:t>Ậm ọe quan trường miệng thét loa</a:t>
            </a:r>
            <a:endParaRPr b="0" i="1" sz="3000" u="none" cap="none" strike="noStrike">
              <a:solidFill>
                <a:srgbClr val="000000"/>
              </a:solidFill>
              <a:latin typeface="Cambria"/>
              <a:ea typeface="Cambria"/>
              <a:cs typeface="Cambria"/>
              <a:sym typeface="Cambria"/>
            </a:endParaRPr>
          </a:p>
        </p:txBody>
      </p:sp>
      <p:sp>
        <p:nvSpPr>
          <p:cNvPr id="504" name="Google Shape;504;p21"/>
          <p:cNvSpPr txBox="1"/>
          <p:nvPr/>
        </p:nvSpPr>
        <p:spPr>
          <a:xfrm>
            <a:off x="6641047" y="2575214"/>
            <a:ext cx="3828675" cy="92333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700"/>
              <a:buFont typeface="Arial"/>
              <a:buNone/>
            </a:pPr>
            <a:r>
              <a:rPr b="0" i="0" lang="en-US" sz="2700" u="none" cap="none" strike="noStrike">
                <a:solidFill>
                  <a:srgbClr val="6F7B62"/>
                </a:solidFill>
                <a:latin typeface="Roboto Condensed"/>
                <a:ea typeface="Roboto Condensed"/>
                <a:cs typeface="Roboto Condensed"/>
                <a:sym typeface="Roboto Condensed"/>
              </a:rPr>
              <a:t>Quan trường: ra oai, nạt nộ nhưng đó là cái oai giả vờ.</a:t>
            </a:r>
            <a:endParaRPr b="0" i="0" sz="1400" u="none" cap="none" strike="noStrike">
              <a:solidFill>
                <a:srgbClr val="000000"/>
              </a:solidFill>
              <a:latin typeface="Arial"/>
              <a:ea typeface="Arial"/>
              <a:cs typeface="Arial"/>
              <a:sym typeface="Arial"/>
            </a:endParaRPr>
          </a:p>
        </p:txBody>
      </p:sp>
      <p:sp>
        <p:nvSpPr>
          <p:cNvPr id="505" name="Google Shape;505;p21"/>
          <p:cNvSpPr/>
          <p:nvPr/>
        </p:nvSpPr>
        <p:spPr>
          <a:xfrm>
            <a:off x="7320136" y="1168508"/>
            <a:ext cx="1823864" cy="492300"/>
          </a:xfrm>
          <a:prstGeom prst="rect">
            <a:avLst/>
          </a:prstGeom>
          <a:solidFill>
            <a:schemeClr val="accent2">
              <a:alpha val="4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06" name="Google Shape;506;p21"/>
          <p:cNvSpPr/>
          <p:nvPr/>
        </p:nvSpPr>
        <p:spPr>
          <a:xfrm>
            <a:off x="5231904" y="1156752"/>
            <a:ext cx="1369306" cy="492300"/>
          </a:xfrm>
          <a:prstGeom prst="rect">
            <a:avLst/>
          </a:prstGeom>
          <a:solidFill>
            <a:schemeClr val="accent2">
              <a:alpha val="4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07" name="Google Shape;507;p21"/>
          <p:cNvSpPr/>
          <p:nvPr/>
        </p:nvSpPr>
        <p:spPr>
          <a:xfrm>
            <a:off x="5231904" y="1712564"/>
            <a:ext cx="1152128" cy="492300"/>
          </a:xfrm>
          <a:prstGeom prst="rect">
            <a:avLst/>
          </a:prstGeom>
          <a:solidFill>
            <a:schemeClr val="accent2">
              <a:alpha val="4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08" name="Google Shape;508;p21"/>
          <p:cNvSpPr/>
          <p:nvPr/>
        </p:nvSpPr>
        <p:spPr>
          <a:xfrm>
            <a:off x="8441268" y="1712564"/>
            <a:ext cx="2551275" cy="471607"/>
          </a:xfrm>
          <a:prstGeom prst="rect">
            <a:avLst/>
          </a:prstGeom>
          <a:solidFill>
            <a:schemeClr val="accent2">
              <a:alpha val="4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509" name="Google Shape;509;p21"/>
          <p:cNvCxnSpPr>
            <a:stCxn id="506" idx="0"/>
          </p:cNvCxnSpPr>
          <p:nvPr/>
        </p:nvCxnSpPr>
        <p:spPr>
          <a:xfrm flipH="1" rot="10800000">
            <a:off x="5916557" y="620652"/>
            <a:ext cx="2524800" cy="536100"/>
          </a:xfrm>
          <a:prstGeom prst="straightConnector1">
            <a:avLst/>
          </a:prstGeom>
          <a:noFill/>
          <a:ln cap="flat" cmpd="sng" w="28575">
            <a:solidFill>
              <a:srgbClr val="E37F0B"/>
            </a:solidFill>
            <a:prstDash val="solid"/>
            <a:round/>
            <a:headEnd len="sm" w="sm" type="none"/>
            <a:tailEnd len="med" w="med" type="triangle"/>
          </a:ln>
        </p:spPr>
      </p:cxnSp>
      <p:cxnSp>
        <p:nvCxnSpPr>
          <p:cNvPr id="510" name="Google Shape;510;p21"/>
          <p:cNvCxnSpPr>
            <a:stCxn id="505" idx="0"/>
          </p:cNvCxnSpPr>
          <p:nvPr/>
        </p:nvCxnSpPr>
        <p:spPr>
          <a:xfrm flipH="1" rot="10800000">
            <a:off x="8232068" y="572108"/>
            <a:ext cx="209100" cy="596400"/>
          </a:xfrm>
          <a:prstGeom prst="straightConnector1">
            <a:avLst/>
          </a:prstGeom>
          <a:noFill/>
          <a:ln cap="flat" cmpd="sng" w="28575">
            <a:solidFill>
              <a:srgbClr val="E37F0B"/>
            </a:solidFill>
            <a:prstDash val="solid"/>
            <a:round/>
            <a:headEnd len="sm" w="sm" type="none"/>
            <a:tailEnd len="med" w="med" type="triangle"/>
          </a:ln>
        </p:spPr>
      </p:cxnSp>
      <p:sp>
        <p:nvSpPr>
          <p:cNvPr id="511" name="Google Shape;511;p21"/>
          <p:cNvSpPr txBox="1"/>
          <p:nvPr/>
        </p:nvSpPr>
        <p:spPr>
          <a:xfrm>
            <a:off x="8555385" y="302477"/>
            <a:ext cx="2725191"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6F7B62"/>
                </a:solidFill>
                <a:latin typeface="Roboto Condensed"/>
                <a:ea typeface="Roboto Condensed"/>
                <a:cs typeface="Roboto Condensed"/>
                <a:sym typeface="Roboto Condensed"/>
              </a:rPr>
              <a:t>Sĩ tử: luộm thuộm, nhếch nhác.</a:t>
            </a:r>
            <a:endParaRPr b="0" i="0" sz="1400" u="none" cap="none" strike="noStrike">
              <a:solidFill>
                <a:srgbClr val="000000"/>
              </a:solidFill>
              <a:latin typeface="Arial"/>
              <a:ea typeface="Arial"/>
              <a:cs typeface="Arial"/>
              <a:sym typeface="Arial"/>
            </a:endParaRPr>
          </a:p>
        </p:txBody>
      </p:sp>
      <p:cxnSp>
        <p:nvCxnSpPr>
          <p:cNvPr id="512" name="Google Shape;512;p21"/>
          <p:cNvCxnSpPr>
            <a:stCxn id="507" idx="2"/>
          </p:cNvCxnSpPr>
          <p:nvPr/>
        </p:nvCxnSpPr>
        <p:spPr>
          <a:xfrm>
            <a:off x="5807968" y="2204864"/>
            <a:ext cx="2747400" cy="322200"/>
          </a:xfrm>
          <a:prstGeom prst="straightConnector1">
            <a:avLst/>
          </a:prstGeom>
          <a:noFill/>
          <a:ln cap="flat" cmpd="sng" w="28575">
            <a:solidFill>
              <a:srgbClr val="E37F0B"/>
            </a:solidFill>
            <a:prstDash val="solid"/>
            <a:round/>
            <a:headEnd len="sm" w="sm" type="none"/>
            <a:tailEnd len="med" w="med" type="triangle"/>
          </a:ln>
        </p:spPr>
      </p:cxnSp>
      <p:cxnSp>
        <p:nvCxnSpPr>
          <p:cNvPr id="513" name="Google Shape;513;p21"/>
          <p:cNvCxnSpPr>
            <a:stCxn id="508" idx="2"/>
          </p:cNvCxnSpPr>
          <p:nvPr/>
        </p:nvCxnSpPr>
        <p:spPr>
          <a:xfrm flipH="1">
            <a:off x="8555306" y="2184171"/>
            <a:ext cx="1161600" cy="378600"/>
          </a:xfrm>
          <a:prstGeom prst="straightConnector1">
            <a:avLst/>
          </a:prstGeom>
          <a:noFill/>
          <a:ln cap="flat" cmpd="sng" w="28575">
            <a:solidFill>
              <a:srgbClr val="E37F0B"/>
            </a:solidFill>
            <a:prstDash val="solid"/>
            <a:round/>
            <a:headEnd len="sm" w="sm" type="none"/>
            <a:tailEnd len="med" w="med" type="triangle"/>
          </a:ln>
        </p:spPr>
      </p:cxnSp>
      <p:sp>
        <p:nvSpPr>
          <p:cNvPr id="514" name="Google Shape;514;p21"/>
          <p:cNvSpPr txBox="1"/>
          <p:nvPr/>
        </p:nvSpPr>
        <p:spPr>
          <a:xfrm>
            <a:off x="911424" y="2688120"/>
            <a:ext cx="2520280" cy="58477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3200"/>
              <a:buFont typeface="Arial"/>
              <a:buNone/>
            </a:pPr>
            <a:r>
              <a:rPr b="1" i="0" lang="en-US" sz="3200" u="none" cap="none" strike="noStrike">
                <a:solidFill>
                  <a:srgbClr val="4A5241"/>
                </a:solidFill>
                <a:latin typeface="Roboto Condensed"/>
                <a:ea typeface="Roboto Condensed"/>
                <a:cs typeface="Roboto Condensed"/>
                <a:sym typeface="Roboto Condensed"/>
              </a:rPr>
              <a:t>- Nghệ thuật:</a:t>
            </a:r>
            <a:endParaRPr b="0" i="0" sz="1400" u="none" cap="none" strike="noStrike">
              <a:solidFill>
                <a:srgbClr val="000000"/>
              </a:solidFill>
              <a:latin typeface="Arial"/>
              <a:ea typeface="Arial"/>
              <a:cs typeface="Arial"/>
              <a:sym typeface="Arial"/>
            </a:endParaRPr>
          </a:p>
        </p:txBody>
      </p:sp>
      <p:grpSp>
        <p:nvGrpSpPr>
          <p:cNvPr id="515" name="Google Shape;515;p21"/>
          <p:cNvGrpSpPr/>
          <p:nvPr/>
        </p:nvGrpSpPr>
        <p:grpSpPr>
          <a:xfrm>
            <a:off x="911424" y="3461319"/>
            <a:ext cx="5760640" cy="2949934"/>
            <a:chOff x="0" y="1527"/>
            <a:chExt cx="5760640" cy="2949934"/>
          </a:xfrm>
        </p:grpSpPr>
        <p:sp>
          <p:nvSpPr>
            <p:cNvPr id="516" name="Google Shape;516;p21"/>
            <p:cNvSpPr/>
            <p:nvPr/>
          </p:nvSpPr>
          <p:spPr>
            <a:xfrm>
              <a:off x="0" y="1527"/>
              <a:ext cx="5760640" cy="975464"/>
            </a:xfrm>
            <a:prstGeom prst="roundRect">
              <a:avLst>
                <a:gd fmla="val 16667" name="adj"/>
              </a:avLst>
            </a:prstGeom>
            <a:solidFill>
              <a:schemeClr val="accent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21"/>
            <p:cNvSpPr txBox="1"/>
            <p:nvPr/>
          </p:nvSpPr>
          <p:spPr>
            <a:xfrm>
              <a:off x="47618" y="49145"/>
              <a:ext cx="5665404" cy="880228"/>
            </a:xfrm>
            <a:prstGeom prst="rect">
              <a:avLst/>
            </a:prstGeom>
            <a:noFill/>
            <a:ln>
              <a:noFill/>
            </a:ln>
          </p:spPr>
          <p:txBody>
            <a:bodyPr anchorCtr="0" anchor="ctr" bIns="106675" lIns="106675" spcFirstLastPara="1" rIns="106675" wrap="square" tIns="106675">
              <a:noAutofit/>
            </a:bodyPr>
            <a:lstStyle/>
            <a:p>
              <a:pPr indent="0" lvl="0" marL="0" marR="0" rtl="0" algn="l">
                <a:lnSpc>
                  <a:spcPct val="90000"/>
                </a:lnSpc>
                <a:spcBef>
                  <a:spcPts val="0"/>
                </a:spcBef>
                <a:spcAft>
                  <a:spcPts val="0"/>
                </a:spcAft>
                <a:buClr>
                  <a:schemeClr val="lt1"/>
                </a:buClr>
                <a:buSzPts val="2800"/>
                <a:buFont typeface="Roboto Condensed"/>
                <a:buNone/>
              </a:pPr>
              <a:r>
                <a:rPr b="0" i="0" lang="en-US" sz="2800" u="none" cap="none" strike="noStrike">
                  <a:solidFill>
                    <a:schemeClr val="lt1"/>
                  </a:solidFill>
                  <a:latin typeface="Roboto Condensed"/>
                  <a:ea typeface="Roboto Condensed"/>
                  <a:cs typeface="Roboto Condensed"/>
                  <a:sym typeface="Roboto Condensed"/>
                </a:rPr>
                <a:t>Sử dụng từ láy tượng thanh và tượng hình: ậm ọe, lôi thôi.</a:t>
              </a:r>
              <a:endParaRPr b="0" i="0" sz="2800" u="none" cap="none" strike="noStrike">
                <a:solidFill>
                  <a:schemeClr val="lt1"/>
                </a:solidFill>
                <a:latin typeface="Arial"/>
                <a:ea typeface="Arial"/>
                <a:cs typeface="Arial"/>
                <a:sym typeface="Arial"/>
              </a:endParaRPr>
            </a:p>
          </p:txBody>
        </p:sp>
        <p:sp>
          <p:nvSpPr>
            <p:cNvPr id="518" name="Google Shape;518;p21"/>
            <p:cNvSpPr/>
            <p:nvPr/>
          </p:nvSpPr>
          <p:spPr>
            <a:xfrm>
              <a:off x="0" y="988762"/>
              <a:ext cx="5760640" cy="975464"/>
            </a:xfrm>
            <a:prstGeom prst="roundRect">
              <a:avLst>
                <a:gd fmla="val 16667" name="adj"/>
              </a:avLst>
            </a:prstGeom>
            <a:solidFill>
              <a:srgbClr val="A7B08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21"/>
            <p:cNvSpPr txBox="1"/>
            <p:nvPr/>
          </p:nvSpPr>
          <p:spPr>
            <a:xfrm>
              <a:off x="47618" y="1036380"/>
              <a:ext cx="5665404" cy="880228"/>
            </a:xfrm>
            <a:prstGeom prst="rect">
              <a:avLst/>
            </a:prstGeom>
            <a:noFill/>
            <a:ln>
              <a:noFill/>
            </a:ln>
          </p:spPr>
          <p:txBody>
            <a:bodyPr anchorCtr="0" anchor="ctr" bIns="106675" lIns="106675" spcFirstLastPara="1" rIns="106675" wrap="square" tIns="106675">
              <a:noAutofit/>
            </a:bodyPr>
            <a:lstStyle/>
            <a:p>
              <a:pPr indent="0" lvl="0" marL="0" marR="0" rtl="0" algn="l">
                <a:lnSpc>
                  <a:spcPct val="90000"/>
                </a:lnSpc>
                <a:spcBef>
                  <a:spcPts val="0"/>
                </a:spcBef>
                <a:spcAft>
                  <a:spcPts val="0"/>
                </a:spcAft>
                <a:buClr>
                  <a:schemeClr val="lt1"/>
                </a:buClr>
                <a:buSzPts val="2800"/>
                <a:buFont typeface="Roboto Condensed"/>
                <a:buNone/>
              </a:pPr>
              <a:r>
                <a:rPr b="0" i="0" lang="en-US" sz="2800" u="none" cap="none" strike="noStrike">
                  <a:solidFill>
                    <a:schemeClr val="lt1"/>
                  </a:solidFill>
                  <a:latin typeface="Roboto Condensed"/>
                  <a:ea typeface="Roboto Condensed"/>
                  <a:cs typeface="Roboto Condensed"/>
                  <a:sym typeface="Roboto Condensed"/>
                </a:rPr>
                <a:t>Đối: lôi thôi sĩ tử &gt;&lt; ậm ọe quan trường.</a:t>
              </a:r>
              <a:endParaRPr b="0" i="0" sz="2800" u="none" cap="none" strike="noStrike">
                <a:solidFill>
                  <a:schemeClr val="lt1"/>
                </a:solidFill>
                <a:latin typeface="Roboto Condensed"/>
                <a:ea typeface="Roboto Condensed"/>
                <a:cs typeface="Roboto Condensed"/>
                <a:sym typeface="Roboto Condensed"/>
              </a:endParaRPr>
            </a:p>
          </p:txBody>
        </p:sp>
        <p:sp>
          <p:nvSpPr>
            <p:cNvPr id="520" name="Google Shape;520;p21"/>
            <p:cNvSpPr/>
            <p:nvPr/>
          </p:nvSpPr>
          <p:spPr>
            <a:xfrm>
              <a:off x="0" y="1975997"/>
              <a:ext cx="5760640" cy="975464"/>
            </a:xfrm>
            <a:prstGeom prst="roundRect">
              <a:avLst>
                <a:gd fmla="val 16667" name="adj"/>
              </a:avLst>
            </a:prstGeom>
            <a:solidFill>
              <a:srgbClr val="949F8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21"/>
            <p:cNvSpPr txBox="1"/>
            <p:nvPr/>
          </p:nvSpPr>
          <p:spPr>
            <a:xfrm>
              <a:off x="47618" y="2023615"/>
              <a:ext cx="5665404" cy="880228"/>
            </a:xfrm>
            <a:prstGeom prst="rect">
              <a:avLst/>
            </a:prstGeom>
            <a:noFill/>
            <a:ln>
              <a:noFill/>
            </a:ln>
          </p:spPr>
          <p:txBody>
            <a:bodyPr anchorCtr="0" anchor="ctr" bIns="106675" lIns="106675" spcFirstLastPara="1" rIns="106675" wrap="square" tIns="106675">
              <a:noAutofit/>
            </a:bodyPr>
            <a:lstStyle/>
            <a:p>
              <a:pPr indent="0" lvl="0" marL="0" marR="0" rtl="0" algn="l">
                <a:lnSpc>
                  <a:spcPct val="90000"/>
                </a:lnSpc>
                <a:spcBef>
                  <a:spcPts val="0"/>
                </a:spcBef>
                <a:spcAft>
                  <a:spcPts val="0"/>
                </a:spcAft>
                <a:buClr>
                  <a:schemeClr val="lt1"/>
                </a:buClr>
                <a:buSzPts val="2800"/>
                <a:buFont typeface="Roboto Condensed"/>
                <a:buNone/>
              </a:pPr>
              <a:r>
                <a:rPr b="0" i="0" lang="en-US" sz="2800" u="none" cap="none" strike="noStrike">
                  <a:solidFill>
                    <a:schemeClr val="lt1"/>
                  </a:solidFill>
                  <a:latin typeface="Roboto Condensed"/>
                  <a:ea typeface="Roboto Condensed"/>
                  <a:cs typeface="Roboto Condensed"/>
                  <a:sym typeface="Roboto Condensed"/>
                </a:rPr>
                <a:t>Đảo ngữ: Đảo trật tự cú pháp “lôi thôi sĩ tử”, “ậm ọe quan trường”.</a:t>
              </a:r>
              <a:endParaRPr b="0" i="0" sz="2800" u="none" cap="none" strike="noStrike">
                <a:solidFill>
                  <a:schemeClr val="lt1"/>
                </a:solidFill>
                <a:latin typeface="Roboto Condensed"/>
                <a:ea typeface="Roboto Condensed"/>
                <a:cs typeface="Roboto Condensed"/>
                <a:sym typeface="Roboto Condensed"/>
              </a:endParaRPr>
            </a:p>
          </p:txBody>
        </p:sp>
      </p:grpSp>
      <p:sp>
        <p:nvSpPr>
          <p:cNvPr id="522" name="Google Shape;522;p21"/>
          <p:cNvSpPr txBox="1"/>
          <p:nvPr/>
        </p:nvSpPr>
        <p:spPr>
          <a:xfrm>
            <a:off x="7034896" y="3649404"/>
            <a:ext cx="4245680" cy="263661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Roboto Condensed"/>
                <a:ea typeface="Roboto Condensed"/>
                <a:cs typeface="Roboto Condensed"/>
                <a:sym typeface="Roboto Condensed"/>
              </a:rPr>
              <a:t>→ Sự láo nháo, lộn xộn, ô hợp của trường thi, dù đây là kì thi quan trọng.</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400"/>
              </a:spcBef>
              <a:spcAft>
                <a:spcPts val="0"/>
              </a:spcAft>
              <a:buClr>
                <a:srgbClr val="000000"/>
              </a:buClr>
              <a:buSzPts val="2700"/>
              <a:buFont typeface="Arial"/>
              <a:buNone/>
            </a:pPr>
            <a:r>
              <a:rPr b="0" i="0" lang="en-US" sz="2700" u="none" cap="none" strike="noStrike">
                <a:solidFill>
                  <a:srgbClr val="000000"/>
                </a:solidFill>
                <a:latin typeface="Roboto Condensed"/>
                <a:ea typeface="Roboto Condensed"/>
                <a:cs typeface="Roboto Condensed"/>
                <a:sym typeface="Roboto Condensed"/>
              </a:rPr>
              <a:t>→ Cảnh trường thi phản ánh sự suy vong của một nền học vấn, sự lỗi thời của đạo Nho.</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2"/>
                                        </p:tgtEl>
                                        <p:attrNameLst>
                                          <p:attrName>style.visibility</p:attrName>
                                        </p:attrNameLst>
                                      </p:cBhvr>
                                      <p:to>
                                        <p:strVal val="visible"/>
                                      </p:to>
                                    </p:set>
                                    <p:animEffect filter="fade" transition="in">
                                      <p:cBhvr>
                                        <p:cTn dur="500"/>
                                        <p:tgtEl>
                                          <p:spTgt spid="5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3"/>
                                        </p:tgtEl>
                                        <p:attrNameLst>
                                          <p:attrName>style.visibility</p:attrName>
                                        </p:attrNameLst>
                                      </p:cBhvr>
                                      <p:to>
                                        <p:strVal val="visible"/>
                                      </p:to>
                                    </p:set>
                                    <p:animEffect filter="fade" transition="in">
                                      <p:cBhvr>
                                        <p:cTn dur="500"/>
                                        <p:tgtEl>
                                          <p:spTgt spid="5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6"/>
                                        </p:tgtEl>
                                        <p:attrNameLst>
                                          <p:attrName>style.visibility</p:attrName>
                                        </p:attrNameLst>
                                      </p:cBhvr>
                                      <p:to>
                                        <p:strVal val="visible"/>
                                      </p:to>
                                    </p:set>
                                    <p:animEffect filter="fade" transition="in">
                                      <p:cBhvr>
                                        <p:cTn dur="500"/>
                                        <p:tgtEl>
                                          <p:spTgt spid="506"/>
                                        </p:tgtEl>
                                      </p:cBhvr>
                                    </p:animEffect>
                                  </p:childTnLst>
                                </p:cTn>
                              </p:par>
                              <p:par>
                                <p:cTn fill="hold" nodeType="withEffect" presetClass="entr" presetID="10" presetSubtype="0">
                                  <p:stCondLst>
                                    <p:cond delay="0"/>
                                  </p:stCondLst>
                                  <p:childTnLst>
                                    <p:set>
                                      <p:cBhvr>
                                        <p:cTn dur="1" fill="hold">
                                          <p:stCondLst>
                                            <p:cond delay="0"/>
                                          </p:stCondLst>
                                        </p:cTn>
                                        <p:tgtEl>
                                          <p:spTgt spid="505"/>
                                        </p:tgtEl>
                                        <p:attrNameLst>
                                          <p:attrName>style.visibility</p:attrName>
                                        </p:attrNameLst>
                                      </p:cBhvr>
                                      <p:to>
                                        <p:strVal val="visible"/>
                                      </p:to>
                                    </p:set>
                                    <p:animEffect filter="fade" transition="in">
                                      <p:cBhvr>
                                        <p:cTn dur="500"/>
                                        <p:tgtEl>
                                          <p:spTgt spid="5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9"/>
                                        </p:tgtEl>
                                        <p:attrNameLst>
                                          <p:attrName>style.visibility</p:attrName>
                                        </p:attrNameLst>
                                      </p:cBhvr>
                                      <p:to>
                                        <p:strVal val="visible"/>
                                      </p:to>
                                    </p:set>
                                    <p:animEffect filter="fade" transition="in">
                                      <p:cBhvr>
                                        <p:cTn dur="500"/>
                                        <p:tgtEl>
                                          <p:spTgt spid="509"/>
                                        </p:tgtEl>
                                      </p:cBhvr>
                                    </p:animEffect>
                                  </p:childTnLst>
                                </p:cTn>
                              </p:par>
                              <p:par>
                                <p:cTn fill="hold" nodeType="withEffect" presetClass="entr" presetID="10" presetSubtype="0">
                                  <p:stCondLst>
                                    <p:cond delay="0"/>
                                  </p:stCondLst>
                                  <p:childTnLst>
                                    <p:set>
                                      <p:cBhvr>
                                        <p:cTn dur="1" fill="hold">
                                          <p:stCondLst>
                                            <p:cond delay="0"/>
                                          </p:stCondLst>
                                        </p:cTn>
                                        <p:tgtEl>
                                          <p:spTgt spid="510"/>
                                        </p:tgtEl>
                                        <p:attrNameLst>
                                          <p:attrName>style.visibility</p:attrName>
                                        </p:attrNameLst>
                                      </p:cBhvr>
                                      <p:to>
                                        <p:strVal val="visible"/>
                                      </p:to>
                                    </p:set>
                                    <p:animEffect filter="fade" transition="in">
                                      <p:cBhvr>
                                        <p:cTn dur="500"/>
                                        <p:tgtEl>
                                          <p:spTgt spid="5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1"/>
                                        </p:tgtEl>
                                        <p:attrNameLst>
                                          <p:attrName>style.visibility</p:attrName>
                                        </p:attrNameLst>
                                      </p:cBhvr>
                                      <p:to>
                                        <p:strVal val="visible"/>
                                      </p:to>
                                    </p:set>
                                    <p:animEffect filter="fade" transition="in">
                                      <p:cBhvr>
                                        <p:cTn dur="500"/>
                                        <p:tgtEl>
                                          <p:spTgt spid="5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7"/>
                                        </p:tgtEl>
                                        <p:attrNameLst>
                                          <p:attrName>style.visibility</p:attrName>
                                        </p:attrNameLst>
                                      </p:cBhvr>
                                      <p:to>
                                        <p:strVal val="visible"/>
                                      </p:to>
                                    </p:set>
                                    <p:animEffect filter="fade" transition="in">
                                      <p:cBhvr>
                                        <p:cTn dur="500"/>
                                        <p:tgtEl>
                                          <p:spTgt spid="507"/>
                                        </p:tgtEl>
                                      </p:cBhvr>
                                    </p:animEffect>
                                  </p:childTnLst>
                                </p:cTn>
                              </p:par>
                              <p:par>
                                <p:cTn fill="hold" nodeType="withEffect" presetClass="entr" presetID="10" presetSubtype="0">
                                  <p:stCondLst>
                                    <p:cond delay="0"/>
                                  </p:stCondLst>
                                  <p:childTnLst>
                                    <p:set>
                                      <p:cBhvr>
                                        <p:cTn dur="1" fill="hold">
                                          <p:stCondLst>
                                            <p:cond delay="0"/>
                                          </p:stCondLst>
                                        </p:cTn>
                                        <p:tgtEl>
                                          <p:spTgt spid="508"/>
                                        </p:tgtEl>
                                        <p:attrNameLst>
                                          <p:attrName>style.visibility</p:attrName>
                                        </p:attrNameLst>
                                      </p:cBhvr>
                                      <p:to>
                                        <p:strVal val="visible"/>
                                      </p:to>
                                    </p:set>
                                    <p:animEffect filter="fade" transition="in">
                                      <p:cBhvr>
                                        <p:cTn dur="500"/>
                                        <p:tgtEl>
                                          <p:spTgt spid="5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500"/>
                                        <p:tgtEl>
                                          <p:spTgt spid="512"/>
                                        </p:tgtEl>
                                      </p:cBhvr>
                                    </p:animEffect>
                                  </p:childTnLst>
                                </p:cTn>
                              </p:par>
                              <p:par>
                                <p:cTn fill="hold" nodeType="withEffect" presetClass="entr" presetID="10" presetSubtype="0">
                                  <p:stCondLst>
                                    <p:cond delay="0"/>
                                  </p:stCondLst>
                                  <p:childTnLst>
                                    <p:set>
                                      <p:cBhvr>
                                        <p:cTn dur="1" fill="hold">
                                          <p:stCondLst>
                                            <p:cond delay="0"/>
                                          </p:stCondLst>
                                        </p:cTn>
                                        <p:tgtEl>
                                          <p:spTgt spid="513"/>
                                        </p:tgtEl>
                                        <p:attrNameLst>
                                          <p:attrName>style.visibility</p:attrName>
                                        </p:attrNameLst>
                                      </p:cBhvr>
                                      <p:to>
                                        <p:strVal val="visible"/>
                                      </p:to>
                                    </p:set>
                                    <p:animEffect filter="fade" transition="in">
                                      <p:cBhvr>
                                        <p:cTn dur="500"/>
                                        <p:tgtEl>
                                          <p:spTgt spid="5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4"/>
                                        </p:tgtEl>
                                        <p:attrNameLst>
                                          <p:attrName>style.visibility</p:attrName>
                                        </p:attrNameLst>
                                      </p:cBhvr>
                                      <p:to>
                                        <p:strVal val="visible"/>
                                      </p:to>
                                    </p:set>
                                    <p:animEffect filter="fade" transition="in">
                                      <p:cBhvr>
                                        <p:cTn dur="500"/>
                                        <p:tgtEl>
                                          <p:spTgt spid="5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4"/>
                                        </p:tgtEl>
                                        <p:attrNameLst>
                                          <p:attrName>style.visibility</p:attrName>
                                        </p:attrNameLst>
                                      </p:cBhvr>
                                      <p:to>
                                        <p:strVal val="visible"/>
                                      </p:to>
                                    </p:set>
                                    <p:animEffect filter="fade" transition="in">
                                      <p:cBhvr>
                                        <p:cTn dur="500"/>
                                        <p:tgtEl>
                                          <p:spTgt spid="5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2"/>
                                        </p:tgtEl>
                                        <p:attrNameLst>
                                          <p:attrName>style.visibility</p:attrName>
                                        </p:attrNameLst>
                                      </p:cBhvr>
                                      <p:to>
                                        <p:strVal val="visible"/>
                                      </p:to>
                                    </p:set>
                                    <p:animEffect filter="fade" transition="in">
                                      <p:cBhvr>
                                        <p:cTn dur="500"/>
                                        <p:tgtEl>
                                          <p:spTgt spid="5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22"/>
          <p:cNvSpPr txBox="1"/>
          <p:nvPr/>
        </p:nvSpPr>
        <p:spPr>
          <a:xfrm>
            <a:off x="911424" y="404664"/>
            <a:ext cx="4104456"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6F7B62"/>
                </a:solidFill>
                <a:latin typeface="Cambria"/>
                <a:ea typeface="Cambria"/>
                <a:cs typeface="Cambria"/>
                <a:sym typeface="Cambria"/>
              </a:rPr>
              <a:t>b. Cảm xúc trữ tình</a:t>
            </a:r>
            <a:endParaRPr b="1" i="0" sz="3200" u="none" cap="none" strike="noStrike">
              <a:solidFill>
                <a:srgbClr val="6F7B62"/>
              </a:solidFill>
              <a:latin typeface="Cambria"/>
              <a:ea typeface="Cambria"/>
              <a:cs typeface="Cambria"/>
              <a:sym typeface="Cambria"/>
            </a:endParaRPr>
          </a:p>
        </p:txBody>
      </p:sp>
      <p:sp>
        <p:nvSpPr>
          <p:cNvPr id="529" name="Google Shape;529;p22"/>
          <p:cNvSpPr/>
          <p:nvPr/>
        </p:nvSpPr>
        <p:spPr>
          <a:xfrm>
            <a:off x="934580" y="1124744"/>
            <a:ext cx="3694395" cy="1071020"/>
          </a:xfrm>
          <a:custGeom>
            <a:rect b="b" l="l" r="r" t="t"/>
            <a:pathLst>
              <a:path extrusionOk="0" h="1586742" w="2644571">
                <a:moveTo>
                  <a:pt x="0" y="0"/>
                </a:moveTo>
                <a:lnTo>
                  <a:pt x="2644571" y="0"/>
                </a:lnTo>
                <a:lnTo>
                  <a:pt x="2644571" y="1586742"/>
                </a:lnTo>
                <a:lnTo>
                  <a:pt x="0" y="1586742"/>
                </a:lnTo>
                <a:lnTo>
                  <a:pt x="0" y="0"/>
                </a:lnTo>
                <a:close/>
              </a:path>
            </a:pathLst>
          </a:custGeom>
          <a:gradFill>
            <a:gsLst>
              <a:gs pos="0">
                <a:srgbClr val="D2DEC6"/>
              </a:gs>
              <a:gs pos="35000">
                <a:srgbClr val="E0E6D7"/>
              </a:gs>
              <a:gs pos="100000">
                <a:srgbClr val="F3F6EF"/>
              </a:gs>
            </a:gsLst>
            <a:lin ang="16200000" scaled="0"/>
          </a:gradFill>
          <a:ln cap="flat" cmpd="sng" w="9525">
            <a:solidFill>
              <a:srgbClr val="909C8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114300" lIns="114300" spcFirstLastPara="1" rIns="114300" wrap="square" tIns="1143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22170B"/>
                </a:solidFill>
                <a:latin typeface="Cambria"/>
                <a:ea typeface="Cambria"/>
                <a:cs typeface="Cambria"/>
                <a:sym typeface="Cambria"/>
              </a:rPr>
              <a:t>Hai câu luận</a:t>
            </a:r>
            <a:endParaRPr b="1" i="0" sz="3200" u="none" cap="none" strike="noStrike">
              <a:solidFill>
                <a:srgbClr val="22170B"/>
              </a:solidFill>
              <a:latin typeface="Cambria"/>
              <a:ea typeface="Cambria"/>
              <a:cs typeface="Cambria"/>
              <a:sym typeface="Cambria"/>
            </a:endParaRPr>
          </a:p>
        </p:txBody>
      </p:sp>
      <p:sp>
        <p:nvSpPr>
          <p:cNvPr id="530" name="Google Shape;530;p22"/>
          <p:cNvSpPr txBox="1"/>
          <p:nvPr/>
        </p:nvSpPr>
        <p:spPr>
          <a:xfrm>
            <a:off x="5231904" y="1152422"/>
            <a:ext cx="5760640"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0" i="1" lang="en-US" sz="3000" u="none" cap="none" strike="noStrike">
                <a:solidFill>
                  <a:srgbClr val="000000"/>
                </a:solidFill>
                <a:latin typeface="Cambria"/>
                <a:ea typeface="Cambria"/>
                <a:cs typeface="Cambria"/>
                <a:sym typeface="Cambria"/>
              </a:rPr>
              <a:t>Cờ kéo rợp trời, quan sứ đến</a:t>
            </a:r>
            <a:br>
              <a:rPr b="0" i="1" lang="en-US" sz="3000" u="none" cap="none" strike="noStrike">
                <a:solidFill>
                  <a:srgbClr val="000000"/>
                </a:solidFill>
                <a:latin typeface="Cambria"/>
                <a:ea typeface="Cambria"/>
                <a:cs typeface="Cambria"/>
                <a:sym typeface="Cambria"/>
              </a:rPr>
            </a:br>
            <a:r>
              <a:rPr b="0" i="1" lang="en-US" sz="3000" u="none" cap="none" strike="noStrike">
                <a:solidFill>
                  <a:srgbClr val="000000"/>
                </a:solidFill>
                <a:latin typeface="Cambria"/>
                <a:ea typeface="Cambria"/>
                <a:cs typeface="Cambria"/>
                <a:sym typeface="Cambria"/>
              </a:rPr>
              <a:t>Váy lê quét đất, mụ đầm ra</a:t>
            </a:r>
            <a:endParaRPr b="0" i="1" sz="3000" u="none" cap="none" strike="noStrike">
              <a:solidFill>
                <a:srgbClr val="000000"/>
              </a:solidFill>
              <a:latin typeface="Cambria"/>
              <a:ea typeface="Cambria"/>
              <a:cs typeface="Cambria"/>
              <a:sym typeface="Cambria"/>
            </a:endParaRPr>
          </a:p>
        </p:txBody>
      </p:sp>
      <p:sp>
        <p:nvSpPr>
          <p:cNvPr id="531" name="Google Shape;531;p22"/>
          <p:cNvSpPr/>
          <p:nvPr/>
        </p:nvSpPr>
        <p:spPr>
          <a:xfrm>
            <a:off x="7816272" y="1186343"/>
            <a:ext cx="1369306" cy="492300"/>
          </a:xfrm>
          <a:prstGeom prst="rect">
            <a:avLst/>
          </a:prstGeom>
          <a:solidFill>
            <a:schemeClr val="accent2">
              <a:alpha val="4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32" name="Google Shape;532;p22"/>
          <p:cNvSpPr/>
          <p:nvPr/>
        </p:nvSpPr>
        <p:spPr>
          <a:xfrm>
            <a:off x="7816273" y="1745053"/>
            <a:ext cx="1369306" cy="471607"/>
          </a:xfrm>
          <a:prstGeom prst="rect">
            <a:avLst/>
          </a:prstGeom>
          <a:solidFill>
            <a:schemeClr val="accent2">
              <a:alpha val="4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33" name="Google Shape;533;p22"/>
          <p:cNvSpPr txBox="1"/>
          <p:nvPr/>
        </p:nvSpPr>
        <p:spPr>
          <a:xfrm>
            <a:off x="854914" y="2348880"/>
            <a:ext cx="11123765" cy="974626"/>
          </a:xfrm>
          <a:prstGeom prst="rect">
            <a:avLst/>
          </a:prstGeom>
          <a:noFill/>
          <a:ln>
            <a:noFill/>
          </a:ln>
        </p:spPr>
        <p:txBody>
          <a:bodyPr anchorCtr="0" anchor="t" bIns="45700" lIns="91425" spcFirstLastPara="1" rIns="91425" wrap="square" tIns="45700">
            <a:spAutoFit/>
          </a:bodyPr>
          <a:lstStyle/>
          <a:p>
            <a:pPr indent="-457200" lvl="0" marL="457200" marR="0" rtl="0" algn="just">
              <a:lnSpc>
                <a:spcPct val="100000"/>
              </a:lnSpc>
              <a:spcBef>
                <a:spcPts val="0"/>
              </a:spcBef>
              <a:spcAft>
                <a:spcPts val="0"/>
              </a:spcAft>
              <a:buClr>
                <a:srgbClr val="6F7B62"/>
              </a:buClr>
              <a:buSzPts val="2700"/>
              <a:buFont typeface="Arial"/>
              <a:buChar char="•"/>
            </a:pPr>
            <a:r>
              <a:rPr b="0" i="0" lang="en-US" sz="2700" u="none" cap="none" strike="noStrike">
                <a:solidFill>
                  <a:srgbClr val="6F7B62"/>
                </a:solidFill>
                <a:latin typeface="Roboto Condensed"/>
                <a:ea typeface="Roboto Condensed"/>
                <a:cs typeface="Roboto Condensed"/>
                <a:sym typeface="Roboto Condensed"/>
              </a:rPr>
              <a:t>Quan sứ: Viên quan Pháp đứng đầu tỉnh Nam Định được tiếp đón trọng thể.</a:t>
            </a:r>
            <a:endParaRPr b="0" i="0" sz="1400" u="none" cap="none" strike="noStrike">
              <a:solidFill>
                <a:srgbClr val="000000"/>
              </a:solidFill>
              <a:latin typeface="Arial"/>
              <a:ea typeface="Arial"/>
              <a:cs typeface="Arial"/>
              <a:sym typeface="Arial"/>
            </a:endParaRPr>
          </a:p>
          <a:p>
            <a:pPr indent="-457200" lvl="0" marL="457200" marR="0" rtl="0" algn="just">
              <a:lnSpc>
                <a:spcPct val="100000"/>
              </a:lnSpc>
              <a:spcBef>
                <a:spcPts val="400"/>
              </a:spcBef>
              <a:spcAft>
                <a:spcPts val="0"/>
              </a:spcAft>
              <a:buClr>
                <a:srgbClr val="6F7B62"/>
              </a:buClr>
              <a:buSzPts val="2700"/>
              <a:buFont typeface="Arial"/>
              <a:buChar char="•"/>
            </a:pPr>
            <a:r>
              <a:rPr b="0" i="0" lang="en-US" sz="2700" u="none" cap="none" strike="noStrike">
                <a:solidFill>
                  <a:srgbClr val="6F7B62"/>
                </a:solidFill>
                <a:latin typeface="Roboto Condensed"/>
                <a:ea typeface="Roboto Condensed"/>
                <a:cs typeface="Roboto Condensed"/>
                <a:sym typeface="Roboto Condensed"/>
              </a:rPr>
              <a:t>Mụ đầm: vợ quan sứ, ăn mặc diêm dúa.</a:t>
            </a:r>
            <a:endParaRPr b="0" i="0" sz="1400" u="none" cap="none" strike="noStrike">
              <a:solidFill>
                <a:srgbClr val="000000"/>
              </a:solidFill>
              <a:latin typeface="Arial"/>
              <a:ea typeface="Arial"/>
              <a:cs typeface="Arial"/>
              <a:sym typeface="Arial"/>
            </a:endParaRPr>
          </a:p>
        </p:txBody>
      </p:sp>
      <p:sp>
        <p:nvSpPr>
          <p:cNvPr id="534" name="Google Shape;534;p22"/>
          <p:cNvSpPr txBox="1"/>
          <p:nvPr/>
        </p:nvSpPr>
        <p:spPr>
          <a:xfrm>
            <a:off x="854914" y="3356992"/>
            <a:ext cx="9911056" cy="55399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3000"/>
              <a:buFont typeface="Arial"/>
              <a:buNone/>
            </a:pPr>
            <a:r>
              <a:rPr b="0" i="0" lang="en-US" sz="3000" u="none" cap="none" strike="noStrike">
                <a:solidFill>
                  <a:schemeClr val="dk1"/>
                </a:solidFill>
                <a:latin typeface="Roboto Condensed"/>
                <a:ea typeface="Roboto Condensed"/>
                <a:cs typeface="Roboto Condensed"/>
                <a:sym typeface="Roboto Condensed"/>
              </a:rPr>
              <a:t>→ Sự phô trương, hình thức, không đúng nghi lễ của một kì thi.</a:t>
            </a:r>
            <a:endParaRPr b="0" i="0" sz="1400" u="none" cap="none" strike="noStrike">
              <a:solidFill>
                <a:srgbClr val="000000"/>
              </a:solidFill>
              <a:latin typeface="Arial"/>
              <a:ea typeface="Arial"/>
              <a:cs typeface="Arial"/>
              <a:sym typeface="Arial"/>
            </a:endParaRPr>
          </a:p>
        </p:txBody>
      </p:sp>
      <p:sp>
        <p:nvSpPr>
          <p:cNvPr id="535" name="Google Shape;535;p22"/>
          <p:cNvSpPr txBox="1"/>
          <p:nvPr/>
        </p:nvSpPr>
        <p:spPr>
          <a:xfrm>
            <a:off x="889198" y="3978004"/>
            <a:ext cx="2902546"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5241"/>
                </a:solidFill>
                <a:latin typeface="Roboto Condensed"/>
                <a:ea typeface="Roboto Condensed"/>
                <a:cs typeface="Roboto Condensed"/>
                <a:sym typeface="Roboto Condensed"/>
              </a:rPr>
              <a:t>- Nghệ thuật đối</a:t>
            </a:r>
            <a:endParaRPr b="1" i="0" sz="3200" u="none" cap="none" strike="noStrike">
              <a:solidFill>
                <a:srgbClr val="4A5241"/>
              </a:solidFill>
              <a:latin typeface="Roboto Condensed"/>
              <a:ea typeface="Roboto Condensed"/>
              <a:cs typeface="Roboto Condensed"/>
              <a:sym typeface="Roboto Condensed"/>
            </a:endParaRPr>
          </a:p>
        </p:txBody>
      </p:sp>
      <p:grpSp>
        <p:nvGrpSpPr>
          <p:cNvPr id="536" name="Google Shape;536;p22"/>
          <p:cNvGrpSpPr/>
          <p:nvPr/>
        </p:nvGrpSpPr>
        <p:grpSpPr>
          <a:xfrm>
            <a:off x="956129" y="4509300"/>
            <a:ext cx="3279338" cy="1550505"/>
            <a:chOff x="0" y="180"/>
            <a:chExt cx="3279338" cy="1550505"/>
          </a:xfrm>
        </p:grpSpPr>
        <p:sp>
          <p:nvSpPr>
            <p:cNvPr id="537" name="Google Shape;537;p22"/>
            <p:cNvSpPr/>
            <p:nvPr/>
          </p:nvSpPr>
          <p:spPr>
            <a:xfrm rot="-5400000">
              <a:off x="0" y="361"/>
              <a:ext cx="1550324" cy="1550324"/>
            </a:xfrm>
            <a:prstGeom prst="downArrow">
              <a:avLst>
                <a:gd fmla="val 50000" name="adj1"/>
                <a:gd fmla="val 35000" name="adj2"/>
              </a:avLst>
            </a:prstGeom>
            <a:gradFill>
              <a:gsLst>
                <a:gs pos="0">
                  <a:srgbClr val="E7D2AE"/>
                </a:gs>
                <a:gs pos="35000">
                  <a:srgbClr val="EBDDC8"/>
                </a:gs>
                <a:gs pos="100000">
                  <a:srgbClr val="F8F1EA"/>
                </a:gs>
              </a:gsLst>
              <a:lin ang="16200000" scaled="0"/>
            </a:gradFill>
            <a:ln>
              <a:noFill/>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22"/>
            <p:cNvSpPr txBox="1"/>
            <p:nvPr/>
          </p:nvSpPr>
          <p:spPr>
            <a:xfrm>
              <a:off x="1" y="387941"/>
              <a:ext cx="1279017" cy="775162"/>
            </a:xfrm>
            <a:prstGeom prst="rect">
              <a:avLst/>
            </a:prstGeom>
            <a:noFill/>
            <a:ln>
              <a:noFill/>
            </a:ln>
          </p:spPr>
          <p:txBody>
            <a:bodyPr anchorCtr="0" anchor="ctr" bIns="184900" lIns="184900" spcFirstLastPara="1" rIns="184900" wrap="square" tIns="184900">
              <a:noAutofit/>
            </a:bodyPr>
            <a:lstStyle/>
            <a:p>
              <a:pPr indent="0" lvl="0" marL="0" marR="0" rtl="0" algn="ctr">
                <a:lnSpc>
                  <a:spcPct val="90000"/>
                </a:lnSpc>
                <a:spcBef>
                  <a:spcPts val="0"/>
                </a:spcBef>
                <a:spcAft>
                  <a:spcPts val="0"/>
                </a:spcAft>
                <a:buClr>
                  <a:schemeClr val="dk1"/>
                </a:buClr>
                <a:buSzPts val="2600"/>
                <a:buFont typeface="Roboto Condensed"/>
                <a:buNone/>
              </a:pPr>
              <a:r>
                <a:rPr b="0" i="0" lang="en-US" sz="2600" u="none" cap="none" strike="noStrike">
                  <a:solidFill>
                    <a:schemeClr val="dk1"/>
                  </a:solidFill>
                  <a:latin typeface="Roboto Condensed"/>
                  <a:ea typeface="Roboto Condensed"/>
                  <a:cs typeface="Roboto Condensed"/>
                  <a:sym typeface="Roboto Condensed"/>
                </a:rPr>
                <a:t>Lọng</a:t>
              </a:r>
              <a:endParaRPr b="0" i="0" sz="2600" u="none" cap="none" strike="noStrike">
                <a:solidFill>
                  <a:schemeClr val="dk1"/>
                </a:solidFill>
                <a:latin typeface="Roboto Condensed"/>
                <a:ea typeface="Roboto Condensed"/>
                <a:cs typeface="Roboto Condensed"/>
                <a:sym typeface="Roboto Condensed"/>
              </a:endParaRPr>
            </a:p>
          </p:txBody>
        </p:sp>
        <p:sp>
          <p:nvSpPr>
            <p:cNvPr id="539" name="Google Shape;539;p22"/>
            <p:cNvSpPr/>
            <p:nvPr/>
          </p:nvSpPr>
          <p:spPr>
            <a:xfrm rot="5400000">
              <a:off x="1729013" y="180"/>
              <a:ext cx="1550324" cy="1550324"/>
            </a:xfrm>
            <a:prstGeom prst="downArrow">
              <a:avLst>
                <a:gd fmla="val 50000" name="adj1"/>
                <a:gd fmla="val 35000" name="adj2"/>
              </a:avLst>
            </a:prstGeom>
            <a:gradFill>
              <a:gsLst>
                <a:gs pos="0">
                  <a:srgbClr val="FBF2B2"/>
                </a:gs>
                <a:gs pos="35000">
                  <a:srgbClr val="FBF3C9"/>
                </a:gs>
                <a:gs pos="100000">
                  <a:srgbClr val="FEFBE9"/>
                </a:gs>
              </a:gsLst>
              <a:lin ang="16200000" scaled="0"/>
            </a:gradFill>
            <a:ln>
              <a:noFill/>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22"/>
            <p:cNvSpPr txBox="1"/>
            <p:nvPr/>
          </p:nvSpPr>
          <p:spPr>
            <a:xfrm>
              <a:off x="2000321" y="387761"/>
              <a:ext cx="1279017" cy="775162"/>
            </a:xfrm>
            <a:prstGeom prst="rect">
              <a:avLst/>
            </a:prstGeom>
            <a:noFill/>
            <a:ln>
              <a:noFill/>
            </a:ln>
          </p:spPr>
          <p:txBody>
            <a:bodyPr anchorCtr="0" anchor="ctr" bIns="184900" lIns="184900" spcFirstLastPara="1" rIns="184900" wrap="square" tIns="184900">
              <a:noAutofit/>
            </a:bodyPr>
            <a:lstStyle/>
            <a:p>
              <a:pPr indent="0" lvl="0" marL="0" marR="0" rtl="0" algn="ctr">
                <a:lnSpc>
                  <a:spcPct val="90000"/>
                </a:lnSpc>
                <a:spcBef>
                  <a:spcPts val="0"/>
                </a:spcBef>
                <a:spcAft>
                  <a:spcPts val="0"/>
                </a:spcAft>
                <a:buClr>
                  <a:schemeClr val="dk1"/>
                </a:buClr>
                <a:buSzPts val="2600"/>
                <a:buFont typeface="Roboto Condensed"/>
                <a:buNone/>
              </a:pPr>
              <a:r>
                <a:rPr b="0" i="0" lang="en-US" sz="2600" u="none" cap="none" strike="noStrike">
                  <a:solidFill>
                    <a:schemeClr val="dk1"/>
                  </a:solidFill>
                  <a:latin typeface="Roboto Condensed"/>
                  <a:ea typeface="Roboto Condensed"/>
                  <a:cs typeface="Roboto Condensed"/>
                  <a:sym typeface="Roboto Condensed"/>
                </a:rPr>
                <a:t>Váy</a:t>
              </a:r>
              <a:endParaRPr b="0" i="0" sz="2600" u="none" cap="none" strike="noStrike">
                <a:solidFill>
                  <a:schemeClr val="dk1"/>
                </a:solidFill>
                <a:latin typeface="Roboto Condensed"/>
                <a:ea typeface="Roboto Condensed"/>
                <a:cs typeface="Roboto Condensed"/>
                <a:sym typeface="Roboto Condensed"/>
              </a:endParaRPr>
            </a:p>
          </p:txBody>
        </p:sp>
      </p:grpSp>
      <p:grpSp>
        <p:nvGrpSpPr>
          <p:cNvPr id="541" name="Google Shape;541;p22"/>
          <p:cNvGrpSpPr/>
          <p:nvPr/>
        </p:nvGrpSpPr>
        <p:grpSpPr>
          <a:xfrm>
            <a:off x="4596476" y="4509300"/>
            <a:ext cx="3279338" cy="1550505"/>
            <a:chOff x="0" y="180"/>
            <a:chExt cx="3279338" cy="1550505"/>
          </a:xfrm>
        </p:grpSpPr>
        <p:sp>
          <p:nvSpPr>
            <p:cNvPr id="542" name="Google Shape;542;p22"/>
            <p:cNvSpPr/>
            <p:nvPr/>
          </p:nvSpPr>
          <p:spPr>
            <a:xfrm rot="-5400000">
              <a:off x="0" y="361"/>
              <a:ext cx="1550324" cy="1550324"/>
            </a:xfrm>
            <a:prstGeom prst="downArrow">
              <a:avLst>
                <a:gd fmla="val 50000" name="adj1"/>
                <a:gd fmla="val 35000" name="adj2"/>
              </a:avLst>
            </a:prstGeom>
            <a:gradFill>
              <a:gsLst>
                <a:gs pos="0">
                  <a:srgbClr val="E7D2AE"/>
                </a:gs>
                <a:gs pos="35000">
                  <a:srgbClr val="EBDDC8"/>
                </a:gs>
                <a:gs pos="100000">
                  <a:srgbClr val="F8F1EA"/>
                </a:gs>
              </a:gsLst>
              <a:lin ang="16200000" scaled="0"/>
            </a:gradFill>
            <a:ln>
              <a:noFill/>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22"/>
            <p:cNvSpPr txBox="1"/>
            <p:nvPr/>
          </p:nvSpPr>
          <p:spPr>
            <a:xfrm>
              <a:off x="1" y="387941"/>
              <a:ext cx="1279017" cy="775162"/>
            </a:xfrm>
            <a:prstGeom prst="rect">
              <a:avLst/>
            </a:prstGeom>
            <a:noFill/>
            <a:ln>
              <a:noFill/>
            </a:ln>
          </p:spPr>
          <p:txBody>
            <a:bodyPr anchorCtr="0" anchor="ctr" bIns="184900" lIns="184900" spcFirstLastPara="1" rIns="184900" wrap="square" tIns="184900">
              <a:noAutofit/>
            </a:bodyPr>
            <a:lstStyle/>
            <a:p>
              <a:pPr indent="0" lvl="0" marL="0" marR="0" rtl="0" algn="ctr">
                <a:lnSpc>
                  <a:spcPct val="90000"/>
                </a:lnSpc>
                <a:spcBef>
                  <a:spcPts val="0"/>
                </a:spcBef>
                <a:spcAft>
                  <a:spcPts val="0"/>
                </a:spcAft>
                <a:buClr>
                  <a:schemeClr val="dk1"/>
                </a:buClr>
                <a:buSzPts val="2600"/>
                <a:buFont typeface="Roboto Condensed"/>
                <a:buNone/>
              </a:pPr>
              <a:r>
                <a:rPr b="0" i="0" lang="en-US" sz="2600" u="none" cap="none" strike="noStrike">
                  <a:solidFill>
                    <a:schemeClr val="dk1"/>
                  </a:solidFill>
                  <a:latin typeface="Roboto Condensed"/>
                  <a:ea typeface="Roboto Condensed"/>
                  <a:cs typeface="Roboto Condensed"/>
                  <a:sym typeface="Roboto Condensed"/>
                </a:rPr>
                <a:t>Trời</a:t>
              </a:r>
              <a:endParaRPr b="0" i="0" sz="2600" u="none" cap="none" strike="noStrike">
                <a:solidFill>
                  <a:schemeClr val="dk1"/>
                </a:solidFill>
                <a:latin typeface="Roboto Condensed"/>
                <a:ea typeface="Roboto Condensed"/>
                <a:cs typeface="Roboto Condensed"/>
                <a:sym typeface="Roboto Condensed"/>
              </a:endParaRPr>
            </a:p>
          </p:txBody>
        </p:sp>
        <p:sp>
          <p:nvSpPr>
            <p:cNvPr id="544" name="Google Shape;544;p22"/>
            <p:cNvSpPr/>
            <p:nvPr/>
          </p:nvSpPr>
          <p:spPr>
            <a:xfrm rot="5400000">
              <a:off x="1729013" y="180"/>
              <a:ext cx="1550324" cy="1550324"/>
            </a:xfrm>
            <a:prstGeom prst="downArrow">
              <a:avLst>
                <a:gd fmla="val 50000" name="adj1"/>
                <a:gd fmla="val 35000" name="adj2"/>
              </a:avLst>
            </a:prstGeom>
            <a:gradFill>
              <a:gsLst>
                <a:gs pos="0">
                  <a:srgbClr val="FBF2B2"/>
                </a:gs>
                <a:gs pos="35000">
                  <a:srgbClr val="FBF3C9"/>
                </a:gs>
                <a:gs pos="100000">
                  <a:srgbClr val="FEFBE9"/>
                </a:gs>
              </a:gsLst>
              <a:lin ang="16200000" scaled="0"/>
            </a:gradFill>
            <a:ln>
              <a:noFill/>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22"/>
            <p:cNvSpPr txBox="1"/>
            <p:nvPr/>
          </p:nvSpPr>
          <p:spPr>
            <a:xfrm>
              <a:off x="2000321" y="387761"/>
              <a:ext cx="1279017" cy="775162"/>
            </a:xfrm>
            <a:prstGeom prst="rect">
              <a:avLst/>
            </a:prstGeom>
            <a:noFill/>
            <a:ln>
              <a:noFill/>
            </a:ln>
          </p:spPr>
          <p:txBody>
            <a:bodyPr anchorCtr="0" anchor="ctr" bIns="184900" lIns="184900" spcFirstLastPara="1" rIns="184900" wrap="square" tIns="184900">
              <a:noAutofit/>
            </a:bodyPr>
            <a:lstStyle/>
            <a:p>
              <a:pPr indent="0" lvl="0" marL="0" marR="0" rtl="0" algn="ctr">
                <a:lnSpc>
                  <a:spcPct val="90000"/>
                </a:lnSpc>
                <a:spcBef>
                  <a:spcPts val="0"/>
                </a:spcBef>
                <a:spcAft>
                  <a:spcPts val="0"/>
                </a:spcAft>
                <a:buClr>
                  <a:schemeClr val="dk1"/>
                </a:buClr>
                <a:buSzPts val="2600"/>
                <a:buFont typeface="Roboto Condensed"/>
                <a:buNone/>
              </a:pPr>
              <a:r>
                <a:rPr b="0" i="0" lang="en-US" sz="2600" u="none" cap="none" strike="noStrike">
                  <a:solidFill>
                    <a:schemeClr val="dk1"/>
                  </a:solidFill>
                  <a:latin typeface="Roboto Condensed"/>
                  <a:ea typeface="Roboto Condensed"/>
                  <a:cs typeface="Roboto Condensed"/>
                  <a:sym typeface="Roboto Condensed"/>
                </a:rPr>
                <a:t>Đất</a:t>
              </a:r>
              <a:endParaRPr b="0" i="0" sz="2600" u="none" cap="none" strike="noStrike">
                <a:solidFill>
                  <a:schemeClr val="dk1"/>
                </a:solidFill>
                <a:latin typeface="Roboto Condensed"/>
                <a:ea typeface="Roboto Condensed"/>
                <a:cs typeface="Roboto Condensed"/>
                <a:sym typeface="Roboto Condensed"/>
              </a:endParaRPr>
            </a:p>
          </p:txBody>
        </p:sp>
      </p:grpSp>
      <p:grpSp>
        <p:nvGrpSpPr>
          <p:cNvPr id="546" name="Google Shape;546;p22"/>
          <p:cNvGrpSpPr/>
          <p:nvPr/>
        </p:nvGrpSpPr>
        <p:grpSpPr>
          <a:xfrm>
            <a:off x="8288582" y="4509300"/>
            <a:ext cx="3279338" cy="1550505"/>
            <a:chOff x="0" y="180"/>
            <a:chExt cx="3279338" cy="1550505"/>
          </a:xfrm>
        </p:grpSpPr>
        <p:sp>
          <p:nvSpPr>
            <p:cNvPr id="547" name="Google Shape;547;p22"/>
            <p:cNvSpPr/>
            <p:nvPr/>
          </p:nvSpPr>
          <p:spPr>
            <a:xfrm rot="-5400000">
              <a:off x="0" y="361"/>
              <a:ext cx="1550324" cy="1550324"/>
            </a:xfrm>
            <a:prstGeom prst="downArrow">
              <a:avLst>
                <a:gd fmla="val 50000" name="adj1"/>
                <a:gd fmla="val 35000" name="adj2"/>
              </a:avLst>
            </a:prstGeom>
            <a:gradFill>
              <a:gsLst>
                <a:gs pos="0">
                  <a:srgbClr val="E7D2AE"/>
                </a:gs>
                <a:gs pos="35000">
                  <a:srgbClr val="EBDDC8"/>
                </a:gs>
                <a:gs pos="100000">
                  <a:srgbClr val="F8F1EA"/>
                </a:gs>
              </a:gsLst>
              <a:lin ang="16200000" scaled="0"/>
            </a:gradFill>
            <a:ln>
              <a:noFill/>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22"/>
            <p:cNvSpPr txBox="1"/>
            <p:nvPr/>
          </p:nvSpPr>
          <p:spPr>
            <a:xfrm>
              <a:off x="1" y="387941"/>
              <a:ext cx="1279017" cy="775162"/>
            </a:xfrm>
            <a:prstGeom prst="rect">
              <a:avLst/>
            </a:prstGeom>
            <a:noFill/>
            <a:ln>
              <a:noFill/>
            </a:ln>
          </p:spPr>
          <p:txBody>
            <a:bodyPr anchorCtr="0" anchor="ctr" bIns="163575" lIns="163575" spcFirstLastPara="1" rIns="163575" wrap="square" tIns="163575">
              <a:noAutofit/>
            </a:bodyPr>
            <a:lstStyle/>
            <a:p>
              <a:pPr indent="0" lvl="0" marL="0" marR="0" rtl="0" algn="ctr">
                <a:lnSpc>
                  <a:spcPct val="90000"/>
                </a:lnSpc>
                <a:spcBef>
                  <a:spcPts val="0"/>
                </a:spcBef>
                <a:spcAft>
                  <a:spcPts val="0"/>
                </a:spcAft>
                <a:buClr>
                  <a:schemeClr val="dk1"/>
                </a:buClr>
                <a:buSzPts val="2300"/>
                <a:buFont typeface="Roboto Condensed"/>
                <a:buNone/>
              </a:pPr>
              <a:r>
                <a:rPr b="0" i="0" lang="en-US" sz="2300" u="none" cap="none" strike="noStrike">
                  <a:solidFill>
                    <a:schemeClr val="dk1"/>
                  </a:solidFill>
                  <a:latin typeface="Roboto Condensed"/>
                  <a:ea typeface="Roboto Condensed"/>
                  <a:cs typeface="Roboto Condensed"/>
                  <a:sym typeface="Roboto Condensed"/>
                </a:rPr>
                <a:t>Quan sứ</a:t>
              </a:r>
              <a:endParaRPr b="0" i="0" sz="2300" u="none" cap="none" strike="noStrike">
                <a:solidFill>
                  <a:schemeClr val="dk1"/>
                </a:solidFill>
                <a:latin typeface="Roboto Condensed"/>
                <a:ea typeface="Roboto Condensed"/>
                <a:cs typeface="Roboto Condensed"/>
                <a:sym typeface="Roboto Condensed"/>
              </a:endParaRPr>
            </a:p>
          </p:txBody>
        </p:sp>
        <p:sp>
          <p:nvSpPr>
            <p:cNvPr id="549" name="Google Shape;549;p22"/>
            <p:cNvSpPr/>
            <p:nvPr/>
          </p:nvSpPr>
          <p:spPr>
            <a:xfrm rot="5400000">
              <a:off x="1729013" y="180"/>
              <a:ext cx="1550324" cy="1550324"/>
            </a:xfrm>
            <a:prstGeom prst="downArrow">
              <a:avLst>
                <a:gd fmla="val 50000" name="adj1"/>
                <a:gd fmla="val 35000" name="adj2"/>
              </a:avLst>
            </a:prstGeom>
            <a:gradFill>
              <a:gsLst>
                <a:gs pos="0">
                  <a:srgbClr val="FBF2B2"/>
                </a:gs>
                <a:gs pos="35000">
                  <a:srgbClr val="FBF3C9"/>
                </a:gs>
                <a:gs pos="100000">
                  <a:srgbClr val="FEFBE9"/>
                </a:gs>
              </a:gsLst>
              <a:lin ang="16200000" scaled="0"/>
            </a:gradFill>
            <a:ln>
              <a:noFill/>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22"/>
            <p:cNvSpPr txBox="1"/>
            <p:nvPr/>
          </p:nvSpPr>
          <p:spPr>
            <a:xfrm>
              <a:off x="2000321" y="387761"/>
              <a:ext cx="1279017" cy="775162"/>
            </a:xfrm>
            <a:prstGeom prst="rect">
              <a:avLst/>
            </a:prstGeom>
            <a:noFill/>
            <a:ln>
              <a:noFill/>
            </a:ln>
          </p:spPr>
          <p:txBody>
            <a:bodyPr anchorCtr="0" anchor="ctr" bIns="163575" lIns="163575" spcFirstLastPara="1" rIns="163575" wrap="square" tIns="163575">
              <a:noAutofit/>
            </a:bodyPr>
            <a:lstStyle/>
            <a:p>
              <a:pPr indent="0" lvl="0" marL="0" marR="0" rtl="0" algn="ctr">
                <a:lnSpc>
                  <a:spcPct val="90000"/>
                </a:lnSpc>
                <a:spcBef>
                  <a:spcPts val="0"/>
                </a:spcBef>
                <a:spcAft>
                  <a:spcPts val="0"/>
                </a:spcAft>
                <a:buClr>
                  <a:schemeClr val="dk1"/>
                </a:buClr>
                <a:buSzPts val="2300"/>
                <a:buFont typeface="Roboto Condensed"/>
                <a:buNone/>
              </a:pPr>
              <a:r>
                <a:rPr b="0" i="0" lang="en-US" sz="2300" u="none" cap="none" strike="noStrike">
                  <a:solidFill>
                    <a:schemeClr val="dk1"/>
                  </a:solidFill>
                  <a:latin typeface="Roboto Condensed"/>
                  <a:ea typeface="Roboto Condensed"/>
                  <a:cs typeface="Roboto Condensed"/>
                  <a:sym typeface="Roboto Condensed"/>
                </a:rPr>
                <a:t>Mụ đầm</a:t>
              </a:r>
              <a:endParaRPr b="0" i="0" sz="2300" u="none" cap="none" strike="noStrike">
                <a:solidFill>
                  <a:schemeClr val="dk1"/>
                </a:solidFill>
                <a:latin typeface="Roboto Condensed"/>
                <a:ea typeface="Roboto Condensed"/>
                <a:cs typeface="Roboto Condensed"/>
                <a:sym typeface="Roboto Condensed"/>
              </a:endParaRPr>
            </a:p>
          </p:txBody>
        </p:sp>
      </p:grpSp>
      <p:sp>
        <p:nvSpPr>
          <p:cNvPr id="551" name="Google Shape;551;p22"/>
          <p:cNvSpPr txBox="1"/>
          <p:nvPr/>
        </p:nvSpPr>
        <p:spPr>
          <a:xfrm>
            <a:off x="2418045" y="6036924"/>
            <a:ext cx="7636887" cy="55399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3000"/>
              <a:buFont typeface="Arial"/>
              <a:buNone/>
            </a:pPr>
            <a:r>
              <a:rPr b="0" i="0" lang="en-US" sz="3000" u="none" cap="none" strike="noStrike">
                <a:solidFill>
                  <a:schemeClr val="dk1"/>
                </a:solidFill>
                <a:latin typeface="Roboto Condensed"/>
                <a:ea typeface="Roboto Condensed"/>
                <a:cs typeface="Roboto Condensed"/>
                <a:sym typeface="Roboto Condensed"/>
              </a:rPr>
              <a:t>→ Mỉa mai, châm biếm bọn quan lại, thực dân.</a:t>
            </a:r>
            <a:endParaRPr b="0" i="0" sz="1400" u="none" cap="none" strike="noStrike">
              <a:solidFill>
                <a:srgbClr val="000000"/>
              </a:solidFill>
              <a:latin typeface="Arial"/>
              <a:ea typeface="Arial"/>
              <a:cs typeface="Arial"/>
              <a:sym typeface="Arial"/>
            </a:endParaRPr>
          </a:p>
        </p:txBody>
      </p:sp>
      <p:sp>
        <p:nvSpPr>
          <p:cNvPr id="552" name="Google Shape;552;p22"/>
          <p:cNvSpPr/>
          <p:nvPr/>
        </p:nvSpPr>
        <p:spPr>
          <a:xfrm>
            <a:off x="2014162" y="2348880"/>
            <a:ext cx="8444652" cy="4104456"/>
          </a:xfrm>
          <a:prstGeom prst="ellipse">
            <a:avLst/>
          </a:prstGeom>
          <a:gradFill>
            <a:gsLst>
              <a:gs pos="0">
                <a:srgbClr val="DCBAAE"/>
              </a:gs>
              <a:gs pos="35000">
                <a:srgbClr val="E6CFC6"/>
              </a:gs>
              <a:gs pos="100000">
                <a:srgbClr val="F4EDEA"/>
              </a:gs>
            </a:gsLst>
            <a:lin ang="16200000" scaled="0"/>
          </a:gradFill>
          <a:ln cap="flat" cmpd="sng" w="9525">
            <a:solidFill>
              <a:srgbClr val="83533C"/>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Clr>
                <a:srgbClr val="000000"/>
              </a:buClr>
              <a:buSzPts val="3200"/>
              <a:buFont typeface="Arial"/>
              <a:buNone/>
            </a:pPr>
            <a:r>
              <a:rPr b="0" i="0" lang="en-US" sz="3200" u="none" cap="none" strike="noStrike">
                <a:solidFill>
                  <a:srgbClr val="000000"/>
                </a:solidFill>
                <a:latin typeface="Roboto Condensed"/>
                <a:ea typeface="Roboto Condensed"/>
                <a:cs typeface="Roboto Condensed"/>
                <a:sym typeface="Roboto Condensed"/>
              </a:rPr>
              <a:t>→ Tất cả báo hiệu về một sự sa sút về chất lượng thi cử, bản chất của xã hội thực dân phong kiến.</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9"/>
                                        </p:tgtEl>
                                        <p:attrNameLst>
                                          <p:attrName>style.visibility</p:attrName>
                                        </p:attrNameLst>
                                      </p:cBhvr>
                                      <p:to>
                                        <p:strVal val="visible"/>
                                      </p:to>
                                    </p:set>
                                    <p:animEffect filter="fade" transition="in">
                                      <p:cBhvr>
                                        <p:cTn dur="500"/>
                                        <p:tgtEl>
                                          <p:spTgt spid="529"/>
                                        </p:tgtEl>
                                      </p:cBhvr>
                                    </p:animEffect>
                                  </p:childTnLst>
                                </p:cTn>
                              </p:par>
                              <p:par>
                                <p:cTn fill="hold" nodeType="withEffect" presetClass="entr" presetID="10" presetSubtype="0">
                                  <p:stCondLst>
                                    <p:cond delay="0"/>
                                  </p:stCondLst>
                                  <p:childTnLst>
                                    <p:set>
                                      <p:cBhvr>
                                        <p:cTn dur="1" fill="hold">
                                          <p:stCondLst>
                                            <p:cond delay="0"/>
                                          </p:stCondLst>
                                        </p:cTn>
                                        <p:tgtEl>
                                          <p:spTgt spid="531"/>
                                        </p:tgtEl>
                                        <p:attrNameLst>
                                          <p:attrName>style.visibility</p:attrName>
                                        </p:attrNameLst>
                                      </p:cBhvr>
                                      <p:to>
                                        <p:strVal val="visible"/>
                                      </p:to>
                                    </p:set>
                                    <p:animEffect filter="fade" transition="in">
                                      <p:cBhvr>
                                        <p:cTn dur="500"/>
                                        <p:tgtEl>
                                          <p:spTgt spid="531"/>
                                        </p:tgtEl>
                                      </p:cBhvr>
                                    </p:animEffect>
                                  </p:childTnLst>
                                </p:cTn>
                              </p:par>
                              <p:par>
                                <p:cTn fill="hold" nodeType="withEffect" presetClass="entr" presetID="10" presetSubtype="0">
                                  <p:stCondLst>
                                    <p:cond delay="0"/>
                                  </p:stCondLst>
                                  <p:childTnLst>
                                    <p:set>
                                      <p:cBhvr>
                                        <p:cTn dur="1" fill="hold">
                                          <p:stCondLst>
                                            <p:cond delay="0"/>
                                          </p:stCondLst>
                                        </p:cTn>
                                        <p:tgtEl>
                                          <p:spTgt spid="532"/>
                                        </p:tgtEl>
                                        <p:attrNameLst>
                                          <p:attrName>style.visibility</p:attrName>
                                        </p:attrNameLst>
                                      </p:cBhvr>
                                      <p:to>
                                        <p:strVal val="visible"/>
                                      </p:to>
                                    </p:set>
                                    <p:animEffect filter="fade" transition="in">
                                      <p:cBhvr>
                                        <p:cTn dur="500"/>
                                        <p:tgtEl>
                                          <p:spTgt spid="5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3"/>
                                        </p:tgtEl>
                                        <p:attrNameLst>
                                          <p:attrName>style.visibility</p:attrName>
                                        </p:attrNameLst>
                                      </p:cBhvr>
                                      <p:to>
                                        <p:strVal val="visible"/>
                                      </p:to>
                                    </p:set>
                                    <p:animEffect filter="fade" transition="in">
                                      <p:cBhvr>
                                        <p:cTn dur="500"/>
                                        <p:tgtEl>
                                          <p:spTgt spid="5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4"/>
                                        </p:tgtEl>
                                        <p:attrNameLst>
                                          <p:attrName>style.visibility</p:attrName>
                                        </p:attrNameLst>
                                      </p:cBhvr>
                                      <p:to>
                                        <p:strVal val="visible"/>
                                      </p:to>
                                    </p:set>
                                    <p:animEffect filter="fade" transition="in">
                                      <p:cBhvr>
                                        <p:cTn dur="500"/>
                                        <p:tgtEl>
                                          <p:spTgt spid="5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500"/>
                                        <p:tgtEl>
                                          <p:spTgt spid="5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1"/>
                                        </p:tgtEl>
                                        <p:attrNameLst>
                                          <p:attrName>style.visibility</p:attrName>
                                        </p:attrNameLst>
                                      </p:cBhvr>
                                      <p:to>
                                        <p:strVal val="visible"/>
                                      </p:to>
                                    </p:set>
                                    <p:animEffect filter="fade" transition="in">
                                      <p:cBhvr>
                                        <p:cTn dur="500"/>
                                        <p:tgtEl>
                                          <p:spTgt spid="5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2"/>
                                        </p:tgtEl>
                                        <p:attrNameLst>
                                          <p:attrName>style.visibility</p:attrName>
                                        </p:attrNameLst>
                                      </p:cBhvr>
                                      <p:to>
                                        <p:strVal val="visible"/>
                                      </p:to>
                                    </p:set>
                                    <p:animEffect filter="fade" transition="in">
                                      <p:cBhvr>
                                        <p:cTn dur="500"/>
                                        <p:tgtEl>
                                          <p:spTgt spid="5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23"/>
          <p:cNvSpPr txBox="1"/>
          <p:nvPr/>
        </p:nvSpPr>
        <p:spPr>
          <a:xfrm>
            <a:off x="911424" y="404664"/>
            <a:ext cx="4104456"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6F7B62"/>
                </a:solidFill>
                <a:latin typeface="Cambria"/>
                <a:ea typeface="Cambria"/>
                <a:cs typeface="Cambria"/>
                <a:sym typeface="Cambria"/>
              </a:rPr>
              <a:t>b. Cảm xúc trữ tình</a:t>
            </a:r>
            <a:endParaRPr b="1" i="0" sz="3200" u="none" cap="none" strike="noStrike">
              <a:solidFill>
                <a:srgbClr val="6F7B62"/>
              </a:solidFill>
              <a:latin typeface="Cambria"/>
              <a:ea typeface="Cambria"/>
              <a:cs typeface="Cambria"/>
              <a:sym typeface="Cambria"/>
            </a:endParaRPr>
          </a:p>
        </p:txBody>
      </p:sp>
      <p:sp>
        <p:nvSpPr>
          <p:cNvPr id="559" name="Google Shape;559;p23"/>
          <p:cNvSpPr/>
          <p:nvPr/>
        </p:nvSpPr>
        <p:spPr>
          <a:xfrm>
            <a:off x="934580" y="1124744"/>
            <a:ext cx="3694395" cy="1071020"/>
          </a:xfrm>
          <a:custGeom>
            <a:rect b="b" l="l" r="r" t="t"/>
            <a:pathLst>
              <a:path extrusionOk="0" h="1586742" w="2644571">
                <a:moveTo>
                  <a:pt x="0" y="0"/>
                </a:moveTo>
                <a:lnTo>
                  <a:pt x="2644571" y="0"/>
                </a:lnTo>
                <a:lnTo>
                  <a:pt x="2644571" y="1586742"/>
                </a:lnTo>
                <a:lnTo>
                  <a:pt x="0" y="1586742"/>
                </a:lnTo>
                <a:lnTo>
                  <a:pt x="0" y="0"/>
                </a:lnTo>
                <a:close/>
              </a:path>
            </a:pathLst>
          </a:custGeom>
          <a:gradFill>
            <a:gsLst>
              <a:gs pos="0">
                <a:srgbClr val="D2DEC6"/>
              </a:gs>
              <a:gs pos="35000">
                <a:srgbClr val="E0E6D7"/>
              </a:gs>
              <a:gs pos="100000">
                <a:srgbClr val="F3F6EF"/>
              </a:gs>
            </a:gsLst>
            <a:lin ang="16200000" scaled="0"/>
          </a:gradFill>
          <a:ln cap="flat" cmpd="sng" w="9525">
            <a:solidFill>
              <a:srgbClr val="909C8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114300" lIns="114300" spcFirstLastPara="1" rIns="114300" wrap="square" tIns="1143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22170B"/>
                </a:solidFill>
                <a:latin typeface="Cambria"/>
                <a:ea typeface="Cambria"/>
                <a:cs typeface="Cambria"/>
                <a:sym typeface="Cambria"/>
              </a:rPr>
              <a:t>Hai câu kết</a:t>
            </a:r>
            <a:endParaRPr b="1" i="0" sz="3200" u="none" cap="none" strike="noStrike">
              <a:solidFill>
                <a:srgbClr val="22170B"/>
              </a:solidFill>
              <a:latin typeface="Cambria"/>
              <a:ea typeface="Cambria"/>
              <a:cs typeface="Cambria"/>
              <a:sym typeface="Cambria"/>
            </a:endParaRPr>
          </a:p>
        </p:txBody>
      </p:sp>
      <p:sp>
        <p:nvSpPr>
          <p:cNvPr id="560" name="Google Shape;560;p23"/>
          <p:cNvSpPr txBox="1"/>
          <p:nvPr/>
        </p:nvSpPr>
        <p:spPr>
          <a:xfrm>
            <a:off x="5231904" y="1152422"/>
            <a:ext cx="6408712"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0" i="1" lang="en-US" sz="3000" u="none" cap="none" strike="noStrike">
                <a:solidFill>
                  <a:srgbClr val="000000"/>
                </a:solidFill>
                <a:latin typeface="Cambria"/>
                <a:ea typeface="Cambria"/>
                <a:cs typeface="Cambria"/>
                <a:sym typeface="Cambria"/>
              </a:rPr>
              <a:t>Nhân tài đất Bắc nào ai đó?</a:t>
            </a:r>
            <a:br>
              <a:rPr b="0" i="1" lang="en-US" sz="3000" u="none" cap="none" strike="noStrike">
                <a:solidFill>
                  <a:srgbClr val="000000"/>
                </a:solidFill>
                <a:latin typeface="Cambria"/>
                <a:ea typeface="Cambria"/>
                <a:cs typeface="Cambria"/>
                <a:sym typeface="Cambria"/>
              </a:rPr>
            </a:br>
            <a:r>
              <a:rPr b="0" i="1" lang="en-US" sz="3000" u="none" cap="none" strike="noStrike">
                <a:solidFill>
                  <a:srgbClr val="000000"/>
                </a:solidFill>
                <a:latin typeface="Cambria"/>
                <a:ea typeface="Cambria"/>
                <a:cs typeface="Cambria"/>
                <a:sym typeface="Cambria"/>
              </a:rPr>
              <a:t>Ngoảnh cổ mà trông cảnh nước nhà!</a:t>
            </a:r>
            <a:endParaRPr b="0" i="1" sz="3000" u="none" cap="none" strike="noStrike">
              <a:solidFill>
                <a:srgbClr val="000000"/>
              </a:solidFill>
              <a:latin typeface="Cambria"/>
              <a:ea typeface="Cambria"/>
              <a:cs typeface="Cambria"/>
              <a:sym typeface="Cambria"/>
            </a:endParaRPr>
          </a:p>
        </p:txBody>
      </p:sp>
      <p:sp>
        <p:nvSpPr>
          <p:cNvPr id="561" name="Google Shape;561;p23"/>
          <p:cNvSpPr/>
          <p:nvPr/>
        </p:nvSpPr>
        <p:spPr>
          <a:xfrm>
            <a:off x="0" y="3429000"/>
            <a:ext cx="6326653" cy="3429000"/>
          </a:xfrm>
          <a:custGeom>
            <a:rect b="b" l="l" r="r" t="t"/>
            <a:pathLst>
              <a:path extrusionOk="0" h="5143500" w="9489980">
                <a:moveTo>
                  <a:pt x="0" y="0"/>
                </a:moveTo>
                <a:lnTo>
                  <a:pt x="9489980" y="0"/>
                </a:lnTo>
                <a:lnTo>
                  <a:pt x="9489980" y="5143500"/>
                </a:lnTo>
                <a:lnTo>
                  <a:pt x="0" y="5143500"/>
                </a:lnTo>
                <a:lnTo>
                  <a:pt x="0" y="0"/>
                </a:lnTo>
                <a:close/>
              </a:path>
            </a:pathLst>
          </a:custGeom>
          <a:blipFill rotWithShape="1">
            <a:blip r:embed="rId3">
              <a:alphaModFix/>
            </a:blip>
            <a:stretch>
              <a:fillRect b="-16848" l="-2313" r="0" t="0"/>
            </a:stretch>
          </a:blipFill>
          <a:ln>
            <a:noFill/>
          </a:ln>
        </p:spPr>
      </p:sp>
      <p:grpSp>
        <p:nvGrpSpPr>
          <p:cNvPr id="562" name="Google Shape;562;p23"/>
          <p:cNvGrpSpPr/>
          <p:nvPr/>
        </p:nvGrpSpPr>
        <p:grpSpPr>
          <a:xfrm>
            <a:off x="2495600" y="2685585"/>
            <a:ext cx="9145015" cy="3600399"/>
            <a:chOff x="0" y="0"/>
            <a:chExt cx="9145015" cy="3600399"/>
          </a:xfrm>
        </p:grpSpPr>
        <p:sp>
          <p:nvSpPr>
            <p:cNvPr id="563" name="Google Shape;563;p23"/>
            <p:cNvSpPr/>
            <p:nvPr/>
          </p:nvSpPr>
          <p:spPr>
            <a:xfrm>
              <a:off x="0" y="0"/>
              <a:ext cx="3600399" cy="3600399"/>
            </a:xfrm>
            <a:prstGeom prst="pie">
              <a:avLst>
                <a:gd fmla="val 5400000" name="adj1"/>
                <a:gd fmla="val 16200000" name="adj2"/>
              </a:avLst>
            </a:prstGeom>
            <a:gradFill>
              <a:gsLst>
                <a:gs pos="0">
                  <a:srgbClr val="E7D2AE"/>
                </a:gs>
                <a:gs pos="35000">
                  <a:srgbClr val="EBDDC8"/>
                </a:gs>
                <a:gs pos="100000">
                  <a:srgbClr val="F8F1EA"/>
                </a:gs>
              </a:gsLst>
              <a:lin ang="16200000" scaled="0"/>
            </a:gradFill>
            <a:ln>
              <a:noFill/>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 name="Google Shape;564;p23"/>
            <p:cNvSpPr/>
            <p:nvPr/>
          </p:nvSpPr>
          <p:spPr>
            <a:xfrm>
              <a:off x="1800199" y="0"/>
              <a:ext cx="7344816" cy="3600399"/>
            </a:xfrm>
            <a:prstGeom prst="rect">
              <a:avLst/>
            </a:prstGeom>
            <a:solidFill>
              <a:schemeClr val="lt1">
                <a:alpha val="89411"/>
              </a:schemeClr>
            </a:solidFill>
            <a:ln cap="flat" cmpd="sng" w="9525">
              <a:solidFill>
                <a:srgbClr val="9B835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p23"/>
            <p:cNvSpPr txBox="1"/>
            <p:nvPr/>
          </p:nvSpPr>
          <p:spPr>
            <a:xfrm>
              <a:off x="1800199" y="0"/>
              <a:ext cx="7344816" cy="1710189"/>
            </a:xfrm>
            <a:prstGeom prst="rect">
              <a:avLst/>
            </a:prstGeom>
            <a:noFill/>
            <a:ln>
              <a:noFill/>
            </a:ln>
          </p:spPr>
          <p:txBody>
            <a:bodyPr anchorCtr="0" anchor="ctr" bIns="95250" lIns="95250" spcFirstLastPara="1" rIns="95250" wrap="square" tIns="95250">
              <a:noAutofit/>
            </a:bodyPr>
            <a:lstStyle/>
            <a:p>
              <a:pPr indent="0" lvl="0" marL="0" marR="0" rtl="0" algn="l">
                <a:lnSpc>
                  <a:spcPct val="90000"/>
                </a:lnSpc>
                <a:spcBef>
                  <a:spcPts val="0"/>
                </a:spcBef>
                <a:spcAft>
                  <a:spcPts val="0"/>
                </a:spcAft>
                <a:buClr>
                  <a:schemeClr val="dk1"/>
                </a:buClr>
                <a:buSzPts val="2500"/>
                <a:buFont typeface="Roboto Condensed"/>
                <a:buNone/>
              </a:pPr>
              <a:r>
                <a:rPr b="0" i="0" lang="en-US" sz="2500" u="none" cap="none" strike="noStrike">
                  <a:solidFill>
                    <a:schemeClr val="dk1"/>
                  </a:solidFill>
                  <a:latin typeface="Roboto Condensed"/>
                  <a:ea typeface="Roboto Condensed"/>
                  <a:cs typeface="Roboto Condensed"/>
                  <a:sym typeface="Roboto Condensed"/>
                </a:rPr>
                <a:t>- Tâm trạng thái độ của tác giả trước cảnh tượng trường thi: Ngao ngán, xót xa trước sự sa sút của đất nước. Thái độ mỉa mai, phẫn uất của nhà thơ với chế độ thi cử đương thời và đối với con đường khoa cử của riêng ông.</a:t>
              </a:r>
              <a:endParaRPr b="0" i="0" sz="2500" u="none" cap="none" strike="noStrike">
                <a:solidFill>
                  <a:schemeClr val="dk1"/>
                </a:solidFill>
                <a:latin typeface="Roboto Condensed"/>
                <a:ea typeface="Roboto Condensed"/>
                <a:cs typeface="Roboto Condensed"/>
                <a:sym typeface="Roboto Condensed"/>
              </a:endParaRPr>
            </a:p>
          </p:txBody>
        </p:sp>
        <p:sp>
          <p:nvSpPr>
            <p:cNvPr id="566" name="Google Shape;566;p23"/>
            <p:cNvSpPr/>
            <p:nvPr/>
          </p:nvSpPr>
          <p:spPr>
            <a:xfrm>
              <a:off x="945104" y="1710189"/>
              <a:ext cx="1710189" cy="1710189"/>
            </a:xfrm>
            <a:prstGeom prst="pie">
              <a:avLst>
                <a:gd fmla="val 5400000" name="adj1"/>
                <a:gd fmla="val 16200000" name="adj2"/>
              </a:avLst>
            </a:prstGeom>
            <a:gradFill>
              <a:gsLst>
                <a:gs pos="0">
                  <a:srgbClr val="FBF2B2"/>
                </a:gs>
                <a:gs pos="35000">
                  <a:srgbClr val="FBF3C9"/>
                </a:gs>
                <a:gs pos="100000">
                  <a:srgbClr val="FEFBE9"/>
                </a:gs>
              </a:gsLst>
              <a:lin ang="16200000" scaled="0"/>
            </a:gradFill>
            <a:ln>
              <a:noFill/>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 name="Google Shape;567;p23"/>
            <p:cNvSpPr/>
            <p:nvPr/>
          </p:nvSpPr>
          <p:spPr>
            <a:xfrm>
              <a:off x="1800199" y="1710189"/>
              <a:ext cx="7344816" cy="1710189"/>
            </a:xfrm>
            <a:prstGeom prst="rect">
              <a:avLst/>
            </a:prstGeom>
            <a:solidFill>
              <a:schemeClr val="lt1">
                <a:alpha val="89411"/>
              </a:schemeClr>
            </a:solidFill>
            <a:ln cap="flat" cmpd="sng" w="9525">
              <a:solidFill>
                <a:srgbClr val="C2BA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p23"/>
            <p:cNvSpPr txBox="1"/>
            <p:nvPr/>
          </p:nvSpPr>
          <p:spPr>
            <a:xfrm>
              <a:off x="1800199" y="1710189"/>
              <a:ext cx="7344816" cy="1710189"/>
            </a:xfrm>
            <a:prstGeom prst="rect">
              <a:avLst/>
            </a:prstGeom>
            <a:noFill/>
            <a:ln>
              <a:noFill/>
            </a:ln>
          </p:spPr>
          <p:txBody>
            <a:bodyPr anchorCtr="0" anchor="ctr" bIns="95250" lIns="95250" spcFirstLastPara="1" rIns="95250" wrap="square" tIns="95250">
              <a:noAutofit/>
            </a:bodyPr>
            <a:lstStyle/>
            <a:p>
              <a:pPr indent="0" lvl="0" marL="0" marR="0" rtl="0" algn="l">
                <a:lnSpc>
                  <a:spcPct val="90000"/>
                </a:lnSpc>
                <a:spcBef>
                  <a:spcPts val="0"/>
                </a:spcBef>
                <a:spcAft>
                  <a:spcPts val="0"/>
                </a:spcAft>
                <a:buClr>
                  <a:schemeClr val="dk1"/>
                </a:buClr>
                <a:buSzPts val="2500"/>
                <a:buFont typeface="Roboto Condensed"/>
                <a:buNone/>
              </a:pPr>
              <a:r>
                <a:rPr b="0" i="0" lang="en-US" sz="2500" u="none" cap="none" strike="noStrike">
                  <a:solidFill>
                    <a:schemeClr val="dk1"/>
                  </a:solidFill>
                  <a:latin typeface="Roboto Condensed"/>
                  <a:ea typeface="Roboto Condensed"/>
                  <a:cs typeface="Roboto Condensed"/>
                  <a:sym typeface="Roboto Condensed"/>
                </a:rPr>
                <a:t>- Hai câu cuối như một lời nhắn nhủ các sĩ tử về nỗi nhục mất nước. Nhà thơ hỏi người nhưng cũng chính là hỏi mình.</a:t>
              </a:r>
              <a:endParaRPr b="0" i="0" sz="1400" u="none" cap="none" strike="noStrike">
                <a:solidFill>
                  <a:srgbClr val="000000"/>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9"/>
                                        </p:tgtEl>
                                        <p:attrNameLst>
                                          <p:attrName>style.visibility</p:attrName>
                                        </p:attrNameLst>
                                      </p:cBhvr>
                                      <p:to>
                                        <p:strVal val="visible"/>
                                      </p:to>
                                    </p:set>
                                    <p:animEffect filter="fade" transition="in">
                                      <p:cBhvr>
                                        <p:cTn dur="500"/>
                                        <p:tgtEl>
                                          <p:spTgt spid="5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graphicFrame>
        <p:nvGraphicFramePr>
          <p:cNvPr id="573" name="Google Shape;573;p24"/>
          <p:cNvGraphicFramePr/>
          <p:nvPr/>
        </p:nvGraphicFramePr>
        <p:xfrm>
          <a:off x="5276181" y="9329240"/>
          <a:ext cx="3000000" cy="3000000"/>
        </p:xfrm>
        <a:graphic>
          <a:graphicData uri="http://schemas.openxmlformats.org/drawingml/2006/table">
            <a:tbl>
              <a:tblPr>
                <a:noFill/>
                <a:tableStyleId>{31477BBD-6498-48F1-9D50-E512653D3FD7}</a:tableStyleId>
              </a:tblPr>
              <a:tblGrid>
                <a:gridCol w="819150"/>
                <a:gridCol w="1733550"/>
              </a:tblGrid>
              <a:tr h="158750">
                <a:tc>
                  <a:txBody>
                    <a:bodyPr/>
                    <a:lstStyle/>
                    <a:p>
                      <a:pPr indent="0" lvl="0" marL="0" marR="0" rtl="0" algn="just">
                        <a:lnSpc>
                          <a:spcPct val="100000"/>
                        </a:lnSpc>
                        <a:spcBef>
                          <a:spcPts val="0"/>
                        </a:spcBef>
                        <a:spcAft>
                          <a:spcPts val="0"/>
                        </a:spcAft>
                        <a:buClr>
                          <a:srgbClr val="000000"/>
                        </a:buClr>
                        <a:buSzPts val="1250"/>
                        <a:buFont typeface="Arial"/>
                        <a:buNone/>
                      </a:pPr>
                      <a:r>
                        <a:rPr b="1" i="1" lang="en-US" sz="1250" u="none" cap="none" strike="noStrike">
                          <a:solidFill>
                            <a:srgbClr val="000000"/>
                          </a:solidFill>
                          <a:latin typeface="Times New Roman"/>
                          <a:ea typeface="Times New Roman"/>
                          <a:cs typeface="Times New Roman"/>
                          <a:sym typeface="Times New Roman"/>
                        </a:rPr>
                        <a:t>Xuất xứ</a:t>
                      </a:r>
                      <a:endParaRPr sz="1800" u="none" cap="none" strike="noStrike"/>
                    </a:p>
                  </a:txBody>
                  <a:tcPr marT="63500" marB="63500" marR="73025" marL="730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just">
                        <a:lnSpc>
                          <a:spcPct val="100000"/>
                        </a:lnSpc>
                        <a:spcBef>
                          <a:spcPts val="0"/>
                        </a:spcBef>
                        <a:spcAft>
                          <a:spcPts val="0"/>
                        </a:spcAft>
                        <a:buClr>
                          <a:srgbClr val="000000"/>
                        </a:buClr>
                        <a:buSzPts val="1250"/>
                        <a:buFont typeface="Arial"/>
                        <a:buNone/>
                      </a:pPr>
                      <a:r>
                        <a:rPr b="0" i="0" lang="en-US" sz="1250" u="none" cap="none" strike="noStrike">
                          <a:solidFill>
                            <a:srgbClr val="000000"/>
                          </a:solidFill>
                          <a:latin typeface="Times New Roman"/>
                          <a:ea typeface="Times New Roman"/>
                          <a:cs typeface="Times New Roman"/>
                          <a:sym typeface="Times New Roman"/>
                        </a:rPr>
                        <a:t>“Vịnh khoa thi Hương” còn có tên gọi khác “Lễ xướng danh khoa Đinh Dậu”, được sáng tác năm 1897.</a:t>
                      </a:r>
                      <a:endParaRPr sz="1800" u="none" cap="none" strike="noStrike"/>
                    </a:p>
                  </a:txBody>
                  <a:tcPr marT="63500" marB="63500" marR="73025" marL="730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574" name="Google Shape;574;p24"/>
          <p:cNvSpPr txBox="1"/>
          <p:nvPr/>
        </p:nvSpPr>
        <p:spPr>
          <a:xfrm>
            <a:off x="911424" y="404664"/>
            <a:ext cx="5184576"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6F7B62"/>
                </a:solidFill>
                <a:latin typeface="Cambria"/>
                <a:ea typeface="Cambria"/>
                <a:cs typeface="Cambria"/>
                <a:sym typeface="Cambria"/>
              </a:rPr>
              <a:t>c. Đề tài, chủ đề, bài học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rgbClr val="6F7B62"/>
              </a:solidFill>
              <a:latin typeface="Cambria"/>
              <a:ea typeface="Cambria"/>
              <a:cs typeface="Cambria"/>
              <a:sym typeface="Cambria"/>
            </a:endParaRPr>
          </a:p>
        </p:txBody>
      </p:sp>
      <p:grpSp>
        <p:nvGrpSpPr>
          <p:cNvPr id="575" name="Google Shape;575;p24"/>
          <p:cNvGrpSpPr/>
          <p:nvPr/>
        </p:nvGrpSpPr>
        <p:grpSpPr>
          <a:xfrm>
            <a:off x="914776" y="1140458"/>
            <a:ext cx="10722486" cy="3792195"/>
            <a:chOff x="3352" y="13565"/>
            <a:chExt cx="10722486" cy="3792195"/>
          </a:xfrm>
        </p:grpSpPr>
        <p:sp>
          <p:nvSpPr>
            <p:cNvPr id="576" name="Google Shape;576;p24"/>
            <p:cNvSpPr/>
            <p:nvPr/>
          </p:nvSpPr>
          <p:spPr>
            <a:xfrm>
              <a:off x="3352" y="13565"/>
              <a:ext cx="3269050" cy="1180800"/>
            </a:xfrm>
            <a:prstGeom prst="rect">
              <a:avLst/>
            </a:prstGeom>
            <a:solidFill>
              <a:schemeClr val="accent5"/>
            </a:solidFill>
            <a:ln cap="flat" cmpd="sng" w="254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p24"/>
            <p:cNvSpPr txBox="1"/>
            <p:nvPr/>
          </p:nvSpPr>
          <p:spPr>
            <a:xfrm>
              <a:off x="3352" y="13565"/>
              <a:ext cx="3269050" cy="1180800"/>
            </a:xfrm>
            <a:prstGeom prst="rect">
              <a:avLst/>
            </a:prstGeom>
            <a:noFill/>
            <a:ln>
              <a:noFill/>
            </a:ln>
          </p:spPr>
          <p:txBody>
            <a:bodyPr anchorCtr="0" anchor="ctr" bIns="113775" lIns="199125" spcFirstLastPara="1" rIns="199125" wrap="square" tIns="113775">
              <a:noAutofit/>
            </a:bodyPr>
            <a:lstStyle/>
            <a:p>
              <a:pPr indent="0" lvl="0" marL="0" marR="0" rtl="0" algn="ctr">
                <a:lnSpc>
                  <a:spcPct val="90000"/>
                </a:lnSpc>
                <a:spcBef>
                  <a:spcPts val="0"/>
                </a:spcBef>
                <a:spcAft>
                  <a:spcPts val="0"/>
                </a:spcAft>
                <a:buClr>
                  <a:schemeClr val="lt1"/>
                </a:buClr>
                <a:buSzPts val="2800"/>
                <a:buFont typeface="Roboto Condensed"/>
                <a:buNone/>
              </a:pPr>
              <a:r>
                <a:rPr b="0" i="0" lang="en-US" sz="2800" u="none" cap="none" strike="noStrike">
                  <a:solidFill>
                    <a:schemeClr val="lt1"/>
                  </a:solidFill>
                  <a:latin typeface="Roboto Condensed"/>
                  <a:ea typeface="Roboto Condensed"/>
                  <a:cs typeface="Roboto Condensed"/>
                  <a:sym typeface="Roboto Condensed"/>
                </a:rPr>
                <a:t>Đề tài</a:t>
              </a:r>
              <a:endParaRPr b="0" i="0" sz="2800" u="none" cap="none" strike="noStrike">
                <a:solidFill>
                  <a:schemeClr val="lt1"/>
                </a:solidFill>
                <a:latin typeface="Roboto Condensed"/>
                <a:ea typeface="Roboto Condensed"/>
                <a:cs typeface="Roboto Condensed"/>
                <a:sym typeface="Roboto Condensed"/>
              </a:endParaRPr>
            </a:p>
          </p:txBody>
        </p:sp>
        <p:sp>
          <p:nvSpPr>
            <p:cNvPr id="578" name="Google Shape;578;p24"/>
            <p:cNvSpPr/>
            <p:nvPr/>
          </p:nvSpPr>
          <p:spPr>
            <a:xfrm>
              <a:off x="3352" y="1194365"/>
              <a:ext cx="3269050" cy="2611395"/>
            </a:xfrm>
            <a:prstGeom prst="rect">
              <a:avLst/>
            </a:prstGeom>
            <a:solidFill>
              <a:srgbClr val="E9E7D7">
                <a:alpha val="89411"/>
              </a:srgbClr>
            </a:solidFill>
            <a:ln cap="flat" cmpd="sng" w="25400">
              <a:solidFill>
                <a:srgbClr val="E9E7D7">
                  <a:alpha val="89411"/>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p24"/>
            <p:cNvSpPr txBox="1"/>
            <p:nvPr/>
          </p:nvSpPr>
          <p:spPr>
            <a:xfrm>
              <a:off x="3352" y="1194365"/>
              <a:ext cx="3269050" cy="2611395"/>
            </a:xfrm>
            <a:prstGeom prst="rect">
              <a:avLst/>
            </a:prstGeom>
            <a:noFill/>
            <a:ln>
              <a:noFill/>
            </a:ln>
          </p:spPr>
          <p:txBody>
            <a:bodyPr anchorCtr="0" anchor="t" bIns="224025" lIns="149350" spcFirstLastPara="1" rIns="199125" wrap="square" tIns="149350">
              <a:noAutofit/>
            </a:bodyPr>
            <a:lstStyle/>
            <a:p>
              <a:pPr indent="-285750" lvl="1" marL="285750" marR="0" rtl="0" algn="l">
                <a:lnSpc>
                  <a:spcPct val="90000"/>
                </a:lnSpc>
                <a:spcBef>
                  <a:spcPts val="0"/>
                </a:spcBef>
                <a:spcAft>
                  <a:spcPts val="0"/>
                </a:spcAft>
                <a:buClr>
                  <a:schemeClr val="dk1"/>
                </a:buClr>
                <a:buSzPts val="2800"/>
                <a:buFont typeface="Roboto Condensed"/>
                <a:buChar char="•"/>
              </a:pPr>
              <a:r>
                <a:rPr b="0" i="0" lang="en-US" sz="2800" u="none" cap="none" strike="noStrike">
                  <a:solidFill>
                    <a:schemeClr val="dk1"/>
                  </a:solidFill>
                  <a:latin typeface="Roboto Condensed"/>
                  <a:ea typeface="Roboto Condensed"/>
                  <a:cs typeface="Roboto Condensed"/>
                  <a:sym typeface="Roboto Condensed"/>
                </a:rPr>
                <a:t>Chế độ phong kiến</a:t>
              </a:r>
              <a:endParaRPr b="0" i="0" sz="2800" u="none" cap="none" strike="noStrike">
                <a:solidFill>
                  <a:schemeClr val="dk1"/>
                </a:solidFill>
                <a:latin typeface="Roboto Condensed"/>
                <a:ea typeface="Roboto Condensed"/>
                <a:cs typeface="Roboto Condensed"/>
                <a:sym typeface="Roboto Condensed"/>
              </a:endParaRPr>
            </a:p>
          </p:txBody>
        </p:sp>
        <p:sp>
          <p:nvSpPr>
            <p:cNvPr id="580" name="Google Shape;580;p24"/>
            <p:cNvSpPr/>
            <p:nvPr/>
          </p:nvSpPr>
          <p:spPr>
            <a:xfrm>
              <a:off x="3730070" y="13565"/>
              <a:ext cx="3269050" cy="1180800"/>
            </a:xfrm>
            <a:prstGeom prst="rect">
              <a:avLst/>
            </a:prstGeom>
            <a:solidFill>
              <a:srgbClr val="A7B083"/>
            </a:solidFill>
            <a:ln cap="flat" cmpd="sng" w="25400">
              <a:solidFill>
                <a:srgbClr val="A7B08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 name="Google Shape;581;p24"/>
            <p:cNvSpPr txBox="1"/>
            <p:nvPr/>
          </p:nvSpPr>
          <p:spPr>
            <a:xfrm>
              <a:off x="3730070" y="13565"/>
              <a:ext cx="3269050" cy="1180800"/>
            </a:xfrm>
            <a:prstGeom prst="rect">
              <a:avLst/>
            </a:prstGeom>
            <a:noFill/>
            <a:ln>
              <a:noFill/>
            </a:ln>
          </p:spPr>
          <p:txBody>
            <a:bodyPr anchorCtr="0" anchor="ctr" bIns="113775" lIns="199125" spcFirstLastPara="1" rIns="199125" wrap="square" tIns="113775">
              <a:noAutofit/>
            </a:bodyPr>
            <a:lstStyle/>
            <a:p>
              <a:pPr indent="0" lvl="0" marL="0" marR="0" rtl="0" algn="ctr">
                <a:lnSpc>
                  <a:spcPct val="90000"/>
                </a:lnSpc>
                <a:spcBef>
                  <a:spcPts val="0"/>
                </a:spcBef>
                <a:spcAft>
                  <a:spcPts val="0"/>
                </a:spcAft>
                <a:buClr>
                  <a:schemeClr val="lt1"/>
                </a:buClr>
                <a:buSzPts val="2800"/>
                <a:buFont typeface="Roboto Condensed"/>
                <a:buNone/>
              </a:pPr>
              <a:r>
                <a:rPr b="0" i="0" lang="en-US" sz="2800" u="none" cap="none" strike="noStrike">
                  <a:solidFill>
                    <a:schemeClr val="lt1"/>
                  </a:solidFill>
                  <a:latin typeface="Roboto Condensed"/>
                  <a:ea typeface="Roboto Condensed"/>
                  <a:cs typeface="Roboto Condensed"/>
                  <a:sym typeface="Roboto Condensed"/>
                </a:rPr>
                <a:t>Chủ đề</a:t>
              </a:r>
              <a:endParaRPr b="0" i="0" sz="2800" u="none" cap="none" strike="noStrike">
                <a:solidFill>
                  <a:schemeClr val="lt1"/>
                </a:solidFill>
                <a:latin typeface="Roboto Condensed"/>
                <a:ea typeface="Roboto Condensed"/>
                <a:cs typeface="Roboto Condensed"/>
                <a:sym typeface="Roboto Condensed"/>
              </a:endParaRPr>
            </a:p>
          </p:txBody>
        </p:sp>
        <p:sp>
          <p:nvSpPr>
            <p:cNvPr id="582" name="Google Shape;582;p24"/>
            <p:cNvSpPr/>
            <p:nvPr/>
          </p:nvSpPr>
          <p:spPr>
            <a:xfrm>
              <a:off x="3730070" y="1194365"/>
              <a:ext cx="3269050" cy="2611395"/>
            </a:xfrm>
            <a:prstGeom prst="rect">
              <a:avLst/>
            </a:prstGeom>
            <a:solidFill>
              <a:srgbClr val="E1E3D7">
                <a:alpha val="89411"/>
              </a:srgbClr>
            </a:solidFill>
            <a:ln cap="flat" cmpd="sng" w="25400">
              <a:solidFill>
                <a:srgbClr val="E1E3D7">
                  <a:alpha val="89411"/>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p24"/>
            <p:cNvSpPr txBox="1"/>
            <p:nvPr/>
          </p:nvSpPr>
          <p:spPr>
            <a:xfrm>
              <a:off x="3730070" y="1194365"/>
              <a:ext cx="3269050" cy="2611395"/>
            </a:xfrm>
            <a:prstGeom prst="rect">
              <a:avLst/>
            </a:prstGeom>
            <a:noFill/>
            <a:ln>
              <a:noFill/>
            </a:ln>
          </p:spPr>
          <p:txBody>
            <a:bodyPr anchorCtr="0" anchor="t" bIns="224025" lIns="149350" spcFirstLastPara="1" rIns="199125" wrap="square" tIns="149350">
              <a:noAutofit/>
            </a:bodyPr>
            <a:lstStyle/>
            <a:p>
              <a:pPr indent="-285750" lvl="1" marL="285750" marR="0" rtl="0" algn="l">
                <a:lnSpc>
                  <a:spcPct val="90000"/>
                </a:lnSpc>
                <a:spcBef>
                  <a:spcPts val="0"/>
                </a:spcBef>
                <a:spcAft>
                  <a:spcPts val="0"/>
                </a:spcAft>
                <a:buClr>
                  <a:schemeClr val="dk1"/>
                </a:buClr>
                <a:buSzPts val="2800"/>
                <a:buFont typeface="Roboto Condensed"/>
                <a:buChar char="•"/>
              </a:pPr>
              <a:r>
                <a:rPr b="0" i="0" lang="en-US" sz="2800" u="none" cap="none" strike="noStrike">
                  <a:solidFill>
                    <a:schemeClr val="dk1"/>
                  </a:solidFill>
                  <a:latin typeface="Roboto Condensed"/>
                  <a:ea typeface="Roboto Condensed"/>
                  <a:cs typeface="Roboto Condensed"/>
                  <a:sym typeface="Roboto Condensed"/>
                </a:rPr>
                <a:t>Bài thơ bày tỏ sự phê phán, châm biếm trước sự suy yếu của chế độ phong kiến.</a:t>
              </a:r>
              <a:endParaRPr b="0" i="0" sz="2800" u="none" cap="none" strike="noStrike">
                <a:solidFill>
                  <a:schemeClr val="dk1"/>
                </a:solidFill>
                <a:latin typeface="Roboto Condensed"/>
                <a:ea typeface="Roboto Condensed"/>
                <a:cs typeface="Roboto Condensed"/>
                <a:sym typeface="Roboto Condensed"/>
              </a:endParaRPr>
            </a:p>
          </p:txBody>
        </p:sp>
        <p:sp>
          <p:nvSpPr>
            <p:cNvPr id="584" name="Google Shape;584;p24"/>
            <p:cNvSpPr/>
            <p:nvPr/>
          </p:nvSpPr>
          <p:spPr>
            <a:xfrm>
              <a:off x="7456788" y="13565"/>
              <a:ext cx="3269050" cy="1180800"/>
            </a:xfrm>
            <a:prstGeom prst="rect">
              <a:avLst/>
            </a:prstGeom>
            <a:solidFill>
              <a:srgbClr val="949F87"/>
            </a:solidFill>
            <a:ln cap="flat" cmpd="sng" w="25400">
              <a:solidFill>
                <a:srgbClr val="949F8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24"/>
            <p:cNvSpPr txBox="1"/>
            <p:nvPr/>
          </p:nvSpPr>
          <p:spPr>
            <a:xfrm>
              <a:off x="7456788" y="13565"/>
              <a:ext cx="3269050" cy="1180800"/>
            </a:xfrm>
            <a:prstGeom prst="rect">
              <a:avLst/>
            </a:prstGeom>
            <a:noFill/>
            <a:ln>
              <a:noFill/>
            </a:ln>
          </p:spPr>
          <p:txBody>
            <a:bodyPr anchorCtr="0" anchor="ctr" bIns="113775" lIns="199125" spcFirstLastPara="1" rIns="199125" wrap="square" tIns="113775">
              <a:noAutofit/>
            </a:bodyPr>
            <a:lstStyle/>
            <a:p>
              <a:pPr indent="0" lvl="0" marL="0" marR="0" rtl="0" algn="ctr">
                <a:lnSpc>
                  <a:spcPct val="90000"/>
                </a:lnSpc>
                <a:spcBef>
                  <a:spcPts val="0"/>
                </a:spcBef>
                <a:spcAft>
                  <a:spcPts val="0"/>
                </a:spcAft>
                <a:buClr>
                  <a:schemeClr val="lt1"/>
                </a:buClr>
                <a:buSzPts val="2800"/>
                <a:buFont typeface="Roboto Condensed"/>
                <a:buNone/>
              </a:pPr>
              <a:r>
                <a:rPr b="0" i="0" lang="en-US" sz="2800" u="none" cap="none" strike="noStrike">
                  <a:solidFill>
                    <a:schemeClr val="lt1"/>
                  </a:solidFill>
                  <a:latin typeface="Roboto Condensed"/>
                  <a:ea typeface="Roboto Condensed"/>
                  <a:cs typeface="Roboto Condensed"/>
                  <a:sym typeface="Roboto Condensed"/>
                </a:rPr>
                <a:t>Bài học </a:t>
              </a:r>
              <a:endParaRPr b="0" i="0" sz="1400" u="none" cap="none" strike="noStrike">
                <a:solidFill>
                  <a:srgbClr val="000000"/>
                </a:solidFill>
                <a:latin typeface="Arial"/>
                <a:ea typeface="Arial"/>
                <a:cs typeface="Arial"/>
                <a:sym typeface="Arial"/>
              </a:endParaRPr>
            </a:p>
          </p:txBody>
        </p:sp>
        <p:sp>
          <p:nvSpPr>
            <p:cNvPr id="586" name="Google Shape;586;p24"/>
            <p:cNvSpPr/>
            <p:nvPr/>
          </p:nvSpPr>
          <p:spPr>
            <a:xfrm>
              <a:off x="7456788" y="1194365"/>
              <a:ext cx="3269050" cy="2611395"/>
            </a:xfrm>
            <a:prstGeom prst="rect">
              <a:avLst/>
            </a:prstGeom>
            <a:solidFill>
              <a:srgbClr val="DADED8">
                <a:alpha val="89411"/>
              </a:srgbClr>
            </a:solidFill>
            <a:ln cap="flat" cmpd="sng" w="25400">
              <a:solidFill>
                <a:srgbClr val="DADED8">
                  <a:alpha val="89411"/>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 name="Google Shape;587;p24"/>
            <p:cNvSpPr txBox="1"/>
            <p:nvPr/>
          </p:nvSpPr>
          <p:spPr>
            <a:xfrm>
              <a:off x="7456788" y="1194365"/>
              <a:ext cx="3269050" cy="2611395"/>
            </a:xfrm>
            <a:prstGeom prst="rect">
              <a:avLst/>
            </a:prstGeom>
            <a:noFill/>
            <a:ln>
              <a:noFill/>
            </a:ln>
          </p:spPr>
          <p:txBody>
            <a:bodyPr anchorCtr="0" anchor="t" bIns="224025" lIns="149350" spcFirstLastPara="1" rIns="199125" wrap="square" tIns="149350">
              <a:noAutofit/>
            </a:bodyPr>
            <a:lstStyle/>
            <a:p>
              <a:pPr indent="-285750" lvl="1" marL="285750" marR="0" rtl="0" algn="l">
                <a:lnSpc>
                  <a:spcPct val="90000"/>
                </a:lnSpc>
                <a:spcBef>
                  <a:spcPts val="0"/>
                </a:spcBef>
                <a:spcAft>
                  <a:spcPts val="0"/>
                </a:spcAft>
                <a:buClr>
                  <a:schemeClr val="dk1"/>
                </a:buClr>
                <a:buSzPts val="2800"/>
                <a:buFont typeface="Roboto Condensed"/>
                <a:buChar char="•"/>
              </a:pPr>
              <a:r>
                <a:rPr b="0" i="0" lang="en-US" sz="2800" u="none" cap="none" strike="noStrike">
                  <a:solidFill>
                    <a:schemeClr val="dk1"/>
                  </a:solidFill>
                  <a:latin typeface="Roboto Condensed"/>
                  <a:ea typeface="Roboto Condensed"/>
                  <a:cs typeface="Roboto Condensed"/>
                  <a:sym typeface="Roboto Condensed"/>
                </a:rPr>
                <a:t>Đánh giá đúng đắn vai trò của khoa cử</a:t>
              </a:r>
              <a:endParaRPr b="0" i="0" sz="2800" u="none" cap="none" strike="noStrike">
                <a:solidFill>
                  <a:schemeClr val="dk1"/>
                </a:solidFill>
                <a:latin typeface="Roboto Condensed"/>
                <a:ea typeface="Roboto Condensed"/>
                <a:cs typeface="Roboto Condensed"/>
                <a:sym typeface="Roboto Condensed"/>
              </a:endParaRPr>
            </a:p>
            <a:p>
              <a:pPr indent="-285750" lvl="1" marL="285750" marR="0" rtl="0" algn="l">
                <a:lnSpc>
                  <a:spcPct val="90000"/>
                </a:lnSpc>
                <a:spcBef>
                  <a:spcPts val="420"/>
                </a:spcBef>
                <a:spcAft>
                  <a:spcPts val="0"/>
                </a:spcAft>
                <a:buClr>
                  <a:schemeClr val="dk1"/>
                </a:buClr>
                <a:buSzPts val="2800"/>
                <a:buFont typeface="Roboto Condensed"/>
                <a:buChar char="•"/>
              </a:pPr>
              <a:r>
                <a:rPr b="0" i="0" lang="en-US" sz="2800" u="none" cap="none" strike="noStrike">
                  <a:solidFill>
                    <a:schemeClr val="dk1"/>
                  </a:solidFill>
                  <a:latin typeface="Roboto Condensed"/>
                  <a:ea typeface="Roboto Condensed"/>
                  <a:cs typeface="Roboto Condensed"/>
                  <a:sym typeface="Roboto Condensed"/>
                </a:rPr>
                <a:t>Trách nhiệm với đất nước, với dân tộc</a:t>
              </a:r>
              <a:endParaRPr b="0" i="0" sz="2800" u="none" cap="none" strike="noStrike">
                <a:solidFill>
                  <a:schemeClr val="dk1"/>
                </a:solidFill>
                <a:latin typeface="Roboto Condensed"/>
                <a:ea typeface="Roboto Condensed"/>
                <a:cs typeface="Roboto Condensed"/>
                <a:sym typeface="Roboto Condensed"/>
              </a:endParaRPr>
            </a:p>
          </p:txBody>
        </p:sp>
      </p:grpSp>
      <p:grpSp>
        <p:nvGrpSpPr>
          <p:cNvPr id="588" name="Google Shape;588;p24"/>
          <p:cNvGrpSpPr/>
          <p:nvPr/>
        </p:nvGrpSpPr>
        <p:grpSpPr>
          <a:xfrm>
            <a:off x="335360" y="3828986"/>
            <a:ext cx="11542765" cy="2798161"/>
            <a:chOff x="0" y="386925"/>
            <a:chExt cx="24277736" cy="5885332"/>
          </a:xfrm>
        </p:grpSpPr>
        <p:sp>
          <p:nvSpPr>
            <p:cNvPr id="589" name="Google Shape;589;p24"/>
            <p:cNvSpPr/>
            <p:nvPr/>
          </p:nvSpPr>
          <p:spPr>
            <a:xfrm flipH="1">
              <a:off x="12601056" y="386925"/>
              <a:ext cx="11676680" cy="5885332"/>
            </a:xfrm>
            <a:custGeom>
              <a:rect b="b" l="l" r="r" t="t"/>
              <a:pathLst>
                <a:path extrusionOk="0" h="6551413" w="11676680">
                  <a:moveTo>
                    <a:pt x="11676680" y="0"/>
                  </a:moveTo>
                  <a:lnTo>
                    <a:pt x="0" y="0"/>
                  </a:lnTo>
                  <a:lnTo>
                    <a:pt x="0" y="6551413"/>
                  </a:lnTo>
                  <a:lnTo>
                    <a:pt x="11676680" y="6551413"/>
                  </a:lnTo>
                  <a:lnTo>
                    <a:pt x="11676680" y="0"/>
                  </a:lnTo>
                  <a:close/>
                </a:path>
              </a:pathLst>
            </a:custGeom>
            <a:blipFill rotWithShape="1">
              <a:blip r:embed="rId3">
                <a:alphaModFix/>
              </a:blip>
              <a:stretch>
                <a:fillRect b="-28540" l="-2550" r="0" t="-11314"/>
              </a:stretch>
            </a:blipFill>
            <a:ln>
              <a:noFill/>
            </a:ln>
          </p:spPr>
        </p:sp>
        <p:sp>
          <p:nvSpPr>
            <p:cNvPr id="590" name="Google Shape;590;p24"/>
            <p:cNvSpPr/>
            <p:nvPr/>
          </p:nvSpPr>
          <p:spPr>
            <a:xfrm>
              <a:off x="0" y="1865446"/>
              <a:ext cx="20852642" cy="4337688"/>
            </a:xfrm>
            <a:custGeom>
              <a:rect b="b" l="l" r="r" t="t"/>
              <a:pathLst>
                <a:path extrusionOk="0" h="5741883" w="20852642">
                  <a:moveTo>
                    <a:pt x="0" y="0"/>
                  </a:moveTo>
                  <a:lnTo>
                    <a:pt x="20852642" y="0"/>
                  </a:lnTo>
                  <a:lnTo>
                    <a:pt x="20852642" y="5741883"/>
                  </a:lnTo>
                  <a:lnTo>
                    <a:pt x="0" y="5741883"/>
                  </a:lnTo>
                  <a:lnTo>
                    <a:pt x="0" y="0"/>
                  </a:lnTo>
                  <a:close/>
                </a:path>
              </a:pathLst>
            </a:custGeom>
            <a:blipFill rotWithShape="1">
              <a:blip r:embed="rId4">
                <a:alphaModFix/>
              </a:blip>
              <a:stretch>
                <a:fillRect b="-45857" l="-4175" r="0" t="0"/>
              </a:stretch>
            </a:blipFill>
            <a:ln>
              <a:noFill/>
            </a:ln>
          </p:spPr>
        </p:sp>
      </p:grpSp>
    </p:spTree>
  </p:cSld>
  <p:clrMapOvr>
    <a:masterClrMapping/>
  </p:clrMapOvr>
  <mc:AlternateContent>
    <mc:Choice Requires="p14">
      <p:transition spd="slow" p14:dur="7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25"/>
          <p:cNvSpPr txBox="1"/>
          <p:nvPr/>
        </p:nvSpPr>
        <p:spPr>
          <a:xfrm>
            <a:off x="1070226" y="671750"/>
            <a:ext cx="5112300" cy="8928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5000"/>
              <a:buFont typeface="Arial"/>
              <a:buNone/>
            </a:pPr>
            <a:r>
              <a:rPr b="1" i="1" lang="en-US" sz="5000" u="none" cap="none" strike="noStrike">
                <a:solidFill>
                  <a:srgbClr val="4A533D"/>
                </a:solidFill>
                <a:latin typeface="Cambria"/>
                <a:ea typeface="Cambria"/>
                <a:cs typeface="Cambria"/>
                <a:sym typeface="Cambria"/>
              </a:rPr>
              <a:t>II. LUYỆN TẬP</a:t>
            </a:r>
            <a:endParaRPr b="1" i="1" sz="5000" u="none" cap="none" strike="noStrike">
              <a:solidFill>
                <a:srgbClr val="4A533D"/>
              </a:solidFill>
              <a:latin typeface="Cambria"/>
              <a:ea typeface="Cambria"/>
              <a:cs typeface="Cambria"/>
              <a:sym typeface="Cambria"/>
            </a:endParaRPr>
          </a:p>
        </p:txBody>
      </p:sp>
      <p:sp>
        <p:nvSpPr>
          <p:cNvPr id="596" name="Google Shape;596;p25"/>
          <p:cNvSpPr txBox="1"/>
          <p:nvPr/>
        </p:nvSpPr>
        <p:spPr>
          <a:xfrm>
            <a:off x="1070225" y="3429000"/>
            <a:ext cx="6848700" cy="29892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10000"/>
              </a:lnSpc>
              <a:spcBef>
                <a:spcPts val="0"/>
              </a:spcBef>
              <a:spcAft>
                <a:spcPts val="0"/>
              </a:spcAft>
              <a:buClr>
                <a:srgbClr val="120804"/>
              </a:buClr>
              <a:buSzPts val="3300"/>
              <a:buFont typeface="Arial"/>
              <a:buChar char="•"/>
            </a:pPr>
            <a:r>
              <a:rPr b="0" i="0" lang="en-US" sz="3300" u="none" cap="none" strike="noStrike">
                <a:solidFill>
                  <a:srgbClr val="120804"/>
                </a:solidFill>
                <a:latin typeface="Roboto Condensed"/>
                <a:ea typeface="Roboto Condensed"/>
                <a:cs typeface="Roboto Condensed"/>
                <a:sym typeface="Roboto Condensed"/>
              </a:rPr>
              <a:t>Lắng nghe câu hỏi và trả lời miệng.</a:t>
            </a:r>
            <a:endParaRPr b="0" i="0" sz="1400" u="none" cap="none" strike="noStrike">
              <a:solidFill>
                <a:srgbClr val="000000"/>
              </a:solidFill>
              <a:latin typeface="Arial"/>
              <a:ea typeface="Arial"/>
              <a:cs typeface="Arial"/>
              <a:sym typeface="Arial"/>
            </a:endParaRPr>
          </a:p>
          <a:p>
            <a:pPr indent="-457200" lvl="0" marL="457200" marR="0" rtl="0" algn="l">
              <a:lnSpc>
                <a:spcPct val="110000"/>
              </a:lnSpc>
              <a:spcBef>
                <a:spcPts val="400"/>
              </a:spcBef>
              <a:spcAft>
                <a:spcPts val="0"/>
              </a:spcAft>
              <a:buClr>
                <a:srgbClr val="120804"/>
              </a:buClr>
              <a:buSzPts val="3300"/>
              <a:buFont typeface="Arial"/>
              <a:buChar char="•"/>
            </a:pPr>
            <a:r>
              <a:rPr b="0" i="0" lang="en-US" sz="3300" u="none" cap="none" strike="noStrike">
                <a:solidFill>
                  <a:srgbClr val="120804"/>
                </a:solidFill>
                <a:latin typeface="Roboto Condensed"/>
                <a:ea typeface="Roboto Condensed"/>
                <a:cs typeface="Roboto Condensed"/>
                <a:sym typeface="Roboto Condensed"/>
              </a:rPr>
              <a:t>Giành quyền trả lời bằng cách giơ tay nhanh</a:t>
            </a:r>
            <a:endParaRPr b="0" i="0" sz="1400" u="none" cap="none" strike="noStrike">
              <a:solidFill>
                <a:srgbClr val="000000"/>
              </a:solidFill>
              <a:latin typeface="Arial"/>
              <a:ea typeface="Arial"/>
              <a:cs typeface="Arial"/>
              <a:sym typeface="Arial"/>
            </a:endParaRPr>
          </a:p>
          <a:p>
            <a:pPr indent="-457200" lvl="0" marL="457200" marR="0" rtl="0" algn="l">
              <a:lnSpc>
                <a:spcPct val="110000"/>
              </a:lnSpc>
              <a:spcBef>
                <a:spcPts val="400"/>
              </a:spcBef>
              <a:spcAft>
                <a:spcPts val="0"/>
              </a:spcAft>
              <a:buClr>
                <a:srgbClr val="120804"/>
              </a:buClr>
              <a:buSzPts val="3300"/>
              <a:buFont typeface="Arial"/>
              <a:buChar char="•"/>
            </a:pPr>
            <a:r>
              <a:rPr b="0" i="0" lang="en-US" sz="3300" u="none" cap="none" strike="noStrike">
                <a:solidFill>
                  <a:srgbClr val="120804"/>
                </a:solidFill>
                <a:latin typeface="Roboto Condensed"/>
                <a:ea typeface="Roboto Condensed"/>
                <a:cs typeface="Roboto Condensed"/>
                <a:sym typeface="Roboto Condensed"/>
              </a:rPr>
              <a:t>Mỗi câu trả lời đúng: 5đ ClassDojo.</a:t>
            </a:r>
            <a:endParaRPr b="0" i="0" sz="3300" u="none" cap="none" strike="noStrike">
              <a:solidFill>
                <a:srgbClr val="120804"/>
              </a:solidFill>
              <a:latin typeface="Roboto Condensed"/>
              <a:ea typeface="Roboto Condensed"/>
              <a:cs typeface="Roboto Condensed"/>
              <a:sym typeface="Roboto Condensed"/>
            </a:endParaRPr>
          </a:p>
          <a:p>
            <a:pPr indent="-247650" lvl="0" marL="457200" marR="0" rtl="0" algn="l">
              <a:lnSpc>
                <a:spcPct val="110000"/>
              </a:lnSpc>
              <a:spcBef>
                <a:spcPts val="400"/>
              </a:spcBef>
              <a:spcAft>
                <a:spcPts val="0"/>
              </a:spcAft>
              <a:buClr>
                <a:schemeClr val="dk1"/>
              </a:buClr>
              <a:buSzPts val="3300"/>
              <a:buFont typeface="Arial"/>
              <a:buNone/>
            </a:pPr>
            <a:r>
              <a:t/>
            </a:r>
            <a:endParaRPr b="0" i="0" sz="3300" u="none" cap="none" strike="noStrike">
              <a:solidFill>
                <a:srgbClr val="120804"/>
              </a:solidFill>
              <a:latin typeface="Roboto Condensed"/>
              <a:ea typeface="Roboto Condensed"/>
              <a:cs typeface="Roboto Condensed"/>
              <a:sym typeface="Roboto Condensed"/>
            </a:endParaRPr>
          </a:p>
        </p:txBody>
      </p:sp>
      <p:sp>
        <p:nvSpPr>
          <p:cNvPr id="597" name="Google Shape;597;p25"/>
          <p:cNvSpPr/>
          <p:nvPr/>
        </p:nvSpPr>
        <p:spPr>
          <a:xfrm>
            <a:off x="1267860" y="1871967"/>
            <a:ext cx="3694395" cy="1071020"/>
          </a:xfrm>
          <a:custGeom>
            <a:rect b="b" l="l" r="r" t="t"/>
            <a:pathLst>
              <a:path extrusionOk="0" h="1586742" w="2644571">
                <a:moveTo>
                  <a:pt x="0" y="0"/>
                </a:moveTo>
                <a:lnTo>
                  <a:pt x="2644571" y="0"/>
                </a:lnTo>
                <a:lnTo>
                  <a:pt x="2644571" y="1586742"/>
                </a:lnTo>
                <a:lnTo>
                  <a:pt x="0" y="1586742"/>
                </a:lnTo>
                <a:lnTo>
                  <a:pt x="0" y="0"/>
                </a:lnTo>
                <a:close/>
              </a:path>
            </a:pathLst>
          </a:custGeom>
          <a:gradFill>
            <a:gsLst>
              <a:gs pos="0">
                <a:srgbClr val="D2DEC6"/>
              </a:gs>
              <a:gs pos="35000">
                <a:srgbClr val="E0E6D7"/>
              </a:gs>
              <a:gs pos="100000">
                <a:srgbClr val="F3F6EF"/>
              </a:gs>
            </a:gsLst>
            <a:lin ang="16200000" scaled="0"/>
          </a:gradFill>
          <a:ln cap="flat" cmpd="sng" w="9525">
            <a:solidFill>
              <a:srgbClr val="909C8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114300" lIns="114300" spcFirstLastPara="1" rIns="114300" wrap="square" tIns="1143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22170B"/>
                </a:solidFill>
                <a:latin typeface="Cambria"/>
                <a:ea typeface="Cambria"/>
                <a:cs typeface="Cambria"/>
                <a:sym typeface="Cambria"/>
              </a:rPr>
              <a:t>Nhiệm vụ 1 </a:t>
            </a:r>
            <a:endParaRPr b="1" i="0" sz="3200" u="none" cap="none" strike="noStrike">
              <a:solidFill>
                <a:srgbClr val="22170B"/>
              </a:solidFill>
              <a:latin typeface="Cambria"/>
              <a:ea typeface="Cambria"/>
              <a:cs typeface="Cambria"/>
              <a:sym typeface="Cambr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5"/>
                                        </p:tgtEl>
                                        <p:attrNameLst>
                                          <p:attrName>style.visibility</p:attrName>
                                        </p:attrNameLst>
                                      </p:cBhvr>
                                      <p:to>
                                        <p:strVal val="visible"/>
                                      </p:to>
                                    </p:set>
                                    <p:animEffect filter="fade" transition="in">
                                      <p:cBhvr>
                                        <p:cTn dur="500"/>
                                        <p:tgtEl>
                                          <p:spTgt spid="5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7"/>
                                        </p:tgtEl>
                                        <p:attrNameLst>
                                          <p:attrName>style.visibility</p:attrName>
                                        </p:attrNameLst>
                                      </p:cBhvr>
                                      <p:to>
                                        <p:strVal val="visible"/>
                                      </p:to>
                                    </p:set>
                                    <p:animEffect filter="fade" transition="in">
                                      <p:cBhvr>
                                        <p:cTn dur="500"/>
                                        <p:tgtEl>
                                          <p:spTgt spid="5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6"/>
                                        </p:tgtEl>
                                        <p:attrNameLst>
                                          <p:attrName>style.visibility</p:attrName>
                                        </p:attrNameLst>
                                      </p:cBhvr>
                                      <p:to>
                                        <p:strVal val="visible"/>
                                      </p:to>
                                    </p:set>
                                    <p:animEffect filter="fade" transition="in">
                                      <p:cBhvr>
                                        <p:cTn dur="500"/>
                                        <p:tgtEl>
                                          <p:spTgt spid="5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26"/>
          <p:cNvSpPr txBox="1"/>
          <p:nvPr/>
        </p:nvSpPr>
        <p:spPr>
          <a:xfrm>
            <a:off x="911424" y="633041"/>
            <a:ext cx="6840760" cy="83099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4800"/>
              <a:buFont typeface="Arial"/>
              <a:buNone/>
            </a:pPr>
            <a:r>
              <a:rPr b="1" i="0" lang="en-US" sz="4800" u="none" cap="none" strike="noStrike">
                <a:solidFill>
                  <a:srgbClr val="22170B"/>
                </a:solidFill>
                <a:latin typeface="Cambria"/>
                <a:ea typeface="Cambria"/>
                <a:cs typeface="Cambria"/>
                <a:sym typeface="Cambria"/>
              </a:rPr>
              <a:t>NGOẢNH NHÌN LỊCH SỬ</a:t>
            </a:r>
            <a:endParaRPr b="0" i="0" sz="1400" u="none" cap="none" strike="noStrike">
              <a:solidFill>
                <a:srgbClr val="000000"/>
              </a:solidFill>
              <a:latin typeface="Arial"/>
              <a:ea typeface="Arial"/>
              <a:cs typeface="Arial"/>
              <a:sym typeface="Arial"/>
            </a:endParaRPr>
          </a:p>
        </p:txBody>
      </p:sp>
      <p:sp>
        <p:nvSpPr>
          <p:cNvPr id="603" name="Google Shape;603;p26"/>
          <p:cNvSpPr txBox="1"/>
          <p:nvPr/>
        </p:nvSpPr>
        <p:spPr>
          <a:xfrm>
            <a:off x="797496" y="1499442"/>
            <a:ext cx="7068616" cy="1263103"/>
          </a:xfrm>
          <a:prstGeom prst="rect">
            <a:avLst/>
          </a:prstGeom>
          <a:noFill/>
          <a:ln>
            <a:noFill/>
          </a:ln>
        </p:spPr>
        <p:txBody>
          <a:bodyPr anchorCtr="0" anchor="t" bIns="45700" lIns="91425" spcFirstLastPara="1" rIns="91425" wrap="square" tIns="45700">
            <a:spAutoFit/>
          </a:bodyPr>
          <a:lstStyle/>
          <a:p>
            <a:pPr indent="0" lvl="0" marL="180340" marR="0" rtl="0" algn="l">
              <a:lnSpc>
                <a:spcPct val="120000"/>
              </a:lnSpc>
              <a:spcBef>
                <a:spcPts val="0"/>
              </a:spcBef>
              <a:spcAft>
                <a:spcPts val="0"/>
              </a:spcAft>
              <a:buClr>
                <a:srgbClr val="000000"/>
              </a:buClr>
              <a:buSzPts val="3300"/>
              <a:buFont typeface="Arial"/>
              <a:buNone/>
            </a:pPr>
            <a:r>
              <a:rPr b="1" i="0" lang="en-US" sz="3300" u="none" cap="none" strike="noStrike">
                <a:solidFill>
                  <a:srgbClr val="120804"/>
                </a:solidFill>
                <a:latin typeface="Roboto Condensed"/>
                <a:ea typeface="Roboto Condensed"/>
                <a:cs typeface="Roboto Condensed"/>
                <a:sym typeface="Roboto Condensed"/>
              </a:rPr>
              <a:t>Câu 1 : </a:t>
            </a:r>
            <a:r>
              <a:rPr b="0" i="0" lang="en-US" sz="3300" u="none" cap="none" strike="noStrike">
                <a:solidFill>
                  <a:srgbClr val="120804"/>
                </a:solidFill>
                <a:latin typeface="Roboto Condensed"/>
                <a:ea typeface="Roboto Condensed"/>
                <a:cs typeface="Roboto Condensed"/>
                <a:sym typeface="Roboto Condensed"/>
              </a:rPr>
              <a:t>Lễ xướng danh khoa Đinh Dậu được viết bằng thể thơ gì?</a:t>
            </a:r>
            <a:endParaRPr b="0" i="0" sz="1400" u="none" cap="none" strike="noStrike">
              <a:solidFill>
                <a:srgbClr val="000000"/>
              </a:solidFill>
              <a:latin typeface="Arial"/>
              <a:ea typeface="Arial"/>
              <a:cs typeface="Arial"/>
              <a:sym typeface="Arial"/>
            </a:endParaRPr>
          </a:p>
        </p:txBody>
      </p:sp>
      <p:sp>
        <p:nvSpPr>
          <p:cNvPr id="604" name="Google Shape;604;p26"/>
          <p:cNvSpPr/>
          <p:nvPr/>
        </p:nvSpPr>
        <p:spPr>
          <a:xfrm>
            <a:off x="1025352" y="2955161"/>
            <a:ext cx="6582816" cy="835380"/>
          </a:xfrm>
          <a:custGeom>
            <a:rect b="b" l="l" r="r" t="t"/>
            <a:pathLst>
              <a:path extrusionOk="0" h="835380" w="6582816">
                <a:moveTo>
                  <a:pt x="0" y="139233"/>
                </a:moveTo>
                <a:cubicBezTo>
                  <a:pt x="0" y="62337"/>
                  <a:pt x="62337" y="0"/>
                  <a:pt x="139233" y="0"/>
                </a:cubicBezTo>
                <a:lnTo>
                  <a:pt x="6443583" y="0"/>
                </a:lnTo>
                <a:cubicBezTo>
                  <a:pt x="6520479" y="0"/>
                  <a:pt x="6582816" y="62337"/>
                  <a:pt x="6582816" y="139233"/>
                </a:cubicBezTo>
                <a:lnTo>
                  <a:pt x="6582816" y="696147"/>
                </a:lnTo>
                <a:cubicBezTo>
                  <a:pt x="6582816" y="773043"/>
                  <a:pt x="6520479" y="835380"/>
                  <a:pt x="6443583" y="835380"/>
                </a:cubicBezTo>
                <a:lnTo>
                  <a:pt x="139233" y="835380"/>
                </a:lnTo>
                <a:cubicBezTo>
                  <a:pt x="62337" y="835380"/>
                  <a:pt x="0" y="773043"/>
                  <a:pt x="0" y="696147"/>
                </a:cubicBezTo>
                <a:lnTo>
                  <a:pt x="0" y="139233"/>
                </a:lnTo>
                <a:close/>
              </a:path>
            </a:pathLst>
          </a:custGeom>
          <a:solidFill>
            <a:schemeClr val="accent6"/>
          </a:solidFill>
          <a:ln cap="flat" cmpd="sng" w="25400">
            <a:solidFill>
              <a:schemeClr val="lt1"/>
            </a:solidFill>
            <a:prstDash val="solid"/>
            <a:round/>
            <a:headEnd len="sm" w="sm" type="none"/>
            <a:tailEnd len="sm" w="sm" type="none"/>
          </a:ln>
        </p:spPr>
        <p:txBody>
          <a:bodyPr anchorCtr="0" anchor="ctr" bIns="166500" lIns="166500" spcFirstLastPara="1" rIns="166500" wrap="square" tIns="166500">
            <a:noAutofit/>
          </a:bodyPr>
          <a:lstStyle/>
          <a:p>
            <a:pPr indent="0" lvl="0" marL="0" marR="0" rtl="0" algn="l">
              <a:lnSpc>
                <a:spcPct val="90000"/>
              </a:lnSpc>
              <a:spcBef>
                <a:spcPts val="0"/>
              </a:spcBef>
              <a:spcAft>
                <a:spcPts val="0"/>
              </a:spcAft>
              <a:buClr>
                <a:schemeClr val="lt1"/>
              </a:buClr>
              <a:buSzPts val="3300"/>
              <a:buFont typeface="Roboto Condensed"/>
              <a:buNone/>
            </a:pPr>
            <a:r>
              <a:rPr b="0" i="0" lang="en-US" sz="3300" u="none" cap="none" strike="noStrike">
                <a:solidFill>
                  <a:schemeClr val="lt1"/>
                </a:solidFill>
                <a:latin typeface="Roboto Condensed"/>
                <a:ea typeface="Roboto Condensed"/>
                <a:cs typeface="Roboto Condensed"/>
                <a:sym typeface="Roboto Condensed"/>
              </a:rPr>
              <a:t>A. Song thất lục bát</a:t>
            </a:r>
            <a:endParaRPr b="0" i="0" sz="3300" u="none" cap="none" strike="noStrike">
              <a:solidFill>
                <a:schemeClr val="lt1"/>
              </a:solidFill>
              <a:latin typeface="Roboto Condensed"/>
              <a:ea typeface="Roboto Condensed"/>
              <a:cs typeface="Roboto Condensed"/>
              <a:sym typeface="Roboto Condensed"/>
            </a:endParaRPr>
          </a:p>
        </p:txBody>
      </p:sp>
      <p:sp>
        <p:nvSpPr>
          <p:cNvPr id="605" name="Google Shape;605;p26"/>
          <p:cNvSpPr/>
          <p:nvPr/>
        </p:nvSpPr>
        <p:spPr>
          <a:xfrm>
            <a:off x="1025352" y="3839501"/>
            <a:ext cx="6582816" cy="835380"/>
          </a:xfrm>
          <a:custGeom>
            <a:rect b="b" l="l" r="r" t="t"/>
            <a:pathLst>
              <a:path extrusionOk="0" h="835380" w="6582816">
                <a:moveTo>
                  <a:pt x="0" y="139233"/>
                </a:moveTo>
                <a:cubicBezTo>
                  <a:pt x="0" y="62337"/>
                  <a:pt x="62337" y="0"/>
                  <a:pt x="139233" y="0"/>
                </a:cubicBezTo>
                <a:lnTo>
                  <a:pt x="6443583" y="0"/>
                </a:lnTo>
                <a:cubicBezTo>
                  <a:pt x="6520479" y="0"/>
                  <a:pt x="6582816" y="62337"/>
                  <a:pt x="6582816" y="139233"/>
                </a:cubicBezTo>
                <a:lnTo>
                  <a:pt x="6582816" y="696147"/>
                </a:lnTo>
                <a:cubicBezTo>
                  <a:pt x="6582816" y="773043"/>
                  <a:pt x="6520479" y="835380"/>
                  <a:pt x="6443583" y="835380"/>
                </a:cubicBezTo>
                <a:lnTo>
                  <a:pt x="139233" y="835380"/>
                </a:lnTo>
                <a:cubicBezTo>
                  <a:pt x="62337" y="835380"/>
                  <a:pt x="0" y="773043"/>
                  <a:pt x="0" y="696147"/>
                </a:cubicBezTo>
                <a:lnTo>
                  <a:pt x="0" y="139233"/>
                </a:lnTo>
                <a:close/>
              </a:path>
            </a:pathLst>
          </a:custGeom>
          <a:solidFill>
            <a:schemeClr val="accent6"/>
          </a:solidFill>
          <a:ln cap="flat" cmpd="sng" w="25400">
            <a:solidFill>
              <a:schemeClr val="lt1"/>
            </a:solidFill>
            <a:prstDash val="solid"/>
            <a:round/>
            <a:headEnd len="sm" w="sm" type="none"/>
            <a:tailEnd len="sm" w="sm" type="none"/>
          </a:ln>
        </p:spPr>
        <p:txBody>
          <a:bodyPr anchorCtr="0" anchor="ctr" bIns="166500" lIns="166500" spcFirstLastPara="1" rIns="166500" wrap="square" tIns="166500">
            <a:noAutofit/>
          </a:bodyPr>
          <a:lstStyle/>
          <a:p>
            <a:pPr indent="0" lvl="0" marL="0" marR="0" rtl="0" algn="l">
              <a:lnSpc>
                <a:spcPct val="90000"/>
              </a:lnSpc>
              <a:spcBef>
                <a:spcPts val="0"/>
              </a:spcBef>
              <a:spcAft>
                <a:spcPts val="0"/>
              </a:spcAft>
              <a:buClr>
                <a:schemeClr val="lt1"/>
              </a:buClr>
              <a:buSzPts val="3300"/>
              <a:buFont typeface="Roboto Condensed"/>
              <a:buNone/>
            </a:pPr>
            <a:r>
              <a:rPr b="0" i="0" lang="en-US" sz="3300" u="none" cap="none" strike="noStrike">
                <a:solidFill>
                  <a:schemeClr val="lt1"/>
                </a:solidFill>
                <a:latin typeface="Roboto Condensed"/>
                <a:ea typeface="Roboto Condensed"/>
                <a:cs typeface="Roboto Condensed"/>
                <a:sym typeface="Roboto Condensed"/>
              </a:rPr>
              <a:t>B. Thất ngôn tứ tuyệt</a:t>
            </a:r>
            <a:endParaRPr b="0" i="0" sz="1400" u="none" cap="none" strike="noStrike">
              <a:solidFill>
                <a:srgbClr val="000000"/>
              </a:solidFill>
              <a:latin typeface="Arial"/>
              <a:ea typeface="Arial"/>
              <a:cs typeface="Arial"/>
              <a:sym typeface="Arial"/>
            </a:endParaRPr>
          </a:p>
        </p:txBody>
      </p:sp>
      <p:sp>
        <p:nvSpPr>
          <p:cNvPr id="606" name="Google Shape;606;p26"/>
          <p:cNvSpPr/>
          <p:nvPr/>
        </p:nvSpPr>
        <p:spPr>
          <a:xfrm>
            <a:off x="1025352" y="4723841"/>
            <a:ext cx="6582816" cy="835380"/>
          </a:xfrm>
          <a:custGeom>
            <a:rect b="b" l="l" r="r" t="t"/>
            <a:pathLst>
              <a:path extrusionOk="0" h="835380" w="6582816">
                <a:moveTo>
                  <a:pt x="0" y="139233"/>
                </a:moveTo>
                <a:cubicBezTo>
                  <a:pt x="0" y="62337"/>
                  <a:pt x="62337" y="0"/>
                  <a:pt x="139233" y="0"/>
                </a:cubicBezTo>
                <a:lnTo>
                  <a:pt x="6443583" y="0"/>
                </a:lnTo>
                <a:cubicBezTo>
                  <a:pt x="6520479" y="0"/>
                  <a:pt x="6582816" y="62337"/>
                  <a:pt x="6582816" y="139233"/>
                </a:cubicBezTo>
                <a:lnTo>
                  <a:pt x="6582816" y="696147"/>
                </a:lnTo>
                <a:cubicBezTo>
                  <a:pt x="6582816" y="773043"/>
                  <a:pt x="6520479" y="835380"/>
                  <a:pt x="6443583" y="835380"/>
                </a:cubicBezTo>
                <a:lnTo>
                  <a:pt x="139233" y="835380"/>
                </a:lnTo>
                <a:cubicBezTo>
                  <a:pt x="62337" y="835380"/>
                  <a:pt x="0" y="773043"/>
                  <a:pt x="0" y="696147"/>
                </a:cubicBezTo>
                <a:lnTo>
                  <a:pt x="0" y="139233"/>
                </a:lnTo>
                <a:close/>
              </a:path>
            </a:pathLst>
          </a:custGeom>
          <a:solidFill>
            <a:schemeClr val="accent6"/>
          </a:solidFill>
          <a:ln cap="flat" cmpd="sng" w="25400">
            <a:solidFill>
              <a:schemeClr val="lt1"/>
            </a:solidFill>
            <a:prstDash val="solid"/>
            <a:round/>
            <a:headEnd len="sm" w="sm" type="none"/>
            <a:tailEnd len="sm" w="sm" type="none"/>
          </a:ln>
        </p:spPr>
        <p:txBody>
          <a:bodyPr anchorCtr="0" anchor="ctr" bIns="166500" lIns="166500" spcFirstLastPara="1" rIns="166500" wrap="square" tIns="166500">
            <a:noAutofit/>
          </a:bodyPr>
          <a:lstStyle/>
          <a:p>
            <a:pPr indent="0" lvl="0" marL="0" marR="0" rtl="0" algn="l">
              <a:lnSpc>
                <a:spcPct val="90000"/>
              </a:lnSpc>
              <a:spcBef>
                <a:spcPts val="0"/>
              </a:spcBef>
              <a:spcAft>
                <a:spcPts val="0"/>
              </a:spcAft>
              <a:buClr>
                <a:schemeClr val="lt1"/>
              </a:buClr>
              <a:buSzPts val="3300"/>
              <a:buFont typeface="Roboto Condensed"/>
              <a:buNone/>
            </a:pPr>
            <a:r>
              <a:rPr b="0" i="0" lang="en-US" sz="3300" u="none" cap="none" strike="noStrike">
                <a:solidFill>
                  <a:schemeClr val="lt1"/>
                </a:solidFill>
                <a:latin typeface="Roboto Condensed"/>
                <a:ea typeface="Roboto Condensed"/>
                <a:cs typeface="Roboto Condensed"/>
                <a:sym typeface="Roboto Condensed"/>
              </a:rPr>
              <a:t>C. Thất ngôn bát cú</a:t>
            </a:r>
            <a:endParaRPr b="0" i="0" sz="1400" u="none" cap="none" strike="noStrike">
              <a:solidFill>
                <a:srgbClr val="000000"/>
              </a:solidFill>
              <a:latin typeface="Arial"/>
              <a:ea typeface="Arial"/>
              <a:cs typeface="Arial"/>
              <a:sym typeface="Arial"/>
            </a:endParaRPr>
          </a:p>
        </p:txBody>
      </p:sp>
      <p:sp>
        <p:nvSpPr>
          <p:cNvPr id="607" name="Google Shape;607;p26"/>
          <p:cNvSpPr/>
          <p:nvPr/>
        </p:nvSpPr>
        <p:spPr>
          <a:xfrm>
            <a:off x="1025352" y="5608181"/>
            <a:ext cx="6582816" cy="835380"/>
          </a:xfrm>
          <a:custGeom>
            <a:rect b="b" l="l" r="r" t="t"/>
            <a:pathLst>
              <a:path extrusionOk="0" h="835380" w="6582816">
                <a:moveTo>
                  <a:pt x="0" y="139233"/>
                </a:moveTo>
                <a:cubicBezTo>
                  <a:pt x="0" y="62337"/>
                  <a:pt x="62337" y="0"/>
                  <a:pt x="139233" y="0"/>
                </a:cubicBezTo>
                <a:lnTo>
                  <a:pt x="6443583" y="0"/>
                </a:lnTo>
                <a:cubicBezTo>
                  <a:pt x="6520479" y="0"/>
                  <a:pt x="6582816" y="62337"/>
                  <a:pt x="6582816" y="139233"/>
                </a:cubicBezTo>
                <a:lnTo>
                  <a:pt x="6582816" y="696147"/>
                </a:lnTo>
                <a:cubicBezTo>
                  <a:pt x="6582816" y="773043"/>
                  <a:pt x="6520479" y="835380"/>
                  <a:pt x="6443583" y="835380"/>
                </a:cubicBezTo>
                <a:lnTo>
                  <a:pt x="139233" y="835380"/>
                </a:lnTo>
                <a:cubicBezTo>
                  <a:pt x="62337" y="835380"/>
                  <a:pt x="0" y="773043"/>
                  <a:pt x="0" y="696147"/>
                </a:cubicBezTo>
                <a:lnTo>
                  <a:pt x="0" y="139233"/>
                </a:lnTo>
                <a:close/>
              </a:path>
            </a:pathLst>
          </a:custGeom>
          <a:solidFill>
            <a:schemeClr val="accent6"/>
          </a:solidFill>
          <a:ln cap="flat" cmpd="sng" w="25400">
            <a:solidFill>
              <a:schemeClr val="lt1"/>
            </a:solidFill>
            <a:prstDash val="solid"/>
            <a:round/>
            <a:headEnd len="sm" w="sm" type="none"/>
            <a:tailEnd len="sm" w="sm" type="none"/>
          </a:ln>
        </p:spPr>
        <p:txBody>
          <a:bodyPr anchorCtr="0" anchor="ctr" bIns="166500" lIns="166500" spcFirstLastPara="1" rIns="166500" wrap="square" tIns="166500">
            <a:noAutofit/>
          </a:bodyPr>
          <a:lstStyle/>
          <a:p>
            <a:pPr indent="0" lvl="0" marL="0" marR="0" rtl="0" algn="l">
              <a:lnSpc>
                <a:spcPct val="90000"/>
              </a:lnSpc>
              <a:spcBef>
                <a:spcPts val="0"/>
              </a:spcBef>
              <a:spcAft>
                <a:spcPts val="0"/>
              </a:spcAft>
              <a:buClr>
                <a:schemeClr val="lt1"/>
              </a:buClr>
              <a:buSzPts val="3300"/>
              <a:buFont typeface="Roboto Condensed"/>
              <a:buNone/>
            </a:pPr>
            <a:r>
              <a:rPr b="0" i="0" lang="en-US" sz="3300" u="none" cap="none" strike="noStrike">
                <a:solidFill>
                  <a:schemeClr val="lt1"/>
                </a:solidFill>
                <a:latin typeface="Roboto Condensed"/>
                <a:ea typeface="Roboto Condensed"/>
                <a:cs typeface="Roboto Condensed"/>
                <a:sym typeface="Roboto Condensed"/>
              </a:rPr>
              <a:t>D. Thất ngôn trường thiên</a:t>
            </a:r>
            <a:endParaRPr b="0" i="0" sz="3300" u="none" cap="none" strike="noStrike">
              <a:solidFill>
                <a:schemeClr val="lt1"/>
              </a:solidFill>
              <a:latin typeface="Roboto Condensed"/>
              <a:ea typeface="Roboto Condensed"/>
              <a:cs typeface="Roboto Condensed"/>
              <a:sym typeface="Roboto Condense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4"/>
                                        </p:tgtEl>
                                        <p:attrNameLst>
                                          <p:attrName>style.visibility</p:attrName>
                                        </p:attrNameLst>
                                      </p:cBhvr>
                                      <p:to>
                                        <p:strVal val="visible"/>
                                      </p:to>
                                    </p:set>
                                    <p:animEffect filter="fade" transition="in">
                                      <p:cBhvr>
                                        <p:cTn dur="500"/>
                                        <p:tgtEl>
                                          <p:spTgt spid="604"/>
                                        </p:tgtEl>
                                      </p:cBhvr>
                                    </p:animEffect>
                                  </p:childTnLst>
                                </p:cTn>
                              </p:par>
                              <p:par>
                                <p:cTn fill="hold" nodeType="withEffect" presetClass="entr" presetID="10" presetSubtype="0">
                                  <p:stCondLst>
                                    <p:cond delay="0"/>
                                  </p:stCondLst>
                                  <p:childTnLst>
                                    <p:set>
                                      <p:cBhvr>
                                        <p:cTn dur="1" fill="hold">
                                          <p:stCondLst>
                                            <p:cond delay="0"/>
                                          </p:stCondLst>
                                        </p:cTn>
                                        <p:tgtEl>
                                          <p:spTgt spid="605"/>
                                        </p:tgtEl>
                                        <p:attrNameLst>
                                          <p:attrName>style.visibility</p:attrName>
                                        </p:attrNameLst>
                                      </p:cBhvr>
                                      <p:to>
                                        <p:strVal val="visible"/>
                                      </p:to>
                                    </p:set>
                                    <p:animEffect filter="fade" transition="in">
                                      <p:cBhvr>
                                        <p:cTn dur="500"/>
                                        <p:tgtEl>
                                          <p:spTgt spid="605"/>
                                        </p:tgtEl>
                                      </p:cBhvr>
                                    </p:animEffect>
                                  </p:childTnLst>
                                </p:cTn>
                              </p:par>
                              <p:par>
                                <p:cTn fill="hold" nodeType="withEffect" presetClass="entr" presetID="10" presetSubtype="0">
                                  <p:stCondLst>
                                    <p:cond delay="0"/>
                                  </p:stCondLst>
                                  <p:childTnLst>
                                    <p:set>
                                      <p:cBhvr>
                                        <p:cTn dur="1" fill="hold">
                                          <p:stCondLst>
                                            <p:cond delay="0"/>
                                          </p:stCondLst>
                                        </p:cTn>
                                        <p:tgtEl>
                                          <p:spTgt spid="606"/>
                                        </p:tgtEl>
                                        <p:attrNameLst>
                                          <p:attrName>style.visibility</p:attrName>
                                        </p:attrNameLst>
                                      </p:cBhvr>
                                      <p:to>
                                        <p:strVal val="visible"/>
                                      </p:to>
                                    </p:set>
                                    <p:animEffect filter="fade" transition="in">
                                      <p:cBhvr>
                                        <p:cTn dur="500"/>
                                        <p:tgtEl>
                                          <p:spTgt spid="606"/>
                                        </p:tgtEl>
                                      </p:cBhvr>
                                    </p:animEffect>
                                  </p:childTnLst>
                                </p:cTn>
                              </p:par>
                              <p:par>
                                <p:cTn fill="hold" nodeType="withEffect" presetClass="entr" presetID="10" presetSubtype="0">
                                  <p:stCondLst>
                                    <p:cond delay="0"/>
                                  </p:stCondLst>
                                  <p:childTnLst>
                                    <p:set>
                                      <p:cBhvr>
                                        <p:cTn dur="1" fill="hold">
                                          <p:stCondLst>
                                            <p:cond delay="0"/>
                                          </p:stCondLst>
                                        </p:cTn>
                                        <p:tgtEl>
                                          <p:spTgt spid="607"/>
                                        </p:tgtEl>
                                        <p:attrNameLst>
                                          <p:attrName>style.visibility</p:attrName>
                                        </p:attrNameLst>
                                      </p:cBhvr>
                                      <p:to>
                                        <p:strVal val="visible"/>
                                      </p:to>
                                    </p:set>
                                    <p:animEffect filter="fade" transition="in">
                                      <p:cBhvr>
                                        <p:cTn dur="500"/>
                                        <p:tgtEl>
                                          <p:spTgt spid="6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27"/>
          <p:cNvSpPr txBox="1"/>
          <p:nvPr/>
        </p:nvSpPr>
        <p:spPr>
          <a:xfrm>
            <a:off x="911424" y="633041"/>
            <a:ext cx="6840760" cy="83099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4800"/>
              <a:buFont typeface="Arial"/>
              <a:buNone/>
            </a:pPr>
            <a:r>
              <a:rPr b="1" i="0" lang="en-US" sz="4800" u="none" cap="none" strike="noStrike">
                <a:solidFill>
                  <a:srgbClr val="22170B"/>
                </a:solidFill>
                <a:latin typeface="Cambria"/>
                <a:ea typeface="Cambria"/>
                <a:cs typeface="Cambria"/>
                <a:sym typeface="Cambria"/>
              </a:rPr>
              <a:t>NGOẢNH NHÌN LỊCH SỬ</a:t>
            </a:r>
            <a:endParaRPr b="0" i="0" sz="1400" u="none" cap="none" strike="noStrike">
              <a:solidFill>
                <a:srgbClr val="000000"/>
              </a:solidFill>
              <a:latin typeface="Arial"/>
              <a:ea typeface="Arial"/>
              <a:cs typeface="Arial"/>
              <a:sym typeface="Arial"/>
            </a:endParaRPr>
          </a:p>
        </p:txBody>
      </p:sp>
      <p:sp>
        <p:nvSpPr>
          <p:cNvPr id="613" name="Google Shape;613;p27"/>
          <p:cNvSpPr txBox="1"/>
          <p:nvPr/>
        </p:nvSpPr>
        <p:spPr>
          <a:xfrm>
            <a:off x="797500" y="1499450"/>
            <a:ext cx="8439000" cy="600300"/>
          </a:xfrm>
          <a:prstGeom prst="rect">
            <a:avLst/>
          </a:prstGeom>
          <a:noFill/>
          <a:ln>
            <a:noFill/>
          </a:ln>
        </p:spPr>
        <p:txBody>
          <a:bodyPr anchorCtr="0" anchor="t" bIns="45700" lIns="91425" spcFirstLastPara="1" rIns="91425" wrap="square" tIns="45700">
            <a:spAutoFit/>
          </a:bodyPr>
          <a:lstStyle/>
          <a:p>
            <a:pPr indent="0" lvl="0" marL="180340" marR="0" rtl="0" algn="l">
              <a:lnSpc>
                <a:spcPct val="120000"/>
              </a:lnSpc>
              <a:spcBef>
                <a:spcPts val="0"/>
              </a:spcBef>
              <a:spcAft>
                <a:spcPts val="0"/>
              </a:spcAft>
              <a:buClr>
                <a:srgbClr val="000000"/>
              </a:buClr>
              <a:buSzPts val="3300"/>
              <a:buFont typeface="Arial"/>
              <a:buNone/>
            </a:pPr>
            <a:r>
              <a:rPr b="1" i="0" lang="en-US" sz="3300" u="none" cap="none" strike="noStrike">
                <a:solidFill>
                  <a:srgbClr val="120804"/>
                </a:solidFill>
                <a:latin typeface="Roboto Condensed"/>
                <a:ea typeface="Roboto Condensed"/>
                <a:cs typeface="Roboto Condensed"/>
                <a:sym typeface="Roboto Condensed"/>
              </a:rPr>
              <a:t>Câu 2. </a:t>
            </a:r>
            <a:r>
              <a:rPr b="0" i="0" lang="en-US" sz="3300" u="none" cap="none" strike="noStrike">
                <a:solidFill>
                  <a:srgbClr val="120804"/>
                </a:solidFill>
                <a:latin typeface="Roboto Condensed"/>
                <a:ea typeface="Roboto Condensed"/>
                <a:cs typeface="Roboto Condensed"/>
                <a:sym typeface="Roboto Condensed"/>
              </a:rPr>
              <a:t>Câu đề bài thơ thông báo về sự kiện gì?</a:t>
            </a:r>
            <a:endParaRPr b="0" i="0" sz="1400" u="none" cap="none" strike="noStrike">
              <a:solidFill>
                <a:srgbClr val="000000"/>
              </a:solidFill>
              <a:latin typeface="Arial"/>
              <a:ea typeface="Arial"/>
              <a:cs typeface="Arial"/>
              <a:sym typeface="Arial"/>
            </a:endParaRPr>
          </a:p>
        </p:txBody>
      </p:sp>
      <p:sp>
        <p:nvSpPr>
          <p:cNvPr id="614" name="Google Shape;614;p27"/>
          <p:cNvSpPr/>
          <p:nvPr/>
        </p:nvSpPr>
        <p:spPr>
          <a:xfrm>
            <a:off x="917639" y="2360623"/>
            <a:ext cx="10585176" cy="898560"/>
          </a:xfrm>
          <a:custGeom>
            <a:rect b="b" l="l" r="r" t="t"/>
            <a:pathLst>
              <a:path extrusionOk="0" h="898560" w="10585176">
                <a:moveTo>
                  <a:pt x="0" y="149763"/>
                </a:moveTo>
                <a:cubicBezTo>
                  <a:pt x="0" y="67051"/>
                  <a:pt x="67051" y="0"/>
                  <a:pt x="149763" y="0"/>
                </a:cubicBezTo>
                <a:lnTo>
                  <a:pt x="10435413" y="0"/>
                </a:lnTo>
                <a:cubicBezTo>
                  <a:pt x="10518125" y="0"/>
                  <a:pt x="10585176" y="67051"/>
                  <a:pt x="10585176" y="149763"/>
                </a:cubicBezTo>
                <a:lnTo>
                  <a:pt x="10585176" y="748797"/>
                </a:lnTo>
                <a:cubicBezTo>
                  <a:pt x="10585176" y="831509"/>
                  <a:pt x="10518125" y="898560"/>
                  <a:pt x="10435413" y="898560"/>
                </a:cubicBezTo>
                <a:lnTo>
                  <a:pt x="149763" y="898560"/>
                </a:lnTo>
                <a:cubicBezTo>
                  <a:pt x="67051" y="898560"/>
                  <a:pt x="0" y="831509"/>
                  <a:pt x="0" y="748797"/>
                </a:cubicBezTo>
                <a:lnTo>
                  <a:pt x="0" y="149763"/>
                </a:lnTo>
                <a:close/>
              </a:path>
            </a:pathLst>
          </a:custGeom>
          <a:solidFill>
            <a:schemeClr val="accent6"/>
          </a:solidFill>
          <a:ln cap="flat" cmpd="sng" w="25400">
            <a:solidFill>
              <a:schemeClr val="lt1"/>
            </a:solidFill>
            <a:prstDash val="solid"/>
            <a:round/>
            <a:headEnd len="sm" w="sm" type="none"/>
            <a:tailEnd len="sm" w="sm" type="none"/>
          </a:ln>
        </p:spPr>
        <p:txBody>
          <a:bodyPr anchorCtr="0" anchor="ctr" bIns="169575" lIns="169575" spcFirstLastPara="1" rIns="169575" wrap="square" tIns="169575">
            <a:noAutofit/>
          </a:bodyPr>
          <a:lstStyle/>
          <a:p>
            <a:pPr indent="0" lvl="0" marL="0" marR="0" rtl="0" algn="l">
              <a:lnSpc>
                <a:spcPct val="90000"/>
              </a:lnSpc>
              <a:spcBef>
                <a:spcPts val="0"/>
              </a:spcBef>
              <a:spcAft>
                <a:spcPts val="0"/>
              </a:spcAft>
              <a:buClr>
                <a:schemeClr val="lt1"/>
              </a:buClr>
              <a:buSzPts val="3300"/>
              <a:buFont typeface="Roboto Condensed"/>
              <a:buNone/>
            </a:pPr>
            <a:r>
              <a:rPr b="0" i="0" lang="en-US" sz="3300" u="none" cap="none" strike="noStrike">
                <a:solidFill>
                  <a:schemeClr val="lt1"/>
                </a:solidFill>
                <a:latin typeface="Roboto Condensed"/>
                <a:ea typeface="Roboto Condensed"/>
                <a:cs typeface="Roboto Condensed"/>
                <a:sym typeface="Roboto Condensed"/>
              </a:rPr>
              <a:t>A.Theo lệ thường, kì thi Hương được tổ chức ba lần trong năm.</a:t>
            </a:r>
            <a:endParaRPr b="0" i="0" sz="3300" u="none" cap="none" strike="noStrike">
              <a:solidFill>
                <a:schemeClr val="lt1"/>
              </a:solidFill>
              <a:latin typeface="Roboto Condensed"/>
              <a:ea typeface="Roboto Condensed"/>
              <a:cs typeface="Roboto Condensed"/>
              <a:sym typeface="Roboto Condensed"/>
            </a:endParaRPr>
          </a:p>
        </p:txBody>
      </p:sp>
      <p:sp>
        <p:nvSpPr>
          <p:cNvPr id="615" name="Google Shape;615;p27"/>
          <p:cNvSpPr/>
          <p:nvPr/>
        </p:nvSpPr>
        <p:spPr>
          <a:xfrm>
            <a:off x="917639" y="3397423"/>
            <a:ext cx="10585176" cy="898560"/>
          </a:xfrm>
          <a:custGeom>
            <a:rect b="b" l="l" r="r" t="t"/>
            <a:pathLst>
              <a:path extrusionOk="0" h="898560" w="10585176">
                <a:moveTo>
                  <a:pt x="0" y="149763"/>
                </a:moveTo>
                <a:cubicBezTo>
                  <a:pt x="0" y="67051"/>
                  <a:pt x="67051" y="0"/>
                  <a:pt x="149763" y="0"/>
                </a:cubicBezTo>
                <a:lnTo>
                  <a:pt x="10435413" y="0"/>
                </a:lnTo>
                <a:cubicBezTo>
                  <a:pt x="10518125" y="0"/>
                  <a:pt x="10585176" y="67051"/>
                  <a:pt x="10585176" y="149763"/>
                </a:cubicBezTo>
                <a:lnTo>
                  <a:pt x="10585176" y="748797"/>
                </a:lnTo>
                <a:cubicBezTo>
                  <a:pt x="10585176" y="831509"/>
                  <a:pt x="10518125" y="898560"/>
                  <a:pt x="10435413" y="898560"/>
                </a:cubicBezTo>
                <a:lnTo>
                  <a:pt x="149763" y="898560"/>
                </a:lnTo>
                <a:cubicBezTo>
                  <a:pt x="67051" y="898560"/>
                  <a:pt x="0" y="831509"/>
                  <a:pt x="0" y="748797"/>
                </a:cubicBezTo>
                <a:lnTo>
                  <a:pt x="0" y="149763"/>
                </a:lnTo>
                <a:close/>
              </a:path>
            </a:pathLst>
          </a:custGeom>
          <a:solidFill>
            <a:schemeClr val="accent6"/>
          </a:solidFill>
          <a:ln cap="flat" cmpd="sng" w="25400">
            <a:solidFill>
              <a:schemeClr val="lt1"/>
            </a:solidFill>
            <a:prstDash val="solid"/>
            <a:round/>
            <a:headEnd len="sm" w="sm" type="none"/>
            <a:tailEnd len="sm" w="sm" type="none"/>
          </a:ln>
        </p:spPr>
        <p:txBody>
          <a:bodyPr anchorCtr="0" anchor="ctr" bIns="169575" lIns="169575" spcFirstLastPara="1" rIns="169575" wrap="square" tIns="169575">
            <a:noAutofit/>
          </a:bodyPr>
          <a:lstStyle/>
          <a:p>
            <a:pPr indent="0" lvl="0" marL="0" marR="0" rtl="0" algn="l">
              <a:lnSpc>
                <a:spcPct val="90000"/>
              </a:lnSpc>
              <a:spcBef>
                <a:spcPts val="0"/>
              </a:spcBef>
              <a:spcAft>
                <a:spcPts val="0"/>
              </a:spcAft>
              <a:buClr>
                <a:schemeClr val="lt1"/>
              </a:buClr>
              <a:buSzPts val="3300"/>
              <a:buFont typeface="Roboto Condensed"/>
              <a:buNone/>
            </a:pPr>
            <a:r>
              <a:rPr b="0" i="0" lang="en-US" sz="3300" u="none" cap="none" strike="noStrike">
                <a:solidFill>
                  <a:schemeClr val="lt1"/>
                </a:solidFill>
                <a:latin typeface="Roboto Condensed"/>
                <a:ea typeface="Roboto Condensed"/>
                <a:cs typeface="Roboto Condensed"/>
                <a:sym typeface="Roboto Condensed"/>
              </a:rPr>
              <a:t>B. Theo lệ thường, kì thi Hương được tổ chức ba năm một lần.</a:t>
            </a:r>
            <a:endParaRPr b="0" i="0" sz="1400" u="none" cap="none" strike="noStrike">
              <a:solidFill>
                <a:srgbClr val="000000"/>
              </a:solidFill>
              <a:latin typeface="Arial"/>
              <a:ea typeface="Arial"/>
              <a:cs typeface="Arial"/>
              <a:sym typeface="Arial"/>
            </a:endParaRPr>
          </a:p>
        </p:txBody>
      </p:sp>
      <p:sp>
        <p:nvSpPr>
          <p:cNvPr id="616" name="Google Shape;616;p27"/>
          <p:cNvSpPr/>
          <p:nvPr/>
        </p:nvSpPr>
        <p:spPr>
          <a:xfrm>
            <a:off x="917639" y="4434224"/>
            <a:ext cx="10585176" cy="898560"/>
          </a:xfrm>
          <a:custGeom>
            <a:rect b="b" l="l" r="r" t="t"/>
            <a:pathLst>
              <a:path extrusionOk="0" h="898560" w="10585176">
                <a:moveTo>
                  <a:pt x="0" y="149763"/>
                </a:moveTo>
                <a:cubicBezTo>
                  <a:pt x="0" y="67051"/>
                  <a:pt x="67051" y="0"/>
                  <a:pt x="149763" y="0"/>
                </a:cubicBezTo>
                <a:lnTo>
                  <a:pt x="10435413" y="0"/>
                </a:lnTo>
                <a:cubicBezTo>
                  <a:pt x="10518125" y="0"/>
                  <a:pt x="10585176" y="67051"/>
                  <a:pt x="10585176" y="149763"/>
                </a:cubicBezTo>
                <a:lnTo>
                  <a:pt x="10585176" y="748797"/>
                </a:lnTo>
                <a:cubicBezTo>
                  <a:pt x="10585176" y="831509"/>
                  <a:pt x="10518125" y="898560"/>
                  <a:pt x="10435413" y="898560"/>
                </a:cubicBezTo>
                <a:lnTo>
                  <a:pt x="149763" y="898560"/>
                </a:lnTo>
                <a:cubicBezTo>
                  <a:pt x="67051" y="898560"/>
                  <a:pt x="0" y="831509"/>
                  <a:pt x="0" y="748797"/>
                </a:cubicBezTo>
                <a:lnTo>
                  <a:pt x="0" y="149763"/>
                </a:lnTo>
                <a:close/>
              </a:path>
            </a:pathLst>
          </a:custGeom>
          <a:solidFill>
            <a:schemeClr val="accent6"/>
          </a:solidFill>
          <a:ln cap="flat" cmpd="sng" w="25400">
            <a:solidFill>
              <a:schemeClr val="lt1"/>
            </a:solidFill>
            <a:prstDash val="solid"/>
            <a:round/>
            <a:headEnd len="sm" w="sm" type="none"/>
            <a:tailEnd len="sm" w="sm" type="none"/>
          </a:ln>
        </p:spPr>
        <p:txBody>
          <a:bodyPr anchorCtr="0" anchor="ctr" bIns="169575" lIns="169575" spcFirstLastPara="1" rIns="169575" wrap="square" tIns="169575">
            <a:noAutofit/>
          </a:bodyPr>
          <a:lstStyle/>
          <a:p>
            <a:pPr indent="0" lvl="0" marL="0" marR="0" rtl="0" algn="l">
              <a:lnSpc>
                <a:spcPct val="90000"/>
              </a:lnSpc>
              <a:spcBef>
                <a:spcPts val="0"/>
              </a:spcBef>
              <a:spcAft>
                <a:spcPts val="0"/>
              </a:spcAft>
              <a:buClr>
                <a:schemeClr val="lt1"/>
              </a:buClr>
              <a:buSzPts val="3300"/>
              <a:buFont typeface="Roboto Condensed"/>
              <a:buNone/>
            </a:pPr>
            <a:r>
              <a:rPr b="0" i="0" lang="en-US" sz="3300" u="none" cap="none" strike="noStrike">
                <a:solidFill>
                  <a:schemeClr val="lt1"/>
                </a:solidFill>
                <a:latin typeface="Roboto Condensed"/>
                <a:ea typeface="Roboto Condensed"/>
                <a:cs typeface="Roboto Condensed"/>
                <a:sym typeface="Roboto Condensed"/>
              </a:rPr>
              <a:t>C.Nhà nước tổ chức kì thi Hương hàng năm.</a:t>
            </a:r>
            <a:endParaRPr b="0" i="0" sz="1400" u="none" cap="none" strike="noStrike">
              <a:solidFill>
                <a:srgbClr val="000000"/>
              </a:solidFill>
              <a:latin typeface="Arial"/>
              <a:ea typeface="Arial"/>
              <a:cs typeface="Arial"/>
              <a:sym typeface="Arial"/>
            </a:endParaRPr>
          </a:p>
        </p:txBody>
      </p:sp>
      <p:sp>
        <p:nvSpPr>
          <p:cNvPr id="617" name="Google Shape;617;p27"/>
          <p:cNvSpPr/>
          <p:nvPr/>
        </p:nvSpPr>
        <p:spPr>
          <a:xfrm>
            <a:off x="917639" y="5471024"/>
            <a:ext cx="10585176" cy="898560"/>
          </a:xfrm>
          <a:custGeom>
            <a:rect b="b" l="l" r="r" t="t"/>
            <a:pathLst>
              <a:path extrusionOk="0" h="898560" w="10585176">
                <a:moveTo>
                  <a:pt x="0" y="149763"/>
                </a:moveTo>
                <a:cubicBezTo>
                  <a:pt x="0" y="67051"/>
                  <a:pt x="67051" y="0"/>
                  <a:pt x="149763" y="0"/>
                </a:cubicBezTo>
                <a:lnTo>
                  <a:pt x="10435413" y="0"/>
                </a:lnTo>
                <a:cubicBezTo>
                  <a:pt x="10518125" y="0"/>
                  <a:pt x="10585176" y="67051"/>
                  <a:pt x="10585176" y="149763"/>
                </a:cubicBezTo>
                <a:lnTo>
                  <a:pt x="10585176" y="748797"/>
                </a:lnTo>
                <a:cubicBezTo>
                  <a:pt x="10585176" y="831509"/>
                  <a:pt x="10518125" y="898560"/>
                  <a:pt x="10435413" y="898560"/>
                </a:cubicBezTo>
                <a:lnTo>
                  <a:pt x="149763" y="898560"/>
                </a:lnTo>
                <a:cubicBezTo>
                  <a:pt x="67051" y="898560"/>
                  <a:pt x="0" y="831509"/>
                  <a:pt x="0" y="748797"/>
                </a:cubicBezTo>
                <a:lnTo>
                  <a:pt x="0" y="149763"/>
                </a:lnTo>
                <a:close/>
              </a:path>
            </a:pathLst>
          </a:custGeom>
          <a:solidFill>
            <a:schemeClr val="accent6"/>
          </a:solidFill>
          <a:ln cap="flat" cmpd="sng" w="25400">
            <a:solidFill>
              <a:schemeClr val="lt1"/>
            </a:solidFill>
            <a:prstDash val="solid"/>
            <a:round/>
            <a:headEnd len="sm" w="sm" type="none"/>
            <a:tailEnd len="sm" w="sm" type="none"/>
          </a:ln>
        </p:spPr>
        <p:txBody>
          <a:bodyPr anchorCtr="0" anchor="ctr" bIns="169575" lIns="169575" spcFirstLastPara="1" rIns="169575" wrap="square" tIns="169575">
            <a:noAutofit/>
          </a:bodyPr>
          <a:lstStyle/>
          <a:p>
            <a:pPr indent="0" lvl="0" marL="0" marR="0" rtl="0" algn="l">
              <a:lnSpc>
                <a:spcPct val="90000"/>
              </a:lnSpc>
              <a:spcBef>
                <a:spcPts val="0"/>
              </a:spcBef>
              <a:spcAft>
                <a:spcPts val="0"/>
              </a:spcAft>
              <a:buClr>
                <a:schemeClr val="lt1"/>
              </a:buClr>
              <a:buSzPts val="3300"/>
              <a:buFont typeface="Roboto Condensed"/>
              <a:buNone/>
            </a:pPr>
            <a:r>
              <a:rPr b="0" i="0" lang="en-US" sz="3300" u="none" cap="none" strike="noStrike">
                <a:solidFill>
                  <a:schemeClr val="lt1"/>
                </a:solidFill>
                <a:latin typeface="Roboto Condensed"/>
                <a:ea typeface="Roboto Condensed"/>
                <a:cs typeface="Roboto Condensed"/>
                <a:sym typeface="Roboto Condensed"/>
              </a:rPr>
              <a:t>D.Tất cả đều sai.</a:t>
            </a:r>
            <a:endParaRPr b="0" i="0" sz="3300" u="none" cap="none" strike="noStrike">
              <a:solidFill>
                <a:schemeClr val="lt1"/>
              </a:solidFill>
              <a:latin typeface="Roboto Condensed"/>
              <a:ea typeface="Roboto Condensed"/>
              <a:cs typeface="Roboto Condensed"/>
              <a:sym typeface="Roboto Condense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28"/>
          <p:cNvSpPr txBox="1"/>
          <p:nvPr/>
        </p:nvSpPr>
        <p:spPr>
          <a:xfrm>
            <a:off x="911424" y="633041"/>
            <a:ext cx="6840760" cy="83099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4800"/>
              <a:buFont typeface="Arial"/>
              <a:buNone/>
            </a:pPr>
            <a:r>
              <a:rPr b="1" i="0" lang="en-US" sz="4800" u="none" cap="none" strike="noStrike">
                <a:solidFill>
                  <a:srgbClr val="22170B"/>
                </a:solidFill>
                <a:latin typeface="Cambria"/>
                <a:ea typeface="Cambria"/>
                <a:cs typeface="Cambria"/>
                <a:sym typeface="Cambria"/>
              </a:rPr>
              <a:t>NGOẢNH NHÌN LỊCH SỬ</a:t>
            </a:r>
            <a:endParaRPr b="0" i="0" sz="1400" u="none" cap="none" strike="noStrike">
              <a:solidFill>
                <a:srgbClr val="000000"/>
              </a:solidFill>
              <a:latin typeface="Arial"/>
              <a:ea typeface="Arial"/>
              <a:cs typeface="Arial"/>
              <a:sym typeface="Arial"/>
            </a:endParaRPr>
          </a:p>
        </p:txBody>
      </p:sp>
      <p:sp>
        <p:nvSpPr>
          <p:cNvPr id="623" name="Google Shape;623;p28"/>
          <p:cNvSpPr txBox="1"/>
          <p:nvPr/>
        </p:nvSpPr>
        <p:spPr>
          <a:xfrm>
            <a:off x="797496" y="1499442"/>
            <a:ext cx="7890792" cy="1263103"/>
          </a:xfrm>
          <a:prstGeom prst="rect">
            <a:avLst/>
          </a:prstGeom>
          <a:noFill/>
          <a:ln>
            <a:noFill/>
          </a:ln>
        </p:spPr>
        <p:txBody>
          <a:bodyPr anchorCtr="0" anchor="t" bIns="45700" lIns="91425" spcFirstLastPara="1" rIns="91425" wrap="square" tIns="45700">
            <a:spAutoFit/>
          </a:bodyPr>
          <a:lstStyle/>
          <a:p>
            <a:pPr indent="0" lvl="0" marL="180340" marR="0" rtl="0" algn="l">
              <a:lnSpc>
                <a:spcPct val="120000"/>
              </a:lnSpc>
              <a:spcBef>
                <a:spcPts val="0"/>
              </a:spcBef>
              <a:spcAft>
                <a:spcPts val="0"/>
              </a:spcAft>
              <a:buClr>
                <a:srgbClr val="000000"/>
              </a:buClr>
              <a:buSzPts val="3300"/>
              <a:buFont typeface="Arial"/>
              <a:buNone/>
            </a:pPr>
            <a:r>
              <a:rPr b="1" i="0" lang="en-US" sz="3300" u="none" cap="none" strike="noStrike">
                <a:solidFill>
                  <a:srgbClr val="120804"/>
                </a:solidFill>
                <a:latin typeface="Roboto Condensed"/>
                <a:ea typeface="Roboto Condensed"/>
                <a:cs typeface="Roboto Condensed"/>
                <a:sym typeface="Roboto Condensed"/>
              </a:rPr>
              <a:t>Câu 3.</a:t>
            </a:r>
            <a:r>
              <a:rPr b="0" i="0" lang="en-US" sz="3300" u="none" cap="none" strike="noStrike">
                <a:solidFill>
                  <a:srgbClr val="120804"/>
                </a:solidFill>
                <a:latin typeface="Roboto Condensed"/>
                <a:ea typeface="Roboto Condensed"/>
                <a:cs typeface="Roboto Condensed"/>
                <a:sym typeface="Roboto Condensed"/>
              </a:rPr>
              <a:t> Sự xuất hiện của những nhân vật nào làm cho trường thi trở nên lố bịch nhất?</a:t>
            </a:r>
            <a:endParaRPr b="0" i="0" sz="1400" u="none" cap="none" strike="noStrike">
              <a:solidFill>
                <a:srgbClr val="000000"/>
              </a:solidFill>
              <a:latin typeface="Arial"/>
              <a:ea typeface="Arial"/>
              <a:cs typeface="Arial"/>
              <a:sym typeface="Arial"/>
            </a:endParaRPr>
          </a:p>
        </p:txBody>
      </p:sp>
      <p:sp>
        <p:nvSpPr>
          <p:cNvPr id="624" name="Google Shape;624;p28"/>
          <p:cNvSpPr/>
          <p:nvPr/>
        </p:nvSpPr>
        <p:spPr>
          <a:xfrm>
            <a:off x="1055440" y="2940979"/>
            <a:ext cx="7416824" cy="804960"/>
          </a:xfrm>
          <a:custGeom>
            <a:rect b="b" l="l" r="r" t="t"/>
            <a:pathLst>
              <a:path extrusionOk="0" h="804960" w="7416824">
                <a:moveTo>
                  <a:pt x="0" y="134163"/>
                </a:moveTo>
                <a:cubicBezTo>
                  <a:pt x="0" y="60067"/>
                  <a:pt x="60067" y="0"/>
                  <a:pt x="134163" y="0"/>
                </a:cubicBezTo>
                <a:lnTo>
                  <a:pt x="7282661" y="0"/>
                </a:lnTo>
                <a:cubicBezTo>
                  <a:pt x="7356757" y="0"/>
                  <a:pt x="7416824" y="60067"/>
                  <a:pt x="7416824" y="134163"/>
                </a:cubicBezTo>
                <a:lnTo>
                  <a:pt x="7416824" y="670797"/>
                </a:lnTo>
                <a:cubicBezTo>
                  <a:pt x="7416824" y="744893"/>
                  <a:pt x="7356757" y="804960"/>
                  <a:pt x="7282661" y="804960"/>
                </a:cubicBezTo>
                <a:lnTo>
                  <a:pt x="134163" y="804960"/>
                </a:lnTo>
                <a:cubicBezTo>
                  <a:pt x="60067" y="804960"/>
                  <a:pt x="0" y="744893"/>
                  <a:pt x="0" y="670797"/>
                </a:cubicBezTo>
                <a:lnTo>
                  <a:pt x="0" y="134163"/>
                </a:lnTo>
                <a:close/>
              </a:path>
            </a:pathLst>
          </a:custGeom>
          <a:solidFill>
            <a:schemeClr val="accent6"/>
          </a:solidFill>
          <a:ln cap="flat" cmpd="sng" w="25400">
            <a:solidFill>
              <a:schemeClr val="lt1"/>
            </a:solidFill>
            <a:prstDash val="solid"/>
            <a:round/>
            <a:headEnd len="sm" w="sm" type="none"/>
            <a:tailEnd len="sm" w="sm" type="none"/>
          </a:ln>
        </p:spPr>
        <p:txBody>
          <a:bodyPr anchorCtr="0" anchor="ctr" bIns="161200" lIns="161200" spcFirstLastPara="1" rIns="161200" wrap="square" tIns="161200">
            <a:noAutofit/>
          </a:bodyPr>
          <a:lstStyle/>
          <a:p>
            <a:pPr indent="0" lvl="0" marL="0" marR="0" rtl="0" algn="l">
              <a:lnSpc>
                <a:spcPct val="90000"/>
              </a:lnSpc>
              <a:spcBef>
                <a:spcPts val="0"/>
              </a:spcBef>
              <a:spcAft>
                <a:spcPts val="0"/>
              </a:spcAft>
              <a:buClr>
                <a:schemeClr val="lt1"/>
              </a:buClr>
              <a:buSzPts val="3200"/>
              <a:buFont typeface="Roboto Condensed"/>
              <a:buNone/>
            </a:pPr>
            <a:r>
              <a:rPr b="0" i="0" lang="en-US" sz="3200" u="none" cap="none" strike="noStrike">
                <a:solidFill>
                  <a:schemeClr val="lt1"/>
                </a:solidFill>
                <a:latin typeface="Roboto Condensed"/>
                <a:ea typeface="Roboto Condensed"/>
                <a:cs typeface="Roboto Condensed"/>
                <a:sym typeface="Roboto Condensed"/>
              </a:rPr>
              <a:t>A. Sĩ tử và quan trường</a:t>
            </a:r>
            <a:endParaRPr b="0" i="0" sz="3200" u="none" cap="none" strike="noStrike">
              <a:solidFill>
                <a:schemeClr val="lt1"/>
              </a:solidFill>
              <a:latin typeface="Roboto Condensed"/>
              <a:ea typeface="Roboto Condensed"/>
              <a:cs typeface="Roboto Condensed"/>
              <a:sym typeface="Roboto Condensed"/>
            </a:endParaRPr>
          </a:p>
        </p:txBody>
      </p:sp>
      <p:sp>
        <p:nvSpPr>
          <p:cNvPr id="625" name="Google Shape;625;p28"/>
          <p:cNvSpPr/>
          <p:nvPr/>
        </p:nvSpPr>
        <p:spPr>
          <a:xfrm>
            <a:off x="1055440" y="3838100"/>
            <a:ext cx="7416824" cy="804960"/>
          </a:xfrm>
          <a:custGeom>
            <a:rect b="b" l="l" r="r" t="t"/>
            <a:pathLst>
              <a:path extrusionOk="0" h="804960" w="7416824">
                <a:moveTo>
                  <a:pt x="0" y="134163"/>
                </a:moveTo>
                <a:cubicBezTo>
                  <a:pt x="0" y="60067"/>
                  <a:pt x="60067" y="0"/>
                  <a:pt x="134163" y="0"/>
                </a:cubicBezTo>
                <a:lnTo>
                  <a:pt x="7282661" y="0"/>
                </a:lnTo>
                <a:cubicBezTo>
                  <a:pt x="7356757" y="0"/>
                  <a:pt x="7416824" y="60067"/>
                  <a:pt x="7416824" y="134163"/>
                </a:cubicBezTo>
                <a:lnTo>
                  <a:pt x="7416824" y="670797"/>
                </a:lnTo>
                <a:cubicBezTo>
                  <a:pt x="7416824" y="744893"/>
                  <a:pt x="7356757" y="804960"/>
                  <a:pt x="7282661" y="804960"/>
                </a:cubicBezTo>
                <a:lnTo>
                  <a:pt x="134163" y="804960"/>
                </a:lnTo>
                <a:cubicBezTo>
                  <a:pt x="60067" y="804960"/>
                  <a:pt x="0" y="744893"/>
                  <a:pt x="0" y="670797"/>
                </a:cubicBezTo>
                <a:lnTo>
                  <a:pt x="0" y="134163"/>
                </a:lnTo>
                <a:close/>
              </a:path>
            </a:pathLst>
          </a:custGeom>
          <a:solidFill>
            <a:schemeClr val="accent6"/>
          </a:solidFill>
          <a:ln cap="flat" cmpd="sng" w="25400">
            <a:solidFill>
              <a:schemeClr val="lt1"/>
            </a:solidFill>
            <a:prstDash val="solid"/>
            <a:round/>
            <a:headEnd len="sm" w="sm" type="none"/>
            <a:tailEnd len="sm" w="sm" type="none"/>
          </a:ln>
        </p:spPr>
        <p:txBody>
          <a:bodyPr anchorCtr="0" anchor="ctr" bIns="161200" lIns="161200" spcFirstLastPara="1" rIns="161200" wrap="square" tIns="161200">
            <a:noAutofit/>
          </a:bodyPr>
          <a:lstStyle/>
          <a:p>
            <a:pPr indent="0" lvl="0" marL="0" marR="0" rtl="0" algn="l">
              <a:lnSpc>
                <a:spcPct val="90000"/>
              </a:lnSpc>
              <a:spcBef>
                <a:spcPts val="0"/>
              </a:spcBef>
              <a:spcAft>
                <a:spcPts val="0"/>
              </a:spcAft>
              <a:buClr>
                <a:schemeClr val="lt1"/>
              </a:buClr>
              <a:buSzPts val="3200"/>
              <a:buFont typeface="Roboto Condensed"/>
              <a:buNone/>
            </a:pPr>
            <a:r>
              <a:rPr b="0" i="0" lang="en-US" sz="3200" u="none" cap="none" strike="noStrike">
                <a:solidFill>
                  <a:schemeClr val="lt1"/>
                </a:solidFill>
                <a:latin typeface="Roboto Condensed"/>
                <a:ea typeface="Roboto Condensed"/>
                <a:cs typeface="Roboto Condensed"/>
                <a:sym typeface="Roboto Condensed"/>
              </a:rPr>
              <a:t>B. Quan sứ và bà đầm</a:t>
            </a:r>
            <a:endParaRPr b="0" i="0" sz="3200" u="none" cap="none" strike="noStrike">
              <a:solidFill>
                <a:schemeClr val="lt1"/>
              </a:solidFill>
              <a:latin typeface="Roboto Condensed"/>
              <a:ea typeface="Roboto Condensed"/>
              <a:cs typeface="Roboto Condensed"/>
              <a:sym typeface="Roboto Condensed"/>
            </a:endParaRPr>
          </a:p>
        </p:txBody>
      </p:sp>
      <p:sp>
        <p:nvSpPr>
          <p:cNvPr id="626" name="Google Shape;626;p28"/>
          <p:cNvSpPr/>
          <p:nvPr/>
        </p:nvSpPr>
        <p:spPr>
          <a:xfrm>
            <a:off x="1055440" y="4735220"/>
            <a:ext cx="7416824" cy="804960"/>
          </a:xfrm>
          <a:custGeom>
            <a:rect b="b" l="l" r="r" t="t"/>
            <a:pathLst>
              <a:path extrusionOk="0" h="804960" w="7416824">
                <a:moveTo>
                  <a:pt x="0" y="134163"/>
                </a:moveTo>
                <a:cubicBezTo>
                  <a:pt x="0" y="60067"/>
                  <a:pt x="60067" y="0"/>
                  <a:pt x="134163" y="0"/>
                </a:cubicBezTo>
                <a:lnTo>
                  <a:pt x="7282661" y="0"/>
                </a:lnTo>
                <a:cubicBezTo>
                  <a:pt x="7356757" y="0"/>
                  <a:pt x="7416824" y="60067"/>
                  <a:pt x="7416824" y="134163"/>
                </a:cubicBezTo>
                <a:lnTo>
                  <a:pt x="7416824" y="670797"/>
                </a:lnTo>
                <a:cubicBezTo>
                  <a:pt x="7416824" y="744893"/>
                  <a:pt x="7356757" y="804960"/>
                  <a:pt x="7282661" y="804960"/>
                </a:cubicBezTo>
                <a:lnTo>
                  <a:pt x="134163" y="804960"/>
                </a:lnTo>
                <a:cubicBezTo>
                  <a:pt x="60067" y="804960"/>
                  <a:pt x="0" y="744893"/>
                  <a:pt x="0" y="670797"/>
                </a:cubicBezTo>
                <a:lnTo>
                  <a:pt x="0" y="134163"/>
                </a:lnTo>
                <a:close/>
              </a:path>
            </a:pathLst>
          </a:custGeom>
          <a:solidFill>
            <a:schemeClr val="accent6"/>
          </a:solidFill>
          <a:ln cap="flat" cmpd="sng" w="25400">
            <a:solidFill>
              <a:schemeClr val="lt1"/>
            </a:solidFill>
            <a:prstDash val="solid"/>
            <a:round/>
            <a:headEnd len="sm" w="sm" type="none"/>
            <a:tailEnd len="sm" w="sm" type="none"/>
          </a:ln>
        </p:spPr>
        <p:txBody>
          <a:bodyPr anchorCtr="0" anchor="ctr" bIns="161200" lIns="161200" spcFirstLastPara="1" rIns="161200" wrap="square" tIns="161200">
            <a:noAutofit/>
          </a:bodyPr>
          <a:lstStyle/>
          <a:p>
            <a:pPr indent="0" lvl="0" marL="0" marR="0" rtl="0" algn="l">
              <a:lnSpc>
                <a:spcPct val="90000"/>
              </a:lnSpc>
              <a:spcBef>
                <a:spcPts val="0"/>
              </a:spcBef>
              <a:spcAft>
                <a:spcPts val="0"/>
              </a:spcAft>
              <a:buClr>
                <a:schemeClr val="lt1"/>
              </a:buClr>
              <a:buSzPts val="3200"/>
              <a:buFont typeface="Roboto Condensed"/>
              <a:buNone/>
            </a:pPr>
            <a:r>
              <a:rPr b="0" i="0" lang="en-US" sz="3200" u="none" cap="none" strike="noStrike">
                <a:solidFill>
                  <a:schemeClr val="lt1"/>
                </a:solidFill>
                <a:latin typeface="Roboto Condensed"/>
                <a:ea typeface="Roboto Condensed"/>
                <a:cs typeface="Roboto Condensed"/>
                <a:sym typeface="Roboto Condensed"/>
              </a:rPr>
              <a:t>C. Quan sứ và quan trường</a:t>
            </a:r>
            <a:endParaRPr b="0" i="0" sz="1400" u="none" cap="none" strike="noStrike">
              <a:solidFill>
                <a:srgbClr val="000000"/>
              </a:solidFill>
              <a:latin typeface="Arial"/>
              <a:ea typeface="Arial"/>
              <a:cs typeface="Arial"/>
              <a:sym typeface="Arial"/>
            </a:endParaRPr>
          </a:p>
        </p:txBody>
      </p:sp>
      <p:sp>
        <p:nvSpPr>
          <p:cNvPr id="627" name="Google Shape;627;p28"/>
          <p:cNvSpPr/>
          <p:nvPr/>
        </p:nvSpPr>
        <p:spPr>
          <a:xfrm>
            <a:off x="1055440" y="5632340"/>
            <a:ext cx="7416824" cy="804960"/>
          </a:xfrm>
          <a:custGeom>
            <a:rect b="b" l="l" r="r" t="t"/>
            <a:pathLst>
              <a:path extrusionOk="0" h="804960" w="7416824">
                <a:moveTo>
                  <a:pt x="0" y="134163"/>
                </a:moveTo>
                <a:cubicBezTo>
                  <a:pt x="0" y="60067"/>
                  <a:pt x="60067" y="0"/>
                  <a:pt x="134163" y="0"/>
                </a:cubicBezTo>
                <a:lnTo>
                  <a:pt x="7282661" y="0"/>
                </a:lnTo>
                <a:cubicBezTo>
                  <a:pt x="7356757" y="0"/>
                  <a:pt x="7416824" y="60067"/>
                  <a:pt x="7416824" y="134163"/>
                </a:cubicBezTo>
                <a:lnTo>
                  <a:pt x="7416824" y="670797"/>
                </a:lnTo>
                <a:cubicBezTo>
                  <a:pt x="7416824" y="744893"/>
                  <a:pt x="7356757" y="804960"/>
                  <a:pt x="7282661" y="804960"/>
                </a:cubicBezTo>
                <a:lnTo>
                  <a:pt x="134163" y="804960"/>
                </a:lnTo>
                <a:cubicBezTo>
                  <a:pt x="60067" y="804960"/>
                  <a:pt x="0" y="744893"/>
                  <a:pt x="0" y="670797"/>
                </a:cubicBezTo>
                <a:lnTo>
                  <a:pt x="0" y="134163"/>
                </a:lnTo>
                <a:close/>
              </a:path>
            </a:pathLst>
          </a:custGeom>
          <a:solidFill>
            <a:schemeClr val="accent6"/>
          </a:solidFill>
          <a:ln cap="flat" cmpd="sng" w="25400">
            <a:solidFill>
              <a:schemeClr val="lt1"/>
            </a:solidFill>
            <a:prstDash val="solid"/>
            <a:round/>
            <a:headEnd len="sm" w="sm" type="none"/>
            <a:tailEnd len="sm" w="sm" type="none"/>
          </a:ln>
        </p:spPr>
        <p:txBody>
          <a:bodyPr anchorCtr="0" anchor="ctr" bIns="161200" lIns="161200" spcFirstLastPara="1" rIns="161200" wrap="square" tIns="161200">
            <a:noAutofit/>
          </a:bodyPr>
          <a:lstStyle/>
          <a:p>
            <a:pPr indent="0" lvl="0" marL="0" marR="0" rtl="0" algn="l">
              <a:lnSpc>
                <a:spcPct val="90000"/>
              </a:lnSpc>
              <a:spcBef>
                <a:spcPts val="0"/>
              </a:spcBef>
              <a:spcAft>
                <a:spcPts val="0"/>
              </a:spcAft>
              <a:buClr>
                <a:schemeClr val="lt1"/>
              </a:buClr>
              <a:buSzPts val="3200"/>
              <a:buFont typeface="Roboto Condensed"/>
              <a:buNone/>
            </a:pPr>
            <a:r>
              <a:rPr b="0" i="0" lang="en-US" sz="3200" u="none" cap="none" strike="noStrike">
                <a:solidFill>
                  <a:schemeClr val="lt1"/>
                </a:solidFill>
                <a:latin typeface="Roboto Condensed"/>
                <a:ea typeface="Roboto Condensed"/>
                <a:cs typeface="Roboto Condensed"/>
                <a:sym typeface="Roboto Condensed"/>
              </a:rPr>
              <a:t>D. Quan trường và bà đầm</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3"/>
                                        </p:tgtEl>
                                        <p:attrNameLst>
                                          <p:attrName>style.visibility</p:attrName>
                                        </p:attrNameLst>
                                      </p:cBhvr>
                                      <p:to>
                                        <p:strVal val="visible"/>
                                      </p:to>
                                    </p:set>
                                    <p:animEffect filter="fade" transition="in">
                                      <p:cBhvr>
                                        <p:cTn dur="500"/>
                                        <p:tgtEl>
                                          <p:spTgt spid="6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4"/>
                                        </p:tgtEl>
                                        <p:attrNameLst>
                                          <p:attrName>style.visibility</p:attrName>
                                        </p:attrNameLst>
                                      </p:cBhvr>
                                      <p:to>
                                        <p:strVal val="visible"/>
                                      </p:to>
                                    </p:set>
                                    <p:animEffect filter="fade" transition="in">
                                      <p:cBhvr>
                                        <p:cTn dur="500"/>
                                        <p:tgtEl>
                                          <p:spTgt spid="624"/>
                                        </p:tgtEl>
                                      </p:cBhvr>
                                    </p:animEffect>
                                  </p:childTnLst>
                                </p:cTn>
                              </p:par>
                              <p:par>
                                <p:cTn fill="hold" nodeType="withEffect" presetClass="entr" presetID="10" presetSubtype="0">
                                  <p:stCondLst>
                                    <p:cond delay="0"/>
                                  </p:stCondLst>
                                  <p:childTnLst>
                                    <p:set>
                                      <p:cBhvr>
                                        <p:cTn dur="1" fill="hold">
                                          <p:stCondLst>
                                            <p:cond delay="0"/>
                                          </p:stCondLst>
                                        </p:cTn>
                                        <p:tgtEl>
                                          <p:spTgt spid="625"/>
                                        </p:tgtEl>
                                        <p:attrNameLst>
                                          <p:attrName>style.visibility</p:attrName>
                                        </p:attrNameLst>
                                      </p:cBhvr>
                                      <p:to>
                                        <p:strVal val="visible"/>
                                      </p:to>
                                    </p:set>
                                    <p:animEffect filter="fade" transition="in">
                                      <p:cBhvr>
                                        <p:cTn dur="500"/>
                                        <p:tgtEl>
                                          <p:spTgt spid="625"/>
                                        </p:tgtEl>
                                      </p:cBhvr>
                                    </p:animEffect>
                                  </p:childTnLst>
                                </p:cTn>
                              </p:par>
                              <p:par>
                                <p:cTn fill="hold" nodeType="withEffect" presetClass="entr" presetID="10" presetSubtype="0">
                                  <p:stCondLst>
                                    <p:cond delay="0"/>
                                  </p:stCondLst>
                                  <p:childTnLst>
                                    <p:set>
                                      <p:cBhvr>
                                        <p:cTn dur="1" fill="hold">
                                          <p:stCondLst>
                                            <p:cond delay="0"/>
                                          </p:stCondLst>
                                        </p:cTn>
                                        <p:tgtEl>
                                          <p:spTgt spid="626"/>
                                        </p:tgtEl>
                                        <p:attrNameLst>
                                          <p:attrName>style.visibility</p:attrName>
                                        </p:attrNameLst>
                                      </p:cBhvr>
                                      <p:to>
                                        <p:strVal val="visible"/>
                                      </p:to>
                                    </p:set>
                                    <p:animEffect filter="fade" transition="in">
                                      <p:cBhvr>
                                        <p:cTn dur="500"/>
                                        <p:tgtEl>
                                          <p:spTgt spid="626"/>
                                        </p:tgtEl>
                                      </p:cBhvr>
                                    </p:animEffect>
                                  </p:childTnLst>
                                </p:cTn>
                              </p:par>
                              <p:par>
                                <p:cTn fill="hold" nodeType="withEffect" presetClass="entr" presetID="10" presetSubtype="0">
                                  <p:stCondLst>
                                    <p:cond delay="0"/>
                                  </p:stCondLst>
                                  <p:childTnLst>
                                    <p:set>
                                      <p:cBhvr>
                                        <p:cTn dur="1" fill="hold">
                                          <p:stCondLst>
                                            <p:cond delay="0"/>
                                          </p:stCondLst>
                                        </p:cTn>
                                        <p:tgtEl>
                                          <p:spTgt spid="627"/>
                                        </p:tgtEl>
                                        <p:attrNameLst>
                                          <p:attrName>style.visibility</p:attrName>
                                        </p:attrNameLst>
                                      </p:cBhvr>
                                      <p:to>
                                        <p:strVal val="visible"/>
                                      </p:to>
                                    </p:set>
                                    <p:animEffect filter="fade" transition="in">
                                      <p:cBhvr>
                                        <p:cTn dur="500"/>
                                        <p:tgtEl>
                                          <p:spTgt spid="6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
          <p:cNvSpPr/>
          <p:nvPr/>
        </p:nvSpPr>
        <p:spPr>
          <a:xfrm>
            <a:off x="1816152" y="1196752"/>
            <a:ext cx="8352928" cy="3475300"/>
          </a:xfrm>
          <a:prstGeom prst="wave">
            <a:avLst>
              <a:gd fmla="val 5496" name="adj1"/>
              <a:gd fmla="val 1687" name="adj2"/>
            </a:avLst>
          </a:prstGeom>
          <a:gradFill>
            <a:gsLst>
              <a:gs pos="0">
                <a:srgbClr val="D2DEC6"/>
              </a:gs>
              <a:gs pos="35000">
                <a:srgbClr val="E0E6D7"/>
              </a:gs>
              <a:gs pos="100000">
                <a:srgbClr val="F3F6EF"/>
              </a:gs>
            </a:gsLst>
            <a:lin ang="16200000" scaled="0"/>
          </a:gradFill>
          <a:ln cap="flat" cmpd="sng" w="9525">
            <a:solidFill>
              <a:srgbClr val="909C8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just">
              <a:lnSpc>
                <a:spcPct val="125000"/>
              </a:lnSpc>
              <a:spcBef>
                <a:spcPts val="0"/>
              </a:spcBef>
              <a:spcAft>
                <a:spcPts val="0"/>
              </a:spcAft>
              <a:buClr>
                <a:srgbClr val="000000"/>
              </a:buClr>
              <a:buSzPts val="3600"/>
              <a:buFont typeface="Arial"/>
              <a:buNone/>
            </a:pPr>
            <a:r>
              <a:rPr b="0" i="0" lang="en-US" sz="3600" u="none" cap="none" strike="noStrike">
                <a:solidFill>
                  <a:srgbClr val="000000"/>
                </a:solidFill>
                <a:latin typeface="Roboto Condensed"/>
                <a:ea typeface="Roboto Condensed"/>
                <a:cs typeface="Roboto Condensed"/>
                <a:sym typeface="Roboto Condensed"/>
              </a:rPr>
              <a:t>Vẻ đẹp là sức mạnh, còn ............là thanh kiếm của nó. </a:t>
            </a:r>
            <a:endParaRPr b="0" i="0" sz="1400" u="none" cap="none" strike="noStrike">
              <a:solidFill>
                <a:srgbClr val="000000"/>
              </a:solidFill>
              <a:latin typeface="Arial"/>
              <a:ea typeface="Arial"/>
              <a:cs typeface="Arial"/>
              <a:sym typeface="Arial"/>
            </a:endParaRPr>
          </a:p>
          <a:p>
            <a:pPr indent="0" lvl="0" marL="0" marR="0" rtl="0" algn="just">
              <a:lnSpc>
                <a:spcPct val="125000"/>
              </a:lnSpc>
              <a:spcBef>
                <a:spcPts val="266"/>
              </a:spcBef>
              <a:spcAft>
                <a:spcPts val="0"/>
              </a:spcAft>
              <a:buClr>
                <a:srgbClr val="000000"/>
              </a:buClr>
              <a:buSzPts val="3600"/>
              <a:buFont typeface="Arial"/>
              <a:buNone/>
            </a:pPr>
            <a:r>
              <a:rPr b="0" i="0" lang="en-US" sz="3600" u="none" cap="none" strike="noStrike">
                <a:solidFill>
                  <a:srgbClr val="000000"/>
                </a:solidFill>
                <a:latin typeface="Roboto Condensed"/>
                <a:ea typeface="Roboto Condensed"/>
                <a:cs typeface="Roboto Condensed"/>
                <a:sym typeface="Roboto Condensed"/>
              </a:rPr>
              <a:t>(John Ray) </a:t>
            </a:r>
            <a:endParaRPr b="0" i="0" sz="1400" u="none" cap="none" strike="noStrike">
              <a:solidFill>
                <a:srgbClr val="000000"/>
              </a:solidFill>
              <a:latin typeface="Arial"/>
              <a:ea typeface="Arial"/>
              <a:cs typeface="Arial"/>
              <a:sym typeface="Arial"/>
            </a:endParaRPr>
          </a:p>
        </p:txBody>
      </p:sp>
      <p:sp>
        <p:nvSpPr>
          <p:cNvPr id="258" name="Google Shape;258;p3"/>
          <p:cNvSpPr/>
          <p:nvPr/>
        </p:nvSpPr>
        <p:spPr>
          <a:xfrm>
            <a:off x="5968771" y="4095988"/>
            <a:ext cx="3691672" cy="1551482"/>
          </a:xfrm>
          <a:prstGeom prst="ellipse">
            <a:avLst/>
          </a:prstGeom>
          <a:gradFill>
            <a:gsLst>
              <a:gs pos="0">
                <a:srgbClr val="DAB8AC"/>
              </a:gs>
              <a:gs pos="35000">
                <a:srgbClr val="E4CFC6"/>
              </a:gs>
              <a:gs pos="100000">
                <a:srgbClr val="F6EBE8"/>
              </a:gs>
            </a:gsLst>
            <a:lin ang="16200000" scaled="0"/>
          </a:gradFill>
          <a:ln cap="flat" cmpd="sng" w="9525">
            <a:solidFill>
              <a:srgbClr val="7B4C29"/>
            </a:solidFill>
            <a:prstDash val="solid"/>
            <a:round/>
            <a:headEnd len="sm" w="sm" type="none"/>
            <a:tailEnd len="sm" w="sm" type="none"/>
          </a:ln>
          <a:effectLst>
            <a:outerShdw blurRad="40000" rotWithShape="0" dir="5400000" dist="20000">
              <a:srgbClr val="000000">
                <a:alpha val="36862"/>
              </a:srgbClr>
            </a:outerShdw>
          </a:effectLst>
        </p:spPr>
        <p:txBody>
          <a:bodyPr anchorCtr="0" anchor="ctr" bIns="60925" lIns="121900" spcFirstLastPara="1" rIns="121900" wrap="square" tIns="60925">
            <a:noAutofit/>
          </a:bodyPr>
          <a:lstStyle/>
          <a:p>
            <a:pPr indent="0" lvl="0" marL="0" marR="0" rtl="0" algn="ctr">
              <a:lnSpc>
                <a:spcPct val="115000"/>
              </a:lnSpc>
              <a:spcBef>
                <a:spcPts val="0"/>
              </a:spcBef>
              <a:spcAft>
                <a:spcPts val="0"/>
              </a:spcAft>
              <a:buClr>
                <a:srgbClr val="000000"/>
              </a:buClr>
              <a:buSzPts val="3334"/>
              <a:buFont typeface="Arial"/>
              <a:buNone/>
            </a:pPr>
            <a:r>
              <a:rPr b="1" i="1" lang="en-US" sz="3334" u="none" cap="none" strike="noStrike">
                <a:solidFill>
                  <a:srgbClr val="22170B"/>
                </a:solidFill>
                <a:latin typeface="Cambria"/>
                <a:ea typeface="Cambria"/>
                <a:cs typeface="Cambria"/>
                <a:sym typeface="Cambria"/>
              </a:rPr>
              <a:t>nụ cười</a:t>
            </a:r>
            <a:endParaRPr b="0" i="0" sz="1400" u="none" cap="none" strike="noStrike">
              <a:solidFill>
                <a:srgbClr val="000000"/>
              </a:solidFill>
              <a:latin typeface="Arial"/>
              <a:ea typeface="Arial"/>
              <a:cs typeface="Arial"/>
              <a:sym typeface="Arial"/>
            </a:endParaRPr>
          </a:p>
        </p:txBody>
      </p:sp>
      <p:sp>
        <p:nvSpPr>
          <p:cNvPr id="259" name="Google Shape;259;p3"/>
          <p:cNvSpPr txBox="1"/>
          <p:nvPr/>
        </p:nvSpPr>
        <p:spPr>
          <a:xfrm>
            <a:off x="10169080" y="651250"/>
            <a:ext cx="1333732" cy="1138719"/>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6600"/>
              <a:buFont typeface="Arial"/>
              <a:buNone/>
            </a:pPr>
            <a:r>
              <a:rPr b="1" i="0" lang="en-US" sz="6600" u="none" cap="none" strike="noStrike">
                <a:solidFill>
                  <a:srgbClr val="4A533D"/>
                </a:solidFill>
                <a:latin typeface="Cambria"/>
                <a:ea typeface="Cambria"/>
                <a:cs typeface="Cambria"/>
                <a:sym typeface="Cambria"/>
              </a:rPr>
              <a:t>02</a:t>
            </a:r>
            <a:endParaRPr b="1" i="0" sz="6600" u="none" cap="none" strike="noStrike">
              <a:solidFill>
                <a:srgbClr val="4A533D"/>
              </a:solidFill>
              <a:latin typeface="Cambria"/>
              <a:ea typeface="Cambria"/>
              <a:cs typeface="Cambria"/>
              <a:sym typeface="Cambr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500"/>
                                        <p:tgtEl>
                                          <p:spTgt spid="2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500"/>
                                        <p:tgtEl>
                                          <p:spTgt spid="2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500"/>
                                        <p:tgtEl>
                                          <p:spTgt spid="2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29"/>
          <p:cNvSpPr txBox="1"/>
          <p:nvPr/>
        </p:nvSpPr>
        <p:spPr>
          <a:xfrm>
            <a:off x="911424" y="633041"/>
            <a:ext cx="6840760" cy="83099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4800"/>
              <a:buFont typeface="Arial"/>
              <a:buNone/>
            </a:pPr>
            <a:r>
              <a:rPr b="1" i="0" lang="en-US" sz="4800" u="none" cap="none" strike="noStrike">
                <a:solidFill>
                  <a:srgbClr val="22170B"/>
                </a:solidFill>
                <a:latin typeface="Cambria"/>
                <a:ea typeface="Cambria"/>
                <a:cs typeface="Cambria"/>
                <a:sym typeface="Cambria"/>
              </a:rPr>
              <a:t>NGOẢNH NHÌN LỊCH SỬ</a:t>
            </a:r>
            <a:endParaRPr b="0" i="0" sz="1400" u="none" cap="none" strike="noStrike">
              <a:solidFill>
                <a:srgbClr val="000000"/>
              </a:solidFill>
              <a:latin typeface="Arial"/>
              <a:ea typeface="Arial"/>
              <a:cs typeface="Arial"/>
              <a:sym typeface="Arial"/>
            </a:endParaRPr>
          </a:p>
        </p:txBody>
      </p:sp>
      <p:sp>
        <p:nvSpPr>
          <p:cNvPr id="633" name="Google Shape;633;p29"/>
          <p:cNvSpPr txBox="1"/>
          <p:nvPr/>
        </p:nvSpPr>
        <p:spPr>
          <a:xfrm>
            <a:off x="797496" y="1499442"/>
            <a:ext cx="6378624" cy="1263103"/>
          </a:xfrm>
          <a:prstGeom prst="rect">
            <a:avLst/>
          </a:prstGeom>
          <a:noFill/>
          <a:ln>
            <a:noFill/>
          </a:ln>
        </p:spPr>
        <p:txBody>
          <a:bodyPr anchorCtr="0" anchor="t" bIns="45700" lIns="91425" spcFirstLastPara="1" rIns="91425" wrap="square" tIns="45700">
            <a:spAutoFit/>
          </a:bodyPr>
          <a:lstStyle/>
          <a:p>
            <a:pPr indent="0" lvl="0" marL="180340" marR="0" rtl="0" algn="l">
              <a:lnSpc>
                <a:spcPct val="120000"/>
              </a:lnSpc>
              <a:spcBef>
                <a:spcPts val="0"/>
              </a:spcBef>
              <a:spcAft>
                <a:spcPts val="0"/>
              </a:spcAft>
              <a:buClr>
                <a:srgbClr val="000000"/>
              </a:buClr>
              <a:buSzPts val="3300"/>
              <a:buFont typeface="Arial"/>
              <a:buNone/>
            </a:pPr>
            <a:r>
              <a:rPr b="1" i="0" lang="en-US" sz="3300" u="none" cap="none" strike="noStrike">
                <a:solidFill>
                  <a:srgbClr val="120804"/>
                </a:solidFill>
                <a:latin typeface="Roboto Condensed"/>
                <a:ea typeface="Roboto Condensed"/>
                <a:cs typeface="Roboto Condensed"/>
                <a:sym typeface="Roboto Condensed"/>
              </a:rPr>
              <a:t>Câu 4.</a:t>
            </a:r>
            <a:r>
              <a:rPr b="0" i="0" lang="en-US" sz="3300" u="none" cap="none" strike="noStrike">
                <a:solidFill>
                  <a:srgbClr val="120804"/>
                </a:solidFill>
                <a:latin typeface="Roboto Condensed"/>
                <a:ea typeface="Roboto Condensed"/>
                <a:cs typeface="Roboto Condensed"/>
                <a:sym typeface="Roboto Condensed"/>
              </a:rPr>
              <a:t> Giá trị tư tưởng ở hai câu kết của bài thơ là:</a:t>
            </a:r>
            <a:endParaRPr b="0" i="0" sz="1400" u="none" cap="none" strike="noStrike">
              <a:solidFill>
                <a:srgbClr val="000000"/>
              </a:solidFill>
              <a:latin typeface="Arial"/>
              <a:ea typeface="Arial"/>
              <a:cs typeface="Arial"/>
              <a:sym typeface="Arial"/>
            </a:endParaRPr>
          </a:p>
        </p:txBody>
      </p:sp>
      <p:sp>
        <p:nvSpPr>
          <p:cNvPr id="634" name="Google Shape;634;p29"/>
          <p:cNvSpPr/>
          <p:nvPr/>
        </p:nvSpPr>
        <p:spPr>
          <a:xfrm>
            <a:off x="1055440" y="2940979"/>
            <a:ext cx="7416824" cy="804960"/>
          </a:xfrm>
          <a:custGeom>
            <a:rect b="b" l="l" r="r" t="t"/>
            <a:pathLst>
              <a:path extrusionOk="0" h="804960" w="7416824">
                <a:moveTo>
                  <a:pt x="0" y="134163"/>
                </a:moveTo>
                <a:cubicBezTo>
                  <a:pt x="0" y="60067"/>
                  <a:pt x="60067" y="0"/>
                  <a:pt x="134163" y="0"/>
                </a:cubicBezTo>
                <a:lnTo>
                  <a:pt x="7282661" y="0"/>
                </a:lnTo>
                <a:cubicBezTo>
                  <a:pt x="7356757" y="0"/>
                  <a:pt x="7416824" y="60067"/>
                  <a:pt x="7416824" y="134163"/>
                </a:cubicBezTo>
                <a:lnTo>
                  <a:pt x="7416824" y="670797"/>
                </a:lnTo>
                <a:cubicBezTo>
                  <a:pt x="7416824" y="744893"/>
                  <a:pt x="7356757" y="804960"/>
                  <a:pt x="7282661" y="804960"/>
                </a:cubicBezTo>
                <a:lnTo>
                  <a:pt x="134163" y="804960"/>
                </a:lnTo>
                <a:cubicBezTo>
                  <a:pt x="60067" y="804960"/>
                  <a:pt x="0" y="744893"/>
                  <a:pt x="0" y="670797"/>
                </a:cubicBezTo>
                <a:lnTo>
                  <a:pt x="0" y="134163"/>
                </a:lnTo>
                <a:close/>
              </a:path>
            </a:pathLst>
          </a:custGeom>
          <a:solidFill>
            <a:schemeClr val="accent6"/>
          </a:solidFill>
          <a:ln cap="flat" cmpd="sng" w="25400">
            <a:solidFill>
              <a:schemeClr val="lt1"/>
            </a:solidFill>
            <a:prstDash val="solid"/>
            <a:round/>
            <a:headEnd len="sm" w="sm" type="none"/>
            <a:tailEnd len="sm" w="sm" type="none"/>
          </a:ln>
        </p:spPr>
        <p:txBody>
          <a:bodyPr anchorCtr="0" anchor="ctr" bIns="161200" lIns="161200" spcFirstLastPara="1" rIns="161200" wrap="square" tIns="161200">
            <a:noAutofit/>
          </a:bodyPr>
          <a:lstStyle/>
          <a:p>
            <a:pPr indent="0" lvl="0" marL="0" marR="0" rtl="0" algn="l">
              <a:lnSpc>
                <a:spcPct val="90000"/>
              </a:lnSpc>
              <a:spcBef>
                <a:spcPts val="0"/>
              </a:spcBef>
              <a:spcAft>
                <a:spcPts val="0"/>
              </a:spcAft>
              <a:buClr>
                <a:schemeClr val="lt1"/>
              </a:buClr>
              <a:buSzPts val="3200"/>
              <a:buFont typeface="Roboto Condensed"/>
              <a:buNone/>
            </a:pPr>
            <a:r>
              <a:rPr b="0" i="0" lang="en-US" sz="3200" u="none" cap="none" strike="noStrike">
                <a:solidFill>
                  <a:schemeClr val="lt1"/>
                </a:solidFill>
                <a:latin typeface="Roboto Condensed"/>
                <a:ea typeface="Roboto Condensed"/>
                <a:cs typeface="Roboto Condensed"/>
                <a:sym typeface="Roboto Condensed"/>
              </a:rPr>
              <a:t>A. Tư tưởng yêu nước</a:t>
            </a:r>
            <a:endParaRPr b="0" i="0" sz="3200" u="none" cap="none" strike="noStrike">
              <a:solidFill>
                <a:schemeClr val="lt1"/>
              </a:solidFill>
              <a:latin typeface="Roboto Condensed"/>
              <a:ea typeface="Roboto Condensed"/>
              <a:cs typeface="Roboto Condensed"/>
              <a:sym typeface="Roboto Condensed"/>
            </a:endParaRPr>
          </a:p>
        </p:txBody>
      </p:sp>
      <p:sp>
        <p:nvSpPr>
          <p:cNvPr id="635" name="Google Shape;635;p29"/>
          <p:cNvSpPr/>
          <p:nvPr/>
        </p:nvSpPr>
        <p:spPr>
          <a:xfrm>
            <a:off x="1055440" y="3838100"/>
            <a:ext cx="7416824" cy="804960"/>
          </a:xfrm>
          <a:custGeom>
            <a:rect b="b" l="l" r="r" t="t"/>
            <a:pathLst>
              <a:path extrusionOk="0" h="804960" w="7416824">
                <a:moveTo>
                  <a:pt x="0" y="134163"/>
                </a:moveTo>
                <a:cubicBezTo>
                  <a:pt x="0" y="60067"/>
                  <a:pt x="60067" y="0"/>
                  <a:pt x="134163" y="0"/>
                </a:cubicBezTo>
                <a:lnTo>
                  <a:pt x="7282661" y="0"/>
                </a:lnTo>
                <a:cubicBezTo>
                  <a:pt x="7356757" y="0"/>
                  <a:pt x="7416824" y="60067"/>
                  <a:pt x="7416824" y="134163"/>
                </a:cubicBezTo>
                <a:lnTo>
                  <a:pt x="7416824" y="670797"/>
                </a:lnTo>
                <a:cubicBezTo>
                  <a:pt x="7416824" y="744893"/>
                  <a:pt x="7356757" y="804960"/>
                  <a:pt x="7282661" y="804960"/>
                </a:cubicBezTo>
                <a:lnTo>
                  <a:pt x="134163" y="804960"/>
                </a:lnTo>
                <a:cubicBezTo>
                  <a:pt x="60067" y="804960"/>
                  <a:pt x="0" y="744893"/>
                  <a:pt x="0" y="670797"/>
                </a:cubicBezTo>
                <a:lnTo>
                  <a:pt x="0" y="134163"/>
                </a:lnTo>
                <a:close/>
              </a:path>
            </a:pathLst>
          </a:custGeom>
          <a:solidFill>
            <a:schemeClr val="accent6"/>
          </a:solidFill>
          <a:ln cap="flat" cmpd="sng" w="25400">
            <a:solidFill>
              <a:schemeClr val="lt1"/>
            </a:solidFill>
            <a:prstDash val="solid"/>
            <a:round/>
            <a:headEnd len="sm" w="sm" type="none"/>
            <a:tailEnd len="sm" w="sm" type="none"/>
          </a:ln>
        </p:spPr>
        <p:txBody>
          <a:bodyPr anchorCtr="0" anchor="ctr" bIns="161200" lIns="161200" spcFirstLastPara="1" rIns="161200" wrap="square" tIns="161200">
            <a:noAutofit/>
          </a:bodyPr>
          <a:lstStyle/>
          <a:p>
            <a:pPr indent="0" lvl="0" marL="0" marR="0" rtl="0" algn="l">
              <a:lnSpc>
                <a:spcPct val="90000"/>
              </a:lnSpc>
              <a:spcBef>
                <a:spcPts val="0"/>
              </a:spcBef>
              <a:spcAft>
                <a:spcPts val="0"/>
              </a:spcAft>
              <a:buClr>
                <a:schemeClr val="lt1"/>
              </a:buClr>
              <a:buSzPts val="3200"/>
              <a:buFont typeface="Roboto Condensed"/>
              <a:buNone/>
            </a:pPr>
            <a:r>
              <a:rPr b="0" i="0" lang="en-US" sz="3200" u="none" cap="none" strike="noStrike">
                <a:solidFill>
                  <a:schemeClr val="lt1"/>
                </a:solidFill>
                <a:latin typeface="Roboto Condensed"/>
                <a:ea typeface="Roboto Condensed"/>
                <a:cs typeface="Roboto Condensed"/>
                <a:sym typeface="Roboto Condensed"/>
              </a:rPr>
              <a:t>B. Tư tưởng nhân đạo</a:t>
            </a:r>
            <a:endParaRPr b="0" i="0" sz="1400" u="none" cap="none" strike="noStrike">
              <a:solidFill>
                <a:srgbClr val="000000"/>
              </a:solidFill>
              <a:latin typeface="Arial"/>
              <a:ea typeface="Arial"/>
              <a:cs typeface="Arial"/>
              <a:sym typeface="Arial"/>
            </a:endParaRPr>
          </a:p>
        </p:txBody>
      </p:sp>
      <p:sp>
        <p:nvSpPr>
          <p:cNvPr id="636" name="Google Shape;636;p29"/>
          <p:cNvSpPr/>
          <p:nvPr/>
        </p:nvSpPr>
        <p:spPr>
          <a:xfrm>
            <a:off x="1055440" y="4735220"/>
            <a:ext cx="7416824" cy="804960"/>
          </a:xfrm>
          <a:custGeom>
            <a:rect b="b" l="l" r="r" t="t"/>
            <a:pathLst>
              <a:path extrusionOk="0" h="804960" w="7416824">
                <a:moveTo>
                  <a:pt x="0" y="134163"/>
                </a:moveTo>
                <a:cubicBezTo>
                  <a:pt x="0" y="60067"/>
                  <a:pt x="60067" y="0"/>
                  <a:pt x="134163" y="0"/>
                </a:cubicBezTo>
                <a:lnTo>
                  <a:pt x="7282661" y="0"/>
                </a:lnTo>
                <a:cubicBezTo>
                  <a:pt x="7356757" y="0"/>
                  <a:pt x="7416824" y="60067"/>
                  <a:pt x="7416824" y="134163"/>
                </a:cubicBezTo>
                <a:lnTo>
                  <a:pt x="7416824" y="670797"/>
                </a:lnTo>
                <a:cubicBezTo>
                  <a:pt x="7416824" y="744893"/>
                  <a:pt x="7356757" y="804960"/>
                  <a:pt x="7282661" y="804960"/>
                </a:cubicBezTo>
                <a:lnTo>
                  <a:pt x="134163" y="804960"/>
                </a:lnTo>
                <a:cubicBezTo>
                  <a:pt x="60067" y="804960"/>
                  <a:pt x="0" y="744893"/>
                  <a:pt x="0" y="670797"/>
                </a:cubicBezTo>
                <a:lnTo>
                  <a:pt x="0" y="134163"/>
                </a:lnTo>
                <a:close/>
              </a:path>
            </a:pathLst>
          </a:custGeom>
          <a:solidFill>
            <a:schemeClr val="accent6"/>
          </a:solidFill>
          <a:ln cap="flat" cmpd="sng" w="25400">
            <a:solidFill>
              <a:schemeClr val="lt1"/>
            </a:solidFill>
            <a:prstDash val="solid"/>
            <a:round/>
            <a:headEnd len="sm" w="sm" type="none"/>
            <a:tailEnd len="sm" w="sm" type="none"/>
          </a:ln>
        </p:spPr>
        <p:txBody>
          <a:bodyPr anchorCtr="0" anchor="ctr" bIns="161200" lIns="161200" spcFirstLastPara="1" rIns="161200" wrap="square" tIns="161200">
            <a:noAutofit/>
          </a:bodyPr>
          <a:lstStyle/>
          <a:p>
            <a:pPr indent="0" lvl="0" marL="0" marR="0" rtl="0" algn="l">
              <a:lnSpc>
                <a:spcPct val="90000"/>
              </a:lnSpc>
              <a:spcBef>
                <a:spcPts val="0"/>
              </a:spcBef>
              <a:spcAft>
                <a:spcPts val="0"/>
              </a:spcAft>
              <a:buClr>
                <a:schemeClr val="lt1"/>
              </a:buClr>
              <a:buSzPts val="3200"/>
              <a:buFont typeface="Roboto Condensed"/>
              <a:buNone/>
            </a:pPr>
            <a:r>
              <a:rPr b="0" i="0" lang="en-US" sz="3200" u="none" cap="none" strike="noStrike">
                <a:solidFill>
                  <a:schemeClr val="lt1"/>
                </a:solidFill>
                <a:latin typeface="Roboto Condensed"/>
                <a:ea typeface="Roboto Condensed"/>
                <a:cs typeface="Roboto Condensed"/>
                <a:sym typeface="Roboto Condensed"/>
              </a:rPr>
              <a:t>C. Tư tưởng thân dân</a:t>
            </a:r>
            <a:endParaRPr b="0" i="0" sz="1400" u="none" cap="none" strike="noStrike">
              <a:solidFill>
                <a:srgbClr val="000000"/>
              </a:solidFill>
              <a:latin typeface="Arial"/>
              <a:ea typeface="Arial"/>
              <a:cs typeface="Arial"/>
              <a:sym typeface="Arial"/>
            </a:endParaRPr>
          </a:p>
        </p:txBody>
      </p:sp>
      <p:sp>
        <p:nvSpPr>
          <p:cNvPr id="637" name="Google Shape;637;p29"/>
          <p:cNvSpPr/>
          <p:nvPr/>
        </p:nvSpPr>
        <p:spPr>
          <a:xfrm>
            <a:off x="1055440" y="5632340"/>
            <a:ext cx="7416824" cy="804960"/>
          </a:xfrm>
          <a:custGeom>
            <a:rect b="b" l="l" r="r" t="t"/>
            <a:pathLst>
              <a:path extrusionOk="0" h="804960" w="7416824">
                <a:moveTo>
                  <a:pt x="0" y="134163"/>
                </a:moveTo>
                <a:cubicBezTo>
                  <a:pt x="0" y="60067"/>
                  <a:pt x="60067" y="0"/>
                  <a:pt x="134163" y="0"/>
                </a:cubicBezTo>
                <a:lnTo>
                  <a:pt x="7282661" y="0"/>
                </a:lnTo>
                <a:cubicBezTo>
                  <a:pt x="7356757" y="0"/>
                  <a:pt x="7416824" y="60067"/>
                  <a:pt x="7416824" y="134163"/>
                </a:cubicBezTo>
                <a:lnTo>
                  <a:pt x="7416824" y="670797"/>
                </a:lnTo>
                <a:cubicBezTo>
                  <a:pt x="7416824" y="744893"/>
                  <a:pt x="7356757" y="804960"/>
                  <a:pt x="7282661" y="804960"/>
                </a:cubicBezTo>
                <a:lnTo>
                  <a:pt x="134163" y="804960"/>
                </a:lnTo>
                <a:cubicBezTo>
                  <a:pt x="60067" y="804960"/>
                  <a:pt x="0" y="744893"/>
                  <a:pt x="0" y="670797"/>
                </a:cubicBezTo>
                <a:lnTo>
                  <a:pt x="0" y="134163"/>
                </a:lnTo>
                <a:close/>
              </a:path>
            </a:pathLst>
          </a:custGeom>
          <a:solidFill>
            <a:schemeClr val="accent6"/>
          </a:solidFill>
          <a:ln cap="flat" cmpd="sng" w="25400">
            <a:solidFill>
              <a:schemeClr val="lt1"/>
            </a:solidFill>
            <a:prstDash val="solid"/>
            <a:round/>
            <a:headEnd len="sm" w="sm" type="none"/>
            <a:tailEnd len="sm" w="sm" type="none"/>
          </a:ln>
        </p:spPr>
        <p:txBody>
          <a:bodyPr anchorCtr="0" anchor="ctr" bIns="161200" lIns="161200" spcFirstLastPara="1" rIns="161200" wrap="square" tIns="161200">
            <a:noAutofit/>
          </a:bodyPr>
          <a:lstStyle/>
          <a:p>
            <a:pPr indent="0" lvl="0" marL="0" marR="0" rtl="0" algn="l">
              <a:lnSpc>
                <a:spcPct val="90000"/>
              </a:lnSpc>
              <a:spcBef>
                <a:spcPts val="0"/>
              </a:spcBef>
              <a:spcAft>
                <a:spcPts val="0"/>
              </a:spcAft>
              <a:buClr>
                <a:schemeClr val="lt1"/>
              </a:buClr>
              <a:buSzPts val="3200"/>
              <a:buFont typeface="Roboto Condensed"/>
              <a:buNone/>
            </a:pPr>
            <a:r>
              <a:rPr b="0" i="0" lang="en-US" sz="3200" u="none" cap="none" strike="noStrike">
                <a:solidFill>
                  <a:schemeClr val="lt1"/>
                </a:solidFill>
                <a:latin typeface="Roboto Condensed"/>
                <a:ea typeface="Roboto Condensed"/>
                <a:cs typeface="Roboto Condensed"/>
                <a:sym typeface="Roboto Condensed"/>
              </a:rPr>
              <a:t>D. Tất cả đều đúng</a:t>
            </a:r>
            <a:endParaRPr b="0" i="0" sz="3200" u="none" cap="none" strike="noStrike">
              <a:solidFill>
                <a:schemeClr val="lt1"/>
              </a:solidFill>
              <a:latin typeface="Roboto Condensed"/>
              <a:ea typeface="Roboto Condensed"/>
              <a:cs typeface="Roboto Condensed"/>
              <a:sym typeface="Roboto Condense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500"/>
                                        <p:tgtEl>
                                          <p:spTgt spid="6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4"/>
                                        </p:tgtEl>
                                        <p:attrNameLst>
                                          <p:attrName>style.visibility</p:attrName>
                                        </p:attrNameLst>
                                      </p:cBhvr>
                                      <p:to>
                                        <p:strVal val="visible"/>
                                      </p:to>
                                    </p:set>
                                    <p:animEffect filter="fade" transition="in">
                                      <p:cBhvr>
                                        <p:cTn dur="500"/>
                                        <p:tgtEl>
                                          <p:spTgt spid="634"/>
                                        </p:tgtEl>
                                      </p:cBhvr>
                                    </p:animEffect>
                                  </p:childTnLst>
                                </p:cTn>
                              </p:par>
                              <p:par>
                                <p:cTn fill="hold" nodeType="withEffect" presetClass="entr" presetID="10" presetSubtype="0">
                                  <p:stCondLst>
                                    <p:cond delay="0"/>
                                  </p:stCondLst>
                                  <p:childTnLst>
                                    <p:set>
                                      <p:cBhvr>
                                        <p:cTn dur="1" fill="hold">
                                          <p:stCondLst>
                                            <p:cond delay="0"/>
                                          </p:stCondLst>
                                        </p:cTn>
                                        <p:tgtEl>
                                          <p:spTgt spid="635"/>
                                        </p:tgtEl>
                                        <p:attrNameLst>
                                          <p:attrName>style.visibility</p:attrName>
                                        </p:attrNameLst>
                                      </p:cBhvr>
                                      <p:to>
                                        <p:strVal val="visible"/>
                                      </p:to>
                                    </p:set>
                                    <p:animEffect filter="fade" transition="in">
                                      <p:cBhvr>
                                        <p:cTn dur="500"/>
                                        <p:tgtEl>
                                          <p:spTgt spid="635"/>
                                        </p:tgtEl>
                                      </p:cBhvr>
                                    </p:animEffect>
                                  </p:childTnLst>
                                </p:cTn>
                              </p:par>
                              <p:par>
                                <p:cTn fill="hold" nodeType="withEffect" presetClass="entr" presetID="10" presetSubtype="0">
                                  <p:stCondLst>
                                    <p:cond delay="0"/>
                                  </p:stCondLst>
                                  <p:childTnLst>
                                    <p:set>
                                      <p:cBhvr>
                                        <p:cTn dur="1" fill="hold">
                                          <p:stCondLst>
                                            <p:cond delay="0"/>
                                          </p:stCondLst>
                                        </p:cTn>
                                        <p:tgtEl>
                                          <p:spTgt spid="636"/>
                                        </p:tgtEl>
                                        <p:attrNameLst>
                                          <p:attrName>style.visibility</p:attrName>
                                        </p:attrNameLst>
                                      </p:cBhvr>
                                      <p:to>
                                        <p:strVal val="visible"/>
                                      </p:to>
                                    </p:set>
                                    <p:animEffect filter="fade" transition="in">
                                      <p:cBhvr>
                                        <p:cTn dur="500"/>
                                        <p:tgtEl>
                                          <p:spTgt spid="636"/>
                                        </p:tgtEl>
                                      </p:cBhvr>
                                    </p:animEffect>
                                  </p:childTnLst>
                                </p:cTn>
                              </p:par>
                              <p:par>
                                <p:cTn fill="hold" nodeType="withEffect" presetClass="entr" presetID="10" presetSubtype="0">
                                  <p:stCondLst>
                                    <p:cond delay="0"/>
                                  </p:stCondLst>
                                  <p:childTnLst>
                                    <p:set>
                                      <p:cBhvr>
                                        <p:cTn dur="1" fill="hold">
                                          <p:stCondLst>
                                            <p:cond delay="0"/>
                                          </p:stCondLst>
                                        </p:cTn>
                                        <p:tgtEl>
                                          <p:spTgt spid="637"/>
                                        </p:tgtEl>
                                        <p:attrNameLst>
                                          <p:attrName>style.visibility</p:attrName>
                                        </p:attrNameLst>
                                      </p:cBhvr>
                                      <p:to>
                                        <p:strVal val="visible"/>
                                      </p:to>
                                    </p:set>
                                    <p:animEffect filter="fade" transition="in">
                                      <p:cBhvr>
                                        <p:cTn dur="500"/>
                                        <p:tgtEl>
                                          <p:spTgt spid="6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68"/>
          <p:cNvSpPr txBox="1"/>
          <p:nvPr/>
        </p:nvSpPr>
        <p:spPr>
          <a:xfrm>
            <a:off x="911424" y="633041"/>
            <a:ext cx="6840760" cy="83099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4800"/>
              <a:buFont typeface="Arial"/>
              <a:buNone/>
            </a:pPr>
            <a:r>
              <a:rPr b="1" i="0" lang="en-US" sz="4800" u="none" cap="none" strike="noStrike">
                <a:solidFill>
                  <a:srgbClr val="22170B"/>
                </a:solidFill>
                <a:latin typeface="Cambria"/>
                <a:ea typeface="Cambria"/>
                <a:cs typeface="Cambria"/>
                <a:sym typeface="Cambria"/>
              </a:rPr>
              <a:t>NGOẢNH NHÌN LỊCH SỬ</a:t>
            </a:r>
            <a:endParaRPr b="0" i="0" sz="1400" u="none" cap="none" strike="noStrike">
              <a:solidFill>
                <a:srgbClr val="000000"/>
              </a:solidFill>
              <a:latin typeface="Arial"/>
              <a:ea typeface="Arial"/>
              <a:cs typeface="Arial"/>
              <a:sym typeface="Arial"/>
            </a:endParaRPr>
          </a:p>
        </p:txBody>
      </p:sp>
      <p:sp>
        <p:nvSpPr>
          <p:cNvPr id="643" name="Google Shape;643;p68"/>
          <p:cNvSpPr txBox="1"/>
          <p:nvPr/>
        </p:nvSpPr>
        <p:spPr>
          <a:xfrm>
            <a:off x="797496" y="1499442"/>
            <a:ext cx="6378624" cy="1263103"/>
          </a:xfrm>
          <a:prstGeom prst="rect">
            <a:avLst/>
          </a:prstGeom>
          <a:noFill/>
          <a:ln>
            <a:noFill/>
          </a:ln>
        </p:spPr>
        <p:txBody>
          <a:bodyPr anchorCtr="0" anchor="t" bIns="45700" lIns="91425" spcFirstLastPara="1" rIns="91425" wrap="square" tIns="45700">
            <a:spAutoFit/>
          </a:bodyPr>
          <a:lstStyle/>
          <a:p>
            <a:pPr indent="0" lvl="0" marL="180340" marR="0" rtl="0" algn="l">
              <a:lnSpc>
                <a:spcPct val="120000"/>
              </a:lnSpc>
              <a:spcBef>
                <a:spcPts val="0"/>
              </a:spcBef>
              <a:spcAft>
                <a:spcPts val="0"/>
              </a:spcAft>
              <a:buClr>
                <a:srgbClr val="000000"/>
              </a:buClr>
              <a:buSzPts val="3300"/>
              <a:buFont typeface="Arial"/>
              <a:buNone/>
            </a:pPr>
            <a:r>
              <a:rPr b="1" i="0" lang="en-US" sz="3300" u="none" cap="none" strike="noStrike">
                <a:solidFill>
                  <a:srgbClr val="120804"/>
                </a:solidFill>
                <a:latin typeface="Roboto Condensed"/>
                <a:ea typeface="Roboto Condensed"/>
                <a:cs typeface="Roboto Condensed"/>
                <a:sym typeface="Roboto Condensed"/>
              </a:rPr>
              <a:t>Câu 5.</a:t>
            </a:r>
            <a:r>
              <a:rPr b="0" i="0" lang="en-US" sz="3300" u="none" cap="none" strike="noStrike">
                <a:solidFill>
                  <a:srgbClr val="120804"/>
                </a:solidFill>
                <a:latin typeface="Roboto Condensed"/>
                <a:ea typeface="Roboto Condensed"/>
                <a:cs typeface="Roboto Condensed"/>
                <a:sym typeface="Roboto Condensed"/>
              </a:rPr>
              <a:t> Vì sao kì thi Hương lại phải tổ chức thi ở Trường Nam?</a:t>
            </a:r>
            <a:endParaRPr b="0" i="0" sz="1400" u="none" cap="none" strike="noStrike">
              <a:solidFill>
                <a:srgbClr val="000000"/>
              </a:solidFill>
              <a:latin typeface="Arial"/>
              <a:ea typeface="Arial"/>
              <a:cs typeface="Arial"/>
              <a:sym typeface="Arial"/>
            </a:endParaRPr>
          </a:p>
        </p:txBody>
      </p:sp>
      <p:sp>
        <p:nvSpPr>
          <p:cNvPr id="644" name="Google Shape;644;p68"/>
          <p:cNvSpPr/>
          <p:nvPr/>
        </p:nvSpPr>
        <p:spPr>
          <a:xfrm>
            <a:off x="1055440" y="2780928"/>
            <a:ext cx="7416824" cy="871864"/>
          </a:xfrm>
          <a:custGeom>
            <a:rect b="b" l="l" r="r" t="t"/>
            <a:pathLst>
              <a:path extrusionOk="0" h="871864" w="7416824">
                <a:moveTo>
                  <a:pt x="0" y="145314"/>
                </a:moveTo>
                <a:cubicBezTo>
                  <a:pt x="0" y="65059"/>
                  <a:pt x="65059" y="0"/>
                  <a:pt x="145314" y="0"/>
                </a:cubicBezTo>
                <a:lnTo>
                  <a:pt x="7271510" y="0"/>
                </a:lnTo>
                <a:cubicBezTo>
                  <a:pt x="7351765" y="0"/>
                  <a:pt x="7416824" y="65059"/>
                  <a:pt x="7416824" y="145314"/>
                </a:cubicBezTo>
                <a:lnTo>
                  <a:pt x="7416824" y="726550"/>
                </a:lnTo>
                <a:cubicBezTo>
                  <a:pt x="7416824" y="806805"/>
                  <a:pt x="7351765" y="871864"/>
                  <a:pt x="7271510" y="871864"/>
                </a:cubicBezTo>
                <a:lnTo>
                  <a:pt x="145314" y="871864"/>
                </a:lnTo>
                <a:cubicBezTo>
                  <a:pt x="65059" y="871864"/>
                  <a:pt x="0" y="806805"/>
                  <a:pt x="0" y="726550"/>
                </a:cubicBezTo>
                <a:lnTo>
                  <a:pt x="0" y="145314"/>
                </a:lnTo>
                <a:close/>
              </a:path>
            </a:pathLst>
          </a:custGeom>
          <a:solidFill>
            <a:schemeClr val="accent6"/>
          </a:solidFill>
          <a:ln cap="flat" cmpd="sng" w="25400">
            <a:solidFill>
              <a:schemeClr val="lt1"/>
            </a:solidFill>
            <a:prstDash val="solid"/>
            <a:round/>
            <a:headEnd len="sm" w="sm" type="none"/>
            <a:tailEnd len="sm" w="sm" type="none"/>
          </a:ln>
        </p:spPr>
        <p:txBody>
          <a:bodyPr anchorCtr="0" anchor="ctr" bIns="134000" lIns="134000" spcFirstLastPara="1" rIns="134000" wrap="square" tIns="134000">
            <a:noAutofit/>
          </a:bodyPr>
          <a:lstStyle/>
          <a:p>
            <a:pPr indent="0" lvl="0" marL="0" marR="0" rtl="0" algn="l">
              <a:lnSpc>
                <a:spcPct val="90000"/>
              </a:lnSpc>
              <a:spcBef>
                <a:spcPts val="0"/>
              </a:spcBef>
              <a:spcAft>
                <a:spcPts val="0"/>
              </a:spcAft>
              <a:buClr>
                <a:schemeClr val="lt1"/>
              </a:buClr>
              <a:buSzPts val="2400"/>
              <a:buFont typeface="Roboto Condensed"/>
              <a:buNone/>
            </a:pPr>
            <a:r>
              <a:rPr b="0" i="0" lang="en-US" sz="2400" u="none" cap="none" strike="noStrike">
                <a:solidFill>
                  <a:schemeClr val="lt1"/>
                </a:solidFill>
                <a:latin typeface="Roboto Condensed"/>
                <a:ea typeface="Roboto Condensed"/>
                <a:cs typeface="Roboto Condensed"/>
                <a:sym typeface="Roboto Condensed"/>
              </a:rPr>
              <a:t>A. Vì Trường Nam tổ chức thi tốt hơn</a:t>
            </a:r>
            <a:endParaRPr b="0" i="0" sz="2400" u="none" cap="none" strike="noStrike">
              <a:solidFill>
                <a:schemeClr val="lt1"/>
              </a:solidFill>
              <a:latin typeface="Roboto Condensed"/>
              <a:ea typeface="Roboto Condensed"/>
              <a:cs typeface="Roboto Condensed"/>
              <a:sym typeface="Roboto Condensed"/>
            </a:endParaRPr>
          </a:p>
        </p:txBody>
      </p:sp>
      <p:sp>
        <p:nvSpPr>
          <p:cNvPr id="645" name="Google Shape;645;p68"/>
          <p:cNvSpPr/>
          <p:nvPr/>
        </p:nvSpPr>
        <p:spPr>
          <a:xfrm>
            <a:off x="1055440" y="3717032"/>
            <a:ext cx="7416824" cy="871864"/>
          </a:xfrm>
          <a:custGeom>
            <a:rect b="b" l="l" r="r" t="t"/>
            <a:pathLst>
              <a:path extrusionOk="0" h="871864" w="7416824">
                <a:moveTo>
                  <a:pt x="0" y="145314"/>
                </a:moveTo>
                <a:cubicBezTo>
                  <a:pt x="0" y="65059"/>
                  <a:pt x="65059" y="0"/>
                  <a:pt x="145314" y="0"/>
                </a:cubicBezTo>
                <a:lnTo>
                  <a:pt x="7271510" y="0"/>
                </a:lnTo>
                <a:cubicBezTo>
                  <a:pt x="7351765" y="0"/>
                  <a:pt x="7416824" y="65059"/>
                  <a:pt x="7416824" y="145314"/>
                </a:cubicBezTo>
                <a:lnTo>
                  <a:pt x="7416824" y="726550"/>
                </a:lnTo>
                <a:cubicBezTo>
                  <a:pt x="7416824" y="806805"/>
                  <a:pt x="7351765" y="871864"/>
                  <a:pt x="7271510" y="871864"/>
                </a:cubicBezTo>
                <a:lnTo>
                  <a:pt x="145314" y="871864"/>
                </a:lnTo>
                <a:cubicBezTo>
                  <a:pt x="65059" y="871864"/>
                  <a:pt x="0" y="806805"/>
                  <a:pt x="0" y="726550"/>
                </a:cubicBezTo>
                <a:lnTo>
                  <a:pt x="0" y="145314"/>
                </a:lnTo>
                <a:close/>
              </a:path>
            </a:pathLst>
          </a:custGeom>
          <a:solidFill>
            <a:schemeClr val="accent6"/>
          </a:solidFill>
          <a:ln cap="flat" cmpd="sng" w="25400">
            <a:solidFill>
              <a:schemeClr val="lt1"/>
            </a:solidFill>
            <a:prstDash val="solid"/>
            <a:round/>
            <a:headEnd len="sm" w="sm" type="none"/>
            <a:tailEnd len="sm" w="sm" type="none"/>
          </a:ln>
        </p:spPr>
        <p:txBody>
          <a:bodyPr anchorCtr="0" anchor="ctr" bIns="134000" lIns="134000" spcFirstLastPara="1" rIns="134000" wrap="square" tIns="134000">
            <a:noAutofit/>
          </a:bodyPr>
          <a:lstStyle/>
          <a:p>
            <a:pPr indent="0" lvl="0" marL="0" marR="0" rtl="0" algn="l">
              <a:lnSpc>
                <a:spcPct val="90000"/>
              </a:lnSpc>
              <a:spcBef>
                <a:spcPts val="0"/>
              </a:spcBef>
              <a:spcAft>
                <a:spcPts val="0"/>
              </a:spcAft>
              <a:buClr>
                <a:schemeClr val="lt1"/>
              </a:buClr>
              <a:buSzPts val="2400"/>
              <a:buFont typeface="Roboto Condensed"/>
              <a:buNone/>
            </a:pPr>
            <a:r>
              <a:rPr b="0" i="0" lang="en-US" sz="2400" u="none" cap="none" strike="noStrike">
                <a:solidFill>
                  <a:schemeClr val="lt1"/>
                </a:solidFill>
                <a:latin typeface="Roboto Condensed"/>
                <a:ea typeface="Roboto Condensed"/>
                <a:cs typeface="Roboto Condensed"/>
                <a:sym typeface="Roboto Condensed"/>
              </a:rPr>
              <a:t>B. Vì Trường Hà không tổ chức thi</a:t>
            </a:r>
            <a:endParaRPr b="0" i="0" sz="1400" u="none" cap="none" strike="noStrike">
              <a:solidFill>
                <a:srgbClr val="000000"/>
              </a:solidFill>
              <a:latin typeface="Arial"/>
              <a:ea typeface="Arial"/>
              <a:cs typeface="Arial"/>
              <a:sym typeface="Arial"/>
            </a:endParaRPr>
          </a:p>
        </p:txBody>
      </p:sp>
      <p:sp>
        <p:nvSpPr>
          <p:cNvPr id="646" name="Google Shape;646;p68"/>
          <p:cNvSpPr/>
          <p:nvPr/>
        </p:nvSpPr>
        <p:spPr>
          <a:xfrm>
            <a:off x="1055440" y="4653136"/>
            <a:ext cx="7416824" cy="1030119"/>
          </a:xfrm>
          <a:custGeom>
            <a:rect b="b" l="l" r="r" t="t"/>
            <a:pathLst>
              <a:path extrusionOk="0" h="871864" w="7416824">
                <a:moveTo>
                  <a:pt x="0" y="145314"/>
                </a:moveTo>
                <a:cubicBezTo>
                  <a:pt x="0" y="65059"/>
                  <a:pt x="65059" y="0"/>
                  <a:pt x="145314" y="0"/>
                </a:cubicBezTo>
                <a:lnTo>
                  <a:pt x="7271510" y="0"/>
                </a:lnTo>
                <a:cubicBezTo>
                  <a:pt x="7351765" y="0"/>
                  <a:pt x="7416824" y="65059"/>
                  <a:pt x="7416824" y="145314"/>
                </a:cubicBezTo>
                <a:lnTo>
                  <a:pt x="7416824" y="726550"/>
                </a:lnTo>
                <a:cubicBezTo>
                  <a:pt x="7416824" y="806805"/>
                  <a:pt x="7351765" y="871864"/>
                  <a:pt x="7271510" y="871864"/>
                </a:cubicBezTo>
                <a:lnTo>
                  <a:pt x="145314" y="871864"/>
                </a:lnTo>
                <a:cubicBezTo>
                  <a:pt x="65059" y="871864"/>
                  <a:pt x="0" y="806805"/>
                  <a:pt x="0" y="726550"/>
                </a:cubicBezTo>
                <a:lnTo>
                  <a:pt x="0" y="145314"/>
                </a:lnTo>
                <a:close/>
              </a:path>
            </a:pathLst>
          </a:custGeom>
          <a:solidFill>
            <a:schemeClr val="accent6"/>
          </a:solidFill>
          <a:ln cap="flat" cmpd="sng" w="25400">
            <a:solidFill>
              <a:schemeClr val="lt1"/>
            </a:solidFill>
            <a:prstDash val="solid"/>
            <a:round/>
            <a:headEnd len="sm" w="sm" type="none"/>
            <a:tailEnd len="sm" w="sm" type="none"/>
          </a:ln>
        </p:spPr>
        <p:txBody>
          <a:bodyPr anchorCtr="0" anchor="ctr" bIns="134000" lIns="134000" spcFirstLastPara="1" rIns="134000" wrap="square" tIns="134000">
            <a:noAutofit/>
          </a:bodyPr>
          <a:lstStyle/>
          <a:p>
            <a:pPr indent="0" lvl="0" marL="0" marR="0" rtl="0" algn="l">
              <a:lnSpc>
                <a:spcPct val="90000"/>
              </a:lnSpc>
              <a:spcBef>
                <a:spcPts val="0"/>
              </a:spcBef>
              <a:spcAft>
                <a:spcPts val="0"/>
              </a:spcAft>
              <a:buClr>
                <a:schemeClr val="lt1"/>
              </a:buClr>
              <a:buSzPts val="2400"/>
              <a:buFont typeface="Roboto Condensed"/>
              <a:buNone/>
            </a:pPr>
            <a:r>
              <a:rPr b="0" i="0" lang="en-US" sz="2400" u="none" cap="none" strike="noStrike">
                <a:solidFill>
                  <a:schemeClr val="lt1"/>
                </a:solidFill>
                <a:latin typeface="Roboto Condensed"/>
                <a:ea typeface="Roboto Condensed"/>
                <a:cs typeface="Roboto Condensed"/>
                <a:sym typeface="Roboto Condensed"/>
              </a:rPr>
              <a:t>C. Thực dân Pháp đánh chiếm Hà Nội, trường thi ở Hà Nội bị bãi bỏ, các sĩ tử phải thi ở trường Nam</a:t>
            </a:r>
            <a:endParaRPr b="0" i="0" sz="1400" u="none" cap="none" strike="noStrike">
              <a:solidFill>
                <a:srgbClr val="000000"/>
              </a:solidFill>
              <a:latin typeface="Arial"/>
              <a:ea typeface="Arial"/>
              <a:cs typeface="Arial"/>
              <a:sym typeface="Arial"/>
            </a:endParaRPr>
          </a:p>
        </p:txBody>
      </p:sp>
      <p:sp>
        <p:nvSpPr>
          <p:cNvPr id="647" name="Google Shape;647;p68"/>
          <p:cNvSpPr/>
          <p:nvPr/>
        </p:nvSpPr>
        <p:spPr>
          <a:xfrm>
            <a:off x="1055440" y="5725488"/>
            <a:ext cx="7416824" cy="871864"/>
          </a:xfrm>
          <a:custGeom>
            <a:rect b="b" l="l" r="r" t="t"/>
            <a:pathLst>
              <a:path extrusionOk="0" h="871864" w="7416824">
                <a:moveTo>
                  <a:pt x="0" y="145314"/>
                </a:moveTo>
                <a:cubicBezTo>
                  <a:pt x="0" y="65059"/>
                  <a:pt x="65059" y="0"/>
                  <a:pt x="145314" y="0"/>
                </a:cubicBezTo>
                <a:lnTo>
                  <a:pt x="7271510" y="0"/>
                </a:lnTo>
                <a:cubicBezTo>
                  <a:pt x="7351765" y="0"/>
                  <a:pt x="7416824" y="65059"/>
                  <a:pt x="7416824" y="145314"/>
                </a:cubicBezTo>
                <a:lnTo>
                  <a:pt x="7416824" y="726550"/>
                </a:lnTo>
                <a:cubicBezTo>
                  <a:pt x="7416824" y="806805"/>
                  <a:pt x="7351765" y="871864"/>
                  <a:pt x="7271510" y="871864"/>
                </a:cubicBezTo>
                <a:lnTo>
                  <a:pt x="145314" y="871864"/>
                </a:lnTo>
                <a:cubicBezTo>
                  <a:pt x="65059" y="871864"/>
                  <a:pt x="0" y="806805"/>
                  <a:pt x="0" y="726550"/>
                </a:cubicBezTo>
                <a:lnTo>
                  <a:pt x="0" y="145314"/>
                </a:lnTo>
                <a:close/>
              </a:path>
            </a:pathLst>
          </a:custGeom>
          <a:solidFill>
            <a:schemeClr val="accent6"/>
          </a:solidFill>
          <a:ln cap="flat" cmpd="sng" w="25400">
            <a:solidFill>
              <a:schemeClr val="lt1"/>
            </a:solidFill>
            <a:prstDash val="solid"/>
            <a:round/>
            <a:headEnd len="sm" w="sm" type="none"/>
            <a:tailEnd len="sm" w="sm" type="none"/>
          </a:ln>
        </p:spPr>
        <p:txBody>
          <a:bodyPr anchorCtr="0" anchor="ctr" bIns="134000" lIns="134000" spcFirstLastPara="1" rIns="134000" wrap="square" tIns="134000">
            <a:noAutofit/>
          </a:bodyPr>
          <a:lstStyle/>
          <a:p>
            <a:pPr indent="0" lvl="0" marL="0" marR="0" rtl="0" algn="l">
              <a:lnSpc>
                <a:spcPct val="90000"/>
              </a:lnSpc>
              <a:spcBef>
                <a:spcPts val="0"/>
              </a:spcBef>
              <a:spcAft>
                <a:spcPts val="0"/>
              </a:spcAft>
              <a:buClr>
                <a:schemeClr val="lt1"/>
              </a:buClr>
              <a:buSzPts val="2400"/>
              <a:buFont typeface="Roboto Condensed"/>
              <a:buNone/>
            </a:pPr>
            <a:r>
              <a:rPr b="0" i="0" lang="en-US" sz="2400" u="none" cap="none" strike="noStrike">
                <a:solidFill>
                  <a:schemeClr val="lt1"/>
                </a:solidFill>
                <a:latin typeface="Roboto Condensed"/>
                <a:ea typeface="Roboto Condensed"/>
                <a:cs typeface="Roboto Condensed"/>
                <a:sym typeface="Roboto Condensed"/>
              </a:rPr>
              <a:t>D. Cả nước chỉ có duy trường thi duy nhất là trường Nam</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3"/>
                                        </p:tgtEl>
                                        <p:attrNameLst>
                                          <p:attrName>style.visibility</p:attrName>
                                        </p:attrNameLst>
                                      </p:cBhvr>
                                      <p:to>
                                        <p:strVal val="visible"/>
                                      </p:to>
                                    </p:set>
                                    <p:animEffect filter="fade" transition="in">
                                      <p:cBhvr>
                                        <p:cTn dur="500"/>
                                        <p:tgtEl>
                                          <p:spTgt spid="6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4"/>
                                        </p:tgtEl>
                                        <p:attrNameLst>
                                          <p:attrName>style.visibility</p:attrName>
                                        </p:attrNameLst>
                                      </p:cBhvr>
                                      <p:to>
                                        <p:strVal val="visible"/>
                                      </p:to>
                                    </p:set>
                                    <p:animEffect filter="fade" transition="in">
                                      <p:cBhvr>
                                        <p:cTn dur="500"/>
                                        <p:tgtEl>
                                          <p:spTgt spid="644"/>
                                        </p:tgtEl>
                                      </p:cBhvr>
                                    </p:animEffect>
                                  </p:childTnLst>
                                </p:cTn>
                              </p:par>
                              <p:par>
                                <p:cTn fill="hold" nodeType="withEffect" presetClass="entr" presetID="10" presetSubtype="0">
                                  <p:stCondLst>
                                    <p:cond delay="0"/>
                                  </p:stCondLst>
                                  <p:childTnLst>
                                    <p:set>
                                      <p:cBhvr>
                                        <p:cTn dur="1" fill="hold">
                                          <p:stCondLst>
                                            <p:cond delay="0"/>
                                          </p:stCondLst>
                                        </p:cTn>
                                        <p:tgtEl>
                                          <p:spTgt spid="645"/>
                                        </p:tgtEl>
                                        <p:attrNameLst>
                                          <p:attrName>style.visibility</p:attrName>
                                        </p:attrNameLst>
                                      </p:cBhvr>
                                      <p:to>
                                        <p:strVal val="visible"/>
                                      </p:to>
                                    </p:set>
                                    <p:animEffect filter="fade" transition="in">
                                      <p:cBhvr>
                                        <p:cTn dur="500"/>
                                        <p:tgtEl>
                                          <p:spTgt spid="645"/>
                                        </p:tgtEl>
                                      </p:cBhvr>
                                    </p:animEffect>
                                  </p:childTnLst>
                                </p:cTn>
                              </p:par>
                              <p:par>
                                <p:cTn fill="hold" nodeType="withEffect" presetClass="entr" presetID="10" presetSubtype="0">
                                  <p:stCondLst>
                                    <p:cond delay="0"/>
                                  </p:stCondLst>
                                  <p:childTnLst>
                                    <p:set>
                                      <p:cBhvr>
                                        <p:cTn dur="1" fill="hold">
                                          <p:stCondLst>
                                            <p:cond delay="0"/>
                                          </p:stCondLst>
                                        </p:cTn>
                                        <p:tgtEl>
                                          <p:spTgt spid="646"/>
                                        </p:tgtEl>
                                        <p:attrNameLst>
                                          <p:attrName>style.visibility</p:attrName>
                                        </p:attrNameLst>
                                      </p:cBhvr>
                                      <p:to>
                                        <p:strVal val="visible"/>
                                      </p:to>
                                    </p:set>
                                    <p:animEffect filter="fade" transition="in">
                                      <p:cBhvr>
                                        <p:cTn dur="500"/>
                                        <p:tgtEl>
                                          <p:spTgt spid="646"/>
                                        </p:tgtEl>
                                      </p:cBhvr>
                                    </p:animEffect>
                                  </p:childTnLst>
                                </p:cTn>
                              </p:par>
                              <p:par>
                                <p:cTn fill="hold" nodeType="withEffect" presetClass="entr" presetID="10" presetSubtype="0">
                                  <p:stCondLst>
                                    <p:cond delay="0"/>
                                  </p:stCondLst>
                                  <p:childTnLst>
                                    <p:set>
                                      <p:cBhvr>
                                        <p:cTn dur="1" fill="hold">
                                          <p:stCondLst>
                                            <p:cond delay="0"/>
                                          </p:stCondLst>
                                        </p:cTn>
                                        <p:tgtEl>
                                          <p:spTgt spid="647"/>
                                        </p:tgtEl>
                                        <p:attrNameLst>
                                          <p:attrName>style.visibility</p:attrName>
                                        </p:attrNameLst>
                                      </p:cBhvr>
                                      <p:to>
                                        <p:strVal val="visible"/>
                                      </p:to>
                                    </p:set>
                                    <p:animEffect filter="fade" transition="in">
                                      <p:cBhvr>
                                        <p:cTn dur="500"/>
                                        <p:tgtEl>
                                          <p:spTgt spid="6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30"/>
          <p:cNvSpPr txBox="1"/>
          <p:nvPr/>
        </p:nvSpPr>
        <p:spPr>
          <a:xfrm>
            <a:off x="911424" y="633041"/>
            <a:ext cx="6840760" cy="83099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4800"/>
              <a:buFont typeface="Arial"/>
              <a:buNone/>
            </a:pPr>
            <a:r>
              <a:rPr b="1" i="0" lang="en-US" sz="4800" u="none" cap="none" strike="noStrike">
                <a:solidFill>
                  <a:srgbClr val="22170B"/>
                </a:solidFill>
                <a:latin typeface="Cambria"/>
                <a:ea typeface="Cambria"/>
                <a:cs typeface="Cambria"/>
                <a:sym typeface="Cambria"/>
              </a:rPr>
              <a:t>NGOẢNH NHÌN LỊCH SỬ</a:t>
            </a:r>
            <a:endParaRPr b="0" i="0" sz="1400" u="none" cap="none" strike="noStrike">
              <a:solidFill>
                <a:srgbClr val="000000"/>
              </a:solidFill>
              <a:latin typeface="Arial"/>
              <a:ea typeface="Arial"/>
              <a:cs typeface="Arial"/>
              <a:sym typeface="Arial"/>
            </a:endParaRPr>
          </a:p>
        </p:txBody>
      </p:sp>
      <p:sp>
        <p:nvSpPr>
          <p:cNvPr id="653" name="Google Shape;653;p30"/>
          <p:cNvSpPr txBox="1"/>
          <p:nvPr/>
        </p:nvSpPr>
        <p:spPr>
          <a:xfrm>
            <a:off x="797496" y="1499442"/>
            <a:ext cx="6378624" cy="1311088"/>
          </a:xfrm>
          <a:prstGeom prst="rect">
            <a:avLst/>
          </a:prstGeom>
          <a:noFill/>
          <a:ln>
            <a:noFill/>
          </a:ln>
        </p:spPr>
        <p:txBody>
          <a:bodyPr anchorCtr="0" anchor="t" bIns="45700" lIns="91425" spcFirstLastPara="1" rIns="91425" wrap="square" tIns="45700">
            <a:spAutoFit/>
          </a:bodyPr>
          <a:lstStyle/>
          <a:p>
            <a:pPr indent="0" lvl="0" marL="180340" marR="0" rtl="0" algn="l">
              <a:lnSpc>
                <a:spcPct val="120000"/>
              </a:lnSpc>
              <a:spcBef>
                <a:spcPts val="0"/>
              </a:spcBef>
              <a:spcAft>
                <a:spcPts val="0"/>
              </a:spcAft>
              <a:buNone/>
            </a:pPr>
            <a:r>
              <a:rPr b="1" i="0" lang="en-US" sz="3300" u="none" cap="none" strike="noStrike">
                <a:solidFill>
                  <a:srgbClr val="120804"/>
                </a:solidFill>
                <a:latin typeface="Roboto Condensed"/>
                <a:ea typeface="Roboto Condensed"/>
                <a:cs typeface="Roboto Condensed"/>
                <a:sym typeface="Roboto Condensed"/>
              </a:rPr>
              <a:t>Câu 6.</a:t>
            </a:r>
            <a:r>
              <a:rPr b="0" i="0" lang="en-US" sz="3300" u="none" cap="none" strike="noStrike">
                <a:solidFill>
                  <a:srgbClr val="120804"/>
                </a:solidFill>
                <a:latin typeface="Roboto Condensed"/>
                <a:ea typeface="Roboto Condensed"/>
                <a:cs typeface="Roboto Condensed"/>
                <a:sym typeface="Roboto Condensed"/>
              </a:rPr>
              <a:t> Đề tài của bài thơ “Lễ xướng danh khoa Đinh Dậu” là gì?</a:t>
            </a:r>
            <a:endParaRPr b="0" i="0" sz="3300" u="none" cap="none" strike="noStrike">
              <a:solidFill>
                <a:srgbClr val="120804"/>
              </a:solidFill>
              <a:latin typeface="Roboto Condensed"/>
              <a:ea typeface="Roboto Condensed"/>
              <a:cs typeface="Roboto Condensed"/>
              <a:sym typeface="Roboto Condensed"/>
            </a:endParaRPr>
          </a:p>
        </p:txBody>
      </p:sp>
      <p:sp>
        <p:nvSpPr>
          <p:cNvPr id="654" name="Google Shape;654;p30"/>
          <p:cNvSpPr/>
          <p:nvPr/>
        </p:nvSpPr>
        <p:spPr>
          <a:xfrm>
            <a:off x="1055440" y="2780928"/>
            <a:ext cx="7416824" cy="871864"/>
          </a:xfrm>
          <a:custGeom>
            <a:rect b="b" l="l" r="r" t="t"/>
            <a:pathLst>
              <a:path extrusionOk="0" h="871864" w="7416824">
                <a:moveTo>
                  <a:pt x="0" y="145314"/>
                </a:moveTo>
                <a:cubicBezTo>
                  <a:pt x="0" y="65059"/>
                  <a:pt x="65059" y="0"/>
                  <a:pt x="145314" y="0"/>
                </a:cubicBezTo>
                <a:lnTo>
                  <a:pt x="7271510" y="0"/>
                </a:lnTo>
                <a:cubicBezTo>
                  <a:pt x="7351765" y="0"/>
                  <a:pt x="7416824" y="65059"/>
                  <a:pt x="7416824" y="145314"/>
                </a:cubicBezTo>
                <a:lnTo>
                  <a:pt x="7416824" y="726550"/>
                </a:lnTo>
                <a:cubicBezTo>
                  <a:pt x="7416824" y="806805"/>
                  <a:pt x="7351765" y="871864"/>
                  <a:pt x="7271510" y="871864"/>
                </a:cubicBezTo>
                <a:lnTo>
                  <a:pt x="145314" y="871864"/>
                </a:lnTo>
                <a:cubicBezTo>
                  <a:pt x="65059" y="871864"/>
                  <a:pt x="0" y="806805"/>
                  <a:pt x="0" y="726550"/>
                </a:cubicBezTo>
                <a:lnTo>
                  <a:pt x="0" y="145314"/>
                </a:lnTo>
                <a:close/>
              </a:path>
            </a:pathLst>
          </a:custGeom>
          <a:solidFill>
            <a:schemeClr val="accent6"/>
          </a:solidFill>
          <a:ln cap="flat" cmpd="sng" w="25400">
            <a:solidFill>
              <a:schemeClr val="lt1"/>
            </a:solidFill>
            <a:prstDash val="solid"/>
            <a:round/>
            <a:headEnd len="sm" w="sm" type="none"/>
            <a:tailEnd len="sm" w="sm" type="none"/>
          </a:ln>
        </p:spPr>
        <p:txBody>
          <a:bodyPr anchorCtr="0" anchor="ctr" bIns="134000" lIns="134000" spcFirstLastPara="1" rIns="134000" wrap="square" tIns="134000">
            <a:noAutofit/>
          </a:bodyPr>
          <a:lstStyle/>
          <a:p>
            <a:pPr indent="0" lvl="0" marL="0" marR="0" rtl="0" algn="l">
              <a:lnSpc>
                <a:spcPct val="90000"/>
              </a:lnSpc>
              <a:spcBef>
                <a:spcPts val="0"/>
              </a:spcBef>
              <a:spcAft>
                <a:spcPts val="0"/>
              </a:spcAft>
              <a:buNone/>
            </a:pPr>
            <a:r>
              <a:rPr b="0" i="0" lang="en-US" sz="3200" u="none" cap="none" strike="noStrike">
                <a:solidFill>
                  <a:schemeClr val="lt1"/>
                </a:solidFill>
                <a:latin typeface="Roboto Condensed"/>
                <a:ea typeface="Roboto Condensed"/>
                <a:cs typeface="Roboto Condensed"/>
                <a:sym typeface="Roboto Condensed"/>
              </a:rPr>
              <a:t>A. Các khoa thi</a:t>
            </a:r>
            <a:endParaRPr b="0" i="0" sz="3200" u="none" cap="none" strike="noStrike">
              <a:solidFill>
                <a:schemeClr val="lt1"/>
              </a:solidFill>
              <a:latin typeface="Roboto Condensed"/>
              <a:ea typeface="Roboto Condensed"/>
              <a:cs typeface="Roboto Condensed"/>
              <a:sym typeface="Roboto Condensed"/>
            </a:endParaRPr>
          </a:p>
        </p:txBody>
      </p:sp>
      <p:sp>
        <p:nvSpPr>
          <p:cNvPr id="655" name="Google Shape;655;p30"/>
          <p:cNvSpPr/>
          <p:nvPr/>
        </p:nvSpPr>
        <p:spPr>
          <a:xfrm>
            <a:off x="1055440" y="3717032"/>
            <a:ext cx="7416824" cy="871864"/>
          </a:xfrm>
          <a:custGeom>
            <a:rect b="b" l="l" r="r" t="t"/>
            <a:pathLst>
              <a:path extrusionOk="0" h="871864" w="7416824">
                <a:moveTo>
                  <a:pt x="0" y="145314"/>
                </a:moveTo>
                <a:cubicBezTo>
                  <a:pt x="0" y="65059"/>
                  <a:pt x="65059" y="0"/>
                  <a:pt x="145314" y="0"/>
                </a:cubicBezTo>
                <a:lnTo>
                  <a:pt x="7271510" y="0"/>
                </a:lnTo>
                <a:cubicBezTo>
                  <a:pt x="7351765" y="0"/>
                  <a:pt x="7416824" y="65059"/>
                  <a:pt x="7416824" y="145314"/>
                </a:cubicBezTo>
                <a:lnTo>
                  <a:pt x="7416824" y="726550"/>
                </a:lnTo>
                <a:cubicBezTo>
                  <a:pt x="7416824" y="806805"/>
                  <a:pt x="7351765" y="871864"/>
                  <a:pt x="7271510" y="871864"/>
                </a:cubicBezTo>
                <a:lnTo>
                  <a:pt x="145314" y="871864"/>
                </a:lnTo>
                <a:cubicBezTo>
                  <a:pt x="65059" y="871864"/>
                  <a:pt x="0" y="806805"/>
                  <a:pt x="0" y="726550"/>
                </a:cubicBezTo>
                <a:lnTo>
                  <a:pt x="0" y="145314"/>
                </a:lnTo>
                <a:close/>
              </a:path>
            </a:pathLst>
          </a:custGeom>
          <a:solidFill>
            <a:schemeClr val="accent6"/>
          </a:solidFill>
          <a:ln cap="flat" cmpd="sng" w="25400">
            <a:solidFill>
              <a:schemeClr val="lt1"/>
            </a:solidFill>
            <a:prstDash val="solid"/>
            <a:round/>
            <a:headEnd len="sm" w="sm" type="none"/>
            <a:tailEnd len="sm" w="sm" type="none"/>
          </a:ln>
        </p:spPr>
        <p:txBody>
          <a:bodyPr anchorCtr="0" anchor="ctr" bIns="134000" lIns="134000" spcFirstLastPara="1" rIns="134000" wrap="square" tIns="134000">
            <a:noAutofit/>
          </a:bodyPr>
          <a:lstStyle/>
          <a:p>
            <a:pPr indent="0" lvl="0" marL="0" marR="0" rtl="0" algn="l">
              <a:lnSpc>
                <a:spcPct val="100000"/>
              </a:lnSpc>
              <a:spcBef>
                <a:spcPts val="0"/>
              </a:spcBef>
              <a:spcAft>
                <a:spcPts val="0"/>
              </a:spcAft>
              <a:buNone/>
            </a:pPr>
            <a:r>
              <a:rPr b="0" i="0" lang="en-US" sz="3200" u="none" cap="none" strike="noStrike">
                <a:solidFill>
                  <a:schemeClr val="lt1"/>
                </a:solidFill>
                <a:latin typeface="Roboto Condensed"/>
                <a:ea typeface="Roboto Condensed"/>
                <a:cs typeface="Roboto Condensed"/>
                <a:sym typeface="Roboto Condensed"/>
              </a:rPr>
              <a:t>B. Trường thi phong kiến</a:t>
            </a:r>
            <a:endParaRPr b="0" i="0" sz="3200" u="none" cap="none" strike="noStrike">
              <a:solidFill>
                <a:schemeClr val="lt1"/>
              </a:solidFill>
              <a:latin typeface="Roboto Condensed"/>
              <a:ea typeface="Roboto Condensed"/>
              <a:cs typeface="Roboto Condensed"/>
              <a:sym typeface="Roboto Condensed"/>
            </a:endParaRPr>
          </a:p>
        </p:txBody>
      </p:sp>
      <p:sp>
        <p:nvSpPr>
          <p:cNvPr id="656" name="Google Shape;656;p30"/>
          <p:cNvSpPr/>
          <p:nvPr/>
        </p:nvSpPr>
        <p:spPr>
          <a:xfrm>
            <a:off x="1055440" y="4653136"/>
            <a:ext cx="7416824" cy="1030119"/>
          </a:xfrm>
          <a:custGeom>
            <a:rect b="b" l="l" r="r" t="t"/>
            <a:pathLst>
              <a:path extrusionOk="0" h="871864" w="7416824">
                <a:moveTo>
                  <a:pt x="0" y="145314"/>
                </a:moveTo>
                <a:cubicBezTo>
                  <a:pt x="0" y="65059"/>
                  <a:pt x="65059" y="0"/>
                  <a:pt x="145314" y="0"/>
                </a:cubicBezTo>
                <a:lnTo>
                  <a:pt x="7271510" y="0"/>
                </a:lnTo>
                <a:cubicBezTo>
                  <a:pt x="7351765" y="0"/>
                  <a:pt x="7416824" y="65059"/>
                  <a:pt x="7416824" y="145314"/>
                </a:cubicBezTo>
                <a:lnTo>
                  <a:pt x="7416824" y="726550"/>
                </a:lnTo>
                <a:cubicBezTo>
                  <a:pt x="7416824" y="806805"/>
                  <a:pt x="7351765" y="871864"/>
                  <a:pt x="7271510" y="871864"/>
                </a:cubicBezTo>
                <a:lnTo>
                  <a:pt x="145314" y="871864"/>
                </a:lnTo>
                <a:cubicBezTo>
                  <a:pt x="65059" y="871864"/>
                  <a:pt x="0" y="806805"/>
                  <a:pt x="0" y="726550"/>
                </a:cubicBezTo>
                <a:lnTo>
                  <a:pt x="0" y="145314"/>
                </a:lnTo>
                <a:close/>
              </a:path>
            </a:pathLst>
          </a:custGeom>
          <a:solidFill>
            <a:schemeClr val="accent6"/>
          </a:solidFill>
          <a:ln cap="flat" cmpd="sng" w="25400">
            <a:solidFill>
              <a:schemeClr val="lt1"/>
            </a:solidFill>
            <a:prstDash val="solid"/>
            <a:round/>
            <a:headEnd len="sm" w="sm" type="none"/>
            <a:tailEnd len="sm" w="sm" type="none"/>
          </a:ln>
        </p:spPr>
        <p:txBody>
          <a:bodyPr anchorCtr="0" anchor="ctr" bIns="134000" lIns="134000" spcFirstLastPara="1" rIns="134000" wrap="square" tIns="134000">
            <a:noAutofit/>
          </a:bodyPr>
          <a:lstStyle/>
          <a:p>
            <a:pPr indent="0" lvl="0" marL="0" marR="0" rtl="0" algn="l">
              <a:lnSpc>
                <a:spcPct val="100000"/>
              </a:lnSpc>
              <a:spcBef>
                <a:spcPts val="0"/>
              </a:spcBef>
              <a:spcAft>
                <a:spcPts val="0"/>
              </a:spcAft>
              <a:buNone/>
            </a:pPr>
            <a:r>
              <a:rPr b="0" i="0" lang="en-US" sz="3200" u="none" cap="none" strike="noStrike">
                <a:solidFill>
                  <a:schemeClr val="lt1"/>
                </a:solidFill>
                <a:latin typeface="Roboto Condensed"/>
                <a:ea typeface="Roboto Condensed"/>
                <a:cs typeface="Roboto Condensed"/>
                <a:sym typeface="Roboto Condensed"/>
              </a:rPr>
              <a:t>C. Chế độ phong kiến</a:t>
            </a:r>
            <a:endParaRPr b="0" i="0" sz="3200" u="none" cap="none" strike="noStrike">
              <a:solidFill>
                <a:schemeClr val="lt1"/>
              </a:solidFill>
              <a:latin typeface="Roboto Condensed"/>
              <a:ea typeface="Roboto Condensed"/>
              <a:cs typeface="Roboto Condensed"/>
              <a:sym typeface="Roboto Condensed"/>
            </a:endParaRPr>
          </a:p>
        </p:txBody>
      </p:sp>
      <p:sp>
        <p:nvSpPr>
          <p:cNvPr id="657" name="Google Shape;657;p30"/>
          <p:cNvSpPr/>
          <p:nvPr/>
        </p:nvSpPr>
        <p:spPr>
          <a:xfrm>
            <a:off x="1055440" y="5725488"/>
            <a:ext cx="7416824" cy="871864"/>
          </a:xfrm>
          <a:custGeom>
            <a:rect b="b" l="l" r="r" t="t"/>
            <a:pathLst>
              <a:path extrusionOk="0" h="871864" w="7416824">
                <a:moveTo>
                  <a:pt x="0" y="145314"/>
                </a:moveTo>
                <a:cubicBezTo>
                  <a:pt x="0" y="65059"/>
                  <a:pt x="65059" y="0"/>
                  <a:pt x="145314" y="0"/>
                </a:cubicBezTo>
                <a:lnTo>
                  <a:pt x="7271510" y="0"/>
                </a:lnTo>
                <a:cubicBezTo>
                  <a:pt x="7351765" y="0"/>
                  <a:pt x="7416824" y="65059"/>
                  <a:pt x="7416824" y="145314"/>
                </a:cubicBezTo>
                <a:lnTo>
                  <a:pt x="7416824" y="726550"/>
                </a:lnTo>
                <a:cubicBezTo>
                  <a:pt x="7416824" y="806805"/>
                  <a:pt x="7351765" y="871864"/>
                  <a:pt x="7271510" y="871864"/>
                </a:cubicBezTo>
                <a:lnTo>
                  <a:pt x="145314" y="871864"/>
                </a:lnTo>
                <a:cubicBezTo>
                  <a:pt x="65059" y="871864"/>
                  <a:pt x="0" y="806805"/>
                  <a:pt x="0" y="726550"/>
                </a:cubicBezTo>
                <a:lnTo>
                  <a:pt x="0" y="145314"/>
                </a:lnTo>
                <a:close/>
              </a:path>
            </a:pathLst>
          </a:custGeom>
          <a:solidFill>
            <a:schemeClr val="accent6"/>
          </a:solidFill>
          <a:ln cap="flat" cmpd="sng" w="25400">
            <a:solidFill>
              <a:schemeClr val="lt1"/>
            </a:solidFill>
            <a:prstDash val="solid"/>
            <a:round/>
            <a:headEnd len="sm" w="sm" type="none"/>
            <a:tailEnd len="sm" w="sm" type="none"/>
          </a:ln>
        </p:spPr>
        <p:txBody>
          <a:bodyPr anchorCtr="0" anchor="ctr" bIns="134000" lIns="134000" spcFirstLastPara="1" rIns="134000" wrap="square" tIns="134000">
            <a:noAutofit/>
          </a:bodyPr>
          <a:lstStyle/>
          <a:p>
            <a:pPr indent="0" lvl="0" marL="0" marR="0" rtl="0" algn="l">
              <a:lnSpc>
                <a:spcPct val="90000"/>
              </a:lnSpc>
              <a:spcBef>
                <a:spcPts val="0"/>
              </a:spcBef>
              <a:spcAft>
                <a:spcPts val="0"/>
              </a:spcAft>
              <a:buNone/>
            </a:pPr>
            <a:r>
              <a:rPr b="0" i="0" lang="en-US" sz="3200" u="none" cap="none" strike="noStrike">
                <a:solidFill>
                  <a:schemeClr val="lt1"/>
                </a:solidFill>
                <a:latin typeface="Roboto Condensed"/>
                <a:ea typeface="Roboto Condensed"/>
                <a:cs typeface="Roboto Condensed"/>
                <a:sym typeface="Roboto Condensed"/>
              </a:rPr>
              <a:t>D. Đề thi phong kiến</a:t>
            </a:r>
            <a:endParaRPr b="0" i="0" sz="3200" u="none" cap="none" strike="noStrike">
              <a:solidFill>
                <a:schemeClr val="lt1"/>
              </a:solidFill>
              <a:latin typeface="Roboto Condensed"/>
              <a:ea typeface="Roboto Condensed"/>
              <a:cs typeface="Roboto Condensed"/>
              <a:sym typeface="Roboto Condense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3"/>
                                        </p:tgtEl>
                                        <p:attrNameLst>
                                          <p:attrName>style.visibility</p:attrName>
                                        </p:attrNameLst>
                                      </p:cBhvr>
                                      <p:to>
                                        <p:strVal val="visible"/>
                                      </p:to>
                                    </p:set>
                                    <p:animEffect filter="fade" transition="in">
                                      <p:cBhvr>
                                        <p:cTn dur="500"/>
                                        <p:tgtEl>
                                          <p:spTgt spid="6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4"/>
                                        </p:tgtEl>
                                        <p:attrNameLst>
                                          <p:attrName>style.visibility</p:attrName>
                                        </p:attrNameLst>
                                      </p:cBhvr>
                                      <p:to>
                                        <p:strVal val="visible"/>
                                      </p:to>
                                    </p:set>
                                    <p:animEffect filter="fade" transition="in">
                                      <p:cBhvr>
                                        <p:cTn dur="500"/>
                                        <p:tgtEl>
                                          <p:spTgt spid="654"/>
                                        </p:tgtEl>
                                      </p:cBhvr>
                                    </p:animEffect>
                                  </p:childTnLst>
                                </p:cTn>
                              </p:par>
                              <p:par>
                                <p:cTn fill="hold" nodeType="withEffect" presetClass="entr" presetID="10" presetSubtype="0">
                                  <p:stCondLst>
                                    <p:cond delay="0"/>
                                  </p:stCondLst>
                                  <p:childTnLst>
                                    <p:set>
                                      <p:cBhvr>
                                        <p:cTn dur="1" fill="hold">
                                          <p:stCondLst>
                                            <p:cond delay="0"/>
                                          </p:stCondLst>
                                        </p:cTn>
                                        <p:tgtEl>
                                          <p:spTgt spid="655"/>
                                        </p:tgtEl>
                                        <p:attrNameLst>
                                          <p:attrName>style.visibility</p:attrName>
                                        </p:attrNameLst>
                                      </p:cBhvr>
                                      <p:to>
                                        <p:strVal val="visible"/>
                                      </p:to>
                                    </p:set>
                                    <p:animEffect filter="fade" transition="in">
                                      <p:cBhvr>
                                        <p:cTn dur="500"/>
                                        <p:tgtEl>
                                          <p:spTgt spid="655"/>
                                        </p:tgtEl>
                                      </p:cBhvr>
                                    </p:animEffect>
                                  </p:childTnLst>
                                </p:cTn>
                              </p:par>
                              <p:par>
                                <p:cTn fill="hold" nodeType="withEffect" presetClass="entr" presetID="10" presetSubtype="0">
                                  <p:stCondLst>
                                    <p:cond delay="0"/>
                                  </p:stCondLst>
                                  <p:childTnLst>
                                    <p:set>
                                      <p:cBhvr>
                                        <p:cTn dur="1" fill="hold">
                                          <p:stCondLst>
                                            <p:cond delay="0"/>
                                          </p:stCondLst>
                                        </p:cTn>
                                        <p:tgtEl>
                                          <p:spTgt spid="656"/>
                                        </p:tgtEl>
                                        <p:attrNameLst>
                                          <p:attrName>style.visibility</p:attrName>
                                        </p:attrNameLst>
                                      </p:cBhvr>
                                      <p:to>
                                        <p:strVal val="visible"/>
                                      </p:to>
                                    </p:set>
                                    <p:animEffect filter="fade" transition="in">
                                      <p:cBhvr>
                                        <p:cTn dur="500"/>
                                        <p:tgtEl>
                                          <p:spTgt spid="656"/>
                                        </p:tgtEl>
                                      </p:cBhvr>
                                    </p:animEffect>
                                  </p:childTnLst>
                                </p:cTn>
                              </p:par>
                              <p:par>
                                <p:cTn fill="hold" nodeType="withEffect" presetClass="entr" presetID="10" presetSubtype="0">
                                  <p:stCondLst>
                                    <p:cond delay="0"/>
                                  </p:stCondLst>
                                  <p:childTnLst>
                                    <p:set>
                                      <p:cBhvr>
                                        <p:cTn dur="1" fill="hold">
                                          <p:stCondLst>
                                            <p:cond delay="0"/>
                                          </p:stCondLst>
                                        </p:cTn>
                                        <p:tgtEl>
                                          <p:spTgt spid="657"/>
                                        </p:tgtEl>
                                        <p:attrNameLst>
                                          <p:attrName>style.visibility</p:attrName>
                                        </p:attrNameLst>
                                      </p:cBhvr>
                                      <p:to>
                                        <p:strVal val="visible"/>
                                      </p:to>
                                    </p:set>
                                    <p:animEffect filter="fade" transition="in">
                                      <p:cBhvr>
                                        <p:cTn dur="500"/>
                                        <p:tgtEl>
                                          <p:spTgt spid="6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69"/>
          <p:cNvSpPr txBox="1"/>
          <p:nvPr/>
        </p:nvSpPr>
        <p:spPr>
          <a:xfrm>
            <a:off x="911424" y="633041"/>
            <a:ext cx="6840760" cy="83099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4800"/>
              <a:buFont typeface="Arial"/>
              <a:buNone/>
            </a:pPr>
            <a:r>
              <a:rPr b="1" i="0" lang="en-US" sz="4800" u="none" cap="none" strike="noStrike">
                <a:solidFill>
                  <a:srgbClr val="22170B"/>
                </a:solidFill>
                <a:latin typeface="Cambria"/>
                <a:ea typeface="Cambria"/>
                <a:cs typeface="Cambria"/>
                <a:sym typeface="Cambria"/>
              </a:rPr>
              <a:t>NGOẢNH NHÌN LỊCH SỬ</a:t>
            </a:r>
            <a:endParaRPr b="0" i="0" sz="1400" u="none" cap="none" strike="noStrike">
              <a:solidFill>
                <a:srgbClr val="000000"/>
              </a:solidFill>
              <a:latin typeface="Arial"/>
              <a:ea typeface="Arial"/>
              <a:cs typeface="Arial"/>
              <a:sym typeface="Arial"/>
            </a:endParaRPr>
          </a:p>
        </p:txBody>
      </p:sp>
      <p:sp>
        <p:nvSpPr>
          <p:cNvPr id="663" name="Google Shape;663;p69"/>
          <p:cNvSpPr txBox="1"/>
          <p:nvPr/>
        </p:nvSpPr>
        <p:spPr>
          <a:xfrm>
            <a:off x="797496" y="1499442"/>
            <a:ext cx="7890792" cy="1311088"/>
          </a:xfrm>
          <a:prstGeom prst="rect">
            <a:avLst/>
          </a:prstGeom>
          <a:noFill/>
          <a:ln>
            <a:noFill/>
          </a:ln>
        </p:spPr>
        <p:txBody>
          <a:bodyPr anchorCtr="0" anchor="t" bIns="45700" lIns="91425" spcFirstLastPara="1" rIns="91425" wrap="square" tIns="45700">
            <a:spAutoFit/>
          </a:bodyPr>
          <a:lstStyle/>
          <a:p>
            <a:pPr indent="0" lvl="0" marL="180340" marR="0" rtl="0" algn="l">
              <a:lnSpc>
                <a:spcPct val="120000"/>
              </a:lnSpc>
              <a:spcBef>
                <a:spcPts val="0"/>
              </a:spcBef>
              <a:spcAft>
                <a:spcPts val="0"/>
              </a:spcAft>
              <a:buNone/>
            </a:pPr>
            <a:r>
              <a:rPr b="1" i="0" lang="en-US" sz="3300" u="none" cap="none" strike="noStrike">
                <a:solidFill>
                  <a:srgbClr val="120804"/>
                </a:solidFill>
                <a:latin typeface="Roboto Condensed"/>
                <a:ea typeface="Roboto Condensed"/>
                <a:cs typeface="Roboto Condensed"/>
                <a:sym typeface="Roboto Condensed"/>
              </a:rPr>
              <a:t>Câu 7.</a:t>
            </a:r>
            <a:r>
              <a:rPr b="0" i="0" lang="en-US" sz="3300" u="none" cap="none" strike="noStrike">
                <a:solidFill>
                  <a:srgbClr val="120804"/>
                </a:solidFill>
                <a:latin typeface="Roboto Condensed"/>
                <a:ea typeface="Roboto Condensed"/>
                <a:cs typeface="Roboto Condensed"/>
                <a:sym typeface="Roboto Condensed"/>
              </a:rPr>
              <a:t> Trong bài thơ “Lễ xướng danh khoa Đinh Dậu”, hai câu thơ nào hiệp vần với nhau?</a:t>
            </a:r>
            <a:endParaRPr b="0" i="0" sz="3300" u="none" cap="none" strike="noStrike">
              <a:solidFill>
                <a:srgbClr val="120804"/>
              </a:solidFill>
              <a:latin typeface="Roboto Condensed"/>
              <a:ea typeface="Roboto Condensed"/>
              <a:cs typeface="Roboto Condensed"/>
              <a:sym typeface="Roboto Condensed"/>
            </a:endParaRPr>
          </a:p>
        </p:txBody>
      </p:sp>
      <p:sp>
        <p:nvSpPr>
          <p:cNvPr id="664" name="Google Shape;664;p69"/>
          <p:cNvSpPr/>
          <p:nvPr/>
        </p:nvSpPr>
        <p:spPr>
          <a:xfrm>
            <a:off x="1055440" y="2940979"/>
            <a:ext cx="7416824" cy="804960"/>
          </a:xfrm>
          <a:custGeom>
            <a:rect b="b" l="l" r="r" t="t"/>
            <a:pathLst>
              <a:path extrusionOk="0" h="804960" w="7416824">
                <a:moveTo>
                  <a:pt x="0" y="134163"/>
                </a:moveTo>
                <a:cubicBezTo>
                  <a:pt x="0" y="60067"/>
                  <a:pt x="60067" y="0"/>
                  <a:pt x="134163" y="0"/>
                </a:cubicBezTo>
                <a:lnTo>
                  <a:pt x="7282661" y="0"/>
                </a:lnTo>
                <a:cubicBezTo>
                  <a:pt x="7356757" y="0"/>
                  <a:pt x="7416824" y="60067"/>
                  <a:pt x="7416824" y="134163"/>
                </a:cubicBezTo>
                <a:lnTo>
                  <a:pt x="7416824" y="670797"/>
                </a:lnTo>
                <a:cubicBezTo>
                  <a:pt x="7416824" y="744893"/>
                  <a:pt x="7356757" y="804960"/>
                  <a:pt x="7282661" y="804960"/>
                </a:cubicBezTo>
                <a:lnTo>
                  <a:pt x="134163" y="804960"/>
                </a:lnTo>
                <a:cubicBezTo>
                  <a:pt x="60067" y="804960"/>
                  <a:pt x="0" y="744893"/>
                  <a:pt x="0" y="670797"/>
                </a:cubicBezTo>
                <a:lnTo>
                  <a:pt x="0" y="134163"/>
                </a:lnTo>
                <a:close/>
              </a:path>
            </a:pathLst>
          </a:custGeom>
          <a:solidFill>
            <a:schemeClr val="accent6"/>
          </a:solidFill>
          <a:ln cap="flat" cmpd="sng" w="25400">
            <a:solidFill>
              <a:schemeClr val="lt1"/>
            </a:solidFill>
            <a:prstDash val="solid"/>
            <a:round/>
            <a:headEnd len="sm" w="sm" type="none"/>
            <a:tailEnd len="sm" w="sm" type="none"/>
          </a:ln>
        </p:spPr>
        <p:txBody>
          <a:bodyPr anchorCtr="0" anchor="ctr" bIns="161200" lIns="161200" spcFirstLastPara="1" rIns="161200" wrap="square" tIns="161200">
            <a:noAutofit/>
          </a:bodyPr>
          <a:lstStyle/>
          <a:p>
            <a:pPr indent="0" lvl="0" marL="0" marR="0" rtl="0" algn="l">
              <a:lnSpc>
                <a:spcPct val="90000"/>
              </a:lnSpc>
              <a:spcBef>
                <a:spcPts val="0"/>
              </a:spcBef>
              <a:spcAft>
                <a:spcPts val="0"/>
              </a:spcAft>
              <a:buNone/>
            </a:pPr>
            <a:r>
              <a:rPr b="0" i="0" lang="en-US" sz="3200" u="none" cap="none" strike="noStrike">
                <a:solidFill>
                  <a:schemeClr val="lt1"/>
                </a:solidFill>
                <a:latin typeface="Roboto Condensed"/>
                <a:ea typeface="Roboto Condensed"/>
                <a:cs typeface="Roboto Condensed"/>
                <a:sym typeface="Roboto Condensed"/>
              </a:rPr>
              <a:t>A. 1–3-5-7</a:t>
            </a:r>
            <a:endParaRPr b="0" i="0" sz="3200" u="none" cap="none" strike="noStrike">
              <a:solidFill>
                <a:schemeClr val="lt1"/>
              </a:solidFill>
              <a:latin typeface="Roboto Condensed"/>
              <a:ea typeface="Roboto Condensed"/>
              <a:cs typeface="Roboto Condensed"/>
              <a:sym typeface="Roboto Condensed"/>
            </a:endParaRPr>
          </a:p>
        </p:txBody>
      </p:sp>
      <p:sp>
        <p:nvSpPr>
          <p:cNvPr id="665" name="Google Shape;665;p69"/>
          <p:cNvSpPr/>
          <p:nvPr/>
        </p:nvSpPr>
        <p:spPr>
          <a:xfrm>
            <a:off x="1055440" y="3838100"/>
            <a:ext cx="7416824" cy="804960"/>
          </a:xfrm>
          <a:custGeom>
            <a:rect b="b" l="l" r="r" t="t"/>
            <a:pathLst>
              <a:path extrusionOk="0" h="804960" w="7416824">
                <a:moveTo>
                  <a:pt x="0" y="134163"/>
                </a:moveTo>
                <a:cubicBezTo>
                  <a:pt x="0" y="60067"/>
                  <a:pt x="60067" y="0"/>
                  <a:pt x="134163" y="0"/>
                </a:cubicBezTo>
                <a:lnTo>
                  <a:pt x="7282661" y="0"/>
                </a:lnTo>
                <a:cubicBezTo>
                  <a:pt x="7356757" y="0"/>
                  <a:pt x="7416824" y="60067"/>
                  <a:pt x="7416824" y="134163"/>
                </a:cubicBezTo>
                <a:lnTo>
                  <a:pt x="7416824" y="670797"/>
                </a:lnTo>
                <a:cubicBezTo>
                  <a:pt x="7416824" y="744893"/>
                  <a:pt x="7356757" y="804960"/>
                  <a:pt x="7282661" y="804960"/>
                </a:cubicBezTo>
                <a:lnTo>
                  <a:pt x="134163" y="804960"/>
                </a:lnTo>
                <a:cubicBezTo>
                  <a:pt x="60067" y="804960"/>
                  <a:pt x="0" y="744893"/>
                  <a:pt x="0" y="670797"/>
                </a:cubicBezTo>
                <a:lnTo>
                  <a:pt x="0" y="134163"/>
                </a:lnTo>
                <a:close/>
              </a:path>
            </a:pathLst>
          </a:custGeom>
          <a:solidFill>
            <a:schemeClr val="accent6"/>
          </a:solidFill>
          <a:ln cap="flat" cmpd="sng" w="25400">
            <a:solidFill>
              <a:schemeClr val="lt1"/>
            </a:solidFill>
            <a:prstDash val="solid"/>
            <a:round/>
            <a:headEnd len="sm" w="sm" type="none"/>
            <a:tailEnd len="sm" w="sm" type="none"/>
          </a:ln>
        </p:spPr>
        <p:txBody>
          <a:bodyPr anchorCtr="0" anchor="ctr" bIns="161200" lIns="161200" spcFirstLastPara="1" rIns="161200" wrap="square" tIns="161200">
            <a:noAutofit/>
          </a:bodyPr>
          <a:lstStyle/>
          <a:p>
            <a:pPr indent="0" lvl="0" marL="0" marR="0" rtl="0" algn="l">
              <a:lnSpc>
                <a:spcPct val="100000"/>
              </a:lnSpc>
              <a:spcBef>
                <a:spcPts val="0"/>
              </a:spcBef>
              <a:spcAft>
                <a:spcPts val="0"/>
              </a:spcAft>
              <a:buNone/>
            </a:pPr>
            <a:r>
              <a:rPr b="0" i="0" lang="en-US" sz="3200" u="none" cap="none" strike="noStrike">
                <a:solidFill>
                  <a:schemeClr val="lt1"/>
                </a:solidFill>
                <a:latin typeface="Roboto Condensed"/>
                <a:ea typeface="Roboto Condensed"/>
                <a:cs typeface="Roboto Condensed"/>
                <a:sym typeface="Roboto Condensed"/>
              </a:rPr>
              <a:t>B. 1-2-4-6-8</a:t>
            </a:r>
            <a:endParaRPr/>
          </a:p>
        </p:txBody>
      </p:sp>
      <p:sp>
        <p:nvSpPr>
          <p:cNvPr id="666" name="Google Shape;666;p69"/>
          <p:cNvSpPr/>
          <p:nvPr/>
        </p:nvSpPr>
        <p:spPr>
          <a:xfrm>
            <a:off x="1055440" y="4735220"/>
            <a:ext cx="7416824" cy="804960"/>
          </a:xfrm>
          <a:custGeom>
            <a:rect b="b" l="l" r="r" t="t"/>
            <a:pathLst>
              <a:path extrusionOk="0" h="804960" w="7416824">
                <a:moveTo>
                  <a:pt x="0" y="134163"/>
                </a:moveTo>
                <a:cubicBezTo>
                  <a:pt x="0" y="60067"/>
                  <a:pt x="60067" y="0"/>
                  <a:pt x="134163" y="0"/>
                </a:cubicBezTo>
                <a:lnTo>
                  <a:pt x="7282661" y="0"/>
                </a:lnTo>
                <a:cubicBezTo>
                  <a:pt x="7356757" y="0"/>
                  <a:pt x="7416824" y="60067"/>
                  <a:pt x="7416824" y="134163"/>
                </a:cubicBezTo>
                <a:lnTo>
                  <a:pt x="7416824" y="670797"/>
                </a:lnTo>
                <a:cubicBezTo>
                  <a:pt x="7416824" y="744893"/>
                  <a:pt x="7356757" y="804960"/>
                  <a:pt x="7282661" y="804960"/>
                </a:cubicBezTo>
                <a:lnTo>
                  <a:pt x="134163" y="804960"/>
                </a:lnTo>
                <a:cubicBezTo>
                  <a:pt x="60067" y="804960"/>
                  <a:pt x="0" y="744893"/>
                  <a:pt x="0" y="670797"/>
                </a:cubicBezTo>
                <a:lnTo>
                  <a:pt x="0" y="134163"/>
                </a:lnTo>
                <a:close/>
              </a:path>
            </a:pathLst>
          </a:custGeom>
          <a:solidFill>
            <a:schemeClr val="accent6"/>
          </a:solidFill>
          <a:ln cap="flat" cmpd="sng" w="25400">
            <a:solidFill>
              <a:schemeClr val="lt1"/>
            </a:solidFill>
            <a:prstDash val="solid"/>
            <a:round/>
            <a:headEnd len="sm" w="sm" type="none"/>
            <a:tailEnd len="sm" w="sm" type="none"/>
          </a:ln>
        </p:spPr>
        <p:txBody>
          <a:bodyPr anchorCtr="0" anchor="ctr" bIns="161200" lIns="161200" spcFirstLastPara="1" rIns="161200" wrap="square" tIns="161200">
            <a:noAutofit/>
          </a:bodyPr>
          <a:lstStyle/>
          <a:p>
            <a:pPr indent="0" lvl="0" marL="0" marR="0" rtl="0" algn="l">
              <a:lnSpc>
                <a:spcPct val="100000"/>
              </a:lnSpc>
              <a:spcBef>
                <a:spcPts val="0"/>
              </a:spcBef>
              <a:spcAft>
                <a:spcPts val="0"/>
              </a:spcAft>
              <a:buNone/>
            </a:pPr>
            <a:r>
              <a:rPr b="0" i="0" lang="en-US" sz="3200" u="none" cap="none" strike="noStrike">
                <a:solidFill>
                  <a:schemeClr val="lt1"/>
                </a:solidFill>
                <a:latin typeface="Roboto Condensed"/>
                <a:ea typeface="Roboto Condensed"/>
                <a:cs typeface="Roboto Condensed"/>
                <a:sym typeface="Roboto Condensed"/>
              </a:rPr>
              <a:t>C. 1-2-4-7-8</a:t>
            </a:r>
            <a:endParaRPr/>
          </a:p>
        </p:txBody>
      </p:sp>
      <p:sp>
        <p:nvSpPr>
          <p:cNvPr id="667" name="Google Shape;667;p69"/>
          <p:cNvSpPr/>
          <p:nvPr/>
        </p:nvSpPr>
        <p:spPr>
          <a:xfrm>
            <a:off x="1055440" y="5632340"/>
            <a:ext cx="7416824" cy="804960"/>
          </a:xfrm>
          <a:custGeom>
            <a:rect b="b" l="l" r="r" t="t"/>
            <a:pathLst>
              <a:path extrusionOk="0" h="804960" w="7416824">
                <a:moveTo>
                  <a:pt x="0" y="134163"/>
                </a:moveTo>
                <a:cubicBezTo>
                  <a:pt x="0" y="60067"/>
                  <a:pt x="60067" y="0"/>
                  <a:pt x="134163" y="0"/>
                </a:cubicBezTo>
                <a:lnTo>
                  <a:pt x="7282661" y="0"/>
                </a:lnTo>
                <a:cubicBezTo>
                  <a:pt x="7356757" y="0"/>
                  <a:pt x="7416824" y="60067"/>
                  <a:pt x="7416824" y="134163"/>
                </a:cubicBezTo>
                <a:lnTo>
                  <a:pt x="7416824" y="670797"/>
                </a:lnTo>
                <a:cubicBezTo>
                  <a:pt x="7416824" y="744893"/>
                  <a:pt x="7356757" y="804960"/>
                  <a:pt x="7282661" y="804960"/>
                </a:cubicBezTo>
                <a:lnTo>
                  <a:pt x="134163" y="804960"/>
                </a:lnTo>
                <a:cubicBezTo>
                  <a:pt x="60067" y="804960"/>
                  <a:pt x="0" y="744893"/>
                  <a:pt x="0" y="670797"/>
                </a:cubicBezTo>
                <a:lnTo>
                  <a:pt x="0" y="134163"/>
                </a:lnTo>
                <a:close/>
              </a:path>
            </a:pathLst>
          </a:custGeom>
          <a:solidFill>
            <a:schemeClr val="accent6"/>
          </a:solidFill>
          <a:ln cap="flat" cmpd="sng" w="25400">
            <a:solidFill>
              <a:schemeClr val="lt1"/>
            </a:solidFill>
            <a:prstDash val="solid"/>
            <a:round/>
            <a:headEnd len="sm" w="sm" type="none"/>
            <a:tailEnd len="sm" w="sm" type="none"/>
          </a:ln>
        </p:spPr>
        <p:txBody>
          <a:bodyPr anchorCtr="0" anchor="ctr" bIns="161200" lIns="161200" spcFirstLastPara="1" rIns="161200" wrap="square" tIns="161200">
            <a:noAutofit/>
          </a:bodyPr>
          <a:lstStyle/>
          <a:p>
            <a:pPr indent="0" lvl="0" marL="0" marR="0" rtl="0" algn="l">
              <a:lnSpc>
                <a:spcPct val="90000"/>
              </a:lnSpc>
              <a:spcBef>
                <a:spcPts val="0"/>
              </a:spcBef>
              <a:spcAft>
                <a:spcPts val="0"/>
              </a:spcAft>
              <a:buNone/>
            </a:pPr>
            <a:r>
              <a:rPr b="0" i="0" lang="en-US" sz="3200" u="none" cap="none" strike="noStrike">
                <a:solidFill>
                  <a:schemeClr val="lt1"/>
                </a:solidFill>
                <a:latin typeface="Roboto Condensed"/>
                <a:ea typeface="Roboto Condensed"/>
                <a:cs typeface="Roboto Condensed"/>
                <a:sym typeface="Roboto Condensed"/>
              </a:rPr>
              <a:t>D. 1-2-4-5-8</a:t>
            </a:r>
            <a:endParaRPr b="0" i="0" sz="3200" u="none" cap="none" strike="noStrike">
              <a:solidFill>
                <a:schemeClr val="lt1"/>
              </a:solidFill>
              <a:latin typeface="Roboto Condensed"/>
              <a:ea typeface="Roboto Condensed"/>
              <a:cs typeface="Roboto Condensed"/>
              <a:sym typeface="Roboto Condense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3"/>
                                        </p:tgtEl>
                                        <p:attrNameLst>
                                          <p:attrName>style.visibility</p:attrName>
                                        </p:attrNameLst>
                                      </p:cBhvr>
                                      <p:to>
                                        <p:strVal val="visible"/>
                                      </p:to>
                                    </p:set>
                                    <p:animEffect filter="fade" transition="in">
                                      <p:cBhvr>
                                        <p:cTn dur="500"/>
                                        <p:tgtEl>
                                          <p:spTgt spid="6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4"/>
                                        </p:tgtEl>
                                        <p:attrNameLst>
                                          <p:attrName>style.visibility</p:attrName>
                                        </p:attrNameLst>
                                      </p:cBhvr>
                                      <p:to>
                                        <p:strVal val="visible"/>
                                      </p:to>
                                    </p:set>
                                    <p:animEffect filter="fade" transition="in">
                                      <p:cBhvr>
                                        <p:cTn dur="500"/>
                                        <p:tgtEl>
                                          <p:spTgt spid="664"/>
                                        </p:tgtEl>
                                      </p:cBhvr>
                                    </p:animEffect>
                                  </p:childTnLst>
                                </p:cTn>
                              </p:par>
                              <p:par>
                                <p:cTn fill="hold" nodeType="withEffect" presetClass="entr" presetID="10" presetSubtype="0">
                                  <p:stCondLst>
                                    <p:cond delay="0"/>
                                  </p:stCondLst>
                                  <p:childTnLst>
                                    <p:set>
                                      <p:cBhvr>
                                        <p:cTn dur="1" fill="hold">
                                          <p:stCondLst>
                                            <p:cond delay="0"/>
                                          </p:stCondLst>
                                        </p:cTn>
                                        <p:tgtEl>
                                          <p:spTgt spid="665"/>
                                        </p:tgtEl>
                                        <p:attrNameLst>
                                          <p:attrName>style.visibility</p:attrName>
                                        </p:attrNameLst>
                                      </p:cBhvr>
                                      <p:to>
                                        <p:strVal val="visible"/>
                                      </p:to>
                                    </p:set>
                                    <p:animEffect filter="fade" transition="in">
                                      <p:cBhvr>
                                        <p:cTn dur="500"/>
                                        <p:tgtEl>
                                          <p:spTgt spid="665"/>
                                        </p:tgtEl>
                                      </p:cBhvr>
                                    </p:animEffect>
                                  </p:childTnLst>
                                </p:cTn>
                              </p:par>
                              <p:par>
                                <p:cTn fill="hold" nodeType="withEffect" presetClass="entr" presetID="10" presetSubtype="0">
                                  <p:stCondLst>
                                    <p:cond delay="0"/>
                                  </p:stCondLst>
                                  <p:childTnLst>
                                    <p:set>
                                      <p:cBhvr>
                                        <p:cTn dur="1" fill="hold">
                                          <p:stCondLst>
                                            <p:cond delay="0"/>
                                          </p:stCondLst>
                                        </p:cTn>
                                        <p:tgtEl>
                                          <p:spTgt spid="666"/>
                                        </p:tgtEl>
                                        <p:attrNameLst>
                                          <p:attrName>style.visibility</p:attrName>
                                        </p:attrNameLst>
                                      </p:cBhvr>
                                      <p:to>
                                        <p:strVal val="visible"/>
                                      </p:to>
                                    </p:set>
                                    <p:animEffect filter="fade" transition="in">
                                      <p:cBhvr>
                                        <p:cTn dur="500"/>
                                        <p:tgtEl>
                                          <p:spTgt spid="666"/>
                                        </p:tgtEl>
                                      </p:cBhvr>
                                    </p:animEffect>
                                  </p:childTnLst>
                                </p:cTn>
                              </p:par>
                              <p:par>
                                <p:cTn fill="hold" nodeType="withEffect" presetClass="entr" presetID="10" presetSubtype="0">
                                  <p:stCondLst>
                                    <p:cond delay="0"/>
                                  </p:stCondLst>
                                  <p:childTnLst>
                                    <p:set>
                                      <p:cBhvr>
                                        <p:cTn dur="1" fill="hold">
                                          <p:stCondLst>
                                            <p:cond delay="0"/>
                                          </p:stCondLst>
                                        </p:cTn>
                                        <p:tgtEl>
                                          <p:spTgt spid="667"/>
                                        </p:tgtEl>
                                        <p:attrNameLst>
                                          <p:attrName>style.visibility</p:attrName>
                                        </p:attrNameLst>
                                      </p:cBhvr>
                                      <p:to>
                                        <p:strVal val="visible"/>
                                      </p:to>
                                    </p:set>
                                    <p:animEffect filter="fade" transition="in">
                                      <p:cBhvr>
                                        <p:cTn dur="500"/>
                                        <p:tgtEl>
                                          <p:spTgt spid="6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70"/>
          <p:cNvSpPr txBox="1"/>
          <p:nvPr/>
        </p:nvSpPr>
        <p:spPr>
          <a:xfrm>
            <a:off x="911424" y="633041"/>
            <a:ext cx="6840760" cy="83099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4800"/>
              <a:buFont typeface="Arial"/>
              <a:buNone/>
            </a:pPr>
            <a:r>
              <a:rPr b="1" i="0" lang="en-US" sz="4800" u="none" cap="none" strike="noStrike">
                <a:solidFill>
                  <a:srgbClr val="22170B"/>
                </a:solidFill>
                <a:latin typeface="Cambria"/>
                <a:ea typeface="Cambria"/>
                <a:cs typeface="Cambria"/>
                <a:sym typeface="Cambria"/>
              </a:rPr>
              <a:t>NGOẢNH NHÌN LỊCH SỬ</a:t>
            </a:r>
            <a:endParaRPr b="0" i="0" sz="1400" u="none" cap="none" strike="noStrike">
              <a:solidFill>
                <a:srgbClr val="000000"/>
              </a:solidFill>
              <a:latin typeface="Arial"/>
              <a:ea typeface="Arial"/>
              <a:cs typeface="Arial"/>
              <a:sym typeface="Arial"/>
            </a:endParaRPr>
          </a:p>
        </p:txBody>
      </p:sp>
      <p:sp>
        <p:nvSpPr>
          <p:cNvPr id="673" name="Google Shape;673;p70"/>
          <p:cNvSpPr txBox="1"/>
          <p:nvPr/>
        </p:nvSpPr>
        <p:spPr>
          <a:xfrm>
            <a:off x="797496" y="1499442"/>
            <a:ext cx="8001064" cy="1311088"/>
          </a:xfrm>
          <a:prstGeom prst="rect">
            <a:avLst/>
          </a:prstGeom>
          <a:noFill/>
          <a:ln>
            <a:noFill/>
          </a:ln>
        </p:spPr>
        <p:txBody>
          <a:bodyPr anchorCtr="0" anchor="t" bIns="45700" lIns="91425" spcFirstLastPara="1" rIns="91425" wrap="square" tIns="45700">
            <a:spAutoFit/>
          </a:bodyPr>
          <a:lstStyle/>
          <a:p>
            <a:pPr indent="0" lvl="0" marL="180340" marR="0" rtl="0" algn="l">
              <a:lnSpc>
                <a:spcPct val="120000"/>
              </a:lnSpc>
              <a:spcBef>
                <a:spcPts val="0"/>
              </a:spcBef>
              <a:spcAft>
                <a:spcPts val="0"/>
              </a:spcAft>
              <a:buNone/>
            </a:pPr>
            <a:r>
              <a:rPr b="1" i="0" lang="en-US" sz="3300" u="none" cap="none" strike="noStrike">
                <a:solidFill>
                  <a:srgbClr val="120804"/>
                </a:solidFill>
                <a:latin typeface="Roboto Condensed"/>
                <a:ea typeface="Roboto Condensed"/>
                <a:cs typeface="Roboto Condensed"/>
                <a:sym typeface="Roboto Condensed"/>
              </a:rPr>
              <a:t>Câu 8.</a:t>
            </a:r>
            <a:r>
              <a:rPr b="0" i="0" lang="en-US" sz="3300" u="none" cap="none" strike="noStrike">
                <a:solidFill>
                  <a:srgbClr val="120804"/>
                </a:solidFill>
                <a:latin typeface="Roboto Condensed"/>
                <a:ea typeface="Roboto Condensed"/>
                <a:cs typeface="Roboto Condensed"/>
                <a:sym typeface="Roboto Condensed"/>
              </a:rPr>
              <a:t> Bài thơ “Lễ xướng danh khoa Đinh Dậu” được viết theo luật Bằng hay luật Trắc?</a:t>
            </a:r>
            <a:endParaRPr b="0" i="0" sz="3300" u="none" cap="none" strike="noStrike">
              <a:solidFill>
                <a:srgbClr val="120804"/>
              </a:solidFill>
              <a:latin typeface="Roboto Condensed"/>
              <a:ea typeface="Roboto Condensed"/>
              <a:cs typeface="Roboto Condensed"/>
              <a:sym typeface="Roboto Condensed"/>
            </a:endParaRPr>
          </a:p>
        </p:txBody>
      </p:sp>
      <p:sp>
        <p:nvSpPr>
          <p:cNvPr id="674" name="Google Shape;674;p70"/>
          <p:cNvSpPr/>
          <p:nvPr/>
        </p:nvSpPr>
        <p:spPr>
          <a:xfrm>
            <a:off x="1055440" y="2940979"/>
            <a:ext cx="7416824" cy="804960"/>
          </a:xfrm>
          <a:custGeom>
            <a:rect b="b" l="l" r="r" t="t"/>
            <a:pathLst>
              <a:path extrusionOk="0" h="804960" w="7416824">
                <a:moveTo>
                  <a:pt x="0" y="134163"/>
                </a:moveTo>
                <a:cubicBezTo>
                  <a:pt x="0" y="60067"/>
                  <a:pt x="60067" y="0"/>
                  <a:pt x="134163" y="0"/>
                </a:cubicBezTo>
                <a:lnTo>
                  <a:pt x="7282661" y="0"/>
                </a:lnTo>
                <a:cubicBezTo>
                  <a:pt x="7356757" y="0"/>
                  <a:pt x="7416824" y="60067"/>
                  <a:pt x="7416824" y="134163"/>
                </a:cubicBezTo>
                <a:lnTo>
                  <a:pt x="7416824" y="670797"/>
                </a:lnTo>
                <a:cubicBezTo>
                  <a:pt x="7416824" y="744893"/>
                  <a:pt x="7356757" y="804960"/>
                  <a:pt x="7282661" y="804960"/>
                </a:cubicBezTo>
                <a:lnTo>
                  <a:pt x="134163" y="804960"/>
                </a:lnTo>
                <a:cubicBezTo>
                  <a:pt x="60067" y="804960"/>
                  <a:pt x="0" y="744893"/>
                  <a:pt x="0" y="670797"/>
                </a:cubicBezTo>
                <a:lnTo>
                  <a:pt x="0" y="134163"/>
                </a:lnTo>
                <a:close/>
              </a:path>
            </a:pathLst>
          </a:custGeom>
          <a:solidFill>
            <a:schemeClr val="accent6"/>
          </a:solidFill>
          <a:ln cap="flat" cmpd="sng" w="25400">
            <a:solidFill>
              <a:schemeClr val="lt1"/>
            </a:solidFill>
            <a:prstDash val="solid"/>
            <a:round/>
            <a:headEnd len="sm" w="sm" type="none"/>
            <a:tailEnd len="sm" w="sm" type="none"/>
          </a:ln>
        </p:spPr>
        <p:txBody>
          <a:bodyPr anchorCtr="0" anchor="ctr" bIns="161200" lIns="161200" spcFirstLastPara="1" rIns="161200" wrap="square" tIns="161200">
            <a:noAutofit/>
          </a:bodyPr>
          <a:lstStyle/>
          <a:p>
            <a:pPr indent="0" lvl="0" marL="0" marR="0" rtl="0" algn="l">
              <a:lnSpc>
                <a:spcPct val="90000"/>
              </a:lnSpc>
              <a:spcBef>
                <a:spcPts val="0"/>
              </a:spcBef>
              <a:spcAft>
                <a:spcPts val="0"/>
              </a:spcAft>
              <a:buNone/>
            </a:pPr>
            <a:r>
              <a:rPr b="0" i="0" lang="en-US" sz="3200" u="none" cap="none" strike="noStrike">
                <a:solidFill>
                  <a:schemeClr val="lt1"/>
                </a:solidFill>
                <a:latin typeface="Roboto Condensed"/>
                <a:ea typeface="Roboto Condensed"/>
                <a:cs typeface="Roboto Condensed"/>
                <a:sym typeface="Roboto Condensed"/>
              </a:rPr>
              <a:t>A. Trắc</a:t>
            </a:r>
            <a:endParaRPr b="0" i="0" sz="3200" u="none" cap="none" strike="noStrike">
              <a:solidFill>
                <a:schemeClr val="lt1"/>
              </a:solidFill>
              <a:latin typeface="Roboto Condensed"/>
              <a:ea typeface="Roboto Condensed"/>
              <a:cs typeface="Roboto Condensed"/>
              <a:sym typeface="Roboto Condensed"/>
            </a:endParaRPr>
          </a:p>
        </p:txBody>
      </p:sp>
      <p:sp>
        <p:nvSpPr>
          <p:cNvPr id="675" name="Google Shape;675;p70"/>
          <p:cNvSpPr/>
          <p:nvPr/>
        </p:nvSpPr>
        <p:spPr>
          <a:xfrm>
            <a:off x="1055440" y="3838100"/>
            <a:ext cx="7416824" cy="804960"/>
          </a:xfrm>
          <a:custGeom>
            <a:rect b="b" l="l" r="r" t="t"/>
            <a:pathLst>
              <a:path extrusionOk="0" h="804960" w="7416824">
                <a:moveTo>
                  <a:pt x="0" y="134163"/>
                </a:moveTo>
                <a:cubicBezTo>
                  <a:pt x="0" y="60067"/>
                  <a:pt x="60067" y="0"/>
                  <a:pt x="134163" y="0"/>
                </a:cubicBezTo>
                <a:lnTo>
                  <a:pt x="7282661" y="0"/>
                </a:lnTo>
                <a:cubicBezTo>
                  <a:pt x="7356757" y="0"/>
                  <a:pt x="7416824" y="60067"/>
                  <a:pt x="7416824" y="134163"/>
                </a:cubicBezTo>
                <a:lnTo>
                  <a:pt x="7416824" y="670797"/>
                </a:lnTo>
                <a:cubicBezTo>
                  <a:pt x="7416824" y="744893"/>
                  <a:pt x="7356757" y="804960"/>
                  <a:pt x="7282661" y="804960"/>
                </a:cubicBezTo>
                <a:lnTo>
                  <a:pt x="134163" y="804960"/>
                </a:lnTo>
                <a:cubicBezTo>
                  <a:pt x="60067" y="804960"/>
                  <a:pt x="0" y="744893"/>
                  <a:pt x="0" y="670797"/>
                </a:cubicBezTo>
                <a:lnTo>
                  <a:pt x="0" y="134163"/>
                </a:lnTo>
                <a:close/>
              </a:path>
            </a:pathLst>
          </a:custGeom>
          <a:solidFill>
            <a:schemeClr val="accent6"/>
          </a:solidFill>
          <a:ln cap="flat" cmpd="sng" w="25400">
            <a:solidFill>
              <a:schemeClr val="lt1"/>
            </a:solidFill>
            <a:prstDash val="solid"/>
            <a:round/>
            <a:headEnd len="sm" w="sm" type="none"/>
            <a:tailEnd len="sm" w="sm" type="none"/>
          </a:ln>
        </p:spPr>
        <p:txBody>
          <a:bodyPr anchorCtr="0" anchor="ctr" bIns="161200" lIns="161200" spcFirstLastPara="1" rIns="161200" wrap="square" tIns="161200">
            <a:noAutofit/>
          </a:bodyPr>
          <a:lstStyle/>
          <a:p>
            <a:pPr indent="0" lvl="0" marL="0" marR="0" rtl="0" algn="l">
              <a:lnSpc>
                <a:spcPct val="90000"/>
              </a:lnSpc>
              <a:spcBef>
                <a:spcPts val="0"/>
              </a:spcBef>
              <a:spcAft>
                <a:spcPts val="0"/>
              </a:spcAft>
              <a:buClr>
                <a:schemeClr val="lt1"/>
              </a:buClr>
              <a:buSzPts val="3200"/>
              <a:buFont typeface="Roboto Condensed"/>
              <a:buNone/>
            </a:pPr>
            <a:r>
              <a:rPr b="0" i="0" lang="en-US" sz="3200" u="none" cap="none" strike="noStrike">
                <a:solidFill>
                  <a:schemeClr val="lt1"/>
                </a:solidFill>
                <a:latin typeface="Roboto Condensed"/>
                <a:ea typeface="Roboto Condensed"/>
                <a:cs typeface="Roboto Condensed"/>
                <a:sym typeface="Roboto Condensed"/>
              </a:rPr>
              <a:t>B. Bằng</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3"/>
                                        </p:tgtEl>
                                        <p:attrNameLst>
                                          <p:attrName>style.visibility</p:attrName>
                                        </p:attrNameLst>
                                      </p:cBhvr>
                                      <p:to>
                                        <p:strVal val="visible"/>
                                      </p:to>
                                    </p:set>
                                    <p:animEffect filter="fade" transition="in">
                                      <p:cBhvr>
                                        <p:cTn dur="500"/>
                                        <p:tgtEl>
                                          <p:spTgt spid="6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4"/>
                                        </p:tgtEl>
                                        <p:attrNameLst>
                                          <p:attrName>style.visibility</p:attrName>
                                        </p:attrNameLst>
                                      </p:cBhvr>
                                      <p:to>
                                        <p:strVal val="visible"/>
                                      </p:to>
                                    </p:set>
                                    <p:animEffect filter="fade" transition="in">
                                      <p:cBhvr>
                                        <p:cTn dur="500"/>
                                        <p:tgtEl>
                                          <p:spTgt spid="674"/>
                                        </p:tgtEl>
                                      </p:cBhvr>
                                    </p:animEffect>
                                  </p:childTnLst>
                                </p:cTn>
                              </p:par>
                              <p:par>
                                <p:cTn fill="hold" nodeType="withEffect" presetClass="entr" presetID="10" presetSubtype="0">
                                  <p:stCondLst>
                                    <p:cond delay="0"/>
                                  </p:stCondLst>
                                  <p:childTnLst>
                                    <p:set>
                                      <p:cBhvr>
                                        <p:cTn dur="1" fill="hold">
                                          <p:stCondLst>
                                            <p:cond delay="0"/>
                                          </p:stCondLst>
                                        </p:cTn>
                                        <p:tgtEl>
                                          <p:spTgt spid="675"/>
                                        </p:tgtEl>
                                        <p:attrNameLst>
                                          <p:attrName>style.visibility</p:attrName>
                                        </p:attrNameLst>
                                      </p:cBhvr>
                                      <p:to>
                                        <p:strVal val="visible"/>
                                      </p:to>
                                    </p:set>
                                    <p:animEffect filter="fade" transition="in">
                                      <p:cBhvr>
                                        <p:cTn dur="500"/>
                                        <p:tgtEl>
                                          <p:spTgt spid="6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31"/>
          <p:cNvSpPr/>
          <p:nvPr/>
        </p:nvSpPr>
        <p:spPr>
          <a:xfrm>
            <a:off x="0" y="3429000"/>
            <a:ext cx="6326653" cy="3429000"/>
          </a:xfrm>
          <a:custGeom>
            <a:rect b="b" l="l" r="r" t="t"/>
            <a:pathLst>
              <a:path extrusionOk="0" h="5143500" w="9489980">
                <a:moveTo>
                  <a:pt x="0" y="0"/>
                </a:moveTo>
                <a:lnTo>
                  <a:pt x="9489980" y="0"/>
                </a:lnTo>
                <a:lnTo>
                  <a:pt x="9489980" y="5143500"/>
                </a:lnTo>
                <a:lnTo>
                  <a:pt x="0" y="5143500"/>
                </a:lnTo>
                <a:lnTo>
                  <a:pt x="0" y="0"/>
                </a:lnTo>
                <a:close/>
              </a:path>
            </a:pathLst>
          </a:custGeom>
          <a:blipFill rotWithShape="1">
            <a:blip r:embed="rId3">
              <a:alphaModFix/>
            </a:blip>
            <a:stretch>
              <a:fillRect b="-16848" l="-2313" r="0" t="0"/>
            </a:stretch>
          </a:blipFill>
          <a:ln>
            <a:noFill/>
          </a:ln>
        </p:spPr>
      </p:sp>
      <p:pic>
        <p:nvPicPr>
          <p:cNvPr descr="번짐2.png" id="682" name="Google Shape;682;p31"/>
          <p:cNvPicPr preferRelativeResize="0"/>
          <p:nvPr/>
        </p:nvPicPr>
        <p:blipFill rotWithShape="1">
          <a:blip r:embed="rId4">
            <a:alphaModFix/>
          </a:blip>
          <a:srcRect b="0" l="0" r="0" t="0"/>
          <a:stretch/>
        </p:blipFill>
        <p:spPr>
          <a:xfrm>
            <a:off x="2063750" y="404814"/>
            <a:ext cx="2135188" cy="1665287"/>
          </a:xfrm>
          <a:prstGeom prst="rect">
            <a:avLst/>
          </a:prstGeom>
          <a:noFill/>
          <a:ln>
            <a:noFill/>
          </a:ln>
        </p:spPr>
      </p:pic>
      <p:sp>
        <p:nvSpPr>
          <p:cNvPr id="683" name="Google Shape;683;p31"/>
          <p:cNvSpPr txBox="1"/>
          <p:nvPr/>
        </p:nvSpPr>
        <p:spPr>
          <a:xfrm>
            <a:off x="4655852" y="671750"/>
            <a:ext cx="4927200" cy="8928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5000"/>
              <a:buFont typeface="Arial"/>
              <a:buNone/>
            </a:pPr>
            <a:r>
              <a:rPr b="1" i="1" lang="en-US" sz="5000" u="none" cap="none" strike="noStrike">
                <a:solidFill>
                  <a:srgbClr val="4A533D"/>
                </a:solidFill>
                <a:latin typeface="Cambria"/>
                <a:ea typeface="Cambria"/>
                <a:cs typeface="Cambria"/>
                <a:sym typeface="Cambria"/>
              </a:rPr>
              <a:t>II. LUYỆN TẬP</a:t>
            </a:r>
            <a:endParaRPr b="1" i="1" sz="5000" u="none" cap="none" strike="noStrike">
              <a:solidFill>
                <a:srgbClr val="4A533D"/>
              </a:solidFill>
              <a:latin typeface="Cambria"/>
              <a:ea typeface="Cambria"/>
              <a:cs typeface="Cambria"/>
              <a:sym typeface="Cambria"/>
            </a:endParaRPr>
          </a:p>
        </p:txBody>
      </p:sp>
      <p:sp>
        <p:nvSpPr>
          <p:cNvPr id="684" name="Google Shape;684;p31"/>
          <p:cNvSpPr txBox="1"/>
          <p:nvPr/>
        </p:nvSpPr>
        <p:spPr>
          <a:xfrm>
            <a:off x="4655840" y="3414487"/>
            <a:ext cx="6336600" cy="1108200"/>
          </a:xfrm>
          <a:prstGeom prst="rect">
            <a:avLst/>
          </a:prstGeom>
          <a:noFill/>
          <a:ln>
            <a:noFill/>
          </a:ln>
        </p:spPr>
        <p:txBody>
          <a:bodyPr anchorCtr="0" anchor="t" bIns="45700" lIns="91425" spcFirstLastPara="1" rIns="91425" wrap="square" tIns="45700">
            <a:spAutoFit/>
          </a:bodyPr>
          <a:lstStyle/>
          <a:p>
            <a:pPr indent="-457200" lvl="0" marL="457200" marR="0" rtl="0" algn="just">
              <a:lnSpc>
                <a:spcPct val="100000"/>
              </a:lnSpc>
              <a:spcBef>
                <a:spcPts val="0"/>
              </a:spcBef>
              <a:spcAft>
                <a:spcPts val="0"/>
              </a:spcAft>
              <a:buClr>
                <a:srgbClr val="120804"/>
              </a:buClr>
              <a:buSzPts val="3300"/>
              <a:buFont typeface="Arial"/>
              <a:buChar char="•"/>
            </a:pPr>
            <a:r>
              <a:rPr b="0" i="0" lang="en-US" sz="3300" u="none" cap="none" strike="noStrike">
                <a:solidFill>
                  <a:srgbClr val="120804"/>
                </a:solidFill>
                <a:latin typeface="Roboto Condensed"/>
                <a:ea typeface="Roboto Condensed"/>
                <a:cs typeface="Roboto Condensed"/>
                <a:sym typeface="Roboto Condensed"/>
              </a:rPr>
              <a:t>Hoàn thành (cá nhân) PHT số </a:t>
            </a:r>
            <a:r>
              <a:rPr lang="en-US" sz="3300">
                <a:solidFill>
                  <a:srgbClr val="120804"/>
                </a:solidFill>
                <a:latin typeface="Roboto Condensed"/>
                <a:ea typeface="Roboto Condensed"/>
                <a:cs typeface="Roboto Condensed"/>
                <a:sym typeface="Roboto Condensed"/>
              </a:rPr>
              <a:t>2</a:t>
            </a:r>
            <a:r>
              <a:rPr b="0" i="0" lang="en-US" sz="3300" u="none" cap="none" strike="noStrike">
                <a:solidFill>
                  <a:srgbClr val="120804"/>
                </a:solidFill>
                <a:latin typeface="Roboto Condensed"/>
                <a:ea typeface="Roboto Condensed"/>
                <a:cs typeface="Roboto Condensed"/>
                <a:sym typeface="Roboto Condensed"/>
              </a:rPr>
              <a:t>, trong vòng thời gian 10 phút.</a:t>
            </a:r>
            <a:endParaRPr b="0" i="0" sz="1400" u="none" cap="none" strike="noStrike">
              <a:solidFill>
                <a:srgbClr val="000000"/>
              </a:solidFill>
              <a:latin typeface="Arial"/>
              <a:ea typeface="Arial"/>
              <a:cs typeface="Arial"/>
              <a:sym typeface="Arial"/>
            </a:endParaRPr>
          </a:p>
        </p:txBody>
      </p:sp>
      <p:sp>
        <p:nvSpPr>
          <p:cNvPr id="685" name="Google Shape;685;p31"/>
          <p:cNvSpPr/>
          <p:nvPr/>
        </p:nvSpPr>
        <p:spPr>
          <a:xfrm>
            <a:off x="4853480" y="1871967"/>
            <a:ext cx="3694395" cy="1071020"/>
          </a:xfrm>
          <a:custGeom>
            <a:rect b="b" l="l" r="r" t="t"/>
            <a:pathLst>
              <a:path extrusionOk="0" h="1586742" w="2644571">
                <a:moveTo>
                  <a:pt x="0" y="0"/>
                </a:moveTo>
                <a:lnTo>
                  <a:pt x="2644571" y="0"/>
                </a:lnTo>
                <a:lnTo>
                  <a:pt x="2644571" y="1586742"/>
                </a:lnTo>
                <a:lnTo>
                  <a:pt x="0" y="1586742"/>
                </a:lnTo>
                <a:lnTo>
                  <a:pt x="0" y="0"/>
                </a:lnTo>
                <a:close/>
              </a:path>
            </a:pathLst>
          </a:custGeom>
          <a:gradFill>
            <a:gsLst>
              <a:gs pos="0">
                <a:srgbClr val="D2DEC6"/>
              </a:gs>
              <a:gs pos="35000">
                <a:srgbClr val="E0E6D7"/>
              </a:gs>
              <a:gs pos="100000">
                <a:srgbClr val="F3F6EF"/>
              </a:gs>
            </a:gsLst>
            <a:lin ang="16200000" scaled="0"/>
          </a:gradFill>
          <a:ln cap="flat" cmpd="sng" w="9525">
            <a:solidFill>
              <a:srgbClr val="909C8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114300" lIns="114300" spcFirstLastPara="1" rIns="114300" wrap="square" tIns="1143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22170B"/>
                </a:solidFill>
                <a:latin typeface="Cambria"/>
                <a:ea typeface="Cambria"/>
                <a:cs typeface="Cambria"/>
                <a:sym typeface="Cambria"/>
              </a:rPr>
              <a:t>Nhiệm vụ 2</a:t>
            </a:r>
            <a:endParaRPr b="1" i="0" sz="3200" u="none" cap="none" strike="noStrike">
              <a:solidFill>
                <a:srgbClr val="22170B"/>
              </a:solidFill>
              <a:latin typeface="Cambria"/>
              <a:ea typeface="Cambria"/>
              <a:cs typeface="Cambria"/>
              <a:sym typeface="Cambria"/>
            </a:endParaRPr>
          </a:p>
        </p:txBody>
      </p:sp>
      <p:sp>
        <p:nvSpPr>
          <p:cNvPr id="686" name="Google Shape;686;p31"/>
          <p:cNvSpPr/>
          <p:nvPr/>
        </p:nvSpPr>
        <p:spPr>
          <a:xfrm>
            <a:off x="8832304" y="379210"/>
            <a:ext cx="3300789" cy="2545734"/>
          </a:xfrm>
          <a:custGeom>
            <a:rect b="b" l="l" r="r" t="t"/>
            <a:pathLst>
              <a:path extrusionOk="0" h="4311124" w="5589788">
                <a:moveTo>
                  <a:pt x="0" y="0"/>
                </a:moveTo>
                <a:lnTo>
                  <a:pt x="5589788" y="0"/>
                </a:lnTo>
                <a:lnTo>
                  <a:pt x="5589788" y="4311124"/>
                </a:lnTo>
                <a:lnTo>
                  <a:pt x="0" y="4311124"/>
                </a:lnTo>
                <a:lnTo>
                  <a:pt x="0" y="0"/>
                </a:lnTo>
                <a:close/>
              </a:path>
            </a:pathLst>
          </a:custGeom>
          <a:blipFill rotWithShape="1">
            <a:blip r:embed="rId5">
              <a:alphaModFix/>
            </a:blip>
            <a:stretch>
              <a:fillRect b="0" l="0" r="0" t="0"/>
            </a:stretch>
          </a:blipFill>
          <a:ln>
            <a:noFill/>
          </a:ln>
        </p:spPr>
      </p:sp>
      <p:pic>
        <p:nvPicPr>
          <p:cNvPr id="687" name="Google Shape;687;p31"/>
          <p:cNvPicPr preferRelativeResize="0"/>
          <p:nvPr/>
        </p:nvPicPr>
        <p:blipFill rotWithShape="1">
          <a:blip r:embed="rId6">
            <a:alphaModFix/>
          </a:blip>
          <a:srcRect b="0" l="0" r="0" t="0"/>
          <a:stretch/>
        </p:blipFill>
        <p:spPr>
          <a:xfrm rot="-495898">
            <a:off x="1020676" y="1527175"/>
            <a:ext cx="3146509" cy="44504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3"/>
                                        </p:tgtEl>
                                        <p:attrNameLst>
                                          <p:attrName>style.visibility</p:attrName>
                                        </p:attrNameLst>
                                      </p:cBhvr>
                                      <p:to>
                                        <p:strVal val="visible"/>
                                      </p:to>
                                    </p:set>
                                    <p:animEffect filter="fade" transition="in">
                                      <p:cBhvr>
                                        <p:cTn dur="500"/>
                                        <p:tgtEl>
                                          <p:spTgt spid="6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5"/>
                                        </p:tgtEl>
                                        <p:attrNameLst>
                                          <p:attrName>style.visibility</p:attrName>
                                        </p:attrNameLst>
                                      </p:cBhvr>
                                      <p:to>
                                        <p:strVal val="visible"/>
                                      </p:to>
                                    </p:set>
                                    <p:animEffect filter="fade" transition="in">
                                      <p:cBhvr>
                                        <p:cTn dur="500"/>
                                        <p:tgtEl>
                                          <p:spTgt spid="6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4"/>
                                        </p:tgtEl>
                                        <p:attrNameLst>
                                          <p:attrName>style.visibility</p:attrName>
                                        </p:attrNameLst>
                                      </p:cBhvr>
                                      <p:to>
                                        <p:strVal val="visible"/>
                                      </p:to>
                                    </p:set>
                                    <p:animEffect filter="fade" transition="in">
                                      <p:cBhvr>
                                        <p:cTn dur="500"/>
                                        <p:tgtEl>
                                          <p:spTgt spid="6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graphicFrame>
        <p:nvGraphicFramePr>
          <p:cNvPr id="692" name="Google Shape;692;p32"/>
          <p:cNvGraphicFramePr/>
          <p:nvPr/>
        </p:nvGraphicFramePr>
        <p:xfrm>
          <a:off x="5276181" y="9329240"/>
          <a:ext cx="3000000" cy="3000000"/>
        </p:xfrm>
        <a:graphic>
          <a:graphicData uri="http://schemas.openxmlformats.org/drawingml/2006/table">
            <a:tbl>
              <a:tblPr>
                <a:noFill/>
                <a:tableStyleId>{31477BBD-6498-48F1-9D50-E512653D3FD7}</a:tableStyleId>
              </a:tblPr>
              <a:tblGrid>
                <a:gridCol w="819150"/>
                <a:gridCol w="1733550"/>
              </a:tblGrid>
              <a:tr h="158750">
                <a:tc>
                  <a:txBody>
                    <a:bodyPr/>
                    <a:lstStyle/>
                    <a:p>
                      <a:pPr indent="0" lvl="0" marL="0" marR="0" rtl="0" algn="just">
                        <a:lnSpc>
                          <a:spcPct val="100000"/>
                        </a:lnSpc>
                        <a:spcBef>
                          <a:spcPts val="0"/>
                        </a:spcBef>
                        <a:spcAft>
                          <a:spcPts val="0"/>
                        </a:spcAft>
                        <a:buClr>
                          <a:srgbClr val="000000"/>
                        </a:buClr>
                        <a:buSzPts val="1250"/>
                        <a:buFont typeface="Arial"/>
                        <a:buNone/>
                      </a:pPr>
                      <a:r>
                        <a:rPr b="1" i="1" lang="en-US" sz="1250" u="none" cap="none" strike="noStrike">
                          <a:solidFill>
                            <a:srgbClr val="000000"/>
                          </a:solidFill>
                          <a:latin typeface="Times New Roman"/>
                          <a:ea typeface="Times New Roman"/>
                          <a:cs typeface="Times New Roman"/>
                          <a:sym typeface="Times New Roman"/>
                        </a:rPr>
                        <a:t>Xuất xứ</a:t>
                      </a:r>
                      <a:endParaRPr sz="1800" u="none" cap="none" strike="noStrike"/>
                    </a:p>
                  </a:txBody>
                  <a:tcPr marT="63500" marB="63500" marR="73025" marL="730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just">
                        <a:lnSpc>
                          <a:spcPct val="100000"/>
                        </a:lnSpc>
                        <a:spcBef>
                          <a:spcPts val="0"/>
                        </a:spcBef>
                        <a:spcAft>
                          <a:spcPts val="0"/>
                        </a:spcAft>
                        <a:buClr>
                          <a:srgbClr val="000000"/>
                        </a:buClr>
                        <a:buSzPts val="1250"/>
                        <a:buFont typeface="Arial"/>
                        <a:buNone/>
                      </a:pPr>
                      <a:r>
                        <a:rPr b="0" i="0" lang="en-US" sz="1250" u="none" cap="none" strike="noStrike">
                          <a:solidFill>
                            <a:srgbClr val="000000"/>
                          </a:solidFill>
                          <a:latin typeface="Times New Roman"/>
                          <a:ea typeface="Times New Roman"/>
                          <a:cs typeface="Times New Roman"/>
                          <a:sym typeface="Times New Roman"/>
                        </a:rPr>
                        <a:t>“Vịnh khoa thi Hương” còn có tên gọi khác “Lễ xướng danh khoa Đinh Dậu”, được sáng tác năm 1897.</a:t>
                      </a:r>
                      <a:endParaRPr sz="1800" u="none" cap="none" strike="noStrike"/>
                    </a:p>
                  </a:txBody>
                  <a:tcPr marT="63500" marB="63500" marR="73025" marL="730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pSp>
        <p:nvGrpSpPr>
          <p:cNvPr id="693" name="Google Shape;693;p32"/>
          <p:cNvGrpSpPr/>
          <p:nvPr/>
        </p:nvGrpSpPr>
        <p:grpSpPr>
          <a:xfrm>
            <a:off x="335360" y="3828986"/>
            <a:ext cx="11542765" cy="2798161"/>
            <a:chOff x="0" y="386925"/>
            <a:chExt cx="24277736" cy="5885332"/>
          </a:xfrm>
        </p:grpSpPr>
        <p:sp>
          <p:nvSpPr>
            <p:cNvPr id="694" name="Google Shape;694;p32"/>
            <p:cNvSpPr/>
            <p:nvPr/>
          </p:nvSpPr>
          <p:spPr>
            <a:xfrm flipH="1">
              <a:off x="12601056" y="386925"/>
              <a:ext cx="11676680" cy="5885332"/>
            </a:xfrm>
            <a:custGeom>
              <a:rect b="b" l="l" r="r" t="t"/>
              <a:pathLst>
                <a:path extrusionOk="0" h="6551413" w="11676680">
                  <a:moveTo>
                    <a:pt x="11676680" y="0"/>
                  </a:moveTo>
                  <a:lnTo>
                    <a:pt x="0" y="0"/>
                  </a:lnTo>
                  <a:lnTo>
                    <a:pt x="0" y="6551413"/>
                  </a:lnTo>
                  <a:lnTo>
                    <a:pt x="11676680" y="6551413"/>
                  </a:lnTo>
                  <a:lnTo>
                    <a:pt x="11676680" y="0"/>
                  </a:lnTo>
                  <a:close/>
                </a:path>
              </a:pathLst>
            </a:custGeom>
            <a:blipFill rotWithShape="1">
              <a:blip r:embed="rId3">
                <a:alphaModFix/>
              </a:blip>
              <a:stretch>
                <a:fillRect b="-28540" l="-2550" r="0" t="-11314"/>
              </a:stretch>
            </a:blipFill>
            <a:ln>
              <a:noFill/>
            </a:ln>
          </p:spPr>
        </p:sp>
        <p:sp>
          <p:nvSpPr>
            <p:cNvPr id="695" name="Google Shape;695;p32"/>
            <p:cNvSpPr/>
            <p:nvPr/>
          </p:nvSpPr>
          <p:spPr>
            <a:xfrm>
              <a:off x="0" y="1865446"/>
              <a:ext cx="20852642" cy="4337688"/>
            </a:xfrm>
            <a:custGeom>
              <a:rect b="b" l="l" r="r" t="t"/>
              <a:pathLst>
                <a:path extrusionOk="0" h="5741883" w="20852642">
                  <a:moveTo>
                    <a:pt x="0" y="0"/>
                  </a:moveTo>
                  <a:lnTo>
                    <a:pt x="20852642" y="0"/>
                  </a:lnTo>
                  <a:lnTo>
                    <a:pt x="20852642" y="5741883"/>
                  </a:lnTo>
                  <a:lnTo>
                    <a:pt x="0" y="5741883"/>
                  </a:lnTo>
                  <a:lnTo>
                    <a:pt x="0" y="0"/>
                  </a:lnTo>
                  <a:close/>
                </a:path>
              </a:pathLst>
            </a:custGeom>
            <a:blipFill rotWithShape="1">
              <a:blip r:embed="rId4">
                <a:alphaModFix/>
              </a:blip>
              <a:stretch>
                <a:fillRect b="-45857" l="-4175" r="0" t="0"/>
              </a:stretch>
            </a:blipFill>
            <a:ln>
              <a:noFill/>
            </a:ln>
          </p:spPr>
        </p:sp>
      </p:grpSp>
      <p:graphicFrame>
        <p:nvGraphicFramePr>
          <p:cNvPr id="696" name="Google Shape;696;p32"/>
          <p:cNvGraphicFramePr/>
          <p:nvPr/>
        </p:nvGraphicFramePr>
        <p:xfrm>
          <a:off x="911424" y="908720"/>
          <a:ext cx="3000000" cy="3000000"/>
        </p:xfrm>
        <a:graphic>
          <a:graphicData uri="http://schemas.openxmlformats.org/drawingml/2006/table">
            <a:tbl>
              <a:tblPr bandRow="1" firstRow="1">
                <a:noFill/>
                <a:tableStyleId>{48DCD15D-19B7-42F6-96DF-9623E3A43324}</a:tableStyleId>
              </a:tblPr>
              <a:tblGrid>
                <a:gridCol w="2304250"/>
                <a:gridCol w="8064900"/>
              </a:tblGrid>
              <a:tr h="118350">
                <a:tc>
                  <a:txBody>
                    <a:bodyPr/>
                    <a:lstStyle/>
                    <a:p>
                      <a:pPr indent="0" lvl="0" marL="0" marR="0" rtl="0" algn="l">
                        <a:lnSpc>
                          <a:spcPct val="100000"/>
                        </a:lnSpc>
                        <a:spcBef>
                          <a:spcPts val="0"/>
                        </a:spcBef>
                        <a:spcAft>
                          <a:spcPts val="0"/>
                        </a:spcAft>
                        <a:buClr>
                          <a:srgbClr val="000000"/>
                        </a:buClr>
                        <a:buSzPts val="2400"/>
                        <a:buFont typeface="Roboto Condensed"/>
                        <a:buNone/>
                      </a:pPr>
                      <a:r>
                        <a:rPr b="1" i="0" lang="en-US" sz="2400" u="none" cap="none" strike="noStrike">
                          <a:solidFill>
                            <a:srgbClr val="000000"/>
                          </a:solidFill>
                          <a:latin typeface="Roboto Condensed"/>
                          <a:ea typeface="Roboto Condensed"/>
                          <a:cs typeface="Roboto Condensed"/>
                          <a:sym typeface="Roboto Condensed"/>
                        </a:rPr>
                        <a:t>Mở đoạn</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Roboto Condensed"/>
                          <a:ea typeface="Roboto Condensed"/>
                          <a:cs typeface="Roboto Condensed"/>
                          <a:sym typeface="Roboto Condensed"/>
                        </a:rPr>
                        <a:t>Giới thiệu ngắn gọn về bài thơ, tác giả (nếu có) </a:t>
                      </a:r>
                      <a:endParaRPr sz="1400" u="none" cap="none" strike="noStrike"/>
                    </a:p>
                    <a:p>
                      <a:pPr indent="0" lvl="0" marL="0" marR="0" rtl="0" algn="just">
                        <a:lnSpc>
                          <a:spcPct val="100000"/>
                        </a:lnSpc>
                        <a:spcBef>
                          <a:spcPts val="400"/>
                        </a:spcBef>
                        <a:spcAft>
                          <a:spcPts val="0"/>
                        </a:spcAft>
                        <a:buClr>
                          <a:srgbClr val="000000"/>
                        </a:buClr>
                        <a:buSzPts val="2400"/>
                        <a:buFont typeface="Arial"/>
                        <a:buChar char="•"/>
                      </a:pPr>
                      <a:r>
                        <a:rPr b="0" i="0" lang="en-US" sz="2400" u="none" cap="none" strike="noStrike">
                          <a:solidFill>
                            <a:srgbClr val="000000"/>
                          </a:solidFill>
                          <a:latin typeface="Roboto Condensed"/>
                          <a:ea typeface="Roboto Condensed"/>
                          <a:cs typeface="Roboto Condensed"/>
                          <a:sym typeface="Roboto Condensed"/>
                        </a:rPr>
                        <a:t>Dẫn ra chi tiết có tính chất trào phúng nhất mà em ấn tượng.</a:t>
                      </a:r>
                      <a:endParaRPr sz="1400" u="none" cap="none" strike="noStrike"/>
                    </a:p>
                    <a:p>
                      <a:pPr indent="0" lvl="0" marL="0" marR="0" rtl="0" algn="l">
                        <a:lnSpc>
                          <a:spcPct val="100000"/>
                        </a:lnSpc>
                        <a:spcBef>
                          <a:spcPts val="200"/>
                        </a:spcBef>
                        <a:spcAft>
                          <a:spcPts val="0"/>
                        </a:spcAft>
                        <a:buClr>
                          <a:srgbClr val="000000"/>
                        </a:buClr>
                        <a:buSzPts val="2400"/>
                        <a:buFont typeface="Arial"/>
                        <a:buNone/>
                      </a:pPr>
                      <a:r>
                        <a:t/>
                      </a:r>
                      <a:endParaRPr b="0" i="0" sz="2400" u="none" cap="none" strike="noStrike">
                        <a:latin typeface="Roboto Condensed"/>
                        <a:ea typeface="Roboto Condensed"/>
                        <a:cs typeface="Roboto Condensed"/>
                        <a:sym typeface="Roboto Condensed"/>
                      </a:endParaRPr>
                    </a:p>
                  </a:txBody>
                  <a:tcPr marT="45725" marB="45725" marR="91450" marL="91450"/>
                </a:tc>
              </a:tr>
              <a:tr h="143350">
                <a:tc>
                  <a:txBody>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Roboto Condensed"/>
                          <a:ea typeface="Roboto Condensed"/>
                          <a:cs typeface="Roboto Condensed"/>
                          <a:sym typeface="Roboto Condensed"/>
                        </a:rPr>
                        <a:t>Triển khai đoạn</a:t>
                      </a:r>
                      <a:endParaRPr b="1" i="0" sz="2400" u="none" cap="none" strike="noStrike">
                        <a:latin typeface="Roboto Condensed"/>
                        <a:ea typeface="Roboto Condensed"/>
                        <a:cs typeface="Roboto Condensed"/>
                        <a:sym typeface="Roboto Condensed"/>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Roboto Condensed"/>
                          <a:ea typeface="Roboto Condensed"/>
                          <a:cs typeface="Roboto Condensed"/>
                          <a:sym typeface="Roboto Condensed"/>
                        </a:rPr>
                        <a:t>Trình bày cảm xúc, đánh giá về chi tiết</a:t>
                      </a:r>
                      <a:endParaRPr sz="1400" u="none" cap="none" strike="noStrike"/>
                    </a:p>
                    <a:p>
                      <a:pPr indent="0" lvl="0" marL="0" marR="0" rtl="0" algn="just">
                        <a:lnSpc>
                          <a:spcPct val="100000"/>
                        </a:lnSpc>
                        <a:spcBef>
                          <a:spcPts val="400"/>
                        </a:spcBef>
                        <a:spcAft>
                          <a:spcPts val="0"/>
                        </a:spcAft>
                        <a:buClr>
                          <a:srgbClr val="000000"/>
                        </a:buClr>
                        <a:buSzPts val="2400"/>
                        <a:buFont typeface="Arial"/>
                        <a:buChar char="•"/>
                      </a:pPr>
                      <a:r>
                        <a:rPr b="0" i="0" lang="en-US" sz="2400" u="none" cap="none" strike="noStrike">
                          <a:solidFill>
                            <a:srgbClr val="000000"/>
                          </a:solidFill>
                          <a:latin typeface="Roboto Condensed"/>
                          <a:ea typeface="Roboto Condensed"/>
                          <a:cs typeface="Roboto Condensed"/>
                          <a:sym typeface="Roboto Condensed"/>
                        </a:rPr>
                        <a:t>Nêu đánh giá về dấu hiệu nghệ thuật đặc biệt của chi tiết.</a:t>
                      </a:r>
                      <a:endParaRPr sz="1400" u="none" cap="none" strike="noStrike"/>
                    </a:p>
                    <a:p>
                      <a:pPr indent="0" lvl="0" marL="0" marR="0" rtl="0" algn="just">
                        <a:lnSpc>
                          <a:spcPct val="100000"/>
                        </a:lnSpc>
                        <a:spcBef>
                          <a:spcPts val="400"/>
                        </a:spcBef>
                        <a:spcAft>
                          <a:spcPts val="0"/>
                        </a:spcAft>
                        <a:buClr>
                          <a:srgbClr val="000000"/>
                        </a:buClr>
                        <a:buSzPts val="2400"/>
                        <a:buFont typeface="Arial"/>
                        <a:buChar char="•"/>
                      </a:pPr>
                      <a:r>
                        <a:rPr b="0" i="0" lang="en-US" sz="2400" u="none" cap="none" strike="noStrike">
                          <a:solidFill>
                            <a:srgbClr val="000000"/>
                          </a:solidFill>
                          <a:latin typeface="Roboto Condensed"/>
                          <a:ea typeface="Roboto Condensed"/>
                          <a:cs typeface="Roboto Condensed"/>
                          <a:sym typeface="Roboto Condensed"/>
                        </a:rPr>
                        <a:t>Nêu cảm nhận về giá trị nội dung của chi tiết.</a:t>
                      </a:r>
                      <a:endParaRPr sz="1400" u="none" cap="none" strike="noStrike"/>
                    </a:p>
                    <a:p>
                      <a:pPr indent="0" lvl="0" marL="0" marR="0" rtl="0" algn="l">
                        <a:lnSpc>
                          <a:spcPct val="100000"/>
                        </a:lnSpc>
                        <a:spcBef>
                          <a:spcPts val="200"/>
                        </a:spcBef>
                        <a:spcAft>
                          <a:spcPts val="0"/>
                        </a:spcAft>
                        <a:buClr>
                          <a:srgbClr val="000000"/>
                        </a:buClr>
                        <a:buSzPts val="2400"/>
                        <a:buFont typeface="Arial"/>
                        <a:buNone/>
                      </a:pPr>
                      <a:r>
                        <a:t/>
                      </a:r>
                      <a:endParaRPr b="0" i="0" sz="2400" u="none" cap="none" strike="noStrike">
                        <a:latin typeface="Roboto Condensed"/>
                        <a:ea typeface="Roboto Condensed"/>
                        <a:cs typeface="Roboto Condensed"/>
                        <a:sym typeface="Roboto Condensed"/>
                      </a:endParaRPr>
                    </a:p>
                  </a:txBody>
                  <a:tcPr marT="45725" marB="45725" marR="91450" marL="91450"/>
                </a:tc>
              </a:tr>
              <a:tr h="304800">
                <a:tc>
                  <a:txBody>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Roboto Condensed"/>
                          <a:ea typeface="Roboto Condensed"/>
                          <a:cs typeface="Roboto Condensed"/>
                          <a:sym typeface="Roboto Condensed"/>
                        </a:rPr>
                        <a:t>Kết đoạn</a:t>
                      </a:r>
                      <a:endParaRPr b="1" i="0" sz="2400" u="none" cap="none" strike="noStrike">
                        <a:latin typeface="Roboto Condensed"/>
                        <a:ea typeface="Roboto Condensed"/>
                        <a:cs typeface="Roboto Condensed"/>
                        <a:sym typeface="Roboto Condensed"/>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Roboto Condensed"/>
                          <a:ea typeface="Roboto Condensed"/>
                          <a:cs typeface="Roboto Condensed"/>
                          <a:sym typeface="Roboto Condensed"/>
                        </a:rPr>
                        <a:t>Khái quát lại những ấn tượng, cảm xúc về chi tiết</a:t>
                      </a:r>
                      <a:endParaRPr sz="1400" u="none" cap="none" strike="noStrike"/>
                    </a:p>
                  </a:txBody>
                  <a:tcPr marT="45725" marB="45725" marR="91450" marL="91450"/>
                </a:tc>
              </a:tr>
            </a:tbl>
          </a:graphicData>
        </a:graphic>
      </p:graphicFrame>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6"/>
                                        </p:tgtEl>
                                        <p:attrNameLst>
                                          <p:attrName>style.visibility</p:attrName>
                                        </p:attrNameLst>
                                      </p:cBhvr>
                                      <p:to>
                                        <p:strVal val="visible"/>
                                      </p:to>
                                    </p:set>
                                    <p:animEffect filter="fade" transition="in">
                                      <p:cBhvr>
                                        <p:cTn dur="500"/>
                                        <p:tgtEl>
                                          <p:spTgt spid="6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33"/>
          <p:cNvSpPr/>
          <p:nvPr/>
        </p:nvSpPr>
        <p:spPr>
          <a:xfrm>
            <a:off x="0" y="3429000"/>
            <a:ext cx="6326653" cy="3429000"/>
          </a:xfrm>
          <a:custGeom>
            <a:rect b="b" l="l" r="r" t="t"/>
            <a:pathLst>
              <a:path extrusionOk="0" h="5143500" w="9489980">
                <a:moveTo>
                  <a:pt x="0" y="0"/>
                </a:moveTo>
                <a:lnTo>
                  <a:pt x="9489980" y="0"/>
                </a:lnTo>
                <a:lnTo>
                  <a:pt x="9489980" y="5143500"/>
                </a:lnTo>
                <a:lnTo>
                  <a:pt x="0" y="5143500"/>
                </a:lnTo>
                <a:lnTo>
                  <a:pt x="0" y="0"/>
                </a:lnTo>
                <a:close/>
              </a:path>
            </a:pathLst>
          </a:custGeom>
          <a:blipFill rotWithShape="1">
            <a:blip r:embed="rId3">
              <a:alphaModFix/>
            </a:blip>
            <a:stretch>
              <a:fillRect b="-16848" l="-2313" r="0" t="0"/>
            </a:stretch>
          </a:blipFill>
          <a:ln>
            <a:noFill/>
          </a:ln>
        </p:spPr>
      </p:sp>
      <p:pic>
        <p:nvPicPr>
          <p:cNvPr descr="번짐2.png" id="703" name="Google Shape;703;p33"/>
          <p:cNvPicPr preferRelativeResize="0"/>
          <p:nvPr/>
        </p:nvPicPr>
        <p:blipFill rotWithShape="1">
          <a:blip r:embed="rId4">
            <a:alphaModFix/>
          </a:blip>
          <a:srcRect b="0" l="0" r="0" t="0"/>
          <a:stretch/>
        </p:blipFill>
        <p:spPr>
          <a:xfrm>
            <a:off x="2063750" y="1412776"/>
            <a:ext cx="2135188" cy="1665287"/>
          </a:xfrm>
          <a:prstGeom prst="rect">
            <a:avLst/>
          </a:prstGeom>
          <a:noFill/>
          <a:ln>
            <a:noFill/>
          </a:ln>
        </p:spPr>
      </p:pic>
      <p:sp>
        <p:nvSpPr>
          <p:cNvPr id="704" name="Google Shape;704;p33"/>
          <p:cNvSpPr txBox="1"/>
          <p:nvPr/>
        </p:nvSpPr>
        <p:spPr>
          <a:xfrm>
            <a:off x="4655840" y="1804005"/>
            <a:ext cx="5184576" cy="892498"/>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5000"/>
              <a:buFont typeface="Arial"/>
              <a:buNone/>
            </a:pPr>
            <a:r>
              <a:rPr b="1" i="1" lang="en-US" sz="5000" u="none" cap="none" strike="noStrike">
                <a:solidFill>
                  <a:srgbClr val="4A533D"/>
                </a:solidFill>
                <a:latin typeface="Cambria"/>
                <a:ea typeface="Cambria"/>
                <a:cs typeface="Cambria"/>
                <a:sym typeface="Cambria"/>
              </a:rPr>
              <a:t>III. VẬN DỤNG</a:t>
            </a:r>
            <a:endParaRPr b="1" i="1" sz="5000" u="none" cap="none" strike="noStrike">
              <a:solidFill>
                <a:srgbClr val="4A533D"/>
              </a:solidFill>
              <a:latin typeface="Cambria"/>
              <a:ea typeface="Cambria"/>
              <a:cs typeface="Cambria"/>
              <a:sym typeface="Cambria"/>
            </a:endParaRPr>
          </a:p>
        </p:txBody>
      </p:sp>
      <p:sp>
        <p:nvSpPr>
          <p:cNvPr id="705" name="Google Shape;705;p33"/>
          <p:cNvSpPr txBox="1"/>
          <p:nvPr/>
        </p:nvSpPr>
        <p:spPr>
          <a:xfrm>
            <a:off x="4742186" y="2875002"/>
            <a:ext cx="3791568" cy="1263166"/>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3300"/>
              <a:buFont typeface="Arial"/>
              <a:buNone/>
            </a:pPr>
            <a:r>
              <a:rPr b="0" i="0" lang="en-US" sz="3300" u="none" cap="none" strike="noStrike">
                <a:solidFill>
                  <a:srgbClr val="120804"/>
                </a:solidFill>
                <a:latin typeface="Roboto Condensed"/>
                <a:ea typeface="Roboto Condensed"/>
                <a:cs typeface="Roboto Condensed"/>
                <a:sym typeface="Roboto Condensed"/>
              </a:rPr>
              <a:t>Đọc mở rộng văn bản cùng thể loại: </a:t>
            </a:r>
            <a:r>
              <a:rPr b="0" i="1" lang="en-US" sz="3300" u="none" cap="none" strike="noStrike">
                <a:solidFill>
                  <a:srgbClr val="120804"/>
                </a:solidFill>
                <a:latin typeface="Roboto Condensed"/>
                <a:ea typeface="Roboto Condensed"/>
                <a:cs typeface="Roboto Condensed"/>
                <a:sym typeface="Roboto Condensed"/>
              </a:rPr>
              <a:t>Lai Tân</a:t>
            </a:r>
            <a:endParaRPr b="0" i="1" sz="3300" u="none" cap="none" strike="noStrike">
              <a:solidFill>
                <a:srgbClr val="120804"/>
              </a:solidFill>
              <a:latin typeface="Roboto Condensed"/>
              <a:ea typeface="Roboto Condensed"/>
              <a:cs typeface="Roboto Condensed"/>
              <a:sym typeface="Roboto Condensed"/>
            </a:endParaRPr>
          </a:p>
        </p:txBody>
      </p:sp>
      <p:sp>
        <p:nvSpPr>
          <p:cNvPr id="706" name="Google Shape;706;p33"/>
          <p:cNvSpPr/>
          <p:nvPr/>
        </p:nvSpPr>
        <p:spPr>
          <a:xfrm>
            <a:off x="6637970" y="26582"/>
            <a:ext cx="5620249" cy="1673698"/>
          </a:xfrm>
          <a:custGeom>
            <a:rect b="b" l="l" r="r" t="t"/>
            <a:pathLst>
              <a:path extrusionOk="0" h="2510547" w="8430373">
                <a:moveTo>
                  <a:pt x="0" y="0"/>
                </a:moveTo>
                <a:lnTo>
                  <a:pt x="8430373" y="0"/>
                </a:lnTo>
                <a:lnTo>
                  <a:pt x="8430373" y="2510548"/>
                </a:lnTo>
                <a:lnTo>
                  <a:pt x="0" y="2510548"/>
                </a:lnTo>
                <a:lnTo>
                  <a:pt x="0" y="0"/>
                </a:lnTo>
                <a:close/>
              </a:path>
            </a:pathLst>
          </a:custGeom>
          <a:blipFill rotWithShape="1">
            <a:blip r:embed="rId5">
              <a:alphaModFix/>
            </a:blip>
            <a:stretch>
              <a:fillRect b="0" l="-109236" r="-15160" t="-71432"/>
            </a:stretch>
          </a:blip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4"/>
                                        </p:tgtEl>
                                        <p:attrNameLst>
                                          <p:attrName>style.visibility</p:attrName>
                                        </p:attrNameLst>
                                      </p:cBhvr>
                                      <p:to>
                                        <p:strVal val="visible"/>
                                      </p:to>
                                    </p:set>
                                    <p:animEffect filter="fade" transition="in">
                                      <p:cBhvr>
                                        <p:cTn dur="500"/>
                                        <p:tgtEl>
                                          <p:spTgt spid="7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5"/>
                                        </p:tgtEl>
                                        <p:attrNameLst>
                                          <p:attrName>style.visibility</p:attrName>
                                        </p:attrNameLst>
                                      </p:cBhvr>
                                      <p:to>
                                        <p:strVal val="visible"/>
                                      </p:to>
                                    </p:set>
                                    <p:animEffect filter="fade" transition="in">
                                      <p:cBhvr>
                                        <p:cTn dur="500"/>
                                        <p:tgtEl>
                                          <p:spTgt spid="7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pic>
        <p:nvPicPr>
          <p:cNvPr id="711" name="Google Shape;711;p34"/>
          <p:cNvPicPr preferRelativeResize="0"/>
          <p:nvPr/>
        </p:nvPicPr>
        <p:blipFill rotWithShape="1">
          <a:blip r:embed="rId3">
            <a:alphaModFix/>
          </a:blip>
          <a:srcRect b="0" l="0" r="1695" t="0"/>
          <a:stretch/>
        </p:blipFill>
        <p:spPr>
          <a:xfrm>
            <a:off x="1391434" y="1252333"/>
            <a:ext cx="997772" cy="90561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
          <p:cNvSpPr/>
          <p:nvPr/>
        </p:nvSpPr>
        <p:spPr>
          <a:xfrm>
            <a:off x="1816152" y="1196752"/>
            <a:ext cx="8352928" cy="3475300"/>
          </a:xfrm>
          <a:prstGeom prst="wave">
            <a:avLst>
              <a:gd fmla="val 5496" name="adj1"/>
              <a:gd fmla="val 1687" name="adj2"/>
            </a:avLst>
          </a:prstGeom>
          <a:gradFill>
            <a:gsLst>
              <a:gs pos="0">
                <a:srgbClr val="D2DEC6"/>
              </a:gs>
              <a:gs pos="35000">
                <a:srgbClr val="E0E6D7"/>
              </a:gs>
              <a:gs pos="100000">
                <a:srgbClr val="F3F6EF"/>
              </a:gs>
            </a:gsLst>
            <a:lin ang="16200000" scaled="0"/>
          </a:gradFill>
          <a:ln cap="flat" cmpd="sng" w="9525">
            <a:solidFill>
              <a:srgbClr val="909C8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just">
              <a:lnSpc>
                <a:spcPct val="125000"/>
              </a:lnSpc>
              <a:spcBef>
                <a:spcPts val="0"/>
              </a:spcBef>
              <a:spcAft>
                <a:spcPts val="0"/>
              </a:spcAft>
              <a:buClr>
                <a:srgbClr val="000000"/>
              </a:buClr>
              <a:buSzPts val="3600"/>
              <a:buFont typeface="Arial"/>
              <a:buNone/>
            </a:pPr>
            <a:r>
              <a:rPr b="0" i="0" lang="en-US" sz="3600" u="none" cap="none" strike="noStrike">
                <a:solidFill>
                  <a:srgbClr val="000000"/>
                </a:solidFill>
                <a:latin typeface="Roboto Condensed"/>
                <a:ea typeface="Roboto Condensed"/>
                <a:cs typeface="Roboto Condensed"/>
                <a:sym typeface="Roboto Condensed"/>
              </a:rPr>
              <a:t>Nụ cười là một nguồn năng lượng tốt. Nó có thể đưa bạn đi xa hơn bất kỳ ......... nào.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33"/>
              </a:spcBef>
              <a:spcAft>
                <a:spcPts val="0"/>
              </a:spcAft>
              <a:buClr>
                <a:srgbClr val="000000"/>
              </a:buClr>
              <a:buSzPts val="3600"/>
              <a:buFont typeface="Arial"/>
              <a:buNone/>
            </a:pPr>
            <a:r>
              <a:rPr b="0" i="0" lang="en-US" sz="3600" u="none" cap="none" strike="noStrike">
                <a:solidFill>
                  <a:srgbClr val="000000"/>
                </a:solidFill>
                <a:latin typeface="Roboto Condensed"/>
                <a:ea typeface="Roboto Condensed"/>
                <a:cs typeface="Roboto Condensed"/>
                <a:sym typeface="Roboto Condensed"/>
              </a:rPr>
              <a:t>(Caroline Ghosn) </a:t>
            </a:r>
            <a:endParaRPr b="0" i="0" sz="1400" u="none" cap="none" strike="noStrike">
              <a:solidFill>
                <a:srgbClr val="000000"/>
              </a:solidFill>
              <a:latin typeface="Arial"/>
              <a:ea typeface="Arial"/>
              <a:cs typeface="Arial"/>
              <a:sym typeface="Arial"/>
            </a:endParaRPr>
          </a:p>
        </p:txBody>
      </p:sp>
      <p:sp>
        <p:nvSpPr>
          <p:cNvPr id="265" name="Google Shape;265;p4"/>
          <p:cNvSpPr/>
          <p:nvPr/>
        </p:nvSpPr>
        <p:spPr>
          <a:xfrm>
            <a:off x="5968771" y="4095988"/>
            <a:ext cx="3691672" cy="1551482"/>
          </a:xfrm>
          <a:prstGeom prst="ellipse">
            <a:avLst/>
          </a:prstGeom>
          <a:gradFill>
            <a:gsLst>
              <a:gs pos="0">
                <a:srgbClr val="DAB8AC"/>
              </a:gs>
              <a:gs pos="35000">
                <a:srgbClr val="E4CFC6"/>
              </a:gs>
              <a:gs pos="100000">
                <a:srgbClr val="F6EBE8"/>
              </a:gs>
            </a:gsLst>
            <a:lin ang="16200000" scaled="0"/>
          </a:gradFill>
          <a:ln cap="flat" cmpd="sng" w="9525">
            <a:solidFill>
              <a:srgbClr val="7B4C29"/>
            </a:solidFill>
            <a:prstDash val="solid"/>
            <a:round/>
            <a:headEnd len="sm" w="sm" type="none"/>
            <a:tailEnd len="sm" w="sm" type="none"/>
          </a:ln>
          <a:effectLst>
            <a:outerShdw blurRad="40000" rotWithShape="0" dir="5400000" dist="20000">
              <a:srgbClr val="000000">
                <a:alpha val="36862"/>
              </a:srgbClr>
            </a:outerShdw>
          </a:effectLst>
        </p:spPr>
        <p:txBody>
          <a:bodyPr anchorCtr="0" anchor="ctr" bIns="60925" lIns="121900" spcFirstLastPara="1" rIns="121900" wrap="square" tIns="60925">
            <a:noAutofit/>
          </a:bodyPr>
          <a:lstStyle/>
          <a:p>
            <a:pPr indent="0" lvl="0" marL="0" marR="0" rtl="0" algn="ctr">
              <a:lnSpc>
                <a:spcPct val="115000"/>
              </a:lnSpc>
              <a:spcBef>
                <a:spcPts val="0"/>
              </a:spcBef>
              <a:spcAft>
                <a:spcPts val="0"/>
              </a:spcAft>
              <a:buClr>
                <a:srgbClr val="000000"/>
              </a:buClr>
              <a:buSzPts val="3334"/>
              <a:buFont typeface="Arial"/>
              <a:buNone/>
            </a:pPr>
            <a:r>
              <a:rPr b="1" i="1" lang="en-US" sz="3334" u="none" cap="none" strike="noStrike">
                <a:solidFill>
                  <a:srgbClr val="22170B"/>
                </a:solidFill>
                <a:latin typeface="Cambria"/>
                <a:ea typeface="Cambria"/>
                <a:cs typeface="Cambria"/>
                <a:sym typeface="Cambria"/>
              </a:rPr>
              <a:t>tài sản</a:t>
            </a:r>
            <a:endParaRPr b="0" i="0" sz="1400" u="none" cap="none" strike="noStrike">
              <a:solidFill>
                <a:srgbClr val="000000"/>
              </a:solidFill>
              <a:latin typeface="Arial"/>
              <a:ea typeface="Arial"/>
              <a:cs typeface="Arial"/>
              <a:sym typeface="Arial"/>
            </a:endParaRPr>
          </a:p>
        </p:txBody>
      </p:sp>
      <p:sp>
        <p:nvSpPr>
          <p:cNvPr id="266" name="Google Shape;266;p4"/>
          <p:cNvSpPr txBox="1"/>
          <p:nvPr/>
        </p:nvSpPr>
        <p:spPr>
          <a:xfrm>
            <a:off x="10169080" y="651250"/>
            <a:ext cx="1333732" cy="1138719"/>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6600"/>
              <a:buFont typeface="Arial"/>
              <a:buNone/>
            </a:pPr>
            <a:r>
              <a:rPr b="1" i="0" lang="en-US" sz="6600" u="none" cap="none" strike="noStrike">
                <a:solidFill>
                  <a:srgbClr val="4A533D"/>
                </a:solidFill>
                <a:latin typeface="Cambria"/>
                <a:ea typeface="Cambria"/>
                <a:cs typeface="Cambria"/>
                <a:sym typeface="Cambria"/>
              </a:rPr>
              <a:t>03</a:t>
            </a:r>
            <a:endParaRPr b="1" i="0" sz="6600" u="none" cap="none" strike="noStrike">
              <a:solidFill>
                <a:srgbClr val="4A533D"/>
              </a:solidFill>
              <a:latin typeface="Cambria"/>
              <a:ea typeface="Cambria"/>
              <a:cs typeface="Cambria"/>
              <a:sym typeface="Cambr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500"/>
                                        <p:tgtEl>
                                          <p:spTgt spid="2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500"/>
                                        <p:tgtEl>
                                          <p:spTgt spid="2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500"/>
                                        <p:tgtEl>
                                          <p:spTgt spid="2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5"/>
          <p:cNvSpPr/>
          <p:nvPr/>
        </p:nvSpPr>
        <p:spPr>
          <a:xfrm>
            <a:off x="1816152" y="1196752"/>
            <a:ext cx="8352928" cy="3475300"/>
          </a:xfrm>
          <a:prstGeom prst="wave">
            <a:avLst>
              <a:gd fmla="val 5496" name="adj1"/>
              <a:gd fmla="val 1687" name="adj2"/>
            </a:avLst>
          </a:prstGeom>
          <a:gradFill>
            <a:gsLst>
              <a:gs pos="0">
                <a:srgbClr val="D2DEC6"/>
              </a:gs>
              <a:gs pos="35000">
                <a:srgbClr val="E0E6D7"/>
              </a:gs>
              <a:gs pos="100000">
                <a:srgbClr val="F3F6EF"/>
              </a:gs>
            </a:gsLst>
            <a:lin ang="16200000" scaled="0"/>
          </a:gradFill>
          <a:ln cap="flat" cmpd="sng" w="9525">
            <a:solidFill>
              <a:srgbClr val="909C8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just">
              <a:lnSpc>
                <a:spcPct val="125000"/>
              </a:lnSpc>
              <a:spcBef>
                <a:spcPts val="0"/>
              </a:spcBef>
              <a:spcAft>
                <a:spcPts val="0"/>
              </a:spcAft>
              <a:buClr>
                <a:srgbClr val="000000"/>
              </a:buClr>
              <a:buSzPts val="3600"/>
              <a:buFont typeface="Arial"/>
              <a:buNone/>
            </a:pPr>
            <a:r>
              <a:rPr b="0" i="0" lang="en-US" sz="3600" u="none" cap="none" strike="noStrike">
                <a:solidFill>
                  <a:srgbClr val="000000"/>
                </a:solidFill>
                <a:latin typeface="Roboto Condensed"/>
                <a:ea typeface="Roboto Condensed"/>
                <a:cs typeface="Roboto Condensed"/>
                <a:sym typeface="Roboto Condensed"/>
              </a:rPr>
              <a:t>.............bắt đầu bằng một nụ cười.</a:t>
            </a:r>
            <a:endParaRPr b="0" i="0" sz="3600" u="none" cap="none" strike="noStrike">
              <a:solidFill>
                <a:srgbClr val="000000"/>
              </a:solidFill>
              <a:latin typeface="Roboto Condensed"/>
              <a:ea typeface="Roboto Condensed"/>
              <a:cs typeface="Roboto Condensed"/>
              <a:sym typeface="Roboto Condensed"/>
            </a:endParaRPr>
          </a:p>
          <a:p>
            <a:pPr indent="0" lvl="0" marL="0" marR="0" rtl="0" algn="l">
              <a:lnSpc>
                <a:spcPct val="100000"/>
              </a:lnSpc>
              <a:spcBef>
                <a:spcPts val="133"/>
              </a:spcBef>
              <a:spcAft>
                <a:spcPts val="0"/>
              </a:spcAft>
              <a:buClr>
                <a:srgbClr val="000000"/>
              </a:buClr>
              <a:buSzPts val="3600"/>
              <a:buFont typeface="Arial"/>
              <a:buNone/>
            </a:pPr>
            <a:r>
              <a:rPr b="0" i="0" lang="en-US" sz="3600" u="none" cap="none" strike="noStrike">
                <a:solidFill>
                  <a:srgbClr val="000000"/>
                </a:solidFill>
                <a:latin typeface="Roboto Condensed"/>
                <a:ea typeface="Roboto Condensed"/>
                <a:cs typeface="Roboto Condensed"/>
                <a:sym typeface="Roboto Condensed"/>
              </a:rPr>
              <a:t>(Mother Teresa) </a:t>
            </a:r>
            <a:endParaRPr b="0" i="0" sz="1400" u="none" cap="none" strike="noStrike">
              <a:solidFill>
                <a:srgbClr val="000000"/>
              </a:solidFill>
              <a:latin typeface="Arial"/>
              <a:ea typeface="Arial"/>
              <a:cs typeface="Arial"/>
              <a:sym typeface="Arial"/>
            </a:endParaRPr>
          </a:p>
        </p:txBody>
      </p:sp>
      <p:sp>
        <p:nvSpPr>
          <p:cNvPr id="272" name="Google Shape;272;p5"/>
          <p:cNvSpPr/>
          <p:nvPr/>
        </p:nvSpPr>
        <p:spPr>
          <a:xfrm>
            <a:off x="5968771" y="4095988"/>
            <a:ext cx="3691672" cy="1551482"/>
          </a:xfrm>
          <a:prstGeom prst="ellipse">
            <a:avLst/>
          </a:prstGeom>
          <a:gradFill>
            <a:gsLst>
              <a:gs pos="0">
                <a:srgbClr val="DAB8AC"/>
              </a:gs>
              <a:gs pos="35000">
                <a:srgbClr val="E4CFC6"/>
              </a:gs>
              <a:gs pos="100000">
                <a:srgbClr val="F6EBE8"/>
              </a:gs>
            </a:gsLst>
            <a:lin ang="16200000" scaled="0"/>
          </a:gradFill>
          <a:ln cap="flat" cmpd="sng" w="9525">
            <a:solidFill>
              <a:srgbClr val="7B4C29"/>
            </a:solidFill>
            <a:prstDash val="solid"/>
            <a:round/>
            <a:headEnd len="sm" w="sm" type="none"/>
            <a:tailEnd len="sm" w="sm" type="none"/>
          </a:ln>
          <a:effectLst>
            <a:outerShdw blurRad="40000" rotWithShape="0" dir="5400000" dist="20000">
              <a:srgbClr val="000000">
                <a:alpha val="36862"/>
              </a:srgbClr>
            </a:outerShdw>
          </a:effectLst>
        </p:spPr>
        <p:txBody>
          <a:bodyPr anchorCtr="0" anchor="ctr" bIns="60925" lIns="121900" spcFirstLastPara="1" rIns="121900" wrap="square" tIns="60925">
            <a:noAutofit/>
          </a:bodyPr>
          <a:lstStyle/>
          <a:p>
            <a:pPr indent="0" lvl="0" marL="0" marR="0" rtl="0" algn="ctr">
              <a:lnSpc>
                <a:spcPct val="115000"/>
              </a:lnSpc>
              <a:spcBef>
                <a:spcPts val="0"/>
              </a:spcBef>
              <a:spcAft>
                <a:spcPts val="0"/>
              </a:spcAft>
              <a:buClr>
                <a:srgbClr val="000000"/>
              </a:buClr>
              <a:buSzPts val="3334"/>
              <a:buFont typeface="Arial"/>
              <a:buNone/>
            </a:pPr>
            <a:r>
              <a:rPr b="1" i="1" lang="en-US" sz="3334" u="none" cap="none" strike="noStrike">
                <a:solidFill>
                  <a:srgbClr val="22170B"/>
                </a:solidFill>
                <a:latin typeface="Cambria"/>
                <a:ea typeface="Cambria"/>
                <a:cs typeface="Cambria"/>
                <a:sym typeface="Cambria"/>
              </a:rPr>
              <a:t>hoà bình</a:t>
            </a:r>
            <a:endParaRPr b="0" i="0" sz="1400" u="none" cap="none" strike="noStrike">
              <a:solidFill>
                <a:srgbClr val="000000"/>
              </a:solidFill>
              <a:latin typeface="Arial"/>
              <a:ea typeface="Arial"/>
              <a:cs typeface="Arial"/>
              <a:sym typeface="Arial"/>
            </a:endParaRPr>
          </a:p>
        </p:txBody>
      </p:sp>
      <p:sp>
        <p:nvSpPr>
          <p:cNvPr id="273" name="Google Shape;273;p5"/>
          <p:cNvSpPr txBox="1"/>
          <p:nvPr/>
        </p:nvSpPr>
        <p:spPr>
          <a:xfrm>
            <a:off x="10169080" y="651250"/>
            <a:ext cx="1333732" cy="1138719"/>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6600"/>
              <a:buFont typeface="Arial"/>
              <a:buNone/>
            </a:pPr>
            <a:r>
              <a:rPr b="1" i="0" lang="en-US" sz="6600" u="none" cap="none" strike="noStrike">
                <a:solidFill>
                  <a:srgbClr val="4A533D"/>
                </a:solidFill>
                <a:latin typeface="Cambria"/>
                <a:ea typeface="Cambria"/>
                <a:cs typeface="Cambria"/>
                <a:sym typeface="Cambria"/>
              </a:rPr>
              <a:t>04</a:t>
            </a:r>
            <a:endParaRPr b="1" i="0" sz="6600" u="none" cap="none" strike="noStrike">
              <a:solidFill>
                <a:srgbClr val="4A533D"/>
              </a:solidFill>
              <a:latin typeface="Cambria"/>
              <a:ea typeface="Cambria"/>
              <a:cs typeface="Cambria"/>
              <a:sym typeface="Cambr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500"/>
                                        <p:tgtEl>
                                          <p:spTgt spid="2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500"/>
                                        <p:tgtEl>
                                          <p:spTgt spid="2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500"/>
                                        <p:tgtEl>
                                          <p:spTgt spid="2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6"/>
          <p:cNvSpPr txBox="1"/>
          <p:nvPr/>
        </p:nvSpPr>
        <p:spPr>
          <a:xfrm>
            <a:off x="2454268" y="1615012"/>
            <a:ext cx="7301683" cy="1477273"/>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rgbClr val="22170B"/>
                </a:solidFill>
                <a:latin typeface="Roboto Condensed"/>
                <a:ea typeface="Roboto Condensed"/>
                <a:cs typeface="Roboto Condensed"/>
                <a:sym typeface="Roboto Condensed"/>
              </a:rPr>
              <a:t>TÌM HIỂU TRI THỨC THỂ LOẠI</a:t>
            </a:r>
            <a:endParaRPr b="1" i="0" sz="4400" u="none" cap="none" strike="noStrike">
              <a:solidFill>
                <a:srgbClr val="22170B"/>
              </a:solidFill>
              <a:latin typeface="Roboto Condensed"/>
              <a:ea typeface="Roboto Condensed"/>
              <a:cs typeface="Roboto Condensed"/>
              <a:sym typeface="Roboto Condensed"/>
            </a:endParaRPr>
          </a:p>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rgbClr val="22170B"/>
                </a:solidFill>
                <a:latin typeface="Roboto Condensed"/>
                <a:ea typeface="Roboto Condensed"/>
                <a:cs typeface="Roboto Condensed"/>
                <a:sym typeface="Roboto Condensed"/>
              </a:rPr>
              <a:t>THƠ TRÀO PHÚNG</a:t>
            </a:r>
            <a:endParaRPr b="1" i="0" sz="4400" u="none" cap="none" strike="noStrike">
              <a:solidFill>
                <a:srgbClr val="22170B"/>
              </a:solidFill>
              <a:latin typeface="Roboto Condensed"/>
              <a:ea typeface="Roboto Condensed"/>
              <a:cs typeface="Roboto Condensed"/>
              <a:sym typeface="Roboto Condensed"/>
            </a:endParaRPr>
          </a:p>
        </p:txBody>
      </p:sp>
      <p:sp>
        <p:nvSpPr>
          <p:cNvPr id="279" name="Google Shape;279;p6"/>
          <p:cNvSpPr txBox="1"/>
          <p:nvPr/>
        </p:nvSpPr>
        <p:spPr>
          <a:xfrm>
            <a:off x="4194249" y="809748"/>
            <a:ext cx="3803499" cy="615499"/>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Roboto Condensed"/>
                <a:ea typeface="Roboto Condensed"/>
                <a:cs typeface="Roboto Condensed"/>
                <a:sym typeface="Roboto Condensed"/>
              </a:rPr>
              <a:t>TRI THỨC NGỮ VĂN</a:t>
            </a:r>
            <a:endParaRPr b="0" i="0" sz="3200" u="none" cap="none" strike="noStrike">
              <a:solidFill>
                <a:srgbClr val="000000"/>
              </a:solidFill>
              <a:latin typeface="Roboto Condensed"/>
              <a:ea typeface="Roboto Condensed"/>
              <a:cs typeface="Roboto Condensed"/>
              <a:sym typeface="Roboto Condensed"/>
            </a:endParaRPr>
          </a:p>
        </p:txBody>
      </p:sp>
      <p:sp>
        <p:nvSpPr>
          <p:cNvPr id="280" name="Google Shape;280;p6"/>
          <p:cNvSpPr/>
          <p:nvPr/>
        </p:nvSpPr>
        <p:spPr>
          <a:xfrm rot="671049">
            <a:off x="9223673" y="2663961"/>
            <a:ext cx="1885940" cy="1132988"/>
          </a:xfrm>
          <a:prstGeom prst="ellipse">
            <a:avLst/>
          </a:prstGeom>
          <a:gradFill>
            <a:gsLst>
              <a:gs pos="0">
                <a:srgbClr val="FFF3E1"/>
              </a:gs>
              <a:gs pos="35000">
                <a:srgbClr val="FFF6E9"/>
              </a:gs>
              <a:gs pos="100000">
                <a:srgbClr val="FFFDF6"/>
              </a:gs>
            </a:gsLst>
            <a:lin ang="16200000" scaled="0"/>
          </a:gradFill>
          <a:ln cap="flat" cmpd="sng" w="9525">
            <a:solidFill>
              <a:srgbClr val="ECE1D3"/>
            </a:solidFill>
            <a:prstDash val="solid"/>
            <a:round/>
            <a:headEnd len="sm" w="sm" type="none"/>
            <a:tailEnd len="sm" w="sm" type="none"/>
          </a:ln>
          <a:effectLst>
            <a:outerShdw blurRad="40000" rotWithShape="0" dir="5400000" dist="20000">
              <a:srgbClr val="000000">
                <a:alpha val="36862"/>
              </a:srgbClr>
            </a:outerShdw>
          </a:effectLst>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2400"/>
              <a:buFont typeface="Arial"/>
              <a:buNone/>
            </a:pPr>
            <a:r>
              <a:rPr b="0" i="1" lang="en-US" sz="2400" u="none" cap="none" strike="noStrike">
                <a:solidFill>
                  <a:srgbClr val="22170B"/>
                </a:solidFill>
                <a:latin typeface="Cambria"/>
                <a:ea typeface="Cambria"/>
                <a:cs typeface="Cambria"/>
                <a:sym typeface="Cambria"/>
              </a:rPr>
              <a:t>10 phút</a:t>
            </a:r>
            <a:endParaRPr b="0" i="1" sz="2400" u="none" cap="none" strike="noStrike">
              <a:solidFill>
                <a:srgbClr val="22170B"/>
              </a:solidFill>
              <a:latin typeface="Cambria"/>
              <a:ea typeface="Cambria"/>
              <a:cs typeface="Cambria"/>
              <a:sym typeface="Cambria"/>
            </a:endParaRPr>
          </a:p>
        </p:txBody>
      </p:sp>
      <p:sp>
        <p:nvSpPr>
          <p:cNvPr id="281" name="Google Shape;281;p6"/>
          <p:cNvSpPr/>
          <p:nvPr/>
        </p:nvSpPr>
        <p:spPr>
          <a:xfrm>
            <a:off x="4036320" y="3373409"/>
            <a:ext cx="4137581" cy="97094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125650" lIns="125650" spcFirstLastPara="1" rIns="125650" wrap="square" tIns="125650">
            <a:noAutofit/>
          </a:bodyPr>
          <a:lstStyle/>
          <a:p>
            <a:pPr indent="0" lvl="0" marL="0" marR="0" rtl="0" algn="ctr">
              <a:lnSpc>
                <a:spcPct val="100000"/>
              </a:lnSpc>
              <a:spcBef>
                <a:spcPts val="0"/>
              </a:spcBef>
              <a:spcAft>
                <a:spcPts val="0"/>
              </a:spcAft>
              <a:buClr>
                <a:srgbClr val="000000"/>
              </a:buClr>
              <a:buSzPts val="2667"/>
              <a:buFont typeface="Arial"/>
              <a:buNone/>
            </a:pPr>
            <a:r>
              <a:rPr b="1" i="1" lang="en-US" sz="2667" u="none" cap="none" strike="noStrike">
                <a:solidFill>
                  <a:srgbClr val="22170B"/>
                </a:solidFill>
                <a:latin typeface="Cambria"/>
                <a:ea typeface="Cambria"/>
                <a:cs typeface="Cambria"/>
                <a:sym typeface="Cambria"/>
              </a:rPr>
              <a:t>GHÉP NỐI THẦN TỐC</a:t>
            </a:r>
            <a:endParaRPr b="0" i="0" sz="1400" u="none" cap="none" strike="noStrike">
              <a:solidFill>
                <a:srgbClr val="000000"/>
              </a:solidFill>
              <a:latin typeface="Arial"/>
              <a:ea typeface="Arial"/>
              <a:cs typeface="Arial"/>
              <a:sym typeface="Arial"/>
            </a:endParaRPr>
          </a:p>
        </p:txBody>
      </p:sp>
      <p:sp>
        <p:nvSpPr>
          <p:cNvPr id="282" name="Google Shape;282;p6"/>
          <p:cNvSpPr/>
          <p:nvPr/>
        </p:nvSpPr>
        <p:spPr>
          <a:xfrm>
            <a:off x="8470959" y="3735725"/>
            <a:ext cx="344000" cy="344000"/>
          </a:xfrm>
          <a:prstGeom prst="star4">
            <a:avLst>
              <a:gd fmla="val 22733" name="adj"/>
            </a:avLst>
          </a:prstGeom>
          <a:solidFill>
            <a:srgbClr val="3E2716"/>
          </a:solidFill>
          <a:ln cap="flat" cmpd="sng" w="9525">
            <a:solidFill>
              <a:srgbClr val="3E271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22170B"/>
              </a:solidFill>
              <a:latin typeface="Arial"/>
              <a:ea typeface="Arial"/>
              <a:cs typeface="Arial"/>
              <a:sym typeface="Arial"/>
            </a:endParaRPr>
          </a:p>
        </p:txBody>
      </p:sp>
      <p:sp>
        <p:nvSpPr>
          <p:cNvPr id="283" name="Google Shape;283;p6"/>
          <p:cNvSpPr/>
          <p:nvPr/>
        </p:nvSpPr>
        <p:spPr>
          <a:xfrm>
            <a:off x="3347003" y="3735725"/>
            <a:ext cx="344000" cy="344000"/>
          </a:xfrm>
          <a:prstGeom prst="star4">
            <a:avLst>
              <a:gd fmla="val 22733" name="adj"/>
            </a:avLst>
          </a:prstGeom>
          <a:solidFill>
            <a:srgbClr val="3E2716"/>
          </a:solidFill>
          <a:ln cap="flat" cmpd="sng" w="9525">
            <a:solidFill>
              <a:srgbClr val="3E271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22170B"/>
              </a:solidFill>
              <a:latin typeface="Arial"/>
              <a:ea typeface="Arial"/>
              <a:cs typeface="Arial"/>
              <a:sym typeface="Arial"/>
            </a:endParaRPr>
          </a:p>
        </p:txBody>
      </p:sp>
      <p:sp>
        <p:nvSpPr>
          <p:cNvPr id="284" name="Google Shape;284;p6"/>
          <p:cNvSpPr txBox="1"/>
          <p:nvPr/>
        </p:nvSpPr>
        <p:spPr>
          <a:xfrm>
            <a:off x="2767412" y="4710551"/>
            <a:ext cx="6960291" cy="1559347"/>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200"/>
              </a:spcBef>
              <a:spcAft>
                <a:spcPts val="200"/>
              </a:spcAft>
              <a:buClr>
                <a:srgbClr val="000000"/>
              </a:buClr>
              <a:buSzPts val="3000"/>
              <a:buFont typeface="Arial"/>
              <a:buNone/>
            </a:pPr>
            <a:r>
              <a:rPr b="1" i="0" lang="en-US" sz="3000" u="none" cap="none" strike="noStrike">
                <a:solidFill>
                  <a:srgbClr val="22170B"/>
                </a:solidFill>
                <a:latin typeface="Roboto Condensed"/>
                <a:ea typeface="Roboto Condensed"/>
                <a:cs typeface="Roboto Condensed"/>
                <a:sym typeface="Roboto Condensed"/>
              </a:rPr>
              <a:t>Yêu cầu: </a:t>
            </a:r>
            <a:r>
              <a:rPr b="0" i="0" lang="en-US" sz="3000" u="none" cap="none" strike="noStrike">
                <a:solidFill>
                  <a:srgbClr val="22170B"/>
                </a:solidFill>
                <a:latin typeface="Roboto Condensed"/>
                <a:ea typeface="Roboto Condensed"/>
                <a:cs typeface="Roboto Condensed"/>
                <a:sym typeface="Roboto Condensed"/>
              </a:rPr>
              <a:t>Sắp xếp các dữ kiện sao cho thành câu có nghĩa và thể hiện đúng nội dung và nghệ thuật của thơ trào phúng.</a:t>
            </a:r>
            <a:endParaRPr b="0" i="0" sz="1400" u="none" cap="none" strike="noStrike">
              <a:solidFill>
                <a:srgbClr val="000000"/>
              </a:solidFill>
              <a:latin typeface="Arial"/>
              <a:ea typeface="Arial"/>
              <a:cs typeface="Arial"/>
              <a:sym typeface="Arial"/>
            </a:endParaRPr>
          </a:p>
        </p:txBody>
      </p:sp>
      <p:pic>
        <p:nvPicPr>
          <p:cNvPr descr="3.png" id="285" name="Google Shape;285;p6"/>
          <p:cNvPicPr preferRelativeResize="0"/>
          <p:nvPr/>
        </p:nvPicPr>
        <p:blipFill rotWithShape="1">
          <a:blip r:embed="rId3">
            <a:alphaModFix/>
          </a:blip>
          <a:srcRect b="35001" l="14062" r="75000" t="46249"/>
          <a:stretch/>
        </p:blipFill>
        <p:spPr>
          <a:xfrm>
            <a:off x="9399015" y="637817"/>
            <a:ext cx="1582811" cy="1695870"/>
          </a:xfrm>
          <a:prstGeom prst="rect">
            <a:avLst/>
          </a:prstGeom>
          <a:noFill/>
          <a:ln>
            <a:noFill/>
          </a:ln>
        </p:spPr>
      </p:pic>
      <p:pic>
        <p:nvPicPr>
          <p:cNvPr descr="7.png" id="286" name="Google Shape;286;p6"/>
          <p:cNvPicPr preferRelativeResize="0"/>
          <p:nvPr/>
        </p:nvPicPr>
        <p:blipFill rotWithShape="1">
          <a:blip r:embed="rId4">
            <a:alphaModFix/>
          </a:blip>
          <a:srcRect b="0" l="32030" r="41404" t="66251"/>
          <a:stretch/>
        </p:blipFill>
        <p:spPr>
          <a:xfrm>
            <a:off x="898605" y="4520786"/>
            <a:ext cx="2340503" cy="18585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
                                        </p:tgtEl>
                                        <p:attrNameLst>
                                          <p:attrName>style.visibility</p:attrName>
                                        </p:attrNameLst>
                                      </p:cBhvr>
                                      <p:to>
                                        <p:strVal val="visible"/>
                                      </p:to>
                                    </p:set>
                                    <p:animEffect filter="fade" transition="in">
                                      <p:cBhvr>
                                        <p:cTn dur="500"/>
                                        <p:tgtEl>
                                          <p:spTgt spid="2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500"/>
                                        <p:tgtEl>
                                          <p:spTgt spid="2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500"/>
                                        <p:tgtEl>
                                          <p:spTgt spid="2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500"/>
                                        <p:tgtEl>
                                          <p:spTgt spid="2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grpSp>
        <p:nvGrpSpPr>
          <p:cNvPr id="291" name="Google Shape;291;p7"/>
          <p:cNvGrpSpPr/>
          <p:nvPr/>
        </p:nvGrpSpPr>
        <p:grpSpPr>
          <a:xfrm>
            <a:off x="734547" y="1041605"/>
            <a:ext cx="10722904" cy="3241808"/>
            <a:chOff x="3143" y="129176"/>
            <a:chExt cx="10722904" cy="3241808"/>
          </a:xfrm>
        </p:grpSpPr>
        <p:sp>
          <p:nvSpPr>
            <p:cNvPr id="292" name="Google Shape;292;p7"/>
            <p:cNvSpPr/>
            <p:nvPr/>
          </p:nvSpPr>
          <p:spPr>
            <a:xfrm>
              <a:off x="3143" y="129176"/>
              <a:ext cx="2493698" cy="1496219"/>
            </a:xfrm>
            <a:prstGeom prst="rect">
              <a:avLst/>
            </a:prstGeom>
            <a:solidFill>
              <a:schemeClr val="accent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7"/>
            <p:cNvSpPr txBox="1"/>
            <p:nvPr/>
          </p:nvSpPr>
          <p:spPr>
            <a:xfrm>
              <a:off x="3143" y="129176"/>
              <a:ext cx="2493698" cy="1496219"/>
            </a:xfrm>
            <a:prstGeom prst="rect">
              <a:avLst/>
            </a:prstGeom>
            <a:noFill/>
            <a:ln>
              <a:noFill/>
            </a:ln>
          </p:spPr>
          <p:txBody>
            <a:bodyPr anchorCtr="0" anchor="ctr" bIns="114300" lIns="114300" spcFirstLastPara="1" rIns="114300" wrap="square" tIns="114300">
              <a:noAutofit/>
            </a:bodyPr>
            <a:lstStyle/>
            <a:p>
              <a:pPr indent="0" lvl="0" marL="0" marR="0" rtl="0" algn="ctr">
                <a:lnSpc>
                  <a:spcPct val="90000"/>
                </a:lnSpc>
                <a:spcBef>
                  <a:spcPts val="0"/>
                </a:spcBef>
                <a:spcAft>
                  <a:spcPts val="0"/>
                </a:spcAft>
                <a:buClr>
                  <a:schemeClr val="dk1"/>
                </a:buClr>
                <a:buSzPts val="3000"/>
                <a:buFont typeface="Roboto Condensed"/>
                <a:buNone/>
              </a:pPr>
              <a:r>
                <a:rPr b="0" i="0" lang="en-US" sz="3000" u="none" cap="none" strike="noStrike">
                  <a:solidFill>
                    <a:schemeClr val="dk1"/>
                  </a:solidFill>
                  <a:latin typeface="Roboto Condensed"/>
                  <a:ea typeface="Roboto Condensed"/>
                  <a:cs typeface="Roboto Condensed"/>
                  <a:sym typeface="Roboto Condensed"/>
                </a:rPr>
                <a:t>Thơ trào phúng</a:t>
              </a:r>
              <a:endParaRPr b="0" i="0" sz="3000" u="none" cap="none" strike="noStrike">
                <a:solidFill>
                  <a:schemeClr val="dk1"/>
                </a:solidFill>
                <a:latin typeface="Roboto Condensed"/>
                <a:ea typeface="Roboto Condensed"/>
                <a:cs typeface="Roboto Condensed"/>
                <a:sym typeface="Roboto Condensed"/>
              </a:endParaRPr>
            </a:p>
          </p:txBody>
        </p:sp>
        <p:sp>
          <p:nvSpPr>
            <p:cNvPr id="294" name="Google Shape;294;p7"/>
            <p:cNvSpPr/>
            <p:nvPr/>
          </p:nvSpPr>
          <p:spPr>
            <a:xfrm>
              <a:off x="2746212" y="129176"/>
              <a:ext cx="2493698" cy="1496219"/>
            </a:xfrm>
            <a:prstGeom prst="rect">
              <a:avLst/>
            </a:prstGeom>
            <a:solidFill>
              <a:srgbClr val="BCBB8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7"/>
            <p:cNvSpPr txBox="1"/>
            <p:nvPr/>
          </p:nvSpPr>
          <p:spPr>
            <a:xfrm>
              <a:off x="2746212" y="129176"/>
              <a:ext cx="2493698" cy="1496219"/>
            </a:xfrm>
            <a:prstGeom prst="rect">
              <a:avLst/>
            </a:prstGeom>
            <a:noFill/>
            <a:ln>
              <a:noFill/>
            </a:ln>
          </p:spPr>
          <p:txBody>
            <a:bodyPr anchorCtr="0" anchor="ctr" bIns="114300" lIns="114300" spcFirstLastPara="1" rIns="114300" wrap="square" tIns="114300">
              <a:noAutofit/>
            </a:bodyPr>
            <a:lstStyle/>
            <a:p>
              <a:pPr indent="0" lvl="0" marL="0" marR="0" rtl="0" algn="ctr">
                <a:lnSpc>
                  <a:spcPct val="90000"/>
                </a:lnSpc>
                <a:spcBef>
                  <a:spcPts val="0"/>
                </a:spcBef>
                <a:spcAft>
                  <a:spcPts val="0"/>
                </a:spcAft>
                <a:buClr>
                  <a:schemeClr val="dk1"/>
                </a:buClr>
                <a:buSzPts val="3000"/>
                <a:buFont typeface="Roboto Condensed"/>
                <a:buNone/>
              </a:pPr>
              <a:r>
                <a:rPr b="0" i="0" lang="en-US" sz="3000" u="none" cap="none" strike="noStrike">
                  <a:solidFill>
                    <a:schemeClr val="dk1"/>
                  </a:solidFill>
                  <a:latin typeface="Roboto Condensed"/>
                  <a:ea typeface="Roboto Condensed"/>
                  <a:cs typeface="Roboto Condensed"/>
                  <a:sym typeface="Roboto Condensed"/>
                </a:rPr>
                <a:t>Tiếng cười</a:t>
              </a:r>
              <a:endParaRPr b="0" i="0" sz="3000" u="none" cap="none" strike="noStrike">
                <a:solidFill>
                  <a:schemeClr val="dk1"/>
                </a:solidFill>
                <a:latin typeface="Roboto Condensed"/>
                <a:ea typeface="Roboto Condensed"/>
                <a:cs typeface="Roboto Condensed"/>
                <a:sym typeface="Roboto Condensed"/>
              </a:endParaRPr>
            </a:p>
          </p:txBody>
        </p:sp>
        <p:sp>
          <p:nvSpPr>
            <p:cNvPr id="296" name="Google Shape;296;p7"/>
            <p:cNvSpPr/>
            <p:nvPr/>
          </p:nvSpPr>
          <p:spPr>
            <a:xfrm>
              <a:off x="5489280" y="129176"/>
              <a:ext cx="2493698" cy="1496219"/>
            </a:xfrm>
            <a:prstGeom prst="rect">
              <a:avLst/>
            </a:prstGeom>
            <a:solidFill>
              <a:srgbClr val="B3B88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7"/>
            <p:cNvSpPr txBox="1"/>
            <p:nvPr/>
          </p:nvSpPr>
          <p:spPr>
            <a:xfrm>
              <a:off x="5489280" y="129176"/>
              <a:ext cx="2493698" cy="1496219"/>
            </a:xfrm>
            <a:prstGeom prst="rect">
              <a:avLst/>
            </a:prstGeom>
            <a:noFill/>
            <a:ln>
              <a:noFill/>
            </a:ln>
          </p:spPr>
          <p:txBody>
            <a:bodyPr anchorCtr="0" anchor="ctr" bIns="114300" lIns="114300" spcFirstLastPara="1" rIns="114300" wrap="square" tIns="114300">
              <a:noAutofit/>
            </a:bodyPr>
            <a:lstStyle/>
            <a:p>
              <a:pPr indent="0" lvl="0" marL="0" marR="0" rtl="0" algn="ctr">
                <a:lnSpc>
                  <a:spcPct val="90000"/>
                </a:lnSpc>
                <a:spcBef>
                  <a:spcPts val="0"/>
                </a:spcBef>
                <a:spcAft>
                  <a:spcPts val="0"/>
                </a:spcAft>
                <a:buClr>
                  <a:schemeClr val="dk1"/>
                </a:buClr>
                <a:buSzPts val="3000"/>
                <a:buFont typeface="Roboto Condensed"/>
                <a:buNone/>
              </a:pPr>
              <a:r>
                <a:rPr b="0" i="0" lang="en-US" sz="3000" u="none" cap="none" strike="noStrike">
                  <a:solidFill>
                    <a:schemeClr val="dk1"/>
                  </a:solidFill>
                  <a:latin typeface="Roboto Condensed"/>
                  <a:ea typeface="Roboto Condensed"/>
                  <a:cs typeface="Roboto Condensed"/>
                  <a:sym typeface="Roboto Condensed"/>
                </a:rPr>
                <a:t>Phê phán</a:t>
              </a:r>
              <a:endParaRPr b="0" i="0" sz="3000" u="none" cap="none" strike="noStrike">
                <a:solidFill>
                  <a:schemeClr val="dk1"/>
                </a:solidFill>
                <a:latin typeface="Roboto Condensed"/>
                <a:ea typeface="Roboto Condensed"/>
                <a:cs typeface="Roboto Condensed"/>
                <a:sym typeface="Roboto Condensed"/>
              </a:endParaRPr>
            </a:p>
          </p:txBody>
        </p:sp>
        <p:sp>
          <p:nvSpPr>
            <p:cNvPr id="298" name="Google Shape;298;p7"/>
            <p:cNvSpPr/>
            <p:nvPr/>
          </p:nvSpPr>
          <p:spPr>
            <a:xfrm>
              <a:off x="8232349" y="129176"/>
              <a:ext cx="2493698" cy="1496219"/>
            </a:xfrm>
            <a:prstGeom prst="rect">
              <a:avLst/>
            </a:prstGeom>
            <a:solidFill>
              <a:srgbClr val="ABB38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7"/>
            <p:cNvSpPr txBox="1"/>
            <p:nvPr/>
          </p:nvSpPr>
          <p:spPr>
            <a:xfrm>
              <a:off x="8232349" y="129176"/>
              <a:ext cx="2493698" cy="1496219"/>
            </a:xfrm>
            <a:prstGeom prst="rect">
              <a:avLst/>
            </a:prstGeom>
            <a:noFill/>
            <a:ln>
              <a:noFill/>
            </a:ln>
          </p:spPr>
          <p:txBody>
            <a:bodyPr anchorCtr="0" anchor="ctr" bIns="114300" lIns="114300" spcFirstLastPara="1" rIns="114300" wrap="square" tIns="114300">
              <a:noAutofit/>
            </a:bodyPr>
            <a:lstStyle/>
            <a:p>
              <a:pPr indent="0" lvl="0" marL="0" marR="0" rtl="0" algn="ctr">
                <a:lnSpc>
                  <a:spcPct val="90000"/>
                </a:lnSpc>
                <a:spcBef>
                  <a:spcPts val="0"/>
                </a:spcBef>
                <a:spcAft>
                  <a:spcPts val="0"/>
                </a:spcAft>
                <a:buClr>
                  <a:schemeClr val="dk1"/>
                </a:buClr>
                <a:buSzPts val="3000"/>
                <a:buFont typeface="Roboto Condensed"/>
                <a:buNone/>
              </a:pPr>
              <a:r>
                <a:rPr b="0" i="0" lang="en-US" sz="3000" u="none" cap="none" strike="noStrike">
                  <a:solidFill>
                    <a:schemeClr val="dk1"/>
                  </a:solidFill>
                  <a:latin typeface="Roboto Condensed"/>
                  <a:ea typeface="Roboto Condensed"/>
                  <a:cs typeface="Roboto Condensed"/>
                  <a:sym typeface="Roboto Condensed"/>
                </a:rPr>
                <a:t>Chưa hay, chưa đẹp</a:t>
              </a:r>
              <a:endParaRPr b="0" i="0" sz="1400" u="none" cap="none" strike="noStrike">
                <a:solidFill>
                  <a:srgbClr val="000000"/>
                </a:solidFill>
                <a:latin typeface="Arial"/>
                <a:ea typeface="Arial"/>
                <a:cs typeface="Arial"/>
                <a:sym typeface="Arial"/>
              </a:endParaRPr>
            </a:p>
          </p:txBody>
        </p:sp>
        <p:sp>
          <p:nvSpPr>
            <p:cNvPr id="300" name="Google Shape;300;p7"/>
            <p:cNvSpPr/>
            <p:nvPr/>
          </p:nvSpPr>
          <p:spPr>
            <a:xfrm>
              <a:off x="3143" y="1874765"/>
              <a:ext cx="2493698" cy="1496219"/>
            </a:xfrm>
            <a:prstGeom prst="rect">
              <a:avLst/>
            </a:prstGeom>
            <a:solidFill>
              <a:srgbClr val="A3AF8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7"/>
            <p:cNvSpPr txBox="1"/>
            <p:nvPr/>
          </p:nvSpPr>
          <p:spPr>
            <a:xfrm>
              <a:off x="3143" y="1874765"/>
              <a:ext cx="2493698" cy="1496219"/>
            </a:xfrm>
            <a:prstGeom prst="rect">
              <a:avLst/>
            </a:prstGeom>
            <a:noFill/>
            <a:ln>
              <a:noFill/>
            </a:ln>
          </p:spPr>
          <p:txBody>
            <a:bodyPr anchorCtr="0" anchor="ctr" bIns="114300" lIns="114300" spcFirstLastPara="1" rIns="114300" wrap="square" tIns="114300">
              <a:noAutofit/>
            </a:bodyPr>
            <a:lstStyle/>
            <a:p>
              <a:pPr indent="0" lvl="0" marL="0" marR="0" rtl="0" algn="ctr">
                <a:lnSpc>
                  <a:spcPct val="90000"/>
                </a:lnSpc>
                <a:spcBef>
                  <a:spcPts val="0"/>
                </a:spcBef>
                <a:spcAft>
                  <a:spcPts val="0"/>
                </a:spcAft>
                <a:buClr>
                  <a:schemeClr val="dk1"/>
                </a:buClr>
                <a:buSzPts val="3000"/>
                <a:buFont typeface="Roboto Condensed"/>
                <a:buNone/>
              </a:pPr>
              <a:r>
                <a:rPr b="0" i="0" lang="en-US" sz="3000" u="none" cap="none" strike="noStrike">
                  <a:solidFill>
                    <a:schemeClr val="dk1"/>
                  </a:solidFill>
                  <a:latin typeface="Roboto Condensed"/>
                  <a:ea typeface="Roboto Condensed"/>
                  <a:cs typeface="Roboto Condensed"/>
                  <a:sym typeface="Roboto Condensed"/>
                </a:rPr>
                <a:t>Tiêu cực, xấu xa,... </a:t>
              </a:r>
              <a:endParaRPr b="0" i="0" sz="1400" u="none" cap="none" strike="noStrike">
                <a:solidFill>
                  <a:srgbClr val="000000"/>
                </a:solidFill>
                <a:latin typeface="Arial"/>
                <a:ea typeface="Arial"/>
                <a:cs typeface="Arial"/>
                <a:sym typeface="Arial"/>
              </a:endParaRPr>
            </a:p>
          </p:txBody>
        </p:sp>
        <p:sp>
          <p:nvSpPr>
            <p:cNvPr id="302" name="Google Shape;302;p7"/>
            <p:cNvSpPr/>
            <p:nvPr/>
          </p:nvSpPr>
          <p:spPr>
            <a:xfrm>
              <a:off x="2746212" y="1874765"/>
              <a:ext cx="2493698" cy="1496219"/>
            </a:xfrm>
            <a:prstGeom prst="rect">
              <a:avLst/>
            </a:prstGeom>
            <a:solidFill>
              <a:srgbClr val="9DA98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7"/>
            <p:cNvSpPr txBox="1"/>
            <p:nvPr/>
          </p:nvSpPr>
          <p:spPr>
            <a:xfrm>
              <a:off x="2746212" y="1874765"/>
              <a:ext cx="2493698" cy="1496219"/>
            </a:xfrm>
            <a:prstGeom prst="rect">
              <a:avLst/>
            </a:prstGeom>
            <a:noFill/>
            <a:ln>
              <a:noFill/>
            </a:ln>
          </p:spPr>
          <p:txBody>
            <a:bodyPr anchorCtr="0" anchor="ctr" bIns="114300" lIns="114300" spcFirstLastPara="1" rIns="114300" wrap="square" tIns="114300">
              <a:noAutofit/>
            </a:bodyPr>
            <a:lstStyle/>
            <a:p>
              <a:pPr indent="0" lvl="0" marL="0" marR="0" rtl="0" algn="ctr">
                <a:lnSpc>
                  <a:spcPct val="90000"/>
                </a:lnSpc>
                <a:spcBef>
                  <a:spcPts val="0"/>
                </a:spcBef>
                <a:spcAft>
                  <a:spcPts val="0"/>
                </a:spcAft>
                <a:buClr>
                  <a:schemeClr val="dk1"/>
                </a:buClr>
                <a:buSzPts val="3000"/>
                <a:buFont typeface="Roboto Condensed"/>
                <a:buNone/>
              </a:pPr>
              <a:r>
                <a:rPr b="0" i="0" lang="en-US" sz="3000" u="none" cap="none" strike="noStrike">
                  <a:solidFill>
                    <a:schemeClr val="dk1"/>
                  </a:solidFill>
                  <a:latin typeface="Roboto Condensed"/>
                  <a:ea typeface="Roboto Condensed"/>
                  <a:cs typeface="Roboto Condensed"/>
                  <a:sym typeface="Roboto Condensed"/>
                </a:rPr>
                <a:t>Giá trị thẩm mĩ</a:t>
              </a:r>
              <a:endParaRPr b="0" i="0" sz="1400" u="none" cap="none" strike="noStrike">
                <a:solidFill>
                  <a:srgbClr val="000000"/>
                </a:solidFill>
                <a:latin typeface="Arial"/>
                <a:ea typeface="Arial"/>
                <a:cs typeface="Arial"/>
                <a:sym typeface="Arial"/>
              </a:endParaRPr>
            </a:p>
          </p:txBody>
        </p:sp>
        <p:sp>
          <p:nvSpPr>
            <p:cNvPr id="304" name="Google Shape;304;p7"/>
            <p:cNvSpPr/>
            <p:nvPr/>
          </p:nvSpPr>
          <p:spPr>
            <a:xfrm>
              <a:off x="5489280" y="1874765"/>
              <a:ext cx="2493698" cy="1496219"/>
            </a:xfrm>
            <a:prstGeom prst="rect">
              <a:avLst/>
            </a:prstGeom>
            <a:solidFill>
              <a:srgbClr val="98A486"/>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7"/>
            <p:cNvSpPr txBox="1"/>
            <p:nvPr/>
          </p:nvSpPr>
          <p:spPr>
            <a:xfrm>
              <a:off x="5489280" y="1874765"/>
              <a:ext cx="2493698" cy="1496219"/>
            </a:xfrm>
            <a:prstGeom prst="rect">
              <a:avLst/>
            </a:prstGeom>
            <a:noFill/>
            <a:ln>
              <a:noFill/>
            </a:ln>
          </p:spPr>
          <p:txBody>
            <a:bodyPr anchorCtr="0" anchor="ctr" bIns="114300" lIns="114300" spcFirstLastPara="1" rIns="114300" wrap="square" tIns="114300">
              <a:noAutofit/>
            </a:bodyPr>
            <a:lstStyle/>
            <a:p>
              <a:pPr indent="0" lvl="0" marL="0" marR="0" rtl="0" algn="ctr">
                <a:lnSpc>
                  <a:spcPct val="90000"/>
                </a:lnSpc>
                <a:spcBef>
                  <a:spcPts val="0"/>
                </a:spcBef>
                <a:spcAft>
                  <a:spcPts val="0"/>
                </a:spcAft>
                <a:buClr>
                  <a:schemeClr val="dk1"/>
                </a:buClr>
                <a:buSzPts val="3000"/>
                <a:buFont typeface="Roboto Condensed"/>
                <a:buNone/>
              </a:pPr>
              <a:r>
                <a:rPr b="0" i="0" lang="en-US" sz="3000" u="none" cap="none" strike="noStrike">
                  <a:solidFill>
                    <a:schemeClr val="dk1"/>
                  </a:solidFill>
                  <a:latin typeface="Roboto Condensed"/>
                  <a:ea typeface="Roboto Condensed"/>
                  <a:cs typeface="Roboto Condensed"/>
                  <a:sym typeface="Roboto Condensed"/>
                </a:rPr>
                <a:t>Nhân văn</a:t>
              </a:r>
              <a:endParaRPr b="0" i="0" sz="1400" u="none" cap="none" strike="noStrike">
                <a:solidFill>
                  <a:srgbClr val="000000"/>
                </a:solidFill>
                <a:latin typeface="Arial"/>
                <a:ea typeface="Arial"/>
                <a:cs typeface="Arial"/>
                <a:sym typeface="Arial"/>
              </a:endParaRPr>
            </a:p>
          </p:txBody>
        </p:sp>
        <p:sp>
          <p:nvSpPr>
            <p:cNvPr id="306" name="Google Shape;306;p7"/>
            <p:cNvSpPr/>
            <p:nvPr/>
          </p:nvSpPr>
          <p:spPr>
            <a:xfrm>
              <a:off x="8232349" y="1874765"/>
              <a:ext cx="2493698" cy="1496219"/>
            </a:xfrm>
            <a:prstGeom prst="rect">
              <a:avLst/>
            </a:prstGeom>
            <a:solidFill>
              <a:srgbClr val="949F8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7"/>
            <p:cNvSpPr txBox="1"/>
            <p:nvPr/>
          </p:nvSpPr>
          <p:spPr>
            <a:xfrm>
              <a:off x="8232349" y="1874765"/>
              <a:ext cx="2493698" cy="1496219"/>
            </a:xfrm>
            <a:prstGeom prst="rect">
              <a:avLst/>
            </a:prstGeom>
            <a:noFill/>
            <a:ln>
              <a:noFill/>
            </a:ln>
          </p:spPr>
          <p:txBody>
            <a:bodyPr anchorCtr="0" anchor="ctr" bIns="114300" lIns="114300" spcFirstLastPara="1" rIns="114300" wrap="square" tIns="114300">
              <a:noAutofit/>
            </a:bodyPr>
            <a:lstStyle/>
            <a:p>
              <a:pPr indent="0" lvl="0" marL="0" marR="0" rtl="0" algn="ctr">
                <a:lnSpc>
                  <a:spcPct val="90000"/>
                </a:lnSpc>
                <a:spcBef>
                  <a:spcPts val="0"/>
                </a:spcBef>
                <a:spcAft>
                  <a:spcPts val="0"/>
                </a:spcAft>
                <a:buClr>
                  <a:schemeClr val="dk1"/>
                </a:buClr>
                <a:buSzPts val="3000"/>
                <a:buFont typeface="Roboto Condensed"/>
                <a:buNone/>
              </a:pPr>
              <a:r>
                <a:rPr b="0" i="0" lang="en-US" sz="3000" u="none" cap="none" strike="noStrike">
                  <a:solidFill>
                    <a:schemeClr val="dk1"/>
                  </a:solidFill>
                  <a:latin typeface="Roboto Condensed"/>
                  <a:ea typeface="Roboto Condensed"/>
                  <a:cs typeface="Roboto Condensed"/>
                  <a:sym typeface="Roboto Condensed"/>
                </a:rPr>
                <a:t> Lí tưởng sống cao đẹp</a:t>
              </a:r>
              <a:endParaRPr b="0" i="0" sz="1400" u="none" cap="none" strike="noStrike">
                <a:solidFill>
                  <a:srgbClr val="000000"/>
                </a:solidFill>
                <a:latin typeface="Arial"/>
                <a:ea typeface="Arial"/>
                <a:cs typeface="Arial"/>
                <a:sym typeface="Arial"/>
              </a:endParaRPr>
            </a:p>
          </p:txBody>
        </p:sp>
      </p:grpSp>
      <p:sp>
        <p:nvSpPr>
          <p:cNvPr id="308" name="Google Shape;308;p7"/>
          <p:cNvSpPr/>
          <p:nvPr/>
        </p:nvSpPr>
        <p:spPr>
          <a:xfrm>
            <a:off x="739931" y="4545053"/>
            <a:ext cx="1584176" cy="1700808"/>
          </a:xfrm>
          <a:prstGeom prst="rightArrow">
            <a:avLst>
              <a:gd fmla="val 50000" name="adj1"/>
              <a:gd fmla="val 50000" name="adj2"/>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9" name="Google Shape;309;p7"/>
          <p:cNvSpPr txBox="1"/>
          <p:nvPr/>
        </p:nvSpPr>
        <p:spPr>
          <a:xfrm>
            <a:off x="2290032" y="4509120"/>
            <a:ext cx="9350583" cy="1938992"/>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22170B"/>
              </a:buClr>
              <a:buSzPts val="3000"/>
              <a:buFont typeface="Arial"/>
              <a:buChar char="•"/>
            </a:pPr>
            <a:r>
              <a:rPr b="1" i="0" lang="en-US" sz="3000" u="none" cap="none" strike="noStrike">
                <a:solidFill>
                  <a:srgbClr val="22170B"/>
                </a:solidFill>
                <a:latin typeface="Roboto Condensed"/>
                <a:ea typeface="Roboto Condensed"/>
                <a:cs typeface="Roboto Condensed"/>
                <a:sym typeface="Roboto Condensed"/>
              </a:rPr>
              <a:t>Về nội dung: </a:t>
            </a:r>
            <a:r>
              <a:rPr b="0" i="0" lang="en-US" sz="3000" u="none" cap="none" strike="noStrike">
                <a:solidFill>
                  <a:srgbClr val="22170B"/>
                </a:solidFill>
                <a:latin typeface="Roboto Condensed"/>
                <a:ea typeface="Roboto Condensed"/>
                <a:cs typeface="Roboto Condensed"/>
                <a:sym typeface="Roboto Condensed"/>
              </a:rPr>
              <a:t>Thơ trào phúng dùng tiếng cười để phê phán những cái chưa hay, chưa đẹp hoặc cái tiêu cực, xấu xa,... nhằm hướng con người tới các giá trị thẩm mĩ, nhân văn hoặc lí tưởng sống cao đẹp.</a:t>
            </a:r>
            <a:endParaRPr b="0" i="0" sz="3000" u="none" cap="none" strike="noStrike">
              <a:solidFill>
                <a:srgbClr val="22170B"/>
              </a:solidFill>
              <a:latin typeface="Roboto Condensed"/>
              <a:ea typeface="Roboto Condensed"/>
              <a:cs typeface="Roboto Condensed"/>
              <a:sym typeface="Roboto Condensed"/>
            </a:endParaRPr>
          </a:p>
        </p:txBody>
      </p:sp>
      <p:sp>
        <p:nvSpPr>
          <p:cNvPr id="310" name="Google Shape;310;p7"/>
          <p:cNvSpPr txBox="1"/>
          <p:nvPr/>
        </p:nvSpPr>
        <p:spPr>
          <a:xfrm>
            <a:off x="3287688" y="352773"/>
            <a:ext cx="6099716"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1" lang="en-US" sz="3200" u="none" cap="none" strike="noStrike">
                <a:solidFill>
                  <a:srgbClr val="1F394D"/>
                </a:solidFill>
                <a:latin typeface="Cambria"/>
                <a:ea typeface="Cambria"/>
                <a:cs typeface="Cambria"/>
                <a:sym typeface="Cambria"/>
              </a:rPr>
              <a:t>1. Khái niệm thơ trào phúng</a:t>
            </a:r>
            <a:endParaRPr b="1" i="1" sz="3200" u="none" cap="none" strike="noStrike">
              <a:solidFill>
                <a:srgbClr val="1F394D"/>
              </a:solidFill>
              <a:latin typeface="Cambria"/>
              <a:ea typeface="Cambria"/>
              <a:cs typeface="Cambria"/>
              <a:sym typeface="Cambria"/>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500"/>
                                        <p:tgtEl>
                                          <p:spTgt spid="3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500"/>
                                        <p:tgtEl>
                                          <p:spTgt spid="3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500"/>
                                        <p:tgtEl>
                                          <p:spTgt spid="3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8"/>
          <p:cNvSpPr/>
          <p:nvPr/>
        </p:nvSpPr>
        <p:spPr>
          <a:xfrm>
            <a:off x="825679" y="1343873"/>
            <a:ext cx="5019354" cy="1288953"/>
          </a:xfrm>
          <a:custGeom>
            <a:rect b="b" l="l" r="r" t="t"/>
            <a:pathLst>
              <a:path extrusionOk="0" h="1586742" w="2644571">
                <a:moveTo>
                  <a:pt x="0" y="0"/>
                </a:moveTo>
                <a:lnTo>
                  <a:pt x="2644571" y="0"/>
                </a:lnTo>
                <a:lnTo>
                  <a:pt x="2644571" y="1586742"/>
                </a:lnTo>
                <a:lnTo>
                  <a:pt x="0" y="1586742"/>
                </a:lnTo>
                <a:lnTo>
                  <a:pt x="0" y="0"/>
                </a:lnTo>
                <a:close/>
              </a:path>
            </a:pathLst>
          </a:custGeom>
          <a:solidFill>
            <a:schemeClr val="accent5"/>
          </a:solidFill>
          <a:ln cap="flat" cmpd="sng" w="25400">
            <a:solidFill>
              <a:schemeClr val="lt1"/>
            </a:solidFill>
            <a:prstDash val="solid"/>
            <a:round/>
            <a:headEnd len="sm" w="sm" type="none"/>
            <a:tailEnd len="sm" w="sm" type="none"/>
          </a:ln>
        </p:spPr>
        <p:txBody>
          <a:bodyPr anchorCtr="0" anchor="ctr" bIns="114300" lIns="114300" spcFirstLastPara="1" rIns="114300" wrap="square" tIns="114300">
            <a:noAutofit/>
          </a:bodyPr>
          <a:lstStyle/>
          <a:p>
            <a:pPr indent="0" lvl="0" marL="0" marR="0" rtl="0" algn="ctr">
              <a:lnSpc>
                <a:spcPct val="90000"/>
              </a:lnSpc>
              <a:spcBef>
                <a:spcPts val="0"/>
              </a:spcBef>
              <a:spcAft>
                <a:spcPts val="0"/>
              </a:spcAft>
              <a:buClr>
                <a:schemeClr val="dk1"/>
              </a:buClr>
              <a:buSzPts val="3000"/>
              <a:buFont typeface="Roboto Condensed"/>
              <a:buNone/>
            </a:pPr>
            <a:r>
              <a:rPr b="0" i="0" lang="en-US" sz="3000" u="none" cap="none" strike="noStrike">
                <a:solidFill>
                  <a:schemeClr val="dk1"/>
                </a:solidFill>
                <a:latin typeface="Roboto Condensed"/>
                <a:ea typeface="Roboto Condensed"/>
                <a:cs typeface="Roboto Condensed"/>
                <a:sym typeface="Roboto Condensed"/>
              </a:rPr>
              <a:t>Thơ trào phúng</a:t>
            </a:r>
            <a:endParaRPr b="0" i="0" sz="3000" u="none" cap="none" strike="noStrike">
              <a:solidFill>
                <a:schemeClr val="dk1"/>
              </a:solidFill>
              <a:latin typeface="Roboto Condensed"/>
              <a:ea typeface="Roboto Condensed"/>
              <a:cs typeface="Roboto Condensed"/>
              <a:sym typeface="Roboto Condensed"/>
            </a:endParaRPr>
          </a:p>
        </p:txBody>
      </p:sp>
      <p:sp>
        <p:nvSpPr>
          <p:cNvPr id="316" name="Google Shape;316;p8"/>
          <p:cNvSpPr/>
          <p:nvPr/>
        </p:nvSpPr>
        <p:spPr>
          <a:xfrm>
            <a:off x="6346968" y="1343873"/>
            <a:ext cx="5019354" cy="1288953"/>
          </a:xfrm>
          <a:custGeom>
            <a:rect b="b" l="l" r="r" t="t"/>
            <a:pathLst>
              <a:path extrusionOk="0" h="1586742" w="2644571">
                <a:moveTo>
                  <a:pt x="0" y="0"/>
                </a:moveTo>
                <a:lnTo>
                  <a:pt x="2644571" y="0"/>
                </a:lnTo>
                <a:lnTo>
                  <a:pt x="2644571" y="1586742"/>
                </a:lnTo>
                <a:lnTo>
                  <a:pt x="0" y="1586742"/>
                </a:lnTo>
                <a:lnTo>
                  <a:pt x="0" y="0"/>
                </a:lnTo>
                <a:close/>
              </a:path>
            </a:pathLst>
          </a:custGeom>
          <a:solidFill>
            <a:srgbClr val="B1B681"/>
          </a:solidFill>
          <a:ln cap="flat" cmpd="sng" w="25400">
            <a:solidFill>
              <a:schemeClr val="lt1"/>
            </a:solidFill>
            <a:prstDash val="solid"/>
            <a:round/>
            <a:headEnd len="sm" w="sm" type="none"/>
            <a:tailEnd len="sm" w="sm" type="none"/>
          </a:ln>
        </p:spPr>
        <p:txBody>
          <a:bodyPr anchorCtr="0" anchor="ctr" bIns="114300" lIns="114300" spcFirstLastPara="1" rIns="114300" wrap="square" tIns="114300">
            <a:noAutofit/>
          </a:bodyPr>
          <a:lstStyle/>
          <a:p>
            <a:pPr indent="0" lvl="0" marL="0" marR="0" rtl="0" algn="ctr">
              <a:lnSpc>
                <a:spcPct val="90000"/>
              </a:lnSpc>
              <a:spcBef>
                <a:spcPts val="0"/>
              </a:spcBef>
              <a:spcAft>
                <a:spcPts val="0"/>
              </a:spcAft>
              <a:buClr>
                <a:schemeClr val="dk1"/>
              </a:buClr>
              <a:buSzPts val="3000"/>
              <a:buFont typeface="Roboto Condensed"/>
              <a:buNone/>
            </a:pPr>
            <a:r>
              <a:rPr b="0" i="0" lang="en-US" sz="3000" u="none" cap="none" strike="noStrike">
                <a:solidFill>
                  <a:schemeClr val="dk1"/>
                </a:solidFill>
                <a:latin typeface="Roboto Condensed"/>
                <a:ea typeface="Roboto Condensed"/>
                <a:cs typeface="Roboto Condensed"/>
                <a:sym typeface="Roboto Condensed"/>
              </a:rPr>
              <a:t>BPTT so sánh, ẩn dụ, nói quá,...</a:t>
            </a:r>
            <a:endParaRPr b="0" i="0" sz="3000" u="none" cap="none" strike="noStrike">
              <a:solidFill>
                <a:schemeClr val="dk1"/>
              </a:solidFill>
              <a:latin typeface="Roboto Condensed"/>
              <a:ea typeface="Roboto Condensed"/>
              <a:cs typeface="Roboto Condensed"/>
              <a:sym typeface="Roboto Condensed"/>
            </a:endParaRPr>
          </a:p>
        </p:txBody>
      </p:sp>
      <p:sp>
        <p:nvSpPr>
          <p:cNvPr id="317" name="Google Shape;317;p8"/>
          <p:cNvSpPr/>
          <p:nvPr/>
        </p:nvSpPr>
        <p:spPr>
          <a:xfrm>
            <a:off x="6346968" y="2886682"/>
            <a:ext cx="5019354" cy="1288953"/>
          </a:xfrm>
          <a:custGeom>
            <a:rect b="b" l="l" r="r" t="t"/>
            <a:pathLst>
              <a:path extrusionOk="0" h="1586742" w="2644571">
                <a:moveTo>
                  <a:pt x="0" y="0"/>
                </a:moveTo>
                <a:lnTo>
                  <a:pt x="2644571" y="0"/>
                </a:lnTo>
                <a:lnTo>
                  <a:pt x="2644571" y="1586742"/>
                </a:lnTo>
                <a:lnTo>
                  <a:pt x="0" y="1586742"/>
                </a:lnTo>
                <a:lnTo>
                  <a:pt x="0" y="0"/>
                </a:lnTo>
                <a:close/>
              </a:path>
            </a:pathLst>
          </a:custGeom>
          <a:solidFill>
            <a:srgbClr val="A0AC83"/>
          </a:solidFill>
          <a:ln cap="flat" cmpd="sng" w="25400">
            <a:solidFill>
              <a:schemeClr val="lt1"/>
            </a:solidFill>
            <a:prstDash val="solid"/>
            <a:round/>
            <a:headEnd len="sm" w="sm" type="none"/>
            <a:tailEnd len="sm" w="sm" type="none"/>
          </a:ln>
        </p:spPr>
        <p:txBody>
          <a:bodyPr anchorCtr="0" anchor="ctr" bIns="114300" lIns="114300" spcFirstLastPara="1" rIns="114300" wrap="square" tIns="114300">
            <a:noAutofit/>
          </a:bodyPr>
          <a:lstStyle/>
          <a:p>
            <a:pPr indent="0" lvl="0" marL="0" marR="0" rtl="0" algn="ctr">
              <a:lnSpc>
                <a:spcPct val="90000"/>
              </a:lnSpc>
              <a:spcBef>
                <a:spcPts val="0"/>
              </a:spcBef>
              <a:spcAft>
                <a:spcPts val="0"/>
              </a:spcAft>
              <a:buClr>
                <a:schemeClr val="dk1"/>
              </a:buClr>
              <a:buSzPts val="3000"/>
              <a:buFont typeface="Roboto Condensed"/>
              <a:buNone/>
            </a:pPr>
            <a:r>
              <a:rPr b="0" i="0" lang="en-US" sz="3000" u="none" cap="none" strike="noStrike">
                <a:solidFill>
                  <a:schemeClr val="dk1"/>
                </a:solidFill>
                <a:latin typeface="Roboto Condensed"/>
                <a:ea typeface="Roboto Condensed"/>
                <a:cs typeface="Roboto Condensed"/>
                <a:sym typeface="Roboto Condensed"/>
              </a:rPr>
              <a:t>Hài hước, mỉa mai, châm biếm nhẹ nhàng</a:t>
            </a:r>
            <a:endParaRPr b="0" i="0" sz="3000" u="none" cap="none" strike="noStrike">
              <a:solidFill>
                <a:schemeClr val="dk1"/>
              </a:solidFill>
              <a:latin typeface="Roboto Condensed"/>
              <a:ea typeface="Roboto Condensed"/>
              <a:cs typeface="Roboto Condensed"/>
              <a:sym typeface="Roboto Condensed"/>
            </a:endParaRPr>
          </a:p>
        </p:txBody>
      </p:sp>
      <p:sp>
        <p:nvSpPr>
          <p:cNvPr id="318" name="Google Shape;318;p8"/>
          <p:cNvSpPr/>
          <p:nvPr/>
        </p:nvSpPr>
        <p:spPr>
          <a:xfrm>
            <a:off x="825677" y="2847653"/>
            <a:ext cx="5019354" cy="1288953"/>
          </a:xfrm>
          <a:custGeom>
            <a:rect b="b" l="l" r="r" t="t"/>
            <a:pathLst>
              <a:path extrusionOk="0" h="1586742" w="2644571">
                <a:moveTo>
                  <a:pt x="0" y="0"/>
                </a:moveTo>
                <a:lnTo>
                  <a:pt x="2644571" y="0"/>
                </a:lnTo>
                <a:lnTo>
                  <a:pt x="2644571" y="1586742"/>
                </a:lnTo>
                <a:lnTo>
                  <a:pt x="0" y="1586742"/>
                </a:lnTo>
                <a:lnTo>
                  <a:pt x="0" y="0"/>
                </a:lnTo>
                <a:close/>
              </a:path>
            </a:pathLst>
          </a:custGeom>
          <a:solidFill>
            <a:srgbClr val="949F87"/>
          </a:solidFill>
          <a:ln cap="flat" cmpd="sng" w="25400">
            <a:solidFill>
              <a:schemeClr val="lt1"/>
            </a:solidFill>
            <a:prstDash val="solid"/>
            <a:round/>
            <a:headEnd len="sm" w="sm" type="none"/>
            <a:tailEnd len="sm" w="sm" type="none"/>
          </a:ln>
        </p:spPr>
        <p:txBody>
          <a:bodyPr anchorCtr="0" anchor="ctr" bIns="114300" lIns="114300" spcFirstLastPara="1" rIns="114300" wrap="square" tIns="114300">
            <a:noAutofit/>
          </a:bodyPr>
          <a:lstStyle/>
          <a:p>
            <a:pPr indent="0" lvl="0" marL="0" marR="0" rtl="0" algn="ctr">
              <a:lnSpc>
                <a:spcPct val="90000"/>
              </a:lnSpc>
              <a:spcBef>
                <a:spcPts val="0"/>
              </a:spcBef>
              <a:spcAft>
                <a:spcPts val="0"/>
              </a:spcAft>
              <a:buClr>
                <a:schemeClr val="dk1"/>
              </a:buClr>
              <a:buSzPts val="3000"/>
              <a:buFont typeface="Roboto Condensed"/>
              <a:buNone/>
            </a:pPr>
            <a:r>
              <a:rPr b="0" i="0" lang="en-US" sz="3000" u="none" cap="none" strike="noStrike">
                <a:solidFill>
                  <a:schemeClr val="dk1"/>
                </a:solidFill>
                <a:latin typeface="Roboto Condensed"/>
                <a:ea typeface="Roboto Condensed"/>
                <a:cs typeface="Roboto Condensed"/>
                <a:sym typeface="Roboto Condensed"/>
              </a:rPr>
              <a:t>Đả kích mạnh mẽ, sâu cay</a:t>
            </a:r>
            <a:endParaRPr b="0" i="0" sz="3000" u="none" cap="none" strike="noStrike">
              <a:solidFill>
                <a:schemeClr val="dk1"/>
              </a:solidFill>
              <a:latin typeface="Roboto Condensed"/>
              <a:ea typeface="Roboto Condensed"/>
              <a:cs typeface="Roboto Condensed"/>
              <a:sym typeface="Roboto Condensed"/>
            </a:endParaRPr>
          </a:p>
        </p:txBody>
      </p:sp>
      <p:sp>
        <p:nvSpPr>
          <p:cNvPr id="319" name="Google Shape;319;p8"/>
          <p:cNvSpPr/>
          <p:nvPr/>
        </p:nvSpPr>
        <p:spPr>
          <a:xfrm>
            <a:off x="739931" y="4545053"/>
            <a:ext cx="1584176" cy="1700808"/>
          </a:xfrm>
          <a:prstGeom prst="rightArrow">
            <a:avLst>
              <a:gd fmla="val 50000" name="adj1"/>
              <a:gd fmla="val 50000" name="adj2"/>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0" name="Google Shape;320;p8"/>
          <p:cNvSpPr txBox="1"/>
          <p:nvPr/>
        </p:nvSpPr>
        <p:spPr>
          <a:xfrm>
            <a:off x="2290033" y="4509120"/>
            <a:ext cx="8774520" cy="1938992"/>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22170B"/>
              </a:buClr>
              <a:buSzPts val="3000"/>
              <a:buFont typeface="Arial"/>
              <a:buChar char="•"/>
            </a:pPr>
            <a:r>
              <a:rPr b="1" i="0" lang="en-US" sz="3000" u="none" cap="none" strike="noStrike">
                <a:solidFill>
                  <a:srgbClr val="22170B"/>
                </a:solidFill>
                <a:latin typeface="Roboto Condensed"/>
                <a:ea typeface="Roboto Condensed"/>
                <a:cs typeface="Roboto Condensed"/>
                <a:sym typeface="Roboto Condensed"/>
              </a:rPr>
              <a:t>Về nghệ thuật: </a:t>
            </a:r>
            <a:r>
              <a:rPr b="0" i="0" lang="en-US" sz="3000" u="none" cap="none" strike="noStrike">
                <a:solidFill>
                  <a:srgbClr val="22170B"/>
                </a:solidFill>
                <a:latin typeface="Roboto Condensed"/>
                <a:ea typeface="Roboto Condensed"/>
                <a:cs typeface="Roboto Condensed"/>
                <a:sym typeface="Roboto Condensed"/>
              </a:rPr>
              <a:t>Thơ trào phúng thường sử dụng BPTT so sánh, ẩn dụ, nói quá,...tạo ra tiếng cười khi hài hước, mỉa mai, châm biếm nhẹ nhàng; lúc đả kích mạnh mẽ, sâu cay.</a:t>
            </a:r>
            <a:endParaRPr b="0" i="0" sz="3000" u="none" cap="none" strike="noStrike">
              <a:solidFill>
                <a:srgbClr val="22170B"/>
              </a:solidFill>
              <a:latin typeface="Roboto Condensed"/>
              <a:ea typeface="Roboto Condensed"/>
              <a:cs typeface="Roboto Condensed"/>
              <a:sym typeface="Roboto Condensed"/>
            </a:endParaRPr>
          </a:p>
        </p:txBody>
      </p:sp>
      <p:sp>
        <p:nvSpPr>
          <p:cNvPr id="321" name="Google Shape;321;p8"/>
          <p:cNvSpPr txBox="1"/>
          <p:nvPr/>
        </p:nvSpPr>
        <p:spPr>
          <a:xfrm>
            <a:off x="3287688" y="352773"/>
            <a:ext cx="6099716"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1" lang="en-US" sz="3200" u="none" cap="none" strike="noStrike">
                <a:solidFill>
                  <a:srgbClr val="1F394D"/>
                </a:solidFill>
                <a:latin typeface="Cambria"/>
                <a:ea typeface="Cambria"/>
                <a:cs typeface="Cambria"/>
                <a:sym typeface="Cambria"/>
              </a:rPr>
              <a:t>1. Khái niệm thơ trào phúng</a:t>
            </a:r>
            <a:endParaRPr b="1" i="1" sz="3200" u="none" cap="none" strike="noStrike">
              <a:solidFill>
                <a:srgbClr val="1F394D"/>
              </a:solidFill>
              <a:latin typeface="Cambria"/>
              <a:ea typeface="Cambria"/>
              <a:cs typeface="Cambria"/>
              <a:sym typeface="Cambria"/>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500"/>
                                        <p:tgtEl>
                                          <p:spTgt spid="3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500"/>
                                        <p:tgtEl>
                                          <p:spTgt spid="3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500"/>
                                        <p:tgtEl>
                                          <p:spTgt spid="3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500"/>
                                        <p:tgtEl>
                                          <p:spTgt spid="3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500"/>
                                        <p:tgtEl>
                                          <p:spTgt spid="3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500"/>
                                        <p:tgtEl>
                                          <p:spTgt spid="3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9"/>
          <p:cNvSpPr txBox="1"/>
          <p:nvPr/>
        </p:nvSpPr>
        <p:spPr>
          <a:xfrm>
            <a:off x="2470078" y="404664"/>
            <a:ext cx="7251844"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1" lang="en-US" sz="3200" u="none" cap="none" strike="noStrike">
                <a:solidFill>
                  <a:srgbClr val="1F394D"/>
                </a:solidFill>
                <a:latin typeface="Cambria"/>
                <a:ea typeface="Cambria"/>
                <a:cs typeface="Cambria"/>
                <a:sym typeface="Cambria"/>
              </a:rPr>
              <a:t>2. Một số đặc điểm của thơ trào phúng </a:t>
            </a:r>
            <a:endParaRPr b="1" i="1" sz="3200" u="none" cap="none" strike="noStrike">
              <a:solidFill>
                <a:srgbClr val="1F394D"/>
              </a:solidFill>
              <a:latin typeface="Cambria"/>
              <a:ea typeface="Cambria"/>
              <a:cs typeface="Cambria"/>
              <a:sym typeface="Cambria"/>
            </a:endParaRPr>
          </a:p>
        </p:txBody>
      </p:sp>
      <p:grpSp>
        <p:nvGrpSpPr>
          <p:cNvPr id="327" name="Google Shape;327;p9"/>
          <p:cNvGrpSpPr/>
          <p:nvPr/>
        </p:nvGrpSpPr>
        <p:grpSpPr>
          <a:xfrm>
            <a:off x="-4679577" y="489290"/>
            <a:ext cx="15960152" cy="6622019"/>
            <a:chOff x="-5518993" y="-851478"/>
            <a:chExt cx="15960152" cy="6622019"/>
          </a:xfrm>
        </p:grpSpPr>
        <p:sp>
          <p:nvSpPr>
            <p:cNvPr id="328" name="Google Shape;328;p9"/>
            <p:cNvSpPr/>
            <p:nvPr/>
          </p:nvSpPr>
          <p:spPr>
            <a:xfrm>
              <a:off x="-5518993" y="-851478"/>
              <a:ext cx="6622019" cy="6622019"/>
            </a:xfrm>
            <a:prstGeom prst="blockArc">
              <a:avLst>
                <a:gd fmla="val 18900000" name="adj1"/>
                <a:gd fmla="val 2700000" name="adj2"/>
                <a:gd fmla="val 326" name="adj3"/>
              </a:avLst>
            </a:prstGeom>
            <a:noFill/>
            <a:ln cap="flat" cmpd="sng" w="25400">
              <a:solidFill>
                <a:srgbClr val="4D564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9"/>
            <p:cNvSpPr/>
            <p:nvPr/>
          </p:nvSpPr>
          <p:spPr>
            <a:xfrm>
              <a:off x="904246" y="144019"/>
              <a:ext cx="9510965" cy="2044636"/>
            </a:xfrm>
            <a:prstGeom prst="rect">
              <a:avLst/>
            </a:prstGeom>
            <a:gradFill>
              <a:gsLst>
                <a:gs pos="0">
                  <a:srgbClr val="C4CDBB"/>
                </a:gs>
                <a:gs pos="35000">
                  <a:srgbClr val="D5DBCF"/>
                </a:gs>
                <a:gs pos="100000">
                  <a:srgbClr val="EFF2EB"/>
                </a:gs>
              </a:gsLst>
              <a:lin ang="16200000" scaled="0"/>
            </a:gradFill>
            <a:ln>
              <a:noFill/>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9"/>
            <p:cNvSpPr txBox="1"/>
            <p:nvPr/>
          </p:nvSpPr>
          <p:spPr>
            <a:xfrm>
              <a:off x="904246" y="144019"/>
              <a:ext cx="9510965" cy="2044636"/>
            </a:xfrm>
            <a:prstGeom prst="rect">
              <a:avLst/>
            </a:prstGeom>
            <a:noFill/>
            <a:ln>
              <a:noFill/>
            </a:ln>
          </p:spPr>
          <p:txBody>
            <a:bodyPr anchorCtr="0" anchor="ctr" bIns="76200" lIns="1115425" spcFirstLastPara="1" rIns="76200" wrap="square" tIns="76200">
              <a:noAutofit/>
            </a:bodyPr>
            <a:lstStyle/>
            <a:p>
              <a:pPr indent="0" lvl="0" marL="0" marR="0" rtl="0" algn="l">
                <a:lnSpc>
                  <a:spcPct val="90000"/>
                </a:lnSpc>
                <a:spcBef>
                  <a:spcPts val="0"/>
                </a:spcBef>
                <a:spcAft>
                  <a:spcPts val="0"/>
                </a:spcAft>
                <a:buClr>
                  <a:schemeClr val="dk1"/>
                </a:buClr>
                <a:buSzPts val="3000"/>
                <a:buFont typeface="Roboto Condensed"/>
                <a:buNone/>
              </a:pPr>
              <a:r>
                <a:rPr b="0" i="0" lang="en-US" sz="3000" u="none" cap="none" strike="noStrike">
                  <a:solidFill>
                    <a:schemeClr val="dk1"/>
                  </a:solidFill>
                  <a:latin typeface="Roboto Condensed"/>
                  <a:ea typeface="Roboto Condensed"/>
                  <a:cs typeface="Roboto Condensed"/>
                  <a:sym typeface="Roboto Condensed"/>
                </a:rPr>
                <a:t>Có các yếu tố thi luật của thơ thất ngôn bát cú và thơ tứ tuyệt Đường luật như: bố cục, niêm, luật, vần, nhịp, đối.</a:t>
              </a:r>
              <a:endParaRPr b="0" i="0" sz="3000" u="none" cap="none" strike="noStrike">
                <a:solidFill>
                  <a:schemeClr val="dk1"/>
                </a:solidFill>
                <a:latin typeface="Roboto Condensed"/>
                <a:ea typeface="Roboto Condensed"/>
                <a:cs typeface="Roboto Condensed"/>
                <a:sym typeface="Roboto Condensed"/>
              </a:endParaRPr>
            </a:p>
          </p:txBody>
        </p:sp>
        <p:sp>
          <p:nvSpPr>
            <p:cNvPr id="331" name="Google Shape;331;p9"/>
            <p:cNvSpPr/>
            <p:nvPr/>
          </p:nvSpPr>
          <p:spPr>
            <a:xfrm>
              <a:off x="25948" y="288039"/>
              <a:ext cx="1756597" cy="1756597"/>
            </a:xfrm>
            <a:prstGeom prst="ellipse">
              <a:avLst/>
            </a:prstGeom>
            <a:gradFill>
              <a:gsLst>
                <a:gs pos="0">
                  <a:srgbClr val="D9F1FF"/>
                </a:gs>
                <a:gs pos="35000">
                  <a:srgbClr val="E5F4FF"/>
                </a:gs>
                <a:gs pos="100000">
                  <a:srgbClr val="F3FAFF"/>
                </a:gs>
              </a:gsLst>
              <a:lin ang="16200000"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9"/>
            <p:cNvSpPr/>
            <p:nvPr/>
          </p:nvSpPr>
          <p:spPr>
            <a:xfrm>
              <a:off x="930194" y="2592287"/>
              <a:ext cx="9510965" cy="2108506"/>
            </a:xfrm>
            <a:prstGeom prst="rect">
              <a:avLst/>
            </a:prstGeom>
            <a:gradFill>
              <a:gsLst>
                <a:gs pos="0">
                  <a:srgbClr val="C4CDBB"/>
                </a:gs>
                <a:gs pos="35000">
                  <a:srgbClr val="D5DBCF"/>
                </a:gs>
                <a:gs pos="100000">
                  <a:srgbClr val="EFF2EB"/>
                </a:gs>
              </a:gsLst>
              <a:lin ang="16200000" scaled="0"/>
            </a:gradFill>
            <a:ln>
              <a:noFill/>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9"/>
            <p:cNvSpPr txBox="1"/>
            <p:nvPr/>
          </p:nvSpPr>
          <p:spPr>
            <a:xfrm>
              <a:off x="930194" y="2592287"/>
              <a:ext cx="9510965" cy="2108506"/>
            </a:xfrm>
            <a:prstGeom prst="rect">
              <a:avLst/>
            </a:prstGeom>
            <a:noFill/>
            <a:ln>
              <a:noFill/>
            </a:ln>
          </p:spPr>
          <p:txBody>
            <a:bodyPr anchorCtr="0" anchor="ctr" bIns="76200" lIns="1115425" spcFirstLastPara="1" rIns="76200" wrap="square" tIns="76200">
              <a:noAutofit/>
            </a:bodyPr>
            <a:lstStyle/>
            <a:p>
              <a:pPr indent="0" lvl="0" marL="0" marR="0" rtl="0" algn="l">
                <a:lnSpc>
                  <a:spcPct val="90000"/>
                </a:lnSpc>
                <a:spcBef>
                  <a:spcPts val="0"/>
                </a:spcBef>
                <a:spcAft>
                  <a:spcPts val="0"/>
                </a:spcAft>
                <a:buClr>
                  <a:schemeClr val="dk1"/>
                </a:buClr>
                <a:buSzPts val="3000"/>
                <a:buFont typeface="Arial"/>
                <a:buNone/>
              </a:pPr>
              <a:r>
                <a:rPr b="0" i="0" lang="en-US" sz="3000" u="none" cap="none" strike="noStrike">
                  <a:solidFill>
                    <a:schemeClr val="dk1"/>
                  </a:solidFill>
                  <a:latin typeface="Roboto Condensed"/>
                  <a:ea typeface="Roboto Condensed"/>
                  <a:cs typeface="Roboto Condensed"/>
                  <a:sym typeface="Roboto Condensed"/>
                </a:rPr>
                <a:t>Có các thủ pháp nghệ thuật đặc trưng của thơ trào phúng như: sử dụng các BPTT ẩn dụ, nói quá, so sánh để tạo ra các sắc thái khác nhau của tiếng cười – khi nhẹ nhàng, khi sâu cay,...</a:t>
              </a:r>
              <a:endParaRPr b="0" i="0" sz="3000" u="none" cap="none" strike="noStrike">
                <a:solidFill>
                  <a:schemeClr val="dk1"/>
                </a:solidFill>
                <a:latin typeface="Roboto Condensed"/>
                <a:ea typeface="Roboto Condensed"/>
                <a:cs typeface="Roboto Condensed"/>
                <a:sym typeface="Roboto Condensed"/>
              </a:endParaRPr>
            </a:p>
          </p:txBody>
        </p:sp>
        <p:sp>
          <p:nvSpPr>
            <p:cNvPr id="334" name="Google Shape;334;p9"/>
            <p:cNvSpPr/>
            <p:nvPr/>
          </p:nvSpPr>
          <p:spPr>
            <a:xfrm>
              <a:off x="73253" y="2768238"/>
              <a:ext cx="1756597" cy="1756597"/>
            </a:xfrm>
            <a:prstGeom prst="ellipse">
              <a:avLst/>
            </a:prstGeom>
            <a:gradFill>
              <a:gsLst>
                <a:gs pos="0">
                  <a:srgbClr val="D9F1FF"/>
                </a:gs>
                <a:gs pos="35000">
                  <a:srgbClr val="E5F4FF"/>
                </a:gs>
                <a:gs pos="100000">
                  <a:srgbClr val="F3FAFF"/>
                </a:gs>
              </a:gsLst>
              <a:lin ang="16200000"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500"/>
                                        <p:tgtEl>
                                          <p:spTgt spid="3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테마">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테마">
  <a:themeElements>
    <a:clrScheme name="Orange">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2011-08-23T09:33:59Z</dcterms:created>
  <dc:creator>ypppt</dc:creator>
</cp:coreProperties>
</file>