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Lst>
  <p:notesMasterIdLst>
    <p:notesMasterId r:id="rId28"/>
  </p:notesMasterIdLst>
  <p:sldIdLst>
    <p:sldId id="352" r:id="rId10"/>
    <p:sldId id="256" r:id="rId11"/>
    <p:sldId id="260" r:id="rId12"/>
    <p:sldId id="503" r:id="rId13"/>
    <p:sldId id="504" r:id="rId14"/>
    <p:sldId id="261" r:id="rId15"/>
    <p:sldId id="505" r:id="rId16"/>
    <p:sldId id="506" r:id="rId17"/>
    <p:sldId id="507" r:id="rId18"/>
    <p:sldId id="264" r:id="rId19"/>
    <p:sldId id="263" r:id="rId20"/>
    <p:sldId id="280" r:id="rId21"/>
    <p:sldId id="509" r:id="rId22"/>
    <p:sldId id="508" r:id="rId23"/>
    <p:sldId id="282" r:id="rId24"/>
    <p:sldId id="267" r:id="rId25"/>
    <p:sldId id="266" r:id="rId26"/>
    <p:sldId id="268" r:id="rId27"/>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852"/>
    <a:srgbClr val="C24948"/>
    <a:srgbClr val="684C2E"/>
    <a:srgbClr val="D9484B"/>
    <a:srgbClr val="3296A8"/>
    <a:srgbClr val="6D8AAB"/>
    <a:srgbClr val="31709C"/>
    <a:srgbClr val="7697B3"/>
    <a:srgbClr val="6FA094"/>
    <a:srgbClr val="94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71" autoAdjust="0"/>
    <p:restoredTop sz="96281" autoAdjust="0"/>
  </p:normalViewPr>
  <p:slideViewPr>
    <p:cSldViewPr snapToGrid="0" showGuides="1">
      <p:cViewPr>
        <p:scale>
          <a:sx n="64" d="100"/>
          <a:sy n="64" d="100"/>
        </p:scale>
        <p:origin x="208" y="141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7C6B-57B9-E243-AC61-DCC394A82CC7}" type="doc">
      <dgm:prSet loTypeId="urn:microsoft.com/office/officeart/2008/layout/VerticalCurvedList" loCatId="" qsTypeId="urn:microsoft.com/office/officeart/2005/8/quickstyle/simple3" qsCatId="simple" csTypeId="urn:microsoft.com/office/officeart/2005/8/colors/colorful3" csCatId="colorful" phldr="1"/>
      <dgm:spPr/>
      <dgm:t>
        <a:bodyPr/>
        <a:lstStyle/>
        <a:p>
          <a:endParaRPr lang="en-US"/>
        </a:p>
      </dgm:t>
    </dgm:pt>
    <dgm:pt modelId="{B515D4D6-C663-0F44-8398-8EBF3A0D01E9}">
      <dgm:prSet custT="1"/>
      <dgm:spPr/>
      <dgm:t>
        <a:bodyPr/>
        <a:lstStyle/>
        <a:p>
          <a:pPr>
            <a:lnSpc>
              <a:spcPct val="110000"/>
            </a:lnSpc>
          </a:pPr>
          <a:r>
            <a:rPr lang="en-US" sz="3200" i="1" kern="1200" dirty="0">
              <a:latin typeface="Cambria"/>
              <a:ea typeface="+mn-ea"/>
              <a:cs typeface="+mn-cs"/>
            </a:rPr>
            <a:t>1. </a:t>
          </a:r>
          <a:r>
            <a:rPr lang="en-US" sz="3200" i="1" kern="1200" dirty="0" err="1">
              <a:latin typeface="Cambria"/>
              <a:ea typeface="+mn-ea"/>
              <a:cs typeface="+mn-cs"/>
            </a:rPr>
            <a:t>Từ</a:t>
          </a:r>
          <a:r>
            <a:rPr lang="en-US" sz="3200" i="1" kern="1200" dirty="0">
              <a:latin typeface="Cambria"/>
              <a:ea typeface="+mn-ea"/>
              <a:cs typeface="+mn-cs"/>
            </a:rPr>
            <a:t> </a:t>
          </a:r>
          <a:r>
            <a:rPr lang="en-US" sz="3200" i="1" kern="1200" dirty="0" err="1">
              <a:latin typeface="Cambria"/>
              <a:ea typeface="+mn-ea"/>
              <a:cs typeface="+mn-cs"/>
            </a:rPr>
            <a:t>bài</a:t>
          </a:r>
          <a:r>
            <a:rPr lang="en-US" sz="3200" i="1" kern="1200" dirty="0">
              <a:latin typeface="Cambria"/>
              <a:ea typeface="+mn-ea"/>
              <a:cs typeface="+mn-cs"/>
            </a:rPr>
            <a:t> 2 </a:t>
          </a:r>
          <a:r>
            <a:rPr lang="en-US" sz="3200" i="1" kern="1200" dirty="0" err="1">
              <a:latin typeface="Cambria"/>
              <a:ea typeface="+mn-ea"/>
              <a:cs typeface="+mn-cs"/>
            </a:rPr>
            <a:t>đã</a:t>
          </a:r>
          <a:r>
            <a:rPr lang="en-US" sz="3200" i="1" kern="1200" dirty="0">
              <a:latin typeface="Cambria"/>
              <a:ea typeface="+mn-ea"/>
              <a:cs typeface="+mn-cs"/>
            </a:rPr>
            <a:t> </a:t>
          </a:r>
          <a:r>
            <a:rPr lang="en-US" sz="3200" i="1" kern="1200" dirty="0" err="1">
              <a:latin typeface="Cambria"/>
              <a:ea typeface="+mn-ea"/>
              <a:cs typeface="+mn-cs"/>
            </a:rPr>
            <a:t>học</a:t>
          </a:r>
          <a:r>
            <a:rPr lang="en-US" sz="3200" i="1" kern="1200" dirty="0">
              <a:latin typeface="Cambria"/>
              <a:ea typeface="+mn-ea"/>
              <a:cs typeface="+mn-cs"/>
            </a:rPr>
            <a:t>, </a:t>
          </a:r>
          <a:r>
            <a:rPr lang="en-US" sz="3200" i="1" kern="1200" dirty="0" err="1">
              <a:latin typeface="Cambria"/>
              <a:ea typeface="+mn-ea"/>
              <a:cs typeface="+mn-cs"/>
            </a:rPr>
            <a:t>hãy</a:t>
          </a:r>
          <a:r>
            <a:rPr lang="en-US" sz="3200" i="1" kern="1200" dirty="0">
              <a:latin typeface="Cambria"/>
              <a:ea typeface="+mn-ea"/>
              <a:cs typeface="+mn-cs"/>
            </a:rPr>
            <a:t> </a:t>
          </a:r>
          <a:r>
            <a:rPr lang="en-US" sz="3200" i="1" kern="1200" dirty="0" err="1">
              <a:latin typeface="Cambria"/>
              <a:ea typeface="+mn-ea"/>
              <a:cs typeface="+mn-cs"/>
            </a:rPr>
            <a:t>nhắc</a:t>
          </a:r>
          <a:r>
            <a:rPr lang="en-US" sz="3200" i="1" kern="1200" dirty="0">
              <a:latin typeface="Cambria"/>
              <a:ea typeface="+mn-ea"/>
              <a:cs typeface="+mn-cs"/>
            </a:rPr>
            <a:t> </a:t>
          </a:r>
          <a:r>
            <a:rPr lang="en-US" sz="3200" i="1" kern="1200" dirty="0" err="1">
              <a:latin typeface="Cambria"/>
              <a:ea typeface="+mn-ea"/>
              <a:cs typeface="+mn-cs"/>
            </a:rPr>
            <a:t>lại</a:t>
          </a:r>
          <a:r>
            <a:rPr lang="en-US" sz="3200" i="1" kern="1200" dirty="0">
              <a:latin typeface="Cambria"/>
              <a:ea typeface="+mn-ea"/>
              <a:cs typeface="+mn-cs"/>
            </a:rPr>
            <a:t>: </a:t>
          </a:r>
          <a:r>
            <a:rPr lang="en-US" sz="3200" i="1" kern="1200" dirty="0" err="1">
              <a:latin typeface="Cambria"/>
              <a:ea typeface="+mn-ea"/>
              <a:cs typeface="+mn-cs"/>
            </a:rPr>
            <a:t>Trình</a:t>
          </a:r>
          <a:r>
            <a:rPr lang="en-US" sz="3200" i="1" kern="1200" dirty="0">
              <a:latin typeface="Cambria"/>
              <a:ea typeface="+mn-ea"/>
              <a:cs typeface="+mn-cs"/>
            </a:rPr>
            <a:t> </a:t>
          </a:r>
          <a:r>
            <a:rPr lang="en-US" sz="3200" i="1" kern="1200" dirty="0" err="1">
              <a:latin typeface="Cambria"/>
              <a:ea typeface="+mn-ea"/>
              <a:cs typeface="+mn-cs"/>
            </a:rPr>
            <a:t>bày</a:t>
          </a:r>
          <a:r>
            <a:rPr lang="en-US" sz="3200" i="1" kern="1200" dirty="0">
              <a:latin typeface="Cambria"/>
              <a:ea typeface="+mn-ea"/>
              <a:cs typeface="+mn-cs"/>
            </a:rPr>
            <a:t> </a:t>
          </a:r>
          <a:r>
            <a:rPr lang="en-US" sz="3200" i="1" kern="1200" dirty="0" err="1">
              <a:latin typeface="Cambria"/>
              <a:ea typeface="+mn-ea"/>
              <a:cs typeface="+mn-cs"/>
            </a:rPr>
            <a:t>ý</a:t>
          </a:r>
          <a:r>
            <a:rPr lang="en-US" sz="3200" i="1" kern="1200" dirty="0">
              <a:latin typeface="Cambria"/>
              <a:ea typeface="+mn-ea"/>
              <a:cs typeface="+mn-cs"/>
            </a:rPr>
            <a:t> </a:t>
          </a:r>
          <a:r>
            <a:rPr lang="en-US" sz="3200" i="1" kern="1200" dirty="0" err="1">
              <a:latin typeface="Cambria"/>
              <a:ea typeface="+mn-ea"/>
              <a:cs typeface="+mn-cs"/>
            </a:rPr>
            <a:t>kiến</a:t>
          </a:r>
          <a:r>
            <a:rPr lang="en-US" sz="3200" i="1" kern="1200" dirty="0">
              <a:latin typeface="Cambria"/>
              <a:ea typeface="+mn-ea"/>
              <a:cs typeface="+mn-cs"/>
            </a:rPr>
            <a:t> </a:t>
          </a:r>
          <a:r>
            <a:rPr lang="en-US" sz="3200" i="1" kern="1200" dirty="0" err="1">
              <a:latin typeface="Cambria"/>
              <a:ea typeface="+mn-ea"/>
              <a:cs typeface="+mn-cs"/>
            </a:rPr>
            <a:t>về</a:t>
          </a:r>
          <a:r>
            <a:rPr lang="en-US" sz="3200" i="1" kern="1200" dirty="0">
              <a:latin typeface="Cambria"/>
              <a:ea typeface="+mn-ea"/>
              <a:cs typeface="+mn-cs"/>
            </a:rPr>
            <a:t> </a:t>
          </a:r>
          <a:r>
            <a:rPr lang="en-US" sz="3200" i="1" kern="1200" dirty="0" err="1">
              <a:latin typeface="Cambria"/>
              <a:ea typeface="+mn-ea"/>
              <a:cs typeface="+mn-cs"/>
            </a:rPr>
            <a:t>một</a:t>
          </a:r>
          <a:r>
            <a:rPr lang="en-US" sz="3200" i="1" kern="1200" dirty="0">
              <a:latin typeface="Cambria"/>
              <a:ea typeface="+mn-ea"/>
              <a:cs typeface="+mn-cs"/>
            </a:rPr>
            <a:t> </a:t>
          </a:r>
          <a:r>
            <a:rPr lang="en-US" sz="3200" i="1" kern="1200" dirty="0" err="1">
              <a:latin typeface="Cambria"/>
              <a:ea typeface="+mn-ea"/>
              <a:cs typeface="+mn-cs"/>
            </a:rPr>
            <a:t>vấn</a:t>
          </a:r>
          <a:r>
            <a:rPr lang="en-US" sz="3200" i="1" kern="1200" dirty="0">
              <a:latin typeface="Cambria"/>
              <a:ea typeface="+mn-ea"/>
              <a:cs typeface="+mn-cs"/>
            </a:rPr>
            <a:t> </a:t>
          </a:r>
          <a:r>
            <a:rPr lang="en-US" sz="3200" i="1" kern="1200" dirty="0" err="1">
              <a:latin typeface="Cambria"/>
              <a:ea typeface="+mn-ea"/>
              <a:cs typeface="+mn-cs"/>
            </a:rPr>
            <a:t>đề</a:t>
          </a:r>
          <a:r>
            <a:rPr lang="en-US" sz="3200" i="1" kern="1200" dirty="0">
              <a:latin typeface="Cambria"/>
              <a:ea typeface="+mn-ea"/>
              <a:cs typeface="+mn-cs"/>
            </a:rPr>
            <a:t> </a:t>
          </a:r>
          <a:r>
            <a:rPr lang="en-US" sz="3200" i="1" kern="1200" dirty="0" err="1">
              <a:latin typeface="Cambria"/>
              <a:ea typeface="+mn-ea"/>
              <a:cs typeface="+mn-cs"/>
            </a:rPr>
            <a:t>xã</a:t>
          </a:r>
          <a:r>
            <a:rPr lang="en-US" sz="3200" i="1" kern="1200" dirty="0">
              <a:latin typeface="Cambria"/>
              <a:ea typeface="+mn-ea"/>
              <a:cs typeface="+mn-cs"/>
            </a:rPr>
            <a:t> </a:t>
          </a:r>
          <a:r>
            <a:rPr lang="en-US" sz="3200" i="1" kern="1200" dirty="0" err="1">
              <a:latin typeface="Cambria"/>
              <a:ea typeface="+mn-ea"/>
              <a:cs typeface="+mn-cs"/>
            </a:rPr>
            <a:t>hội</a:t>
          </a:r>
          <a:r>
            <a:rPr lang="en-US" sz="3200" i="1" kern="1200" dirty="0">
              <a:latin typeface="Cambria"/>
              <a:ea typeface="+mn-ea"/>
              <a:cs typeface="+mn-cs"/>
            </a:rPr>
            <a:t> </a:t>
          </a:r>
          <a:r>
            <a:rPr lang="en-US" sz="3200" i="1" kern="1200" dirty="0" err="1">
              <a:latin typeface="Cambria"/>
              <a:ea typeface="+mn-ea"/>
              <a:cs typeface="+mn-cs"/>
            </a:rPr>
            <a:t>là</a:t>
          </a:r>
          <a:r>
            <a:rPr lang="en-US" sz="3200" i="1" kern="1200" dirty="0">
              <a:latin typeface="Cambria"/>
              <a:ea typeface="+mn-ea"/>
              <a:cs typeface="+mn-cs"/>
            </a:rPr>
            <a:t> </a:t>
          </a:r>
          <a:r>
            <a:rPr lang="en-US" sz="3200" i="1" kern="1200" dirty="0" err="1">
              <a:latin typeface="Cambria"/>
              <a:ea typeface="+mn-ea"/>
              <a:cs typeface="+mn-cs"/>
            </a:rPr>
            <a:t>kiểu</a:t>
          </a:r>
          <a:r>
            <a:rPr lang="en-US" sz="3200" i="1" kern="1200" dirty="0">
              <a:latin typeface="Cambria"/>
              <a:ea typeface="+mn-ea"/>
              <a:cs typeface="+mn-cs"/>
            </a:rPr>
            <a:t> </a:t>
          </a:r>
          <a:r>
            <a:rPr lang="en-US" sz="3200" i="1" kern="1200" dirty="0" err="1">
              <a:latin typeface="Cambria"/>
              <a:ea typeface="+mn-ea"/>
              <a:cs typeface="+mn-cs"/>
            </a:rPr>
            <a:t>văn</a:t>
          </a:r>
          <a:r>
            <a:rPr lang="en-US" sz="3200" i="1" kern="1200" dirty="0">
              <a:latin typeface="Cambria"/>
              <a:ea typeface="+mn-ea"/>
              <a:cs typeface="+mn-cs"/>
            </a:rPr>
            <a:t> </a:t>
          </a:r>
          <a:r>
            <a:rPr lang="en-US" sz="3200" i="1" kern="1200" dirty="0" err="1">
              <a:latin typeface="Cambria"/>
              <a:ea typeface="+mn-ea"/>
              <a:cs typeface="+mn-cs"/>
            </a:rPr>
            <a:t>bản</a:t>
          </a:r>
          <a:r>
            <a:rPr lang="en-US" sz="3200" i="1" kern="1200" dirty="0">
              <a:latin typeface="Cambria"/>
              <a:ea typeface="+mn-ea"/>
              <a:cs typeface="+mn-cs"/>
            </a:rPr>
            <a:t> </a:t>
          </a:r>
          <a:r>
            <a:rPr lang="en-US" sz="3200" i="1" kern="1200" dirty="0" err="1">
              <a:latin typeface="Cambria"/>
              <a:ea typeface="+mn-ea"/>
              <a:cs typeface="+mn-cs"/>
            </a:rPr>
            <a:t>gì</a:t>
          </a:r>
          <a:r>
            <a:rPr lang="en-US" sz="3200" i="1" kern="1200" dirty="0">
              <a:latin typeface="Cambria"/>
              <a:ea typeface="+mn-ea"/>
              <a:cs typeface="+mn-cs"/>
            </a:rPr>
            <a:t>? </a:t>
          </a:r>
        </a:p>
      </dgm:t>
    </dgm:pt>
    <dgm:pt modelId="{E0A8E6A2-C401-BF4E-9D34-FEA202FE4144}" type="parTrans" cxnId="{B657CB1D-D98D-8B4B-AF79-88AC83CA50AC}">
      <dgm:prSet/>
      <dgm:spPr/>
      <dgm:t>
        <a:bodyPr/>
        <a:lstStyle/>
        <a:p>
          <a:pPr>
            <a:lnSpc>
              <a:spcPct val="110000"/>
            </a:lnSpc>
          </a:pPr>
          <a:endParaRPr lang="en-US" sz="3200"/>
        </a:p>
      </dgm:t>
    </dgm:pt>
    <dgm:pt modelId="{ACD9C78E-A3D6-9042-A28F-BB5CE6FBDB84}" type="sibTrans" cxnId="{B657CB1D-D98D-8B4B-AF79-88AC83CA50AC}">
      <dgm:prSet/>
      <dgm:spPr/>
      <dgm:t>
        <a:bodyPr/>
        <a:lstStyle/>
        <a:p>
          <a:pPr>
            <a:lnSpc>
              <a:spcPct val="110000"/>
            </a:lnSpc>
          </a:pPr>
          <a:endParaRPr lang="en-US" sz="3200"/>
        </a:p>
      </dgm:t>
    </dgm:pt>
    <dgm:pt modelId="{894DCCB0-B338-4A48-B794-61151D3D9664}">
      <dgm:prSet custT="1"/>
      <dgm:spPr/>
      <dgm:t>
        <a:bodyPr/>
        <a:lstStyle/>
        <a:p>
          <a:pPr marL="0" lvl="0" indent="0" algn="l" defTabSz="1422400">
            <a:lnSpc>
              <a:spcPct val="110000"/>
            </a:lnSpc>
            <a:spcBef>
              <a:spcPct val="0"/>
            </a:spcBef>
            <a:spcAft>
              <a:spcPct val="35000"/>
            </a:spcAft>
            <a:buNone/>
          </a:pPr>
          <a:r>
            <a:rPr lang="en-US" sz="3200" i="1" kern="1200" dirty="0">
              <a:latin typeface="Cambria"/>
              <a:ea typeface="+mn-ea"/>
              <a:cs typeface="+mn-cs"/>
            </a:rPr>
            <a:t>2. </a:t>
          </a:r>
          <a:r>
            <a:rPr lang="en-US" sz="3200" i="1" kern="1200" dirty="0" err="1">
              <a:latin typeface="Cambria"/>
              <a:ea typeface="+mn-ea"/>
              <a:cs typeface="+mn-cs"/>
            </a:rPr>
            <a:t>Để</a:t>
          </a:r>
          <a:r>
            <a:rPr lang="en-US" sz="3200" i="1" kern="1200" dirty="0">
              <a:latin typeface="Cambria"/>
              <a:ea typeface="+mn-ea"/>
              <a:cs typeface="+mn-cs"/>
            </a:rPr>
            <a:t> </a:t>
          </a:r>
          <a:r>
            <a:rPr lang="en-US" sz="3200" i="1" kern="1200" dirty="0" err="1">
              <a:latin typeface="Cambria"/>
              <a:ea typeface="+mn-ea"/>
              <a:cs typeface="+mn-cs"/>
            </a:rPr>
            <a:t>viết</a:t>
          </a:r>
          <a:r>
            <a:rPr lang="en-US" sz="3200" i="1" kern="1200" dirty="0">
              <a:latin typeface="Cambria"/>
              <a:ea typeface="+mn-ea"/>
              <a:cs typeface="+mn-cs"/>
            </a:rPr>
            <a:t> </a:t>
          </a:r>
          <a:r>
            <a:rPr lang="en-US" sz="3200" i="1" kern="1200" dirty="0" err="1">
              <a:latin typeface="Cambria"/>
              <a:ea typeface="+mn-ea"/>
              <a:cs typeface="+mn-cs"/>
            </a:rPr>
            <a:t>một</a:t>
          </a:r>
          <a:r>
            <a:rPr lang="en-US" sz="3200" i="1" kern="1200" dirty="0">
              <a:latin typeface="Cambria"/>
              <a:ea typeface="+mn-ea"/>
              <a:cs typeface="+mn-cs"/>
            </a:rPr>
            <a:t> </a:t>
          </a:r>
          <a:r>
            <a:rPr lang="en-US" sz="3200" i="1" kern="1200" dirty="0" err="1">
              <a:latin typeface="Cambria"/>
              <a:ea typeface="+mn-ea"/>
              <a:cs typeface="+mn-cs"/>
            </a:rPr>
            <a:t>bài</a:t>
          </a:r>
          <a:r>
            <a:rPr lang="en-US" sz="3200" i="1" kern="1200" dirty="0">
              <a:latin typeface="Cambria"/>
              <a:ea typeface="+mn-ea"/>
              <a:cs typeface="+mn-cs"/>
            </a:rPr>
            <a:t> </a:t>
          </a:r>
          <a:r>
            <a:rPr lang="en-US" sz="3200" i="1" kern="1200" dirty="0" err="1">
              <a:latin typeface="Cambria"/>
              <a:ea typeface="+mn-ea"/>
              <a:cs typeface="+mn-cs"/>
            </a:rPr>
            <a:t>văn</a:t>
          </a:r>
          <a:r>
            <a:rPr lang="en-US" sz="3200" i="1" kern="1200" dirty="0">
              <a:latin typeface="Cambria"/>
              <a:ea typeface="+mn-ea"/>
              <a:cs typeface="+mn-cs"/>
            </a:rPr>
            <a:t> </a:t>
          </a:r>
          <a:r>
            <a:rPr lang="en-US" sz="3200" i="1" kern="1200" dirty="0" err="1">
              <a:latin typeface="Cambria"/>
              <a:ea typeface="+mn-ea"/>
              <a:cs typeface="+mn-cs"/>
            </a:rPr>
            <a:t>trình</a:t>
          </a:r>
          <a:r>
            <a:rPr lang="en-US" sz="3200" i="1" kern="1200" dirty="0">
              <a:latin typeface="Cambria"/>
              <a:ea typeface="+mn-ea"/>
              <a:cs typeface="+mn-cs"/>
            </a:rPr>
            <a:t> </a:t>
          </a:r>
          <a:r>
            <a:rPr lang="en-US" sz="3200" i="1" kern="1200" dirty="0" err="1">
              <a:latin typeface="Cambria"/>
              <a:ea typeface="+mn-ea"/>
              <a:cs typeface="+mn-cs"/>
            </a:rPr>
            <a:t>bày</a:t>
          </a:r>
          <a:r>
            <a:rPr lang="en-US" sz="3200" i="1" kern="1200" dirty="0">
              <a:latin typeface="Cambria"/>
              <a:ea typeface="+mn-ea"/>
              <a:cs typeface="+mn-cs"/>
            </a:rPr>
            <a:t> </a:t>
          </a:r>
          <a:r>
            <a:rPr lang="en-US" sz="3200" i="1" kern="1200" dirty="0" err="1">
              <a:latin typeface="Cambria"/>
              <a:ea typeface="+mn-ea"/>
              <a:cs typeface="+mn-cs"/>
            </a:rPr>
            <a:t>trình</a:t>
          </a:r>
          <a:r>
            <a:rPr lang="en-US" sz="3200" i="1" kern="1200" dirty="0">
              <a:latin typeface="Cambria"/>
              <a:ea typeface="+mn-ea"/>
              <a:cs typeface="+mn-cs"/>
            </a:rPr>
            <a:t> </a:t>
          </a:r>
          <a:r>
            <a:rPr lang="en-US" sz="3200" i="1" kern="1200" dirty="0" err="1">
              <a:latin typeface="Cambria"/>
              <a:ea typeface="+mn-ea"/>
              <a:cs typeface="+mn-cs"/>
            </a:rPr>
            <a:t>bày</a:t>
          </a:r>
          <a:r>
            <a:rPr lang="en-US" sz="3200" i="1" kern="1200" dirty="0">
              <a:latin typeface="Cambria"/>
              <a:ea typeface="+mn-ea"/>
              <a:cs typeface="+mn-cs"/>
            </a:rPr>
            <a:t> </a:t>
          </a:r>
          <a:r>
            <a:rPr lang="en-US" sz="3200" i="1" kern="1200" dirty="0" err="1">
              <a:latin typeface="Cambria"/>
              <a:ea typeface="+mn-ea"/>
              <a:cs typeface="+mn-cs"/>
            </a:rPr>
            <a:t>ý</a:t>
          </a:r>
          <a:r>
            <a:rPr lang="en-US" sz="3200" i="1" kern="1200" dirty="0">
              <a:latin typeface="Cambria"/>
              <a:ea typeface="+mn-ea"/>
              <a:cs typeface="+mn-cs"/>
            </a:rPr>
            <a:t> </a:t>
          </a:r>
          <a:r>
            <a:rPr lang="en-US" sz="3200" i="1" kern="1200" dirty="0" err="1">
              <a:latin typeface="Cambria"/>
              <a:ea typeface="+mn-ea"/>
              <a:cs typeface="+mn-cs"/>
            </a:rPr>
            <a:t>kiến</a:t>
          </a:r>
          <a:r>
            <a:rPr lang="en-US" sz="3200" i="1" kern="1200" dirty="0">
              <a:latin typeface="Cambria"/>
              <a:ea typeface="+mn-ea"/>
              <a:cs typeface="+mn-cs"/>
            </a:rPr>
            <a:t> </a:t>
          </a:r>
          <a:r>
            <a:rPr lang="en-US" sz="3200" i="1" kern="1200" dirty="0" err="1">
              <a:latin typeface="Cambria"/>
              <a:ea typeface="+mn-ea"/>
              <a:cs typeface="+mn-cs"/>
            </a:rPr>
            <a:t>về</a:t>
          </a:r>
          <a:r>
            <a:rPr lang="en-US" sz="3200" i="1" kern="1200" dirty="0">
              <a:latin typeface="Cambria"/>
              <a:ea typeface="+mn-ea"/>
              <a:cs typeface="+mn-cs"/>
            </a:rPr>
            <a:t> </a:t>
          </a:r>
          <a:r>
            <a:rPr lang="en-US" sz="3200" i="1" kern="1200" dirty="0" err="1">
              <a:latin typeface="Cambria"/>
              <a:ea typeface="+mn-ea"/>
              <a:cs typeface="+mn-cs"/>
            </a:rPr>
            <a:t>một</a:t>
          </a:r>
          <a:r>
            <a:rPr lang="en-US" sz="3200" i="1" kern="1200" dirty="0">
              <a:latin typeface="Cambria"/>
              <a:ea typeface="+mn-ea"/>
              <a:cs typeface="+mn-cs"/>
            </a:rPr>
            <a:t> </a:t>
          </a:r>
          <a:r>
            <a:rPr lang="en-US" sz="3200" i="1" kern="1200" dirty="0" err="1">
              <a:latin typeface="Cambria"/>
              <a:ea typeface="+mn-ea"/>
              <a:cs typeface="+mn-cs"/>
            </a:rPr>
            <a:t>vấn</a:t>
          </a:r>
          <a:r>
            <a:rPr lang="en-US" sz="3200" i="1" kern="1200" dirty="0">
              <a:latin typeface="Cambria"/>
              <a:ea typeface="+mn-ea"/>
              <a:cs typeface="+mn-cs"/>
            </a:rPr>
            <a:t> </a:t>
          </a:r>
          <a:r>
            <a:rPr lang="en-US" sz="3200" i="1" kern="1200" dirty="0" err="1">
              <a:latin typeface="Cambria"/>
              <a:ea typeface="+mn-ea"/>
              <a:cs typeface="+mn-cs"/>
            </a:rPr>
            <a:t>đề</a:t>
          </a:r>
          <a:r>
            <a:rPr lang="en-US" sz="3200" i="1" kern="1200" dirty="0">
              <a:latin typeface="Cambria"/>
              <a:ea typeface="+mn-ea"/>
              <a:cs typeface="+mn-cs"/>
            </a:rPr>
            <a:t> </a:t>
          </a:r>
          <a:r>
            <a:rPr lang="en-US" sz="3200" i="1" kern="1200" dirty="0" err="1">
              <a:latin typeface="Cambria"/>
              <a:ea typeface="+mn-ea"/>
              <a:cs typeface="+mn-cs"/>
            </a:rPr>
            <a:t>xã</a:t>
          </a:r>
          <a:r>
            <a:rPr lang="en-US" sz="3200" i="1" kern="1200" dirty="0">
              <a:latin typeface="Cambria"/>
              <a:ea typeface="+mn-ea"/>
              <a:cs typeface="+mn-cs"/>
            </a:rPr>
            <a:t> </a:t>
          </a:r>
          <a:r>
            <a:rPr lang="en-US" sz="3200" i="1" kern="1200" dirty="0" err="1">
              <a:latin typeface="Cambria"/>
              <a:ea typeface="+mn-ea"/>
              <a:cs typeface="+mn-cs"/>
            </a:rPr>
            <a:t>hội</a:t>
          </a:r>
          <a:r>
            <a:rPr lang="en-US" sz="3200" i="1" kern="1200" dirty="0">
              <a:latin typeface="Cambria"/>
              <a:ea typeface="+mn-ea"/>
              <a:cs typeface="+mn-cs"/>
            </a:rPr>
            <a:t> (</a:t>
          </a:r>
          <a:r>
            <a:rPr lang="en-US" sz="3200" i="1" kern="1200" dirty="0" err="1">
              <a:latin typeface="Cambria"/>
              <a:ea typeface="+mn-ea"/>
              <a:cs typeface="+mn-cs"/>
            </a:rPr>
            <a:t>ý</a:t>
          </a:r>
          <a:r>
            <a:rPr lang="en-US" sz="3200" i="1" kern="1200" dirty="0">
              <a:latin typeface="Cambria"/>
              <a:ea typeface="+mn-ea"/>
              <a:cs typeface="+mn-cs"/>
            </a:rPr>
            <a:t> </a:t>
          </a:r>
          <a:r>
            <a:rPr lang="en-US" sz="3200" i="1" kern="1200" dirty="0" err="1">
              <a:latin typeface="Cambria"/>
              <a:ea typeface="+mn-ea"/>
              <a:cs typeface="+mn-cs"/>
            </a:rPr>
            <a:t>nghĩa</a:t>
          </a:r>
          <a:r>
            <a:rPr lang="en-US" sz="3200" i="1" kern="1200" dirty="0">
              <a:latin typeface="Cambria"/>
              <a:ea typeface="+mn-ea"/>
              <a:cs typeface="+mn-cs"/>
            </a:rPr>
            <a:t> </a:t>
          </a:r>
          <a:r>
            <a:rPr lang="en-US" sz="3200" i="1" kern="1200" dirty="0" err="1">
              <a:latin typeface="Cambria"/>
              <a:ea typeface="+mn-ea"/>
              <a:cs typeface="+mn-cs"/>
            </a:rPr>
            <a:t>của</a:t>
          </a:r>
          <a:r>
            <a:rPr lang="en-US" sz="3200" i="1" kern="1200" dirty="0">
              <a:latin typeface="Cambria"/>
              <a:ea typeface="+mn-ea"/>
              <a:cs typeface="+mn-cs"/>
            </a:rPr>
            <a:t> </a:t>
          </a:r>
          <a:r>
            <a:rPr lang="en-US" sz="3200" i="1" kern="1200" dirty="0" err="1">
              <a:latin typeface="Cambria"/>
              <a:ea typeface="+mn-ea"/>
              <a:cs typeface="+mn-cs"/>
            </a:rPr>
            <a:t>tiếng</a:t>
          </a:r>
          <a:r>
            <a:rPr lang="en-US" sz="3200" i="1" kern="1200" dirty="0">
              <a:latin typeface="Cambria"/>
              <a:ea typeface="+mn-ea"/>
              <a:cs typeface="+mn-cs"/>
            </a:rPr>
            <a:t> </a:t>
          </a:r>
          <a:r>
            <a:rPr lang="en-US" sz="3200" i="1" kern="1200" dirty="0" err="1">
              <a:latin typeface="Cambria"/>
              <a:ea typeface="+mn-ea"/>
              <a:cs typeface="+mn-cs"/>
            </a:rPr>
            <a:t>cười</a:t>
          </a:r>
          <a:r>
            <a:rPr lang="en-US" sz="3200" i="1" kern="1200" dirty="0">
              <a:latin typeface="Cambria"/>
              <a:ea typeface="+mn-ea"/>
              <a:cs typeface="+mn-cs"/>
            </a:rPr>
            <a:t> </a:t>
          </a:r>
          <a:r>
            <a:rPr lang="en-US" sz="3200" i="1" kern="1200" dirty="0" err="1">
              <a:latin typeface="Cambria"/>
              <a:ea typeface="+mn-ea"/>
              <a:cs typeface="+mn-cs"/>
            </a:rPr>
            <a:t>trong</a:t>
          </a:r>
          <a:r>
            <a:rPr lang="en-US" sz="3200" i="1" kern="1200" dirty="0">
              <a:latin typeface="Cambria"/>
              <a:ea typeface="+mn-ea"/>
              <a:cs typeface="+mn-cs"/>
            </a:rPr>
            <a:t> </a:t>
          </a:r>
          <a:r>
            <a:rPr lang="en-US" sz="3200" i="1" kern="1200" dirty="0" err="1">
              <a:latin typeface="Cambria"/>
              <a:ea typeface="+mn-ea"/>
              <a:cs typeface="+mn-cs"/>
            </a:rPr>
            <a:t>đời</a:t>
          </a:r>
          <a:r>
            <a:rPr lang="en-US" sz="3200" i="1" kern="1200" dirty="0">
              <a:latin typeface="Cambria"/>
              <a:ea typeface="+mn-ea"/>
              <a:cs typeface="+mn-cs"/>
            </a:rPr>
            <a:t> </a:t>
          </a:r>
          <a:r>
            <a:rPr lang="en-US" sz="3200" i="1" kern="1200" dirty="0" err="1">
              <a:latin typeface="Cambria"/>
              <a:ea typeface="+mn-ea"/>
              <a:cs typeface="+mn-cs"/>
            </a:rPr>
            <a:t>sống</a:t>
          </a:r>
          <a:r>
            <a:rPr lang="en-US" sz="3200" i="1" kern="1200" dirty="0">
              <a:latin typeface="Cambria"/>
              <a:ea typeface="+mn-ea"/>
              <a:cs typeface="+mn-cs"/>
            </a:rPr>
            <a:t>), ta </a:t>
          </a:r>
          <a:r>
            <a:rPr lang="en-US" sz="3200" i="1" kern="1200" dirty="0" err="1">
              <a:latin typeface="Cambria"/>
              <a:ea typeface="+mn-ea"/>
              <a:cs typeface="+mn-cs"/>
            </a:rPr>
            <a:t>sẽ</a:t>
          </a:r>
          <a:r>
            <a:rPr lang="en-US" sz="3200" i="1" kern="1200" dirty="0">
              <a:latin typeface="Cambria"/>
              <a:ea typeface="+mn-ea"/>
              <a:cs typeface="+mn-cs"/>
            </a:rPr>
            <a:t> </a:t>
          </a:r>
          <a:r>
            <a:rPr lang="en-US" sz="3200" i="1" kern="1200" dirty="0" err="1">
              <a:latin typeface="Cambria"/>
              <a:ea typeface="+mn-ea"/>
              <a:cs typeface="+mn-cs"/>
            </a:rPr>
            <a:t>thực</a:t>
          </a:r>
          <a:r>
            <a:rPr lang="en-US" sz="3200" i="1" kern="1200" dirty="0">
              <a:latin typeface="Cambria"/>
              <a:ea typeface="+mn-ea"/>
              <a:cs typeface="+mn-cs"/>
            </a:rPr>
            <a:t> </a:t>
          </a:r>
          <a:r>
            <a:rPr lang="en-US" sz="3200" i="1" kern="1200" dirty="0" err="1">
              <a:latin typeface="Cambria"/>
              <a:ea typeface="+mn-ea"/>
              <a:cs typeface="+mn-cs"/>
            </a:rPr>
            <a:t>hiện</a:t>
          </a:r>
          <a:r>
            <a:rPr lang="en-US" sz="3200" i="1" kern="1200" dirty="0">
              <a:latin typeface="Cambria"/>
              <a:ea typeface="+mn-ea"/>
              <a:cs typeface="+mn-cs"/>
            </a:rPr>
            <a:t> </a:t>
          </a:r>
          <a:r>
            <a:rPr lang="en-US" sz="3200" i="1" kern="1200" dirty="0" err="1">
              <a:latin typeface="Cambria"/>
              <a:ea typeface="+mn-ea"/>
              <a:cs typeface="+mn-cs"/>
            </a:rPr>
            <a:t>như</a:t>
          </a:r>
          <a:r>
            <a:rPr lang="en-US" sz="3200" i="1" kern="1200" dirty="0">
              <a:latin typeface="Cambria"/>
              <a:ea typeface="+mn-ea"/>
              <a:cs typeface="+mn-cs"/>
            </a:rPr>
            <a:t> </a:t>
          </a:r>
          <a:r>
            <a:rPr lang="en-US" sz="3200" i="1" kern="1200" dirty="0" err="1">
              <a:latin typeface="Cambria"/>
              <a:ea typeface="+mn-ea"/>
              <a:cs typeface="+mn-cs"/>
            </a:rPr>
            <a:t>thế</a:t>
          </a:r>
          <a:r>
            <a:rPr lang="en-US" sz="3200" i="1" kern="1200" dirty="0">
              <a:latin typeface="Cambria"/>
              <a:ea typeface="+mn-ea"/>
              <a:cs typeface="+mn-cs"/>
            </a:rPr>
            <a:t> </a:t>
          </a:r>
          <a:r>
            <a:rPr lang="en-US" sz="3200" i="1" kern="1200" dirty="0" err="1">
              <a:latin typeface="Cambria"/>
              <a:ea typeface="+mn-ea"/>
              <a:cs typeface="+mn-cs"/>
            </a:rPr>
            <a:t>nào</a:t>
          </a:r>
          <a:r>
            <a:rPr lang="en-US" sz="3200" i="1" kern="1200" dirty="0">
              <a:latin typeface="Cambria"/>
              <a:ea typeface="+mn-ea"/>
              <a:cs typeface="+mn-cs"/>
            </a:rPr>
            <a:t>?</a:t>
          </a:r>
        </a:p>
      </dgm:t>
    </dgm:pt>
    <dgm:pt modelId="{1BAFE2E5-EEAC-2E41-B6CB-9BBA135D04F4}" type="parTrans" cxnId="{EE3FAFA1-9ADB-6540-9978-E2E1492DEC74}">
      <dgm:prSet/>
      <dgm:spPr/>
      <dgm:t>
        <a:bodyPr/>
        <a:lstStyle/>
        <a:p>
          <a:pPr>
            <a:lnSpc>
              <a:spcPct val="110000"/>
            </a:lnSpc>
          </a:pPr>
          <a:endParaRPr lang="en-US" sz="3200"/>
        </a:p>
      </dgm:t>
    </dgm:pt>
    <dgm:pt modelId="{1B451327-BD47-BB41-9911-88FB586E3232}" type="sibTrans" cxnId="{EE3FAFA1-9ADB-6540-9978-E2E1492DEC74}">
      <dgm:prSet/>
      <dgm:spPr/>
      <dgm:t>
        <a:bodyPr/>
        <a:lstStyle/>
        <a:p>
          <a:pPr>
            <a:lnSpc>
              <a:spcPct val="110000"/>
            </a:lnSpc>
          </a:pPr>
          <a:endParaRPr lang="en-US" sz="3200"/>
        </a:p>
      </dgm:t>
    </dgm:pt>
    <dgm:pt modelId="{8DD948A1-53B4-2448-94E9-CCA29AE7CC72}" type="pres">
      <dgm:prSet presAssocID="{283E7C6B-57B9-E243-AC61-DCC394A82CC7}" presName="Name0" presStyleCnt="0">
        <dgm:presLayoutVars>
          <dgm:chMax val="7"/>
          <dgm:chPref val="7"/>
          <dgm:dir/>
        </dgm:presLayoutVars>
      </dgm:prSet>
      <dgm:spPr/>
    </dgm:pt>
    <dgm:pt modelId="{4B3AD38B-D300-1041-8EC3-269ACBD0747C}" type="pres">
      <dgm:prSet presAssocID="{283E7C6B-57B9-E243-AC61-DCC394A82CC7}" presName="Name1" presStyleCnt="0"/>
      <dgm:spPr/>
    </dgm:pt>
    <dgm:pt modelId="{EF3E2A30-E0D4-0E4E-AD25-91BEBF93AD4C}" type="pres">
      <dgm:prSet presAssocID="{283E7C6B-57B9-E243-AC61-DCC394A82CC7}" presName="cycle" presStyleCnt="0"/>
      <dgm:spPr/>
    </dgm:pt>
    <dgm:pt modelId="{21D2A039-4A40-5E4B-B06F-7499542449C0}" type="pres">
      <dgm:prSet presAssocID="{283E7C6B-57B9-E243-AC61-DCC394A82CC7}" presName="srcNode" presStyleLbl="node1" presStyleIdx="0" presStyleCnt="2"/>
      <dgm:spPr/>
    </dgm:pt>
    <dgm:pt modelId="{0BB2300B-C824-D942-A2F1-15DAFCEAA0D6}" type="pres">
      <dgm:prSet presAssocID="{283E7C6B-57B9-E243-AC61-DCC394A82CC7}" presName="conn" presStyleLbl="parChTrans1D2" presStyleIdx="0" presStyleCnt="1"/>
      <dgm:spPr/>
    </dgm:pt>
    <dgm:pt modelId="{D4AF2438-FEC2-D548-B6B5-B93C548EF2EF}" type="pres">
      <dgm:prSet presAssocID="{283E7C6B-57B9-E243-AC61-DCC394A82CC7}" presName="extraNode" presStyleLbl="node1" presStyleIdx="0" presStyleCnt="2"/>
      <dgm:spPr/>
    </dgm:pt>
    <dgm:pt modelId="{601F2CBC-B7E0-3443-AED0-1004B54E0E2F}" type="pres">
      <dgm:prSet presAssocID="{283E7C6B-57B9-E243-AC61-DCC394A82CC7}" presName="dstNode" presStyleLbl="node1" presStyleIdx="0" presStyleCnt="2"/>
      <dgm:spPr/>
    </dgm:pt>
    <dgm:pt modelId="{468F91A6-04B0-BD42-ABB9-3E5BCA6E48F7}" type="pres">
      <dgm:prSet presAssocID="{B515D4D6-C663-0F44-8398-8EBF3A0D01E9}" presName="text_1" presStyleLbl="node1" presStyleIdx="0" presStyleCnt="2" custScaleY="109130">
        <dgm:presLayoutVars>
          <dgm:bulletEnabled val="1"/>
        </dgm:presLayoutVars>
      </dgm:prSet>
      <dgm:spPr/>
    </dgm:pt>
    <dgm:pt modelId="{3DD8B07A-D17F-AE46-99E7-7728F3D8125A}" type="pres">
      <dgm:prSet presAssocID="{B515D4D6-C663-0F44-8398-8EBF3A0D01E9}" presName="accent_1" presStyleCnt="0"/>
      <dgm:spPr/>
    </dgm:pt>
    <dgm:pt modelId="{B86F43C7-A28A-B14C-9D5D-40D38C0D58E8}" type="pres">
      <dgm:prSet presAssocID="{B515D4D6-C663-0F44-8398-8EBF3A0D01E9}" presName="accentRepeatNode" presStyleLbl="solidFgAcc1" presStyleIdx="0" presStyleCnt="2"/>
      <dgm:spPr/>
    </dgm:pt>
    <dgm:pt modelId="{72CECF19-78E5-ED4C-A3A0-FDC34E5DE653}" type="pres">
      <dgm:prSet presAssocID="{894DCCB0-B338-4A48-B794-61151D3D9664}" presName="text_2" presStyleLbl="node1" presStyleIdx="1" presStyleCnt="2" custScaleY="118717">
        <dgm:presLayoutVars>
          <dgm:bulletEnabled val="1"/>
        </dgm:presLayoutVars>
      </dgm:prSet>
      <dgm:spPr/>
    </dgm:pt>
    <dgm:pt modelId="{EAE2ACD3-9B4C-C249-BF52-BFDAF09C1B3A}" type="pres">
      <dgm:prSet presAssocID="{894DCCB0-B338-4A48-B794-61151D3D9664}" presName="accent_2" presStyleCnt="0"/>
      <dgm:spPr/>
    </dgm:pt>
    <dgm:pt modelId="{2496B119-D178-EC42-80C5-FCA0F9B486BF}" type="pres">
      <dgm:prSet presAssocID="{894DCCB0-B338-4A48-B794-61151D3D9664}" presName="accentRepeatNode" presStyleLbl="solidFgAcc1" presStyleIdx="1" presStyleCnt="2"/>
      <dgm:spPr/>
    </dgm:pt>
  </dgm:ptLst>
  <dgm:cxnLst>
    <dgm:cxn modelId="{B657CB1D-D98D-8B4B-AF79-88AC83CA50AC}" srcId="{283E7C6B-57B9-E243-AC61-DCC394A82CC7}" destId="{B515D4D6-C663-0F44-8398-8EBF3A0D01E9}" srcOrd="0" destOrd="0" parTransId="{E0A8E6A2-C401-BF4E-9D34-FEA202FE4144}" sibTransId="{ACD9C78E-A3D6-9042-A28F-BB5CE6FBDB84}"/>
    <dgm:cxn modelId="{523E2E65-01CA-964B-B6EB-325603CDD0CE}" type="presOf" srcId="{B515D4D6-C663-0F44-8398-8EBF3A0D01E9}" destId="{468F91A6-04B0-BD42-ABB9-3E5BCA6E48F7}" srcOrd="0" destOrd="0" presId="urn:microsoft.com/office/officeart/2008/layout/VerticalCurvedList"/>
    <dgm:cxn modelId="{214F2F68-F5DF-B749-8A98-D5E0010653F8}" type="presOf" srcId="{283E7C6B-57B9-E243-AC61-DCC394A82CC7}" destId="{8DD948A1-53B4-2448-94E9-CCA29AE7CC72}" srcOrd="0" destOrd="0" presId="urn:microsoft.com/office/officeart/2008/layout/VerticalCurvedList"/>
    <dgm:cxn modelId="{EE3FAFA1-9ADB-6540-9978-E2E1492DEC74}" srcId="{283E7C6B-57B9-E243-AC61-DCC394A82CC7}" destId="{894DCCB0-B338-4A48-B794-61151D3D9664}" srcOrd="1" destOrd="0" parTransId="{1BAFE2E5-EEAC-2E41-B6CB-9BBA135D04F4}" sibTransId="{1B451327-BD47-BB41-9911-88FB586E3232}"/>
    <dgm:cxn modelId="{0AB6B1DB-0767-914A-8461-4271A78D042A}" type="presOf" srcId="{894DCCB0-B338-4A48-B794-61151D3D9664}" destId="{72CECF19-78E5-ED4C-A3A0-FDC34E5DE653}" srcOrd="0" destOrd="0" presId="urn:microsoft.com/office/officeart/2008/layout/VerticalCurvedList"/>
    <dgm:cxn modelId="{61A5E4EC-9E67-2547-B93B-3A8D53BCC354}" type="presOf" srcId="{ACD9C78E-A3D6-9042-A28F-BB5CE6FBDB84}" destId="{0BB2300B-C824-D942-A2F1-15DAFCEAA0D6}" srcOrd="0" destOrd="0" presId="urn:microsoft.com/office/officeart/2008/layout/VerticalCurvedList"/>
    <dgm:cxn modelId="{0F3D9F19-7B9E-2644-8447-D5811D812031}" type="presParOf" srcId="{8DD948A1-53B4-2448-94E9-CCA29AE7CC72}" destId="{4B3AD38B-D300-1041-8EC3-269ACBD0747C}" srcOrd="0" destOrd="0" presId="urn:microsoft.com/office/officeart/2008/layout/VerticalCurvedList"/>
    <dgm:cxn modelId="{60E14797-479C-F64C-86CD-563E27658A4A}" type="presParOf" srcId="{4B3AD38B-D300-1041-8EC3-269ACBD0747C}" destId="{EF3E2A30-E0D4-0E4E-AD25-91BEBF93AD4C}" srcOrd="0" destOrd="0" presId="urn:microsoft.com/office/officeart/2008/layout/VerticalCurvedList"/>
    <dgm:cxn modelId="{6098A252-D22E-4C48-AD2D-7EC4E218B5F7}" type="presParOf" srcId="{EF3E2A30-E0D4-0E4E-AD25-91BEBF93AD4C}" destId="{21D2A039-4A40-5E4B-B06F-7499542449C0}" srcOrd="0" destOrd="0" presId="urn:microsoft.com/office/officeart/2008/layout/VerticalCurvedList"/>
    <dgm:cxn modelId="{2C4ADD87-D68F-6048-A25C-77F8957D32B4}" type="presParOf" srcId="{EF3E2A30-E0D4-0E4E-AD25-91BEBF93AD4C}" destId="{0BB2300B-C824-D942-A2F1-15DAFCEAA0D6}" srcOrd="1" destOrd="0" presId="urn:microsoft.com/office/officeart/2008/layout/VerticalCurvedList"/>
    <dgm:cxn modelId="{373976FB-71E1-C24F-9147-D48F73F7EDC5}" type="presParOf" srcId="{EF3E2A30-E0D4-0E4E-AD25-91BEBF93AD4C}" destId="{D4AF2438-FEC2-D548-B6B5-B93C548EF2EF}" srcOrd="2" destOrd="0" presId="urn:microsoft.com/office/officeart/2008/layout/VerticalCurvedList"/>
    <dgm:cxn modelId="{1685ED46-809A-FD47-80EA-9BF6C2110ADE}" type="presParOf" srcId="{EF3E2A30-E0D4-0E4E-AD25-91BEBF93AD4C}" destId="{601F2CBC-B7E0-3443-AED0-1004B54E0E2F}" srcOrd="3" destOrd="0" presId="urn:microsoft.com/office/officeart/2008/layout/VerticalCurvedList"/>
    <dgm:cxn modelId="{A2367161-0C46-7C40-96E5-77D188E0F78A}" type="presParOf" srcId="{4B3AD38B-D300-1041-8EC3-269ACBD0747C}" destId="{468F91A6-04B0-BD42-ABB9-3E5BCA6E48F7}" srcOrd="1" destOrd="0" presId="urn:microsoft.com/office/officeart/2008/layout/VerticalCurvedList"/>
    <dgm:cxn modelId="{9A0087A8-D41D-CB4F-8C72-0E18E535207D}" type="presParOf" srcId="{4B3AD38B-D300-1041-8EC3-269ACBD0747C}" destId="{3DD8B07A-D17F-AE46-99E7-7728F3D8125A}" srcOrd="2" destOrd="0" presId="urn:microsoft.com/office/officeart/2008/layout/VerticalCurvedList"/>
    <dgm:cxn modelId="{23FDBB3D-58B4-3745-B841-17ABEABA6622}" type="presParOf" srcId="{3DD8B07A-D17F-AE46-99E7-7728F3D8125A}" destId="{B86F43C7-A28A-B14C-9D5D-40D38C0D58E8}" srcOrd="0" destOrd="0" presId="urn:microsoft.com/office/officeart/2008/layout/VerticalCurvedList"/>
    <dgm:cxn modelId="{5080572A-3590-854A-BB54-6AD181E9E1C0}" type="presParOf" srcId="{4B3AD38B-D300-1041-8EC3-269ACBD0747C}" destId="{72CECF19-78E5-ED4C-A3A0-FDC34E5DE653}" srcOrd="3" destOrd="0" presId="urn:microsoft.com/office/officeart/2008/layout/VerticalCurvedList"/>
    <dgm:cxn modelId="{BBA1561D-B3FF-2A48-A0FA-2FD748E1EA41}" type="presParOf" srcId="{4B3AD38B-D300-1041-8EC3-269ACBD0747C}" destId="{EAE2ACD3-9B4C-C249-BF52-BFDAF09C1B3A}" srcOrd="4" destOrd="0" presId="urn:microsoft.com/office/officeart/2008/layout/VerticalCurvedList"/>
    <dgm:cxn modelId="{CBFF1812-32A3-CB46-90FF-4FCDC8E4865E}" type="presParOf" srcId="{EAE2ACD3-9B4C-C249-BF52-BFDAF09C1B3A}" destId="{2496B119-D178-EC42-80C5-FCA0F9B486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B8058-9F76-4E15-BE41-AB4541040E4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011DEB03-B23D-403D-8843-B4956EE1C390}">
      <dgm:prSet phldrT="[Text]" custT="1"/>
      <dgm:spPr/>
      <dgm:t>
        <a:bodyPr/>
        <a:lstStyle/>
        <a:p>
          <a:pPr>
            <a:lnSpc>
              <a:spcPct val="100000"/>
            </a:lnSpc>
          </a:pPr>
          <a:r>
            <a:rPr lang="en-US" sz="2800" b="0" i="0" dirty="0" err="1">
              <a:latin typeface="Roboto Condensed" panose="02000000000000000000" pitchFamily="2" charset="0"/>
              <a:ea typeface="Roboto Condensed" panose="02000000000000000000" pitchFamily="2" charset="0"/>
            </a:rPr>
            <a:t>Bước</a:t>
          </a:r>
          <a:r>
            <a:rPr lang="en-US" sz="2800" b="0" i="0" dirty="0">
              <a:latin typeface="Roboto Condensed" panose="02000000000000000000" pitchFamily="2" charset="0"/>
              <a:ea typeface="Roboto Condensed" panose="02000000000000000000" pitchFamily="2" charset="0"/>
            </a:rPr>
            <a:t> 1</a:t>
          </a:r>
        </a:p>
      </dgm:t>
    </dgm:pt>
    <dgm:pt modelId="{36644F36-F0DB-4507-A88F-EB9701F21440}" type="parTrans" cxnId="{190C8E9A-B3A0-4BA6-97CF-569739966E32}">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2893E63D-30B9-4E34-AC52-E6A342D19A8F}" type="sibTrans" cxnId="{190C8E9A-B3A0-4BA6-97CF-569739966E32}">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73234BEC-C523-419D-B8B5-1E265DED4645}">
      <dgm:prSet custT="1"/>
      <dgm:spPr/>
      <dgm:t>
        <a:bodyPr/>
        <a:lstStyle/>
        <a:p>
          <a:pPr>
            <a:lnSpc>
              <a:spcPct val="100000"/>
            </a:lnSpc>
          </a:pPr>
          <a:r>
            <a:rPr lang="en-US" sz="2800" b="0" i="0" dirty="0" err="1">
              <a:latin typeface="Roboto Condensed" panose="02000000000000000000" pitchFamily="2" charset="0"/>
              <a:ea typeface="Roboto Condensed" panose="02000000000000000000" pitchFamily="2" charset="0"/>
            </a:rPr>
            <a:t>Bước</a:t>
          </a:r>
          <a:r>
            <a:rPr lang="en-US" sz="2800" b="0" i="0" dirty="0">
              <a:latin typeface="Roboto Condensed" panose="02000000000000000000" pitchFamily="2" charset="0"/>
              <a:ea typeface="Roboto Condensed" panose="02000000000000000000" pitchFamily="2" charset="0"/>
            </a:rPr>
            <a:t> 2</a:t>
          </a:r>
        </a:p>
      </dgm:t>
    </dgm:pt>
    <dgm:pt modelId="{3EAE973B-229B-4C33-B57A-D6086ED2C765}" type="parTrans" cxnId="{30615FA1-FFF8-47A1-AF6D-69934E5151CC}">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7AF646EE-7348-4C6C-AC62-4B657E264D57}" type="sibTrans" cxnId="{30615FA1-FFF8-47A1-AF6D-69934E5151CC}">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914BBBC0-5FAF-49B2-8B2F-D85D2041ED5A}">
      <dgm:prSet custT="1"/>
      <dgm:spPr/>
      <dgm:t>
        <a:bodyPr/>
        <a:lstStyle/>
        <a:p>
          <a:pPr>
            <a:lnSpc>
              <a:spcPct val="100000"/>
            </a:lnSpc>
          </a:pPr>
          <a:r>
            <a:rPr lang="en-US" sz="2800" b="0" i="0" dirty="0" err="1">
              <a:latin typeface="Roboto Condensed" panose="02000000000000000000" pitchFamily="2" charset="0"/>
              <a:ea typeface="Roboto Condensed" panose="02000000000000000000" pitchFamily="2" charset="0"/>
            </a:rPr>
            <a:t>Bước</a:t>
          </a:r>
          <a:r>
            <a:rPr lang="en-US" sz="2800" b="0" i="0" dirty="0">
              <a:latin typeface="Roboto Condensed" panose="02000000000000000000" pitchFamily="2" charset="0"/>
              <a:ea typeface="Roboto Condensed" panose="02000000000000000000" pitchFamily="2" charset="0"/>
            </a:rPr>
            <a:t> 3</a:t>
          </a:r>
        </a:p>
      </dgm:t>
    </dgm:pt>
    <dgm:pt modelId="{A225CE0C-E6C1-4892-95CA-2494CCB73F38}" type="parTrans" cxnId="{8705B6B7-AA2A-43D6-9C0D-327F63697A83}">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989ED112-EB22-48C7-94A7-CCA6B5CA16EF}" type="sibTrans" cxnId="{8705B6B7-AA2A-43D6-9C0D-327F63697A83}">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5DB29C25-5031-45A0-9AC2-B1B72E355C7F}">
      <dgm:prSet custT="1"/>
      <dgm:spPr/>
      <dgm:t>
        <a:bodyPr/>
        <a:lstStyle/>
        <a:p>
          <a:pPr>
            <a:lnSpc>
              <a:spcPct val="100000"/>
            </a:lnSpc>
          </a:pPr>
          <a:r>
            <a:rPr lang="en-US" sz="2800" b="0" i="0" dirty="0" err="1">
              <a:latin typeface="Roboto Condensed" panose="02000000000000000000" pitchFamily="2" charset="0"/>
              <a:ea typeface="Roboto Condensed" panose="02000000000000000000" pitchFamily="2" charset="0"/>
            </a:rPr>
            <a:t>Trình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bày</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bài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nói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Luyện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tập</a:t>
          </a:r>
          <a:r>
            <a:rPr lang="en-US" sz="2800" b="0" i="0" dirty="0">
              <a:latin typeface="Roboto Condensed" panose="02000000000000000000" pitchFamily="2" charset="0"/>
              <a:ea typeface="Roboto Condensed" panose="02000000000000000000" pitchFamily="2" charset="0"/>
            </a:rPr>
            <a:t> và </a:t>
          </a:r>
          <a:r>
            <a:rPr lang="en-US" sz="2800" b="0" i="0" dirty="0" err="1">
              <a:latin typeface="Roboto Condensed" panose="02000000000000000000" pitchFamily="2" charset="0"/>
              <a:ea typeface="Roboto Condensed" panose="02000000000000000000" pitchFamily="2" charset="0"/>
            </a:rPr>
            <a:t>trình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bày</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bài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nói</a:t>
          </a:r>
          <a:r>
            <a:rPr lang="en-US" sz="2800" b="0" i="0" dirty="0">
              <a:latin typeface="Roboto Condensed" panose="02000000000000000000" pitchFamily="2" charset="0"/>
              <a:ea typeface="Roboto Condensed" panose="02000000000000000000" pitchFamily="2" charset="0"/>
            </a:rPr>
            <a:t>)</a:t>
          </a:r>
        </a:p>
      </dgm:t>
    </dgm:pt>
    <dgm:pt modelId="{F4004470-1567-4680-A7A1-409F91183009}" type="parTrans" cxnId="{A8FFD66D-FFE9-4A6C-8E62-17D612F624ED}">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D5B7A187-2FF5-4AFC-B1EE-45FF9A2D7E0A}" type="sibTrans" cxnId="{A8FFD66D-FFE9-4A6C-8E62-17D612F624ED}">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8B9EC2BB-8441-4A3F-B0CA-AA60DA8298FA}">
      <dgm:prSet custT="1"/>
      <dgm:spPr/>
      <dgm:t>
        <a:bodyPr/>
        <a:lstStyle/>
        <a:p>
          <a:pPr>
            <a:lnSpc>
              <a:spcPct val="100000"/>
            </a:lnSpc>
          </a:pPr>
          <a:r>
            <a:rPr lang="en-US" sz="2800" b="0" i="0" dirty="0" err="1">
              <a:latin typeface="Roboto Condensed" panose="02000000000000000000" pitchFamily="2" charset="0"/>
              <a:ea typeface="Roboto Condensed" panose="02000000000000000000" pitchFamily="2" charset="0"/>
            </a:rPr>
            <a:t>Trao</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đổi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đánh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giá</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rút</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kinh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nghiệm</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sau</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khi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nói</a:t>
          </a:r>
          <a:r>
            <a:rPr lang="en-US" sz="2800" b="0" i="0" dirty="0">
              <a:latin typeface="Roboto Condensed" panose="02000000000000000000" pitchFamily="2" charset="0"/>
              <a:ea typeface="Roboto Condensed" panose="02000000000000000000" pitchFamily="2" charset="0"/>
            </a:rPr>
            <a:t> (sử </a:t>
          </a:r>
          <a:r>
            <a:rPr lang="en-US" sz="2800" b="0" i="0" dirty="0" err="1">
              <a:latin typeface="Roboto Condensed" panose="02000000000000000000" pitchFamily="2" charset="0"/>
              <a:ea typeface="Roboto Condensed" panose="02000000000000000000" pitchFamily="2" charset="0"/>
            </a:rPr>
            <a:t>dụng</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bảng</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kiểm</a:t>
          </a:r>
          <a:r>
            <a:rPr lang="en-US" sz="2800" b="0" i="0" dirty="0">
              <a:latin typeface="Roboto Condensed" panose="02000000000000000000" pitchFamily="2" charset="0"/>
              <a:ea typeface="Roboto Condensed" panose="02000000000000000000" pitchFamily="2" charset="0"/>
            </a:rPr>
            <a:t> để </a:t>
          </a:r>
          <a:r>
            <a:rPr lang="en-US" sz="2800" b="0" i="0" dirty="0" err="1">
              <a:latin typeface="Roboto Condensed" panose="02000000000000000000" pitchFamily="2" charset="0"/>
              <a:ea typeface="Roboto Condensed" panose="02000000000000000000" pitchFamily="2" charset="0"/>
            </a:rPr>
            <a:t>tự</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nhận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xét</a:t>
          </a:r>
          <a:r>
            <a:rPr lang="en-US" sz="2800" b="0" i="0" dirty="0">
              <a:latin typeface="Roboto Condensed" panose="02000000000000000000" pitchFamily="2" charset="0"/>
              <a:ea typeface="Roboto Condensed" panose="02000000000000000000" pitchFamily="2" charset="0"/>
            </a:rPr>
            <a:t> và </a:t>
          </a:r>
          <a:r>
            <a:rPr lang="en-US" sz="2800" b="0" i="0" dirty="0" err="1">
              <a:latin typeface="Roboto Condensed" panose="02000000000000000000" pitchFamily="2" charset="0"/>
              <a:ea typeface="Roboto Condensed" panose="02000000000000000000" pitchFamily="2" charset="0"/>
            </a:rPr>
            <a:t>nhận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xét</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sản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phẩm</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của</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bạn</a:t>
          </a:r>
          <a:r>
            <a:rPr lang="en-US" sz="2800" b="0" i="0" dirty="0">
              <a:latin typeface="Roboto Condensed" panose="02000000000000000000" pitchFamily="2" charset="0"/>
              <a:ea typeface="Roboto Condensed" panose="02000000000000000000" pitchFamily="2" charset="0"/>
            </a:rPr>
            <a:t>)</a:t>
          </a:r>
        </a:p>
      </dgm:t>
    </dgm:pt>
    <dgm:pt modelId="{8689A1F7-B392-49CD-9126-83458A6B8D76}" type="parTrans" cxnId="{481A9D32-3162-4683-BFB1-8119487EACFF}">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1AC18EA6-DDB7-48CC-955F-36F8AC8EACA6}" type="sibTrans" cxnId="{481A9D32-3162-4683-BFB1-8119487EACFF}">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AFB71B48-CA4E-4D61-B248-FE8AE0FC687C}">
      <dgm:prSet phldrT="[Text]" custT="1"/>
      <dgm:spPr/>
      <dgm:t>
        <a:bodyPr/>
        <a:lstStyle/>
        <a:p>
          <a:pPr>
            <a:lnSpc>
              <a:spcPct val="100000"/>
            </a:lnSpc>
          </a:pPr>
          <a:r>
            <a:rPr lang="en-US" sz="2800" b="0" i="0" dirty="0" err="1">
              <a:latin typeface="Roboto Condensed" panose="02000000000000000000" pitchFamily="2" charset="0"/>
              <a:ea typeface="Roboto Condensed" panose="02000000000000000000" pitchFamily="2" charset="0"/>
            </a:rPr>
            <a:t>Chuẩn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bị</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trước</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khi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nói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xác</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định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đề</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tài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không</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gian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thời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gian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mục</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đích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nói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người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nghe</a:t>
          </a:r>
          <a:r>
            <a:rPr lang="en-US" sz="2800" b="0" i="0" dirty="0">
              <a:latin typeface="Roboto Condensed" panose="02000000000000000000" pitchFamily="2" charset="0"/>
              <a:ea typeface="Roboto Condensed" panose="02000000000000000000" pitchFamily="2" charset="0"/>
            </a:rPr>
            <a:t> -&gt; </a:t>
          </a:r>
          <a:r>
            <a:rPr lang="en-US" sz="2800" b="0" i="0" dirty="0" err="1">
              <a:latin typeface="Roboto Condensed" panose="02000000000000000000" pitchFamily="2" charset="0"/>
              <a:ea typeface="Roboto Condensed" panose="02000000000000000000" pitchFamily="2" charset="0"/>
            </a:rPr>
            <a:t>tìm</a:t>
          </a:r>
          <a:r>
            <a:rPr lang="en-US" sz="2800" b="0" i="0" dirty="0">
              <a:latin typeface="Roboto Condensed" panose="02000000000000000000" pitchFamily="2" charset="0"/>
              <a:ea typeface="Roboto Condensed" panose="02000000000000000000" pitchFamily="2" charset="0"/>
            </a:rPr>
            <a:t> ý, </a:t>
          </a:r>
          <a:r>
            <a:rPr lang="en-US" sz="2800" b="0" i="0" dirty="0" err="1">
              <a:latin typeface="Roboto Condensed" panose="02000000000000000000" pitchFamily="2" charset="0"/>
              <a:ea typeface="Roboto Condensed" panose="02000000000000000000" pitchFamily="2" charset="0"/>
            </a:rPr>
            <a:t>lập</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dàn</a:t>
          </a:r>
          <a:r>
            <a:rPr lang="en-US" sz="2800" b="0" i="0" dirty="0">
              <a:latin typeface="Roboto Condensed" panose="02000000000000000000" pitchFamily="2" charset="0"/>
              <a:ea typeface="Roboto Condensed" panose="02000000000000000000" pitchFamily="2" charset="0"/>
            </a:rPr>
            <a:t> ý)</a:t>
          </a:r>
        </a:p>
      </dgm:t>
    </dgm:pt>
    <dgm:pt modelId="{8563553E-1D59-4C82-8053-D6C132AD8833}" type="parTrans" cxnId="{51865D5B-60B4-46B1-8B96-41377A1B5187}">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ABB99FD3-5DE0-4CD9-961E-1AB7F3D1977C}" type="sibTrans" cxnId="{51865D5B-60B4-46B1-8B96-41377A1B5187}">
      <dgm:prSet/>
      <dgm:spPr/>
      <dgm:t>
        <a:bodyPr/>
        <a:lstStyle/>
        <a:p>
          <a:pPr>
            <a:lnSpc>
              <a:spcPct val="100000"/>
            </a:lnSpc>
          </a:pPr>
          <a:endParaRPr lang="en-US" sz="2400" b="0" i="0">
            <a:latin typeface="Roboto Condensed" panose="02000000000000000000" pitchFamily="2" charset="0"/>
            <a:ea typeface="Roboto Condensed" panose="02000000000000000000" pitchFamily="2" charset="0"/>
          </a:endParaRPr>
        </a:p>
      </dgm:t>
    </dgm:pt>
    <dgm:pt modelId="{E4C98FAF-F430-4FE8-80C8-1278A7432985}" type="pres">
      <dgm:prSet presAssocID="{F50B8058-9F76-4E15-BE41-AB4541040E4D}" presName="linear" presStyleCnt="0">
        <dgm:presLayoutVars>
          <dgm:dir/>
          <dgm:animLvl val="lvl"/>
          <dgm:resizeHandles val="exact"/>
        </dgm:presLayoutVars>
      </dgm:prSet>
      <dgm:spPr/>
    </dgm:pt>
    <dgm:pt modelId="{570F5D20-A0AB-4611-8F55-F0EED6E0E6ED}" type="pres">
      <dgm:prSet presAssocID="{011DEB03-B23D-403D-8843-B4956EE1C390}" presName="parentLin" presStyleCnt="0"/>
      <dgm:spPr/>
    </dgm:pt>
    <dgm:pt modelId="{392E911D-2DB7-43BC-89E5-AE3D1185CB30}" type="pres">
      <dgm:prSet presAssocID="{011DEB03-B23D-403D-8843-B4956EE1C390}" presName="parentLeftMargin" presStyleLbl="node1" presStyleIdx="0" presStyleCnt="3"/>
      <dgm:spPr/>
    </dgm:pt>
    <dgm:pt modelId="{B11DC9D6-7AD2-4AE0-AE1F-ABCECAE564D7}" type="pres">
      <dgm:prSet presAssocID="{011DEB03-B23D-403D-8843-B4956EE1C390}" presName="parentText" presStyleLbl="node1" presStyleIdx="0" presStyleCnt="3">
        <dgm:presLayoutVars>
          <dgm:chMax val="0"/>
          <dgm:bulletEnabled val="1"/>
        </dgm:presLayoutVars>
      </dgm:prSet>
      <dgm:spPr/>
    </dgm:pt>
    <dgm:pt modelId="{D085A8C1-DCA9-4FEE-882D-12CA7CBE7130}" type="pres">
      <dgm:prSet presAssocID="{011DEB03-B23D-403D-8843-B4956EE1C390}" presName="negativeSpace" presStyleCnt="0"/>
      <dgm:spPr/>
    </dgm:pt>
    <dgm:pt modelId="{BFA8F314-D693-413F-83FD-FDC98AC687CB}" type="pres">
      <dgm:prSet presAssocID="{011DEB03-B23D-403D-8843-B4956EE1C390}" presName="childText" presStyleLbl="conFgAcc1" presStyleIdx="0" presStyleCnt="3">
        <dgm:presLayoutVars>
          <dgm:bulletEnabled val="1"/>
        </dgm:presLayoutVars>
      </dgm:prSet>
      <dgm:spPr/>
    </dgm:pt>
    <dgm:pt modelId="{AC1C0492-5A89-4C5C-B2CC-7447182DF954}" type="pres">
      <dgm:prSet presAssocID="{2893E63D-30B9-4E34-AC52-E6A342D19A8F}" presName="spaceBetweenRectangles" presStyleCnt="0"/>
      <dgm:spPr/>
    </dgm:pt>
    <dgm:pt modelId="{5F1AD927-9C83-42C8-959B-545D612EE92B}" type="pres">
      <dgm:prSet presAssocID="{73234BEC-C523-419D-B8B5-1E265DED4645}" presName="parentLin" presStyleCnt="0"/>
      <dgm:spPr/>
    </dgm:pt>
    <dgm:pt modelId="{1C0A19F3-6530-4583-9E41-E1F22CBF48EE}" type="pres">
      <dgm:prSet presAssocID="{73234BEC-C523-419D-B8B5-1E265DED4645}" presName="parentLeftMargin" presStyleLbl="node1" presStyleIdx="0" presStyleCnt="3"/>
      <dgm:spPr/>
    </dgm:pt>
    <dgm:pt modelId="{52D4FC97-BF1D-4565-8A1B-35B8DD6911F0}" type="pres">
      <dgm:prSet presAssocID="{73234BEC-C523-419D-B8B5-1E265DED4645}" presName="parentText" presStyleLbl="node1" presStyleIdx="1" presStyleCnt="3">
        <dgm:presLayoutVars>
          <dgm:chMax val="0"/>
          <dgm:bulletEnabled val="1"/>
        </dgm:presLayoutVars>
      </dgm:prSet>
      <dgm:spPr/>
    </dgm:pt>
    <dgm:pt modelId="{DF28CE38-59F0-4774-9E7E-EC3E11873391}" type="pres">
      <dgm:prSet presAssocID="{73234BEC-C523-419D-B8B5-1E265DED4645}" presName="negativeSpace" presStyleCnt="0"/>
      <dgm:spPr/>
    </dgm:pt>
    <dgm:pt modelId="{5E8228D2-4BF1-4A48-98DF-17517C2046A4}" type="pres">
      <dgm:prSet presAssocID="{73234BEC-C523-419D-B8B5-1E265DED4645}" presName="childText" presStyleLbl="conFgAcc1" presStyleIdx="1" presStyleCnt="3">
        <dgm:presLayoutVars>
          <dgm:bulletEnabled val="1"/>
        </dgm:presLayoutVars>
      </dgm:prSet>
      <dgm:spPr/>
    </dgm:pt>
    <dgm:pt modelId="{ACBBBF76-C743-4A9E-9CD9-B507F9B32B17}" type="pres">
      <dgm:prSet presAssocID="{7AF646EE-7348-4C6C-AC62-4B657E264D57}" presName="spaceBetweenRectangles" presStyleCnt="0"/>
      <dgm:spPr/>
    </dgm:pt>
    <dgm:pt modelId="{D0682248-F800-4C6E-9653-8AE31C9BD5B3}" type="pres">
      <dgm:prSet presAssocID="{914BBBC0-5FAF-49B2-8B2F-D85D2041ED5A}" presName="parentLin" presStyleCnt="0"/>
      <dgm:spPr/>
    </dgm:pt>
    <dgm:pt modelId="{429FB734-D73A-4113-82CA-2DBC522FBD9C}" type="pres">
      <dgm:prSet presAssocID="{914BBBC0-5FAF-49B2-8B2F-D85D2041ED5A}" presName="parentLeftMargin" presStyleLbl="node1" presStyleIdx="1" presStyleCnt="3"/>
      <dgm:spPr/>
    </dgm:pt>
    <dgm:pt modelId="{B48411D4-0FCA-4399-B3F5-2D56B8DAC4C9}" type="pres">
      <dgm:prSet presAssocID="{914BBBC0-5FAF-49B2-8B2F-D85D2041ED5A}" presName="parentText" presStyleLbl="node1" presStyleIdx="2" presStyleCnt="3">
        <dgm:presLayoutVars>
          <dgm:chMax val="0"/>
          <dgm:bulletEnabled val="1"/>
        </dgm:presLayoutVars>
      </dgm:prSet>
      <dgm:spPr/>
    </dgm:pt>
    <dgm:pt modelId="{4EB908CE-723A-4D11-A8CE-9E2FCCFCEF2E}" type="pres">
      <dgm:prSet presAssocID="{914BBBC0-5FAF-49B2-8B2F-D85D2041ED5A}" presName="negativeSpace" presStyleCnt="0"/>
      <dgm:spPr/>
    </dgm:pt>
    <dgm:pt modelId="{DAF9A043-297F-4642-880B-C88A3B888597}" type="pres">
      <dgm:prSet presAssocID="{914BBBC0-5FAF-49B2-8B2F-D85D2041ED5A}" presName="childText" presStyleLbl="conFgAcc1" presStyleIdx="2" presStyleCnt="3">
        <dgm:presLayoutVars>
          <dgm:bulletEnabled val="1"/>
        </dgm:presLayoutVars>
      </dgm:prSet>
      <dgm:spPr/>
    </dgm:pt>
  </dgm:ptLst>
  <dgm:cxnLst>
    <dgm:cxn modelId="{481A9D32-3162-4683-BFB1-8119487EACFF}" srcId="{914BBBC0-5FAF-49B2-8B2F-D85D2041ED5A}" destId="{8B9EC2BB-8441-4A3F-B0CA-AA60DA8298FA}" srcOrd="0" destOrd="0" parTransId="{8689A1F7-B392-49CD-9126-83458A6B8D76}" sibTransId="{1AC18EA6-DDB7-48CC-955F-36F8AC8EACA6}"/>
    <dgm:cxn modelId="{A7709233-D5D9-462E-B44A-4BEB43BFBEB0}" type="presOf" srcId="{73234BEC-C523-419D-B8B5-1E265DED4645}" destId="{52D4FC97-BF1D-4565-8A1B-35B8DD6911F0}" srcOrd="1" destOrd="0" presId="urn:microsoft.com/office/officeart/2005/8/layout/list1"/>
    <dgm:cxn modelId="{51865D5B-60B4-46B1-8B96-41377A1B5187}" srcId="{011DEB03-B23D-403D-8843-B4956EE1C390}" destId="{AFB71B48-CA4E-4D61-B248-FE8AE0FC687C}" srcOrd="0" destOrd="0" parTransId="{8563553E-1D59-4C82-8053-D6C132AD8833}" sibTransId="{ABB99FD3-5DE0-4CD9-961E-1AB7F3D1977C}"/>
    <dgm:cxn modelId="{A8FFD66D-FFE9-4A6C-8E62-17D612F624ED}" srcId="{73234BEC-C523-419D-B8B5-1E265DED4645}" destId="{5DB29C25-5031-45A0-9AC2-B1B72E355C7F}" srcOrd="0" destOrd="0" parTransId="{F4004470-1567-4680-A7A1-409F91183009}" sibTransId="{D5B7A187-2FF5-4AFC-B1EE-45FF9A2D7E0A}"/>
    <dgm:cxn modelId="{C296F470-B711-4A7A-AEDC-925EDAE71824}" type="presOf" srcId="{73234BEC-C523-419D-B8B5-1E265DED4645}" destId="{1C0A19F3-6530-4583-9E41-E1F22CBF48EE}" srcOrd="0" destOrd="0" presId="urn:microsoft.com/office/officeart/2005/8/layout/list1"/>
    <dgm:cxn modelId="{5F7C2877-BC74-4877-BA8B-AFE9903C7F7C}" type="presOf" srcId="{5DB29C25-5031-45A0-9AC2-B1B72E355C7F}" destId="{5E8228D2-4BF1-4A48-98DF-17517C2046A4}" srcOrd="0" destOrd="0" presId="urn:microsoft.com/office/officeart/2005/8/layout/list1"/>
    <dgm:cxn modelId="{FA9AFB7A-29AD-45CA-8287-9E80E27B9558}" type="presOf" srcId="{011DEB03-B23D-403D-8843-B4956EE1C390}" destId="{B11DC9D6-7AD2-4AE0-AE1F-ABCECAE564D7}" srcOrd="1" destOrd="0" presId="urn:microsoft.com/office/officeart/2005/8/layout/list1"/>
    <dgm:cxn modelId="{AAD0C198-EADE-44C8-A58A-3D4972AF8747}" type="presOf" srcId="{AFB71B48-CA4E-4D61-B248-FE8AE0FC687C}" destId="{BFA8F314-D693-413F-83FD-FDC98AC687CB}" srcOrd="0" destOrd="0" presId="urn:microsoft.com/office/officeart/2005/8/layout/list1"/>
    <dgm:cxn modelId="{190C8E9A-B3A0-4BA6-97CF-569739966E32}" srcId="{F50B8058-9F76-4E15-BE41-AB4541040E4D}" destId="{011DEB03-B23D-403D-8843-B4956EE1C390}" srcOrd="0" destOrd="0" parTransId="{36644F36-F0DB-4507-A88F-EB9701F21440}" sibTransId="{2893E63D-30B9-4E34-AC52-E6A342D19A8F}"/>
    <dgm:cxn modelId="{30615FA1-FFF8-47A1-AF6D-69934E5151CC}" srcId="{F50B8058-9F76-4E15-BE41-AB4541040E4D}" destId="{73234BEC-C523-419D-B8B5-1E265DED4645}" srcOrd="1" destOrd="0" parTransId="{3EAE973B-229B-4C33-B57A-D6086ED2C765}" sibTransId="{7AF646EE-7348-4C6C-AC62-4B657E264D57}"/>
    <dgm:cxn modelId="{8705B6B7-AA2A-43D6-9C0D-327F63697A83}" srcId="{F50B8058-9F76-4E15-BE41-AB4541040E4D}" destId="{914BBBC0-5FAF-49B2-8B2F-D85D2041ED5A}" srcOrd="2" destOrd="0" parTransId="{A225CE0C-E6C1-4892-95CA-2494CCB73F38}" sibTransId="{989ED112-EB22-48C7-94A7-CCA6B5CA16EF}"/>
    <dgm:cxn modelId="{8B4E22BD-582E-4EA0-B084-879C5FFAD5C0}" type="presOf" srcId="{F50B8058-9F76-4E15-BE41-AB4541040E4D}" destId="{E4C98FAF-F430-4FE8-80C8-1278A7432985}" srcOrd="0" destOrd="0" presId="urn:microsoft.com/office/officeart/2005/8/layout/list1"/>
    <dgm:cxn modelId="{1C5DE2C9-5844-4C49-8543-04FDBB21C37B}" type="presOf" srcId="{914BBBC0-5FAF-49B2-8B2F-D85D2041ED5A}" destId="{429FB734-D73A-4113-82CA-2DBC522FBD9C}" srcOrd="0" destOrd="0" presId="urn:microsoft.com/office/officeart/2005/8/layout/list1"/>
    <dgm:cxn modelId="{0A426DCA-A870-4C71-B6FB-DEDD3D113E33}" type="presOf" srcId="{8B9EC2BB-8441-4A3F-B0CA-AA60DA8298FA}" destId="{DAF9A043-297F-4642-880B-C88A3B888597}" srcOrd="0" destOrd="0" presId="urn:microsoft.com/office/officeart/2005/8/layout/list1"/>
    <dgm:cxn modelId="{E79287CE-D1E5-46BD-BE24-D31DFF754459}" type="presOf" srcId="{914BBBC0-5FAF-49B2-8B2F-D85D2041ED5A}" destId="{B48411D4-0FCA-4399-B3F5-2D56B8DAC4C9}" srcOrd="1" destOrd="0" presId="urn:microsoft.com/office/officeart/2005/8/layout/list1"/>
    <dgm:cxn modelId="{31F213F9-B72E-40AA-8AD0-89031E9B19E7}" type="presOf" srcId="{011DEB03-B23D-403D-8843-B4956EE1C390}" destId="{392E911D-2DB7-43BC-89E5-AE3D1185CB30}" srcOrd="0" destOrd="0" presId="urn:microsoft.com/office/officeart/2005/8/layout/list1"/>
    <dgm:cxn modelId="{65435340-8349-4EE9-A489-A84C533B2D6C}" type="presParOf" srcId="{E4C98FAF-F430-4FE8-80C8-1278A7432985}" destId="{570F5D20-A0AB-4611-8F55-F0EED6E0E6ED}" srcOrd="0" destOrd="0" presId="urn:microsoft.com/office/officeart/2005/8/layout/list1"/>
    <dgm:cxn modelId="{9A50B6FB-45C9-4565-89C4-08513B12A23B}" type="presParOf" srcId="{570F5D20-A0AB-4611-8F55-F0EED6E0E6ED}" destId="{392E911D-2DB7-43BC-89E5-AE3D1185CB30}" srcOrd="0" destOrd="0" presId="urn:microsoft.com/office/officeart/2005/8/layout/list1"/>
    <dgm:cxn modelId="{D07882B7-0758-4F93-8C03-F9C82E052132}" type="presParOf" srcId="{570F5D20-A0AB-4611-8F55-F0EED6E0E6ED}" destId="{B11DC9D6-7AD2-4AE0-AE1F-ABCECAE564D7}" srcOrd="1" destOrd="0" presId="urn:microsoft.com/office/officeart/2005/8/layout/list1"/>
    <dgm:cxn modelId="{041FA702-D495-420F-9764-2BF0AD8F1F5D}" type="presParOf" srcId="{E4C98FAF-F430-4FE8-80C8-1278A7432985}" destId="{D085A8C1-DCA9-4FEE-882D-12CA7CBE7130}" srcOrd="1" destOrd="0" presId="urn:microsoft.com/office/officeart/2005/8/layout/list1"/>
    <dgm:cxn modelId="{9131C6F6-A80F-4C17-B516-09373A6465A1}" type="presParOf" srcId="{E4C98FAF-F430-4FE8-80C8-1278A7432985}" destId="{BFA8F314-D693-413F-83FD-FDC98AC687CB}" srcOrd="2" destOrd="0" presId="urn:microsoft.com/office/officeart/2005/8/layout/list1"/>
    <dgm:cxn modelId="{9B91E79F-9DA6-44D0-91BE-67BBC6A9FCC5}" type="presParOf" srcId="{E4C98FAF-F430-4FE8-80C8-1278A7432985}" destId="{AC1C0492-5A89-4C5C-B2CC-7447182DF954}" srcOrd="3" destOrd="0" presId="urn:microsoft.com/office/officeart/2005/8/layout/list1"/>
    <dgm:cxn modelId="{056177B2-FC0C-406A-9D12-28D23C6665B1}" type="presParOf" srcId="{E4C98FAF-F430-4FE8-80C8-1278A7432985}" destId="{5F1AD927-9C83-42C8-959B-545D612EE92B}" srcOrd="4" destOrd="0" presId="urn:microsoft.com/office/officeart/2005/8/layout/list1"/>
    <dgm:cxn modelId="{006076FA-B70B-4E30-B3FA-1FC4F801C9CC}" type="presParOf" srcId="{5F1AD927-9C83-42C8-959B-545D612EE92B}" destId="{1C0A19F3-6530-4583-9E41-E1F22CBF48EE}" srcOrd="0" destOrd="0" presId="urn:microsoft.com/office/officeart/2005/8/layout/list1"/>
    <dgm:cxn modelId="{BDA45F9E-E499-4B4A-80CF-4CA318937353}" type="presParOf" srcId="{5F1AD927-9C83-42C8-959B-545D612EE92B}" destId="{52D4FC97-BF1D-4565-8A1B-35B8DD6911F0}" srcOrd="1" destOrd="0" presId="urn:microsoft.com/office/officeart/2005/8/layout/list1"/>
    <dgm:cxn modelId="{607D4C11-8210-4162-85A8-3BB63595CBAF}" type="presParOf" srcId="{E4C98FAF-F430-4FE8-80C8-1278A7432985}" destId="{DF28CE38-59F0-4774-9E7E-EC3E11873391}" srcOrd="5" destOrd="0" presId="urn:microsoft.com/office/officeart/2005/8/layout/list1"/>
    <dgm:cxn modelId="{BD00F4D7-5487-4C29-9D03-D9B1AF2277D3}" type="presParOf" srcId="{E4C98FAF-F430-4FE8-80C8-1278A7432985}" destId="{5E8228D2-4BF1-4A48-98DF-17517C2046A4}" srcOrd="6" destOrd="0" presId="urn:microsoft.com/office/officeart/2005/8/layout/list1"/>
    <dgm:cxn modelId="{F048D04A-029C-4E98-8740-6A914D3EA467}" type="presParOf" srcId="{E4C98FAF-F430-4FE8-80C8-1278A7432985}" destId="{ACBBBF76-C743-4A9E-9CD9-B507F9B32B17}" srcOrd="7" destOrd="0" presId="urn:microsoft.com/office/officeart/2005/8/layout/list1"/>
    <dgm:cxn modelId="{B6525B59-481D-42D5-A134-5E334BAD6F82}" type="presParOf" srcId="{E4C98FAF-F430-4FE8-80C8-1278A7432985}" destId="{D0682248-F800-4C6E-9653-8AE31C9BD5B3}" srcOrd="8" destOrd="0" presId="urn:microsoft.com/office/officeart/2005/8/layout/list1"/>
    <dgm:cxn modelId="{56D3C15F-85C5-41D3-BE88-DBF539B9B493}" type="presParOf" srcId="{D0682248-F800-4C6E-9653-8AE31C9BD5B3}" destId="{429FB734-D73A-4113-82CA-2DBC522FBD9C}" srcOrd="0" destOrd="0" presId="urn:microsoft.com/office/officeart/2005/8/layout/list1"/>
    <dgm:cxn modelId="{590C9B23-9CCA-40C9-A543-C6A00EE9EBCB}" type="presParOf" srcId="{D0682248-F800-4C6E-9653-8AE31C9BD5B3}" destId="{B48411D4-0FCA-4399-B3F5-2D56B8DAC4C9}" srcOrd="1" destOrd="0" presId="urn:microsoft.com/office/officeart/2005/8/layout/list1"/>
    <dgm:cxn modelId="{B15CACA6-848A-4489-B712-2540472553E2}" type="presParOf" srcId="{E4C98FAF-F430-4FE8-80C8-1278A7432985}" destId="{4EB908CE-723A-4D11-A8CE-9E2FCCFCEF2E}" srcOrd="9" destOrd="0" presId="urn:microsoft.com/office/officeart/2005/8/layout/list1"/>
    <dgm:cxn modelId="{03E6266C-D5ED-4FB6-9A68-B75E99C8D3FE}" type="presParOf" srcId="{E4C98FAF-F430-4FE8-80C8-1278A7432985}" destId="{DAF9A043-297F-4642-880B-C88A3B8885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F41BB7-5555-5648-BAFF-CD60161F6627}" type="doc">
      <dgm:prSet loTypeId="urn:microsoft.com/office/officeart/2005/8/layout/process4" loCatId="" qsTypeId="urn:microsoft.com/office/officeart/2005/8/quickstyle/simple2" qsCatId="simple" csTypeId="urn:microsoft.com/office/officeart/2005/8/colors/accent5_5" csCatId="accent5" phldr="1"/>
      <dgm:spPr/>
      <dgm:t>
        <a:bodyPr/>
        <a:lstStyle/>
        <a:p>
          <a:endParaRPr lang="en-US"/>
        </a:p>
      </dgm:t>
    </dgm:pt>
    <dgm:pt modelId="{1F3943F3-B4E5-4742-B5FE-6DDFDBE3C1E7}">
      <dgm:prSet phldrT="[Text]" custT="1"/>
      <dgm:spPr/>
      <dgm:t>
        <a:bodyPr/>
        <a:lstStyle/>
        <a:p>
          <a:pPr algn="l">
            <a:lnSpc>
              <a:spcPct val="100000"/>
            </a:lnSpc>
          </a:pPr>
          <a:r>
            <a:rPr lang="en-US" sz="2600" b="0" i="0" dirty="0" err="1">
              <a:latin typeface="Roboto Condensed" panose="02000000000000000000" pitchFamily="2" charset="0"/>
              <a:ea typeface="Roboto Condensed" panose="02000000000000000000" pitchFamily="2" charset="0"/>
            </a:rPr>
            <a:t>Giới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thiệu</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về</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tiếng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cười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nói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chung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hoặc</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tiếng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cười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nhằm</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một</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mục</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đích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cụ</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thể</a:t>
          </a:r>
          <a:r>
            <a:rPr lang="en-US" sz="2600" b="0" i="0" dirty="0">
              <a:latin typeface="Roboto Condensed" panose="02000000000000000000" pitchFamily="2" charset="0"/>
              <a:ea typeface="Roboto Condensed" panose="02000000000000000000" pitchFamily="2" charset="0"/>
            </a:rPr>
            <a:t>).</a:t>
          </a:r>
        </a:p>
      </dgm:t>
    </dgm:pt>
    <dgm:pt modelId="{FBEF542D-E0E1-D34F-A3FC-0E353578CEB3}" type="parTrans" cxnId="{F51B07FC-95F9-C344-9880-E078FB9F0EDF}">
      <dgm:prSet/>
      <dgm:spPr/>
      <dgm:t>
        <a:bodyPr/>
        <a:lstStyle/>
        <a:p>
          <a:pPr algn="l">
            <a:lnSpc>
              <a:spcPct val="100000"/>
            </a:lnSpc>
          </a:pPr>
          <a:endParaRPr lang="en-US" sz="2600" b="0" i="0">
            <a:latin typeface="Roboto Condensed" panose="02000000000000000000" pitchFamily="2" charset="0"/>
            <a:ea typeface="Roboto Condensed" panose="02000000000000000000" pitchFamily="2" charset="0"/>
          </a:endParaRPr>
        </a:p>
      </dgm:t>
    </dgm:pt>
    <dgm:pt modelId="{508663F5-BF64-A640-AF1E-511D0477CE4A}" type="sibTrans" cxnId="{F51B07FC-95F9-C344-9880-E078FB9F0EDF}">
      <dgm:prSet/>
      <dgm:spPr/>
      <dgm:t>
        <a:bodyPr/>
        <a:lstStyle/>
        <a:p>
          <a:pPr algn="l">
            <a:lnSpc>
              <a:spcPct val="100000"/>
            </a:lnSpc>
          </a:pPr>
          <a:endParaRPr lang="en-US" sz="2600" b="0" i="0">
            <a:latin typeface="Roboto Condensed" panose="02000000000000000000" pitchFamily="2" charset="0"/>
            <a:ea typeface="Roboto Condensed" panose="02000000000000000000" pitchFamily="2" charset="0"/>
          </a:endParaRPr>
        </a:p>
      </dgm:t>
    </dgm:pt>
    <dgm:pt modelId="{ED751960-4B2F-C744-8FB9-D5A0204DC01D}">
      <dgm:prSet custT="1"/>
      <dgm:spPr/>
      <dgm:t>
        <a:bodyPr/>
        <a:lstStyle/>
        <a:p>
          <a:pPr algn="l">
            <a:lnSpc>
              <a:spcPct val="100000"/>
            </a:lnSpc>
          </a:pPr>
          <a:r>
            <a:rPr lang="en-US" sz="2600" b="0" i="0" dirty="0" err="1">
              <a:latin typeface="Roboto Condensed" panose="02000000000000000000" pitchFamily="2" charset="0"/>
              <a:ea typeface="Roboto Condensed" panose="02000000000000000000" pitchFamily="2" charset="0"/>
            </a:rPr>
            <a:t>Lần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lượt</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trình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bày</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từng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nội</a:t>
          </a:r>
          <a:r>
            <a:rPr lang="en-US" sz="2600" b="0" i="0" dirty="0">
              <a:latin typeface="Roboto Condensed" panose="02000000000000000000" pitchFamily="2" charset="0"/>
              <a:ea typeface="Roboto Condensed" panose="02000000000000000000" pitchFamily="2" charset="0"/>
            </a:rPr>
            <a:t> dung </a:t>
          </a:r>
          <a:r>
            <a:rPr lang="en-US" sz="2600" b="0" i="0" dirty="0" err="1">
              <a:latin typeface="Roboto Condensed" panose="02000000000000000000" pitchFamily="2" charset="0"/>
              <a:ea typeface="Roboto Condensed" panose="02000000000000000000" pitchFamily="2" charset="0"/>
            </a:rPr>
            <a:t>theo</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dàn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ý</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đã</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chuẩn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bị</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kèm</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lí</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lẽ</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và</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bằn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chứng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minh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họa</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Chú</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ý</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chọn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ví</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dụ</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minh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họa</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thích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hợp</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từ</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sách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báo</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phim</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tranh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ảnh</a:t>
          </a:r>
          <a:r>
            <a:rPr lang="en-US" sz="2600" b="0" i="0" dirty="0">
              <a:latin typeface="Roboto Condensed" panose="02000000000000000000" pitchFamily="2" charset="0"/>
              <a:ea typeface="Roboto Condensed" panose="02000000000000000000" pitchFamily="2" charset="0"/>
            </a:rPr>
            <a:t>,…)</a:t>
          </a:r>
        </a:p>
      </dgm:t>
    </dgm:pt>
    <dgm:pt modelId="{9EC50BB3-1C7F-9641-8845-27266A1B05E4}" type="parTrans" cxnId="{A5D2683B-7227-F840-B2DD-273CBB767FC6}">
      <dgm:prSet/>
      <dgm:spPr/>
      <dgm:t>
        <a:bodyPr/>
        <a:lstStyle/>
        <a:p>
          <a:pPr algn="l">
            <a:lnSpc>
              <a:spcPct val="100000"/>
            </a:lnSpc>
          </a:pPr>
          <a:endParaRPr lang="en-US" sz="2600" b="0" i="0">
            <a:latin typeface="Roboto Condensed" panose="02000000000000000000" pitchFamily="2" charset="0"/>
            <a:ea typeface="Roboto Condensed" panose="02000000000000000000" pitchFamily="2" charset="0"/>
          </a:endParaRPr>
        </a:p>
      </dgm:t>
    </dgm:pt>
    <dgm:pt modelId="{51FCE711-4E6D-6444-B991-BB4FE2BE98F6}" type="sibTrans" cxnId="{A5D2683B-7227-F840-B2DD-273CBB767FC6}">
      <dgm:prSet/>
      <dgm:spPr/>
      <dgm:t>
        <a:bodyPr/>
        <a:lstStyle/>
        <a:p>
          <a:pPr algn="l">
            <a:lnSpc>
              <a:spcPct val="100000"/>
            </a:lnSpc>
          </a:pPr>
          <a:endParaRPr lang="en-US" sz="2600" b="0" i="0">
            <a:latin typeface="Roboto Condensed" panose="02000000000000000000" pitchFamily="2" charset="0"/>
            <a:ea typeface="Roboto Condensed" panose="02000000000000000000" pitchFamily="2" charset="0"/>
          </a:endParaRPr>
        </a:p>
      </dgm:t>
    </dgm:pt>
    <dgm:pt modelId="{739E2B2C-7525-734D-A340-5B1F00E17296}">
      <dgm:prSet custT="1"/>
      <dgm:spPr/>
      <dgm:t>
        <a:bodyPr/>
        <a:lstStyle/>
        <a:p>
          <a:pPr algn="l">
            <a:lnSpc>
              <a:spcPct val="100000"/>
            </a:lnSpc>
          </a:pPr>
          <a:r>
            <a:rPr lang="en-US" sz="2600" b="0" i="0" dirty="0" err="1">
              <a:latin typeface="Roboto Condensed" panose="02000000000000000000" pitchFamily="2" charset="0"/>
              <a:ea typeface="Roboto Condensed" panose="02000000000000000000" pitchFamily="2" charset="0"/>
            </a:rPr>
            <a:t>Nêu</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ý</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kiến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đánh</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giá</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về</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ý</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nghĩa</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của</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tiếng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cười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Chú</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ý</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phản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ứng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của</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người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nghe</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để</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tìm</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kiếm</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sự</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đồng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thuận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hoặc</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sẵn</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sàng</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đối</a:t>
          </a:r>
          <a:r>
            <a:rPr lang="en-US" sz="2600" b="0" i="0" dirty="0">
              <a:latin typeface="Roboto Condensed" panose="02000000000000000000" pitchFamily="2" charset="0"/>
              <a:ea typeface="Roboto Condensed" panose="02000000000000000000" pitchFamily="2" charset="0"/>
            </a:rPr>
            <a:t> </a:t>
          </a:r>
          <a:r>
            <a:rPr lang="en-US" sz="2600" b="0" i="0" dirty="0" err="1">
              <a:latin typeface="Roboto Condensed" panose="02000000000000000000" pitchFamily="2" charset="0"/>
              <a:ea typeface="Roboto Condensed" panose="02000000000000000000" pitchFamily="2" charset="0"/>
            </a:rPr>
            <a:t>thoại</a:t>
          </a:r>
          <a:r>
            <a:rPr lang="en-US" sz="2600" b="0" i="0" dirty="0">
              <a:latin typeface="Roboto Condensed" panose="02000000000000000000" pitchFamily="2" charset="0"/>
              <a:ea typeface="Roboto Condensed" panose="02000000000000000000" pitchFamily="2" charset="0"/>
            </a:rPr>
            <a:t>.</a:t>
          </a:r>
        </a:p>
      </dgm:t>
    </dgm:pt>
    <dgm:pt modelId="{0D4378DF-C670-F44E-9DDD-532875025179}" type="parTrans" cxnId="{879EFDDE-7E34-EA41-ACE9-31DA7DC22BA9}">
      <dgm:prSet/>
      <dgm:spPr/>
      <dgm:t>
        <a:bodyPr/>
        <a:lstStyle/>
        <a:p>
          <a:pPr algn="l">
            <a:lnSpc>
              <a:spcPct val="100000"/>
            </a:lnSpc>
          </a:pPr>
          <a:endParaRPr lang="en-US" sz="2600" b="0" i="0">
            <a:latin typeface="Roboto Condensed" panose="02000000000000000000" pitchFamily="2" charset="0"/>
            <a:ea typeface="Roboto Condensed" panose="02000000000000000000" pitchFamily="2" charset="0"/>
          </a:endParaRPr>
        </a:p>
      </dgm:t>
    </dgm:pt>
    <dgm:pt modelId="{2293B6FD-A51B-5E41-BBFA-67D82D1A6486}" type="sibTrans" cxnId="{879EFDDE-7E34-EA41-ACE9-31DA7DC22BA9}">
      <dgm:prSet/>
      <dgm:spPr/>
      <dgm:t>
        <a:bodyPr/>
        <a:lstStyle/>
        <a:p>
          <a:pPr algn="l">
            <a:lnSpc>
              <a:spcPct val="100000"/>
            </a:lnSpc>
          </a:pPr>
          <a:endParaRPr lang="en-US" sz="2600" b="0" i="0">
            <a:latin typeface="Roboto Condensed" panose="02000000000000000000" pitchFamily="2" charset="0"/>
            <a:ea typeface="Roboto Condensed" panose="02000000000000000000" pitchFamily="2" charset="0"/>
          </a:endParaRPr>
        </a:p>
      </dgm:t>
    </dgm:pt>
    <dgm:pt modelId="{5278A297-217F-874B-BEB7-62E2472EF333}" type="pres">
      <dgm:prSet presAssocID="{3FF41BB7-5555-5648-BAFF-CD60161F6627}" presName="Name0" presStyleCnt="0">
        <dgm:presLayoutVars>
          <dgm:dir/>
          <dgm:animLvl val="lvl"/>
          <dgm:resizeHandles val="exact"/>
        </dgm:presLayoutVars>
      </dgm:prSet>
      <dgm:spPr/>
    </dgm:pt>
    <dgm:pt modelId="{09E9780E-1644-DC40-BC14-368D5AAF0728}" type="pres">
      <dgm:prSet presAssocID="{739E2B2C-7525-734D-A340-5B1F00E17296}" presName="boxAndChildren" presStyleCnt="0"/>
      <dgm:spPr/>
    </dgm:pt>
    <dgm:pt modelId="{C035199C-756C-C04A-B469-FFFAF5F15F29}" type="pres">
      <dgm:prSet presAssocID="{739E2B2C-7525-734D-A340-5B1F00E17296}" presName="parentTextBox" presStyleLbl="node1" presStyleIdx="0" presStyleCnt="3"/>
      <dgm:spPr/>
    </dgm:pt>
    <dgm:pt modelId="{2DF2BC39-0DEB-C142-A5EF-5B79B1BE5569}" type="pres">
      <dgm:prSet presAssocID="{51FCE711-4E6D-6444-B991-BB4FE2BE98F6}" presName="sp" presStyleCnt="0"/>
      <dgm:spPr/>
    </dgm:pt>
    <dgm:pt modelId="{726292ED-BC7E-604A-9266-86BFC506ED9E}" type="pres">
      <dgm:prSet presAssocID="{ED751960-4B2F-C744-8FB9-D5A0204DC01D}" presName="arrowAndChildren" presStyleCnt="0"/>
      <dgm:spPr/>
    </dgm:pt>
    <dgm:pt modelId="{1BF895CD-84C9-DB43-9660-5F22F91D59F0}" type="pres">
      <dgm:prSet presAssocID="{ED751960-4B2F-C744-8FB9-D5A0204DC01D}" presName="parentTextArrow" presStyleLbl="node1" presStyleIdx="1" presStyleCnt="3"/>
      <dgm:spPr/>
    </dgm:pt>
    <dgm:pt modelId="{DD6A216F-A294-0D42-BFCF-2DB722A367D3}" type="pres">
      <dgm:prSet presAssocID="{508663F5-BF64-A640-AF1E-511D0477CE4A}" presName="sp" presStyleCnt="0"/>
      <dgm:spPr/>
    </dgm:pt>
    <dgm:pt modelId="{9866A9B4-5CD3-1A47-821F-361C22C99C67}" type="pres">
      <dgm:prSet presAssocID="{1F3943F3-B4E5-4742-B5FE-6DDFDBE3C1E7}" presName="arrowAndChildren" presStyleCnt="0"/>
      <dgm:spPr/>
    </dgm:pt>
    <dgm:pt modelId="{FCD795F6-C73B-5F4F-97AF-C14FDF5BE9A8}" type="pres">
      <dgm:prSet presAssocID="{1F3943F3-B4E5-4742-B5FE-6DDFDBE3C1E7}" presName="parentTextArrow" presStyleLbl="node1" presStyleIdx="2" presStyleCnt="3"/>
      <dgm:spPr/>
    </dgm:pt>
  </dgm:ptLst>
  <dgm:cxnLst>
    <dgm:cxn modelId="{F713FA04-07C9-094D-A504-8A0D16006892}" type="presOf" srcId="{739E2B2C-7525-734D-A340-5B1F00E17296}" destId="{C035199C-756C-C04A-B469-FFFAF5F15F29}" srcOrd="0" destOrd="0" presId="urn:microsoft.com/office/officeart/2005/8/layout/process4"/>
    <dgm:cxn modelId="{52F6D01F-BF98-3B4E-A279-583A1B488EB8}" type="presOf" srcId="{3FF41BB7-5555-5648-BAFF-CD60161F6627}" destId="{5278A297-217F-874B-BEB7-62E2472EF333}" srcOrd="0" destOrd="0" presId="urn:microsoft.com/office/officeart/2005/8/layout/process4"/>
    <dgm:cxn modelId="{A5D2683B-7227-F840-B2DD-273CBB767FC6}" srcId="{3FF41BB7-5555-5648-BAFF-CD60161F6627}" destId="{ED751960-4B2F-C744-8FB9-D5A0204DC01D}" srcOrd="1" destOrd="0" parTransId="{9EC50BB3-1C7F-9641-8845-27266A1B05E4}" sibTransId="{51FCE711-4E6D-6444-B991-BB4FE2BE98F6}"/>
    <dgm:cxn modelId="{E910ED42-2625-F349-9BF0-339657BC845E}" type="presOf" srcId="{1F3943F3-B4E5-4742-B5FE-6DDFDBE3C1E7}" destId="{FCD795F6-C73B-5F4F-97AF-C14FDF5BE9A8}" srcOrd="0" destOrd="0" presId="urn:microsoft.com/office/officeart/2005/8/layout/process4"/>
    <dgm:cxn modelId="{5DFA9394-D264-9648-A99D-427D5521006B}" type="presOf" srcId="{ED751960-4B2F-C744-8FB9-D5A0204DC01D}" destId="{1BF895CD-84C9-DB43-9660-5F22F91D59F0}" srcOrd="0" destOrd="0" presId="urn:microsoft.com/office/officeart/2005/8/layout/process4"/>
    <dgm:cxn modelId="{879EFDDE-7E34-EA41-ACE9-31DA7DC22BA9}" srcId="{3FF41BB7-5555-5648-BAFF-CD60161F6627}" destId="{739E2B2C-7525-734D-A340-5B1F00E17296}" srcOrd="2" destOrd="0" parTransId="{0D4378DF-C670-F44E-9DDD-532875025179}" sibTransId="{2293B6FD-A51B-5E41-BBFA-67D82D1A6486}"/>
    <dgm:cxn modelId="{F51B07FC-95F9-C344-9880-E078FB9F0EDF}" srcId="{3FF41BB7-5555-5648-BAFF-CD60161F6627}" destId="{1F3943F3-B4E5-4742-B5FE-6DDFDBE3C1E7}" srcOrd="0" destOrd="0" parTransId="{FBEF542D-E0E1-D34F-A3FC-0E353578CEB3}" sibTransId="{508663F5-BF64-A640-AF1E-511D0477CE4A}"/>
    <dgm:cxn modelId="{988ED295-22D0-EF40-89B5-9B4C241C7F64}" type="presParOf" srcId="{5278A297-217F-874B-BEB7-62E2472EF333}" destId="{09E9780E-1644-DC40-BC14-368D5AAF0728}" srcOrd="0" destOrd="0" presId="urn:microsoft.com/office/officeart/2005/8/layout/process4"/>
    <dgm:cxn modelId="{70DB2FBB-AA51-304F-A0E3-BD1E8C99DEF8}" type="presParOf" srcId="{09E9780E-1644-DC40-BC14-368D5AAF0728}" destId="{C035199C-756C-C04A-B469-FFFAF5F15F29}" srcOrd="0" destOrd="0" presId="urn:microsoft.com/office/officeart/2005/8/layout/process4"/>
    <dgm:cxn modelId="{6999A7C5-9257-CA4D-AD05-E91A7E3FC231}" type="presParOf" srcId="{5278A297-217F-874B-BEB7-62E2472EF333}" destId="{2DF2BC39-0DEB-C142-A5EF-5B79B1BE5569}" srcOrd="1" destOrd="0" presId="urn:microsoft.com/office/officeart/2005/8/layout/process4"/>
    <dgm:cxn modelId="{2634882A-CBA7-1A43-BBE2-B8088D430743}" type="presParOf" srcId="{5278A297-217F-874B-BEB7-62E2472EF333}" destId="{726292ED-BC7E-604A-9266-86BFC506ED9E}" srcOrd="2" destOrd="0" presId="urn:microsoft.com/office/officeart/2005/8/layout/process4"/>
    <dgm:cxn modelId="{41D2520B-269B-3441-8FA7-AD565C1C511E}" type="presParOf" srcId="{726292ED-BC7E-604A-9266-86BFC506ED9E}" destId="{1BF895CD-84C9-DB43-9660-5F22F91D59F0}" srcOrd="0" destOrd="0" presId="urn:microsoft.com/office/officeart/2005/8/layout/process4"/>
    <dgm:cxn modelId="{B13A8DD2-E308-DB44-8669-B3CAA5240271}" type="presParOf" srcId="{5278A297-217F-874B-BEB7-62E2472EF333}" destId="{DD6A216F-A294-0D42-BFCF-2DB722A367D3}" srcOrd="3" destOrd="0" presId="urn:microsoft.com/office/officeart/2005/8/layout/process4"/>
    <dgm:cxn modelId="{763D621B-4880-1E46-ABAE-CA24C682F385}" type="presParOf" srcId="{5278A297-217F-874B-BEB7-62E2472EF333}" destId="{9866A9B4-5CD3-1A47-821F-361C22C99C67}" srcOrd="4" destOrd="0" presId="urn:microsoft.com/office/officeart/2005/8/layout/process4"/>
    <dgm:cxn modelId="{DD1C5EB8-9C2B-6A4B-9027-A8B7338880EB}" type="presParOf" srcId="{9866A9B4-5CD3-1A47-821F-361C22C99C67}" destId="{FCD795F6-C73B-5F4F-97AF-C14FDF5BE9A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3777A-751F-4C49-8A70-8642DD24B71B}"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US"/>
        </a:p>
      </dgm:t>
    </dgm:pt>
    <dgm:pt modelId="{7A78FED6-E640-4009-AEF5-E19B10996709}">
      <dgm:prSet phldrT="[Text]" custT="1"/>
      <dgm:spPr/>
      <dgm:t>
        <a:bodyPr/>
        <a:lstStyle/>
        <a:p>
          <a:pPr>
            <a:lnSpc>
              <a:spcPct val="100000"/>
            </a:lnSpc>
          </a:pPr>
          <a:r>
            <a:rPr lang="en-US" sz="3200" b="0" i="0" dirty="0">
              <a:latin typeface="Roboto Condensed" panose="02000000000000000000" pitchFamily="2" charset="0"/>
              <a:ea typeface="Roboto Condensed" panose="02000000000000000000" pitchFamily="2" charset="0"/>
            </a:rPr>
            <a:t>HS </a:t>
          </a:r>
          <a:r>
            <a:rPr lang="en-US" sz="3200" b="0" i="0" dirty="0" err="1">
              <a:latin typeface="Roboto Condensed" panose="02000000000000000000" pitchFamily="2" charset="0"/>
              <a:ea typeface="Roboto Condensed" panose="02000000000000000000" pitchFamily="2" charset="0"/>
            </a:rPr>
            <a:t>thảo</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luận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theo</a:t>
          </a:r>
          <a:r>
            <a:rPr lang="en-US" sz="3200" b="0" i="0" dirty="0">
              <a:latin typeface="Roboto Condensed" panose="02000000000000000000" pitchFamily="2" charset="0"/>
              <a:ea typeface="Roboto Condensed" panose="02000000000000000000" pitchFamily="2" charset="0"/>
            </a:rPr>
            <a:t> 4 </a:t>
          </a:r>
          <a:r>
            <a:rPr lang="en-US" sz="3200" b="0" i="0" dirty="0" err="1">
              <a:latin typeface="Roboto Condensed" panose="02000000000000000000" pitchFamily="2" charset="0"/>
              <a:ea typeface="Roboto Condensed" panose="02000000000000000000" pitchFamily="2" charset="0"/>
            </a:rPr>
            <a:t>nhóm</a:t>
          </a:r>
          <a:endParaRPr lang="en-US" sz="3200" b="0" i="0" dirty="0">
            <a:latin typeface="Roboto Condensed" panose="02000000000000000000" pitchFamily="2" charset="0"/>
            <a:ea typeface="Roboto Condensed" panose="02000000000000000000" pitchFamily="2" charset="0"/>
          </a:endParaRPr>
        </a:p>
      </dgm:t>
    </dgm:pt>
    <dgm:pt modelId="{60BB2E04-C20C-48FD-959E-E1F794326FFD}" type="parTrans" cxnId="{231FEC33-2480-4FC9-B96D-40C04CA830FB}">
      <dgm:prSet/>
      <dgm:spPr/>
      <dgm:t>
        <a:bodyPr/>
        <a:lstStyle/>
        <a:p>
          <a:pPr>
            <a:lnSpc>
              <a:spcPct val="100000"/>
            </a:lnSpc>
          </a:pPr>
          <a:endParaRPr lang="en-US" sz="3200" b="0" i="0">
            <a:latin typeface="Roboto Condensed" panose="02000000000000000000" pitchFamily="2" charset="0"/>
            <a:ea typeface="Roboto Condensed" panose="02000000000000000000" pitchFamily="2" charset="0"/>
          </a:endParaRPr>
        </a:p>
      </dgm:t>
    </dgm:pt>
    <dgm:pt modelId="{AEE108E2-30DA-4538-8916-88BE27C6627F}" type="sibTrans" cxnId="{231FEC33-2480-4FC9-B96D-40C04CA830FB}">
      <dgm:prSet/>
      <dgm:spPr/>
      <dgm:t>
        <a:bodyPr/>
        <a:lstStyle/>
        <a:p>
          <a:pPr>
            <a:lnSpc>
              <a:spcPct val="100000"/>
            </a:lnSpc>
          </a:pPr>
          <a:endParaRPr lang="en-US" sz="3200" b="0" i="0">
            <a:latin typeface="Roboto Condensed" panose="02000000000000000000" pitchFamily="2" charset="0"/>
            <a:ea typeface="Roboto Condensed" panose="02000000000000000000" pitchFamily="2" charset="0"/>
          </a:endParaRPr>
        </a:p>
      </dgm:t>
    </dgm:pt>
    <dgm:pt modelId="{E27D8C37-B320-4736-8EE1-670AF6904489}">
      <dgm:prSet custT="1"/>
      <dgm:spPr/>
      <dgm:t>
        <a:bodyPr/>
        <a:lstStyle/>
        <a:p>
          <a:pPr>
            <a:lnSpc>
              <a:spcPct val="100000"/>
            </a:lnSpc>
          </a:pPr>
          <a:r>
            <a:rPr lang="en-US" sz="3200" b="0" i="0" dirty="0" err="1">
              <a:latin typeface="Roboto Condensed" panose="02000000000000000000" pitchFamily="2" charset="0"/>
              <a:ea typeface="Roboto Condensed" panose="02000000000000000000" pitchFamily="2" charset="0"/>
            </a:rPr>
            <a:t>Nội</a:t>
          </a:r>
          <a:r>
            <a:rPr lang="en-US" sz="3200" b="0" i="0" dirty="0">
              <a:latin typeface="Roboto Condensed" panose="02000000000000000000" pitchFamily="2" charset="0"/>
              <a:ea typeface="Roboto Condensed" panose="02000000000000000000" pitchFamily="2" charset="0"/>
            </a:rPr>
            <a:t> dung </a:t>
          </a:r>
          <a:r>
            <a:rPr lang="en-US" sz="3200" b="0" i="0" dirty="0" err="1">
              <a:latin typeface="Roboto Condensed" panose="02000000000000000000" pitchFamily="2" charset="0"/>
              <a:ea typeface="Roboto Condensed" panose="02000000000000000000" pitchFamily="2" charset="0"/>
            </a:rPr>
            <a:t>thảo</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luận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chuẩn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bị</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theo</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hướng</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dẫn</a:t>
          </a:r>
          <a:r>
            <a:rPr lang="en-US" sz="3200" b="0" i="0" dirty="0">
              <a:latin typeface="Roboto Condensed" panose="02000000000000000000" pitchFamily="2" charset="0"/>
              <a:ea typeface="Roboto Condensed" panose="02000000000000000000" pitchFamily="2" charset="0"/>
            </a:rPr>
            <a:t>)</a:t>
          </a:r>
        </a:p>
      </dgm:t>
    </dgm:pt>
    <dgm:pt modelId="{27970A7B-FE7E-4B8F-B9B9-6B702E89BE8C}" type="parTrans" cxnId="{C862738B-1273-4BB6-B2FB-7A250CDAF3DA}">
      <dgm:prSet/>
      <dgm:spPr/>
      <dgm:t>
        <a:bodyPr/>
        <a:lstStyle/>
        <a:p>
          <a:pPr>
            <a:lnSpc>
              <a:spcPct val="100000"/>
            </a:lnSpc>
          </a:pPr>
          <a:endParaRPr lang="en-US" sz="3200" b="0" i="0">
            <a:latin typeface="Roboto Condensed" panose="02000000000000000000" pitchFamily="2" charset="0"/>
            <a:ea typeface="Roboto Condensed" panose="02000000000000000000" pitchFamily="2" charset="0"/>
          </a:endParaRPr>
        </a:p>
      </dgm:t>
    </dgm:pt>
    <dgm:pt modelId="{33ADB5C5-2150-42BE-ACBB-6554FADDADEB}" type="sibTrans" cxnId="{C862738B-1273-4BB6-B2FB-7A250CDAF3DA}">
      <dgm:prSet/>
      <dgm:spPr/>
      <dgm:t>
        <a:bodyPr/>
        <a:lstStyle/>
        <a:p>
          <a:pPr>
            <a:lnSpc>
              <a:spcPct val="100000"/>
            </a:lnSpc>
          </a:pPr>
          <a:endParaRPr lang="en-US" sz="3200" b="0" i="0">
            <a:latin typeface="Roboto Condensed" panose="02000000000000000000" pitchFamily="2" charset="0"/>
            <a:ea typeface="Roboto Condensed" panose="02000000000000000000" pitchFamily="2" charset="0"/>
          </a:endParaRPr>
        </a:p>
      </dgm:t>
    </dgm:pt>
    <dgm:pt modelId="{EEB66FB0-61AC-409E-824D-E17C1AC040EB}">
      <dgm:prSet custT="1"/>
      <dgm:spPr/>
      <dgm:t>
        <a:bodyPr/>
        <a:lstStyle/>
        <a:p>
          <a:pPr>
            <a:lnSpc>
              <a:spcPct val="100000"/>
            </a:lnSpc>
          </a:pPr>
          <a:r>
            <a:rPr lang="en-US" sz="3200" b="0" i="0" dirty="0" err="1">
              <a:latin typeface="Roboto Condensed" panose="02000000000000000000" pitchFamily="2" charset="0"/>
              <a:ea typeface="Roboto Condensed" panose="02000000000000000000" pitchFamily="2" charset="0"/>
            </a:rPr>
            <a:t>Các</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nhóm</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thảo</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luận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hoàn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thiện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trước</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ở</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nhà</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Thời</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gian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thống</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nhất</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trên</a:t>
          </a:r>
          <a:r>
            <a:rPr lang="en-US" sz="3200" b="0" i="0" dirty="0">
              <a:latin typeface="Roboto Condensed" panose="02000000000000000000" pitchFamily="2" charset="0"/>
              <a:ea typeface="Roboto Condensed" panose="02000000000000000000" pitchFamily="2" charset="0"/>
            </a:rPr>
            <a:t> </a:t>
          </a:r>
          <a:r>
            <a:rPr lang="en-US" sz="3200" b="0" i="0" dirty="0" err="1">
              <a:latin typeface="Roboto Condensed" panose="02000000000000000000" pitchFamily="2" charset="0"/>
              <a:ea typeface="Roboto Condensed" panose="02000000000000000000" pitchFamily="2" charset="0"/>
            </a:rPr>
            <a:t>lớp</a:t>
          </a:r>
          <a:r>
            <a:rPr lang="en-US" sz="3200" b="0" i="0" dirty="0">
              <a:latin typeface="Roboto Condensed" panose="02000000000000000000" pitchFamily="2" charset="0"/>
              <a:ea typeface="Roboto Condensed" panose="02000000000000000000" pitchFamily="2" charset="0"/>
            </a:rPr>
            <a:t>: 2 </a:t>
          </a:r>
          <a:r>
            <a:rPr lang="en-US" sz="3200" b="0" i="0" dirty="0" err="1">
              <a:latin typeface="Roboto Condensed" panose="02000000000000000000" pitchFamily="2" charset="0"/>
              <a:ea typeface="Roboto Condensed" panose="02000000000000000000" pitchFamily="2" charset="0"/>
            </a:rPr>
            <a:t>phút</a:t>
          </a:r>
          <a:r>
            <a:rPr lang="en-US" sz="3200" b="0" i="0" dirty="0">
              <a:latin typeface="Roboto Condensed" panose="02000000000000000000" pitchFamily="2" charset="0"/>
              <a:ea typeface="Roboto Condensed" panose="02000000000000000000" pitchFamily="2" charset="0"/>
            </a:rPr>
            <a:t>.</a:t>
          </a:r>
        </a:p>
      </dgm:t>
    </dgm:pt>
    <dgm:pt modelId="{43FDEF71-37C3-4DE4-8A2F-16E99A4BEC56}" type="parTrans" cxnId="{44098F7D-F19D-458F-AC31-1161D3D08023}">
      <dgm:prSet/>
      <dgm:spPr/>
      <dgm:t>
        <a:bodyPr/>
        <a:lstStyle/>
        <a:p>
          <a:pPr>
            <a:lnSpc>
              <a:spcPct val="100000"/>
            </a:lnSpc>
          </a:pPr>
          <a:endParaRPr lang="en-US" sz="3200" b="0" i="0">
            <a:latin typeface="Roboto Condensed" panose="02000000000000000000" pitchFamily="2" charset="0"/>
            <a:ea typeface="Roboto Condensed" panose="02000000000000000000" pitchFamily="2" charset="0"/>
          </a:endParaRPr>
        </a:p>
      </dgm:t>
    </dgm:pt>
    <dgm:pt modelId="{0F9E1287-BE8D-4CB0-BD48-8C25D51DD214}" type="sibTrans" cxnId="{44098F7D-F19D-458F-AC31-1161D3D08023}">
      <dgm:prSet/>
      <dgm:spPr/>
      <dgm:t>
        <a:bodyPr/>
        <a:lstStyle/>
        <a:p>
          <a:pPr>
            <a:lnSpc>
              <a:spcPct val="100000"/>
            </a:lnSpc>
          </a:pPr>
          <a:endParaRPr lang="en-US" sz="3200" b="0" i="0">
            <a:latin typeface="Roboto Condensed" panose="02000000000000000000" pitchFamily="2" charset="0"/>
            <a:ea typeface="Roboto Condensed" panose="02000000000000000000" pitchFamily="2" charset="0"/>
          </a:endParaRPr>
        </a:p>
      </dgm:t>
    </dgm:pt>
    <dgm:pt modelId="{A1ADBBCE-619B-4D5D-A0CE-AA80466F6957}" type="pres">
      <dgm:prSet presAssocID="{0F13777A-751F-4C49-8A70-8642DD24B71B}" presName="Name0" presStyleCnt="0">
        <dgm:presLayoutVars>
          <dgm:chMax val="7"/>
          <dgm:chPref val="7"/>
          <dgm:dir/>
        </dgm:presLayoutVars>
      </dgm:prSet>
      <dgm:spPr/>
    </dgm:pt>
    <dgm:pt modelId="{59380431-F1A6-4E33-8923-F3FE05C20B23}" type="pres">
      <dgm:prSet presAssocID="{0F13777A-751F-4C49-8A70-8642DD24B71B}" presName="Name1" presStyleCnt="0"/>
      <dgm:spPr/>
    </dgm:pt>
    <dgm:pt modelId="{82B800F8-2F7A-4A2C-B403-84D32F6DA94D}" type="pres">
      <dgm:prSet presAssocID="{0F13777A-751F-4C49-8A70-8642DD24B71B}" presName="cycle" presStyleCnt="0"/>
      <dgm:spPr/>
    </dgm:pt>
    <dgm:pt modelId="{BD040539-2302-4FA8-8D8A-FB9F57474507}" type="pres">
      <dgm:prSet presAssocID="{0F13777A-751F-4C49-8A70-8642DD24B71B}" presName="srcNode" presStyleLbl="node1" presStyleIdx="0" presStyleCnt="3"/>
      <dgm:spPr/>
    </dgm:pt>
    <dgm:pt modelId="{5638A815-68CB-4CEF-85EF-6D685C465119}" type="pres">
      <dgm:prSet presAssocID="{0F13777A-751F-4C49-8A70-8642DD24B71B}" presName="conn" presStyleLbl="parChTrans1D2" presStyleIdx="0" presStyleCnt="1"/>
      <dgm:spPr/>
    </dgm:pt>
    <dgm:pt modelId="{A3C42504-18C1-4667-BD10-EBBECEA9C1C2}" type="pres">
      <dgm:prSet presAssocID="{0F13777A-751F-4C49-8A70-8642DD24B71B}" presName="extraNode" presStyleLbl="node1" presStyleIdx="0" presStyleCnt="3"/>
      <dgm:spPr/>
    </dgm:pt>
    <dgm:pt modelId="{B465035C-887F-4044-8C3E-D482B1B83D4D}" type="pres">
      <dgm:prSet presAssocID="{0F13777A-751F-4C49-8A70-8642DD24B71B}" presName="dstNode" presStyleLbl="node1" presStyleIdx="0" presStyleCnt="3"/>
      <dgm:spPr/>
    </dgm:pt>
    <dgm:pt modelId="{E4695FAC-4817-4791-8B43-0C4A73116725}" type="pres">
      <dgm:prSet presAssocID="{7A78FED6-E640-4009-AEF5-E19B10996709}" presName="text_1" presStyleLbl="node1" presStyleIdx="0" presStyleCnt="3">
        <dgm:presLayoutVars>
          <dgm:bulletEnabled val="1"/>
        </dgm:presLayoutVars>
      </dgm:prSet>
      <dgm:spPr/>
    </dgm:pt>
    <dgm:pt modelId="{D31ADD3D-DB88-4140-8A63-675CAFB3C34A}" type="pres">
      <dgm:prSet presAssocID="{7A78FED6-E640-4009-AEF5-E19B10996709}" presName="accent_1" presStyleCnt="0"/>
      <dgm:spPr/>
    </dgm:pt>
    <dgm:pt modelId="{817C825C-B15E-4B37-85F6-420526044103}" type="pres">
      <dgm:prSet presAssocID="{7A78FED6-E640-4009-AEF5-E19B10996709}" presName="accentRepeatNode" presStyleLbl="solidFgAcc1" presStyleIdx="0" presStyleCnt="3"/>
      <dgm:spPr/>
    </dgm:pt>
    <dgm:pt modelId="{6EBDFB99-9101-4AC1-9571-3D9575231CE2}" type="pres">
      <dgm:prSet presAssocID="{E27D8C37-B320-4736-8EE1-670AF6904489}" presName="text_2" presStyleLbl="node1" presStyleIdx="1" presStyleCnt="3">
        <dgm:presLayoutVars>
          <dgm:bulletEnabled val="1"/>
        </dgm:presLayoutVars>
      </dgm:prSet>
      <dgm:spPr/>
    </dgm:pt>
    <dgm:pt modelId="{55754B90-E74B-4F24-9784-344FC9B51256}" type="pres">
      <dgm:prSet presAssocID="{E27D8C37-B320-4736-8EE1-670AF6904489}" presName="accent_2" presStyleCnt="0"/>
      <dgm:spPr/>
    </dgm:pt>
    <dgm:pt modelId="{82E1B071-C04E-4757-A212-8B3B051AEAC1}" type="pres">
      <dgm:prSet presAssocID="{E27D8C37-B320-4736-8EE1-670AF6904489}" presName="accentRepeatNode" presStyleLbl="solidFgAcc1" presStyleIdx="1" presStyleCnt="3"/>
      <dgm:spPr/>
    </dgm:pt>
    <dgm:pt modelId="{02A22EB7-DC89-4C8C-A979-6B90E908FA7F}" type="pres">
      <dgm:prSet presAssocID="{EEB66FB0-61AC-409E-824D-E17C1AC040EB}" presName="text_3" presStyleLbl="node1" presStyleIdx="2" presStyleCnt="3" custScaleY="130549">
        <dgm:presLayoutVars>
          <dgm:bulletEnabled val="1"/>
        </dgm:presLayoutVars>
      </dgm:prSet>
      <dgm:spPr/>
    </dgm:pt>
    <dgm:pt modelId="{FFC62EF0-7CB0-4365-8015-A349B8A14262}" type="pres">
      <dgm:prSet presAssocID="{EEB66FB0-61AC-409E-824D-E17C1AC040EB}" presName="accent_3" presStyleCnt="0"/>
      <dgm:spPr/>
    </dgm:pt>
    <dgm:pt modelId="{091DCD4F-DC4C-438E-B7D5-FC049088DD72}" type="pres">
      <dgm:prSet presAssocID="{EEB66FB0-61AC-409E-824D-E17C1AC040EB}" presName="accentRepeatNode" presStyleLbl="solidFgAcc1" presStyleIdx="2" presStyleCnt="3"/>
      <dgm:spPr/>
    </dgm:pt>
  </dgm:ptLst>
  <dgm:cxnLst>
    <dgm:cxn modelId="{EC981E2E-85FC-47EC-B916-78E240A6F2DD}" type="presOf" srcId="{0F13777A-751F-4C49-8A70-8642DD24B71B}" destId="{A1ADBBCE-619B-4D5D-A0CE-AA80466F6957}" srcOrd="0" destOrd="0" presId="urn:microsoft.com/office/officeart/2008/layout/VerticalCurvedList"/>
    <dgm:cxn modelId="{231FEC33-2480-4FC9-B96D-40C04CA830FB}" srcId="{0F13777A-751F-4C49-8A70-8642DD24B71B}" destId="{7A78FED6-E640-4009-AEF5-E19B10996709}" srcOrd="0" destOrd="0" parTransId="{60BB2E04-C20C-48FD-959E-E1F794326FFD}" sibTransId="{AEE108E2-30DA-4538-8916-88BE27C6627F}"/>
    <dgm:cxn modelId="{44098F7D-F19D-458F-AC31-1161D3D08023}" srcId="{0F13777A-751F-4C49-8A70-8642DD24B71B}" destId="{EEB66FB0-61AC-409E-824D-E17C1AC040EB}" srcOrd="2" destOrd="0" parTransId="{43FDEF71-37C3-4DE4-8A2F-16E99A4BEC56}" sibTransId="{0F9E1287-BE8D-4CB0-BD48-8C25D51DD214}"/>
    <dgm:cxn modelId="{C862738B-1273-4BB6-B2FB-7A250CDAF3DA}" srcId="{0F13777A-751F-4C49-8A70-8642DD24B71B}" destId="{E27D8C37-B320-4736-8EE1-670AF6904489}" srcOrd="1" destOrd="0" parTransId="{27970A7B-FE7E-4B8F-B9B9-6B702E89BE8C}" sibTransId="{33ADB5C5-2150-42BE-ACBB-6554FADDADEB}"/>
    <dgm:cxn modelId="{5223928D-987F-4352-B0A5-8D196D3921AE}" type="presOf" srcId="{E27D8C37-B320-4736-8EE1-670AF6904489}" destId="{6EBDFB99-9101-4AC1-9571-3D9575231CE2}" srcOrd="0" destOrd="0" presId="urn:microsoft.com/office/officeart/2008/layout/VerticalCurvedList"/>
    <dgm:cxn modelId="{67C06E9F-0FAD-4A48-9E68-E6BD493F62C5}" type="presOf" srcId="{AEE108E2-30DA-4538-8916-88BE27C6627F}" destId="{5638A815-68CB-4CEF-85EF-6D685C465119}" srcOrd="0" destOrd="0" presId="urn:microsoft.com/office/officeart/2008/layout/VerticalCurvedList"/>
    <dgm:cxn modelId="{17B42CA2-DDEA-458E-87D3-F0EFC2354FC6}" type="presOf" srcId="{EEB66FB0-61AC-409E-824D-E17C1AC040EB}" destId="{02A22EB7-DC89-4C8C-A979-6B90E908FA7F}" srcOrd="0" destOrd="0" presId="urn:microsoft.com/office/officeart/2008/layout/VerticalCurvedList"/>
    <dgm:cxn modelId="{8CC1D7DF-C470-431D-B213-8879B195289E}" type="presOf" srcId="{7A78FED6-E640-4009-AEF5-E19B10996709}" destId="{E4695FAC-4817-4791-8B43-0C4A73116725}" srcOrd="0" destOrd="0" presId="urn:microsoft.com/office/officeart/2008/layout/VerticalCurvedList"/>
    <dgm:cxn modelId="{EE0ED374-0C9D-42C3-BB36-DC398F32E284}" type="presParOf" srcId="{A1ADBBCE-619B-4D5D-A0CE-AA80466F6957}" destId="{59380431-F1A6-4E33-8923-F3FE05C20B23}" srcOrd="0" destOrd="0" presId="urn:microsoft.com/office/officeart/2008/layout/VerticalCurvedList"/>
    <dgm:cxn modelId="{475E4BC9-497B-411B-9A99-B0D436DDD6AD}" type="presParOf" srcId="{59380431-F1A6-4E33-8923-F3FE05C20B23}" destId="{82B800F8-2F7A-4A2C-B403-84D32F6DA94D}" srcOrd="0" destOrd="0" presId="urn:microsoft.com/office/officeart/2008/layout/VerticalCurvedList"/>
    <dgm:cxn modelId="{CB4BD3F6-DBF6-490B-A7FB-7098DEB528D0}" type="presParOf" srcId="{82B800F8-2F7A-4A2C-B403-84D32F6DA94D}" destId="{BD040539-2302-4FA8-8D8A-FB9F57474507}" srcOrd="0" destOrd="0" presId="urn:microsoft.com/office/officeart/2008/layout/VerticalCurvedList"/>
    <dgm:cxn modelId="{78310128-73E5-4F39-9315-561950BF1029}" type="presParOf" srcId="{82B800F8-2F7A-4A2C-B403-84D32F6DA94D}" destId="{5638A815-68CB-4CEF-85EF-6D685C465119}" srcOrd="1" destOrd="0" presId="urn:microsoft.com/office/officeart/2008/layout/VerticalCurvedList"/>
    <dgm:cxn modelId="{E6BE8F18-946A-4782-8B45-354492FCA038}" type="presParOf" srcId="{82B800F8-2F7A-4A2C-B403-84D32F6DA94D}" destId="{A3C42504-18C1-4667-BD10-EBBECEA9C1C2}" srcOrd="2" destOrd="0" presId="urn:microsoft.com/office/officeart/2008/layout/VerticalCurvedList"/>
    <dgm:cxn modelId="{D81DE6C7-1F88-48E8-AE15-97E2526B58BE}" type="presParOf" srcId="{82B800F8-2F7A-4A2C-B403-84D32F6DA94D}" destId="{B465035C-887F-4044-8C3E-D482B1B83D4D}" srcOrd="3" destOrd="0" presId="urn:microsoft.com/office/officeart/2008/layout/VerticalCurvedList"/>
    <dgm:cxn modelId="{95678CA5-4A9D-426E-B212-C185EE6AC6B1}" type="presParOf" srcId="{59380431-F1A6-4E33-8923-F3FE05C20B23}" destId="{E4695FAC-4817-4791-8B43-0C4A73116725}" srcOrd="1" destOrd="0" presId="urn:microsoft.com/office/officeart/2008/layout/VerticalCurvedList"/>
    <dgm:cxn modelId="{75796958-5E93-4E44-A11D-8FC103203D9B}" type="presParOf" srcId="{59380431-F1A6-4E33-8923-F3FE05C20B23}" destId="{D31ADD3D-DB88-4140-8A63-675CAFB3C34A}" srcOrd="2" destOrd="0" presId="urn:microsoft.com/office/officeart/2008/layout/VerticalCurvedList"/>
    <dgm:cxn modelId="{37B7CBF3-F30C-4043-99E9-26C81639ECAC}" type="presParOf" srcId="{D31ADD3D-DB88-4140-8A63-675CAFB3C34A}" destId="{817C825C-B15E-4B37-85F6-420526044103}" srcOrd="0" destOrd="0" presId="urn:microsoft.com/office/officeart/2008/layout/VerticalCurvedList"/>
    <dgm:cxn modelId="{351E8A1D-AE08-470E-BD89-7D1FA42F9939}" type="presParOf" srcId="{59380431-F1A6-4E33-8923-F3FE05C20B23}" destId="{6EBDFB99-9101-4AC1-9571-3D9575231CE2}" srcOrd="3" destOrd="0" presId="urn:microsoft.com/office/officeart/2008/layout/VerticalCurvedList"/>
    <dgm:cxn modelId="{5C160360-C342-484A-AB9B-6AABB97825C0}" type="presParOf" srcId="{59380431-F1A6-4E33-8923-F3FE05C20B23}" destId="{55754B90-E74B-4F24-9784-344FC9B51256}" srcOrd="4" destOrd="0" presId="urn:microsoft.com/office/officeart/2008/layout/VerticalCurvedList"/>
    <dgm:cxn modelId="{56EC9C96-0B4E-48BD-A3EA-4251323B4F0F}" type="presParOf" srcId="{55754B90-E74B-4F24-9784-344FC9B51256}" destId="{82E1B071-C04E-4757-A212-8B3B051AEAC1}" srcOrd="0" destOrd="0" presId="urn:microsoft.com/office/officeart/2008/layout/VerticalCurvedList"/>
    <dgm:cxn modelId="{466B6B4A-C1AB-49E7-A5D5-4068B19A982E}" type="presParOf" srcId="{59380431-F1A6-4E33-8923-F3FE05C20B23}" destId="{02A22EB7-DC89-4C8C-A979-6B90E908FA7F}" srcOrd="5" destOrd="0" presId="urn:microsoft.com/office/officeart/2008/layout/VerticalCurvedList"/>
    <dgm:cxn modelId="{DF4AC8D5-60A7-4A00-B49B-13F02116904F}" type="presParOf" srcId="{59380431-F1A6-4E33-8923-F3FE05C20B23}" destId="{FFC62EF0-7CB0-4365-8015-A349B8A14262}" srcOrd="6" destOrd="0" presId="urn:microsoft.com/office/officeart/2008/layout/VerticalCurvedList"/>
    <dgm:cxn modelId="{E4499872-3B79-464F-9844-E05AC84FA03B}" type="presParOf" srcId="{FFC62EF0-7CB0-4365-8015-A349B8A14262}" destId="{091DCD4F-DC4C-438E-B7D5-FC049088DD7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6F7F6-2CCE-4D4E-9C2B-4322A0FEE537}" type="doc">
      <dgm:prSet loTypeId="urn:microsoft.com/office/officeart/2005/8/layout/process1" loCatId="" qsTypeId="urn:microsoft.com/office/officeart/2005/8/quickstyle/simple1" qsCatId="simple" csTypeId="urn:microsoft.com/office/officeart/2005/8/colors/colorful2" csCatId="colorful" phldr="1"/>
      <dgm:spPr/>
    </dgm:pt>
    <dgm:pt modelId="{D97D1E50-CBCC-7240-935E-079BF3BAE127}">
      <dgm:prSet phldrT="[Text]" custT="1"/>
      <dgm:spPr/>
      <dgm:t>
        <a:bodyPr/>
        <a:lstStyle/>
        <a:p>
          <a:r>
            <a:rPr lang="en-US" sz="2400" b="0" i="0" dirty="0">
              <a:latin typeface="Roboto Condensed" panose="02000000000000000000" pitchFamily="2" charset="0"/>
              <a:ea typeface="Roboto Condensed" panose="02000000000000000000" pitchFamily="2" charset="0"/>
            </a:rPr>
            <a:t>1. </a:t>
          </a:r>
          <a:r>
            <a:rPr lang="en-US" sz="2400" b="0" i="0" dirty="0" err="1">
              <a:latin typeface="Roboto Condensed" panose="02000000000000000000" pitchFamily="2" charset="0"/>
              <a:ea typeface="Roboto Condensed" panose="02000000000000000000" pitchFamily="2" charset="0"/>
            </a:rPr>
            <a:t>Hướng</a:t>
          </a:r>
          <a:r>
            <a:rPr lang="en-US" sz="2400" b="0" i="0" dirty="0">
              <a:latin typeface="Roboto Condensed" panose="02000000000000000000" pitchFamily="2" charset="0"/>
              <a:ea typeface="Roboto Condensed" panose="02000000000000000000" pitchFamily="2" charset="0"/>
            </a:rPr>
            <a:t> </a:t>
          </a:r>
          <a:r>
            <a:rPr lang="en-US" sz="2400" b="0" i="0" dirty="0" err="1">
              <a:latin typeface="Roboto Condensed" panose="02000000000000000000" pitchFamily="2" charset="0"/>
              <a:ea typeface="Roboto Condensed" panose="02000000000000000000" pitchFamily="2" charset="0"/>
            </a:rPr>
            <a:t>dẫn</a:t>
          </a:r>
          <a:r>
            <a:rPr lang="en-US" sz="2400" b="0" i="0" dirty="0">
              <a:latin typeface="Roboto Condensed" panose="02000000000000000000" pitchFamily="2" charset="0"/>
              <a:ea typeface="Roboto Condensed" panose="02000000000000000000" pitchFamily="2" charset="0"/>
            </a:rPr>
            <a:t> :</a:t>
          </a:r>
        </a:p>
        <a:p>
          <a:r>
            <a:rPr lang="en-US" sz="2400" b="0" i="0" dirty="0">
              <a:latin typeface="Roboto Condensed" panose="02000000000000000000" pitchFamily="2" charset="0"/>
              <a:ea typeface="Roboto Condensed" panose="02000000000000000000" pitchFamily="2" charset="0"/>
            </a:rPr>
            <a:t> </a:t>
          </a:r>
          <a:r>
            <a:rPr lang="en-US" sz="2400" b="1" i="0" dirty="0" err="1">
              <a:latin typeface="Roboto Condensed" panose="02000000000000000000" pitchFamily="2" charset="0"/>
              <a:ea typeface="Roboto Condensed" panose="02000000000000000000" pitchFamily="2" charset="0"/>
            </a:rPr>
            <a:t>Chuẩn</a:t>
          </a:r>
          <a:r>
            <a:rPr lang="en-US" sz="2400" b="1" i="0" dirty="0">
              <a:latin typeface="Roboto Condensed" panose="02000000000000000000" pitchFamily="2" charset="0"/>
              <a:ea typeface="Roboto Condensed" panose="02000000000000000000" pitchFamily="2" charset="0"/>
            </a:rPr>
            <a:t> </a:t>
          </a:r>
          <a:r>
            <a:rPr lang="en-US" sz="2400" b="1" i="0" dirty="0" err="1">
              <a:latin typeface="Roboto Condensed" panose="02000000000000000000" pitchFamily="2" charset="0"/>
              <a:ea typeface="Roboto Condensed" panose="02000000000000000000" pitchFamily="2" charset="0"/>
            </a:rPr>
            <a:t>bị</a:t>
          </a:r>
          <a:r>
            <a:rPr lang="en-US" sz="2400" b="1" i="0" dirty="0">
              <a:latin typeface="Roboto Condensed" panose="02000000000000000000" pitchFamily="2" charset="0"/>
              <a:ea typeface="Roboto Condensed" panose="02000000000000000000" pitchFamily="2" charset="0"/>
            </a:rPr>
            <a:t> </a:t>
          </a:r>
          <a:r>
            <a:rPr lang="en-US" sz="2400" b="1" i="0" dirty="0" err="1">
              <a:latin typeface="Roboto Condensed" panose="02000000000000000000" pitchFamily="2" charset="0"/>
              <a:ea typeface="Roboto Condensed" panose="02000000000000000000" pitchFamily="2" charset="0"/>
            </a:rPr>
            <a:t>nội</a:t>
          </a:r>
          <a:r>
            <a:rPr lang="en-US" sz="2400" b="1" i="0" dirty="0">
              <a:latin typeface="Roboto Condensed" panose="02000000000000000000" pitchFamily="2" charset="0"/>
              <a:ea typeface="Roboto Condensed" panose="02000000000000000000" pitchFamily="2" charset="0"/>
            </a:rPr>
            <a:t> dung </a:t>
          </a:r>
        </a:p>
      </dgm:t>
    </dgm:pt>
    <dgm:pt modelId="{03F8CD5D-6580-EA43-9C6C-6E7ED8153DD3}" type="parTrans" cxnId="{1FF79D26-4570-8F42-BFE7-077F764491A8}">
      <dgm:prSet/>
      <dgm:spPr/>
      <dgm:t>
        <a:bodyPr/>
        <a:lstStyle/>
        <a:p>
          <a:endParaRPr lang="en-US" sz="2400" b="0" i="0">
            <a:latin typeface="Roboto Condensed" panose="02000000000000000000" pitchFamily="2" charset="0"/>
            <a:ea typeface="Roboto Condensed" panose="02000000000000000000" pitchFamily="2" charset="0"/>
          </a:endParaRPr>
        </a:p>
      </dgm:t>
    </dgm:pt>
    <dgm:pt modelId="{9AD6D35E-CE7C-5240-A971-8977D416C087}" type="sibTrans" cxnId="{1FF79D26-4570-8F42-BFE7-077F764491A8}">
      <dgm:prSet custT="1"/>
      <dgm:spPr/>
      <dgm:t>
        <a:bodyPr/>
        <a:lstStyle/>
        <a:p>
          <a:endParaRPr lang="en-US" sz="1800" b="0" i="0">
            <a:latin typeface="Roboto Condensed" panose="02000000000000000000" pitchFamily="2" charset="0"/>
            <a:ea typeface="Roboto Condensed" panose="02000000000000000000" pitchFamily="2" charset="0"/>
          </a:endParaRPr>
        </a:p>
      </dgm:t>
    </dgm:pt>
    <dgm:pt modelId="{5B512BA5-5BA8-374B-9AD2-33C047821607}">
      <dgm:prSet custT="1"/>
      <dgm:spPr/>
      <dgm:t>
        <a:bodyPr/>
        <a:lstStyle/>
        <a:p>
          <a:r>
            <a:rPr lang="en-US" sz="1800" b="0" i="1" dirty="0" err="1">
              <a:latin typeface="Roboto Condensed" panose="02000000000000000000" pitchFamily="2" charset="0"/>
              <a:ea typeface="Roboto Condensed" panose="02000000000000000000" pitchFamily="2" charset="0"/>
            </a:rPr>
            <a:t>Yêu</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cầu</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của</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đề</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tài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là</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gì</a:t>
          </a:r>
          <a:r>
            <a:rPr lang="en-US" sz="1800" b="0" i="1" dirty="0">
              <a:latin typeface="Roboto Condensed" panose="02000000000000000000" pitchFamily="2" charset="0"/>
              <a:ea typeface="Roboto Condensed" panose="02000000000000000000" pitchFamily="2" charset="0"/>
            </a:rPr>
            <a:t>?</a:t>
          </a:r>
        </a:p>
      </dgm:t>
    </dgm:pt>
    <dgm:pt modelId="{7A11F964-7475-F147-A008-53F9FE950E45}" type="parTrans" cxnId="{2B581C22-BF0E-D24E-BDE8-B596C5A76C1B}">
      <dgm:prSet/>
      <dgm:spPr/>
      <dgm:t>
        <a:bodyPr/>
        <a:lstStyle/>
        <a:p>
          <a:endParaRPr lang="en-US" sz="2400" b="0" i="0">
            <a:latin typeface="Roboto Condensed" panose="02000000000000000000" pitchFamily="2" charset="0"/>
            <a:ea typeface="Roboto Condensed" panose="02000000000000000000" pitchFamily="2" charset="0"/>
          </a:endParaRPr>
        </a:p>
      </dgm:t>
    </dgm:pt>
    <dgm:pt modelId="{21B4E65F-2E66-CC42-AEB3-204F8DDD844D}" type="sibTrans" cxnId="{2B581C22-BF0E-D24E-BDE8-B596C5A76C1B}">
      <dgm:prSet/>
      <dgm:spPr/>
      <dgm:t>
        <a:bodyPr/>
        <a:lstStyle/>
        <a:p>
          <a:endParaRPr lang="en-US" sz="2400" b="0" i="0">
            <a:latin typeface="Roboto Condensed" panose="02000000000000000000" pitchFamily="2" charset="0"/>
            <a:ea typeface="Roboto Condensed" panose="02000000000000000000" pitchFamily="2" charset="0"/>
          </a:endParaRPr>
        </a:p>
      </dgm:t>
    </dgm:pt>
    <dgm:pt modelId="{E54893FE-3177-3B4E-AE2D-B821651ED569}">
      <dgm:prSet custT="1"/>
      <dgm:spPr/>
      <dgm:t>
        <a:bodyPr/>
        <a:lstStyle/>
        <a:p>
          <a:r>
            <a:rPr lang="en-US" sz="1800" b="0" i="1" dirty="0" err="1">
              <a:latin typeface="Roboto Condensed" panose="02000000000000000000" pitchFamily="2" charset="0"/>
              <a:ea typeface="Roboto Condensed" panose="02000000000000000000" pitchFamily="2" charset="0"/>
            </a:rPr>
            <a:t>Người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nghe</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là</a:t>
          </a:r>
          <a:r>
            <a:rPr lang="en-US" sz="1800" b="0" i="1" dirty="0">
              <a:latin typeface="Roboto Condensed" panose="02000000000000000000" pitchFamily="2" charset="0"/>
              <a:ea typeface="Roboto Condensed" panose="02000000000000000000" pitchFamily="2" charset="0"/>
            </a:rPr>
            <a:t> ai?</a:t>
          </a:r>
        </a:p>
      </dgm:t>
    </dgm:pt>
    <dgm:pt modelId="{D81980C5-0D1F-474D-A751-C11C0D4042FB}" type="parTrans" cxnId="{9EBA55BA-84B9-194D-BC7F-EAA7F8882AA7}">
      <dgm:prSet/>
      <dgm:spPr/>
      <dgm:t>
        <a:bodyPr/>
        <a:lstStyle/>
        <a:p>
          <a:endParaRPr lang="en-US" sz="2400" b="0" i="0">
            <a:latin typeface="Roboto Condensed" panose="02000000000000000000" pitchFamily="2" charset="0"/>
            <a:ea typeface="Roboto Condensed" panose="02000000000000000000" pitchFamily="2" charset="0"/>
          </a:endParaRPr>
        </a:p>
      </dgm:t>
    </dgm:pt>
    <dgm:pt modelId="{0FF508E7-2EF9-164E-B4BC-3A29BE14869B}" type="sibTrans" cxnId="{9EBA55BA-84B9-194D-BC7F-EAA7F8882AA7}">
      <dgm:prSet/>
      <dgm:spPr/>
      <dgm:t>
        <a:bodyPr/>
        <a:lstStyle/>
        <a:p>
          <a:endParaRPr lang="en-US" sz="2400" b="0" i="0">
            <a:latin typeface="Roboto Condensed" panose="02000000000000000000" pitchFamily="2" charset="0"/>
            <a:ea typeface="Roboto Condensed" panose="02000000000000000000" pitchFamily="2" charset="0"/>
          </a:endParaRPr>
        </a:p>
      </dgm:t>
    </dgm:pt>
    <dgm:pt modelId="{A52A1593-2819-2F48-8102-1897FA0D68F8}">
      <dgm:prSet custT="1"/>
      <dgm:spPr/>
      <dgm:t>
        <a:bodyPr/>
        <a:lstStyle/>
        <a:p>
          <a:r>
            <a:rPr lang="en-US" sz="1800" b="0" i="1" dirty="0" err="1">
              <a:latin typeface="Roboto Condensed" panose="02000000000000000000" pitchFamily="2" charset="0"/>
              <a:ea typeface="Roboto Condensed" panose="02000000000000000000" pitchFamily="2" charset="0"/>
            </a:rPr>
            <a:t>Mục</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đích</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nói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của</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bài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nói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là</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gì</a:t>
          </a:r>
          <a:r>
            <a:rPr lang="en-US" sz="1800" b="0" i="1" dirty="0">
              <a:latin typeface="Roboto Condensed" panose="02000000000000000000" pitchFamily="2" charset="0"/>
              <a:ea typeface="Roboto Condensed" panose="02000000000000000000" pitchFamily="2" charset="0"/>
            </a:rPr>
            <a:t>? </a:t>
          </a:r>
        </a:p>
      </dgm:t>
    </dgm:pt>
    <dgm:pt modelId="{11AAE2AF-6296-C045-9F84-3C304C3C4872}" type="parTrans" cxnId="{3D5BA2A1-57B5-EE4D-8157-0BA26BC5AB77}">
      <dgm:prSet/>
      <dgm:spPr/>
      <dgm:t>
        <a:bodyPr/>
        <a:lstStyle/>
        <a:p>
          <a:endParaRPr lang="en-US" sz="2400" b="0" i="0">
            <a:latin typeface="Roboto Condensed" panose="02000000000000000000" pitchFamily="2" charset="0"/>
            <a:ea typeface="Roboto Condensed" panose="02000000000000000000" pitchFamily="2" charset="0"/>
          </a:endParaRPr>
        </a:p>
      </dgm:t>
    </dgm:pt>
    <dgm:pt modelId="{5D0A5C4C-257C-AD40-9C2C-E529A6A72930}" type="sibTrans" cxnId="{3D5BA2A1-57B5-EE4D-8157-0BA26BC5AB77}">
      <dgm:prSet/>
      <dgm:spPr/>
      <dgm:t>
        <a:bodyPr/>
        <a:lstStyle/>
        <a:p>
          <a:endParaRPr lang="en-US" sz="2400" b="0" i="0">
            <a:latin typeface="Roboto Condensed" panose="02000000000000000000" pitchFamily="2" charset="0"/>
            <a:ea typeface="Roboto Condensed" panose="02000000000000000000" pitchFamily="2" charset="0"/>
          </a:endParaRPr>
        </a:p>
      </dgm:t>
    </dgm:pt>
    <dgm:pt modelId="{E454C462-A220-074F-B200-D578142404CA}">
      <dgm:prSet custT="1"/>
      <dgm:spPr/>
      <dgm:t>
        <a:bodyPr/>
        <a:lstStyle/>
        <a:p>
          <a:r>
            <a:rPr lang="en-US" sz="1800" b="0" i="1" dirty="0" err="1">
              <a:latin typeface="Roboto Condensed" panose="02000000000000000000" pitchFamily="2" charset="0"/>
              <a:ea typeface="Roboto Condensed" panose="02000000000000000000" pitchFamily="2" charset="0"/>
            </a:rPr>
            <a:t>Em</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dự</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định</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sẽ</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nói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ở</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đâu</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và</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nói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trong</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thời</a:t>
          </a:r>
          <a:r>
            <a:rPr lang="en-US" sz="1800" b="0" i="1" dirty="0">
              <a:latin typeface="Roboto Condensed" panose="02000000000000000000" pitchFamily="2" charset="0"/>
              <a:ea typeface="Roboto Condensed" panose="02000000000000000000" pitchFamily="2" charset="0"/>
            </a:rPr>
            <a:t> </a:t>
          </a:r>
          <a:r>
            <a:rPr lang="en-US" sz="1800" b="0" i="1" dirty="0" err="1">
              <a:latin typeface="Roboto Condensed" panose="02000000000000000000" pitchFamily="2" charset="0"/>
              <a:ea typeface="Roboto Condensed" panose="02000000000000000000" pitchFamily="2" charset="0"/>
            </a:rPr>
            <a:t>gian</a:t>
          </a:r>
          <a:r>
            <a:rPr lang="en-US" sz="1800" b="0" i="1" dirty="0">
              <a:latin typeface="Roboto Condensed" panose="02000000000000000000" pitchFamily="2" charset="0"/>
              <a:ea typeface="Roboto Condensed" panose="02000000000000000000" pitchFamily="2" charset="0"/>
            </a:rPr>
            <a:t> bao </a:t>
          </a:r>
          <a:r>
            <a:rPr lang="en-US" sz="1800" b="0" i="1" dirty="0" err="1">
              <a:latin typeface="Roboto Condensed" panose="02000000000000000000" pitchFamily="2" charset="0"/>
              <a:ea typeface="Roboto Condensed" panose="02000000000000000000" pitchFamily="2" charset="0"/>
            </a:rPr>
            <a:t>lâu</a:t>
          </a:r>
          <a:r>
            <a:rPr lang="en-US" sz="1800" b="0" i="1" dirty="0">
              <a:latin typeface="Roboto Condensed" panose="02000000000000000000" pitchFamily="2" charset="0"/>
              <a:ea typeface="Roboto Condensed" panose="02000000000000000000" pitchFamily="2" charset="0"/>
            </a:rPr>
            <a:t>?</a:t>
          </a:r>
        </a:p>
      </dgm:t>
    </dgm:pt>
    <dgm:pt modelId="{27DF9A41-4037-AF4D-A7CD-3C46B5D2B7DD}" type="parTrans" cxnId="{D219AB3B-3D2B-F54B-BF08-6D1EDDC9BF15}">
      <dgm:prSet/>
      <dgm:spPr/>
      <dgm:t>
        <a:bodyPr/>
        <a:lstStyle/>
        <a:p>
          <a:endParaRPr lang="en-US" sz="2400" b="0" i="0">
            <a:latin typeface="Roboto Condensed" panose="02000000000000000000" pitchFamily="2" charset="0"/>
            <a:ea typeface="Roboto Condensed" panose="02000000000000000000" pitchFamily="2" charset="0"/>
          </a:endParaRPr>
        </a:p>
      </dgm:t>
    </dgm:pt>
    <dgm:pt modelId="{CF9AA949-098A-9142-A2DB-71733C13ED80}" type="sibTrans" cxnId="{D219AB3B-3D2B-F54B-BF08-6D1EDDC9BF15}">
      <dgm:prSet/>
      <dgm:spPr/>
      <dgm:t>
        <a:bodyPr/>
        <a:lstStyle/>
        <a:p>
          <a:endParaRPr lang="en-US" sz="2400" b="0" i="0">
            <a:latin typeface="Roboto Condensed" panose="02000000000000000000" pitchFamily="2" charset="0"/>
            <a:ea typeface="Roboto Condensed" panose="02000000000000000000" pitchFamily="2" charset="0"/>
          </a:endParaRPr>
        </a:p>
      </dgm:t>
    </dgm:pt>
    <dgm:pt modelId="{08046E55-6E54-B842-8F31-38EDF24878EF}">
      <dgm:prSet custT="1"/>
      <dgm:spPr/>
      <dgm:t>
        <a:bodyPr/>
        <a:lstStyle/>
        <a:p>
          <a:r>
            <a:rPr lang="en-US" sz="2400" b="0" i="0" kern="1200" dirty="0">
              <a:latin typeface="Roboto Condensed" panose="02000000000000000000" pitchFamily="2" charset="0"/>
              <a:ea typeface="Roboto Condensed" panose="02000000000000000000" pitchFamily="2" charset="0"/>
            </a:rPr>
            <a:t>2. </a:t>
          </a:r>
          <a:r>
            <a:rPr lang="en-US" sz="2400" b="0" i="0" kern="1200" dirty="0" err="1">
              <a:latin typeface="Roboto Condensed" panose="02000000000000000000" pitchFamily="2" charset="0"/>
              <a:ea typeface="Roboto Condensed" panose="02000000000000000000" pitchFamily="2" charset="0"/>
            </a:rPr>
            <a:t>Hướng</a:t>
          </a:r>
          <a:r>
            <a:rPr lang="en-US" sz="2400" b="0" i="0" kern="1200" dirty="0">
              <a:latin typeface="Roboto Condensed" panose="02000000000000000000" pitchFamily="2" charset="0"/>
              <a:ea typeface="Roboto Condensed" panose="02000000000000000000" pitchFamily="2" charset="0"/>
            </a:rPr>
            <a:t> </a:t>
          </a:r>
          <a:r>
            <a:rPr lang="en-US" sz="2400" b="0" i="0" kern="1200" dirty="0" err="1">
              <a:latin typeface="Roboto Condensed" panose="02000000000000000000" pitchFamily="2" charset="0"/>
              <a:ea typeface="Roboto Condensed" panose="02000000000000000000" pitchFamily="2" charset="0"/>
            </a:rPr>
            <a:t>dẫn</a:t>
          </a:r>
          <a:r>
            <a:rPr lang="en-US" sz="2400" b="0" i="0" kern="1200" dirty="0">
              <a:latin typeface="Roboto Condensed" panose="02000000000000000000" pitchFamily="2" charset="0"/>
              <a:ea typeface="Roboto Condensed" panose="02000000000000000000" pitchFamily="2" charset="0"/>
            </a:rPr>
            <a:t> :</a:t>
          </a:r>
        </a:p>
        <a:p>
          <a:r>
            <a:rPr lang="en-US" sz="2400" b="1" i="0" kern="1200" dirty="0" err="1">
              <a:latin typeface="Roboto Condensed" panose="02000000000000000000" pitchFamily="2" charset="0"/>
              <a:ea typeface="Roboto Condensed" panose="02000000000000000000" pitchFamily="2" charset="0"/>
            </a:rPr>
            <a:t>Tìm</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ý</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lập</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dàn</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ý</a:t>
          </a:r>
          <a:endParaRPr lang="en-US" sz="2400" b="1" i="0" kern="1200" dirty="0">
            <a:latin typeface="Roboto Condensed" panose="02000000000000000000" pitchFamily="2" charset="0"/>
            <a:ea typeface="Roboto Condensed" panose="02000000000000000000" pitchFamily="2" charset="0"/>
          </a:endParaRPr>
        </a:p>
      </dgm:t>
    </dgm:pt>
    <dgm:pt modelId="{3FD8C2D0-AD16-1F44-ABBB-7CEABE7097ED}" type="parTrans" cxnId="{D81172DC-822D-9043-8A60-915538E17CAA}">
      <dgm:prSet/>
      <dgm:spPr/>
      <dgm:t>
        <a:bodyPr/>
        <a:lstStyle/>
        <a:p>
          <a:endParaRPr lang="en-US" sz="2400" b="0" i="0">
            <a:latin typeface="Roboto Condensed" panose="02000000000000000000" pitchFamily="2" charset="0"/>
            <a:ea typeface="Roboto Condensed" panose="02000000000000000000" pitchFamily="2" charset="0"/>
          </a:endParaRPr>
        </a:p>
      </dgm:t>
    </dgm:pt>
    <dgm:pt modelId="{A29AC78F-4347-1E48-98BD-B1C8F4BA9F48}" type="sibTrans" cxnId="{D81172DC-822D-9043-8A60-915538E17CAA}">
      <dgm:prSet custT="1"/>
      <dgm:spPr/>
      <dgm:t>
        <a:bodyPr/>
        <a:lstStyle/>
        <a:p>
          <a:endParaRPr lang="en-US" sz="1800" b="0" i="0">
            <a:latin typeface="Roboto Condensed" panose="02000000000000000000" pitchFamily="2" charset="0"/>
            <a:ea typeface="Roboto Condensed" panose="02000000000000000000" pitchFamily="2" charset="0"/>
          </a:endParaRPr>
        </a:p>
      </dgm:t>
    </dgm:pt>
    <dgm:pt modelId="{D0D910AD-FC19-C54C-9BE4-A493D141610F}">
      <dgm:prSet custT="1"/>
      <dgm:spPr/>
      <dgm:t>
        <a:bodyPr/>
        <a:lstStyle/>
        <a:p>
          <a:r>
            <a:rPr lang="en-US" sz="1800" b="0" i="0" kern="1200" dirty="0" err="1">
              <a:latin typeface="Roboto Condensed" panose="02000000000000000000" pitchFamily="2" charset="0"/>
              <a:ea typeface="Roboto Condensed" panose="02000000000000000000" pitchFamily="2" charset="0"/>
            </a:rPr>
            <a:t>Viết</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ra</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giấy</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các</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ý</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chính</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của</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bài</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nói</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phiếu</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gợi</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ý</a:t>
          </a:r>
          <a:r>
            <a:rPr lang="en-US" sz="1800" b="0" i="0" kern="1200" dirty="0">
              <a:latin typeface="Roboto Condensed" panose="02000000000000000000" pitchFamily="2" charset="0"/>
              <a:ea typeface="Roboto Condensed" panose="02000000000000000000" pitchFamily="2" charset="0"/>
            </a:rPr>
            <a:t>)</a:t>
          </a:r>
        </a:p>
      </dgm:t>
    </dgm:pt>
    <dgm:pt modelId="{7B4FEFAC-12A7-B045-8124-923A7581AAE9}" type="parTrans" cxnId="{6CDD0F7F-1797-1348-BA5A-3F772CA5CCDD}">
      <dgm:prSet/>
      <dgm:spPr/>
      <dgm:t>
        <a:bodyPr/>
        <a:lstStyle/>
        <a:p>
          <a:endParaRPr lang="en-US" sz="2400" b="0" i="0">
            <a:latin typeface="Roboto Condensed" panose="02000000000000000000" pitchFamily="2" charset="0"/>
            <a:ea typeface="Roboto Condensed" panose="02000000000000000000" pitchFamily="2" charset="0"/>
          </a:endParaRPr>
        </a:p>
      </dgm:t>
    </dgm:pt>
    <dgm:pt modelId="{3CF26035-679B-6B48-8FEE-194F86CAED96}" type="sibTrans" cxnId="{6CDD0F7F-1797-1348-BA5A-3F772CA5CCDD}">
      <dgm:prSet/>
      <dgm:spPr/>
      <dgm:t>
        <a:bodyPr/>
        <a:lstStyle/>
        <a:p>
          <a:endParaRPr lang="en-US" sz="2400" b="0" i="0">
            <a:latin typeface="Roboto Condensed" panose="02000000000000000000" pitchFamily="2" charset="0"/>
            <a:ea typeface="Roboto Condensed" panose="02000000000000000000" pitchFamily="2" charset="0"/>
          </a:endParaRPr>
        </a:p>
      </dgm:t>
    </dgm:pt>
    <dgm:pt modelId="{FB75DD5A-A806-E342-A3B5-087F09AD1A3E}">
      <dgm:prSet custT="1"/>
      <dgm:spPr/>
      <dgm:t>
        <a:bodyPr/>
        <a:lstStyle/>
        <a:p>
          <a:r>
            <a:rPr lang="en-US" sz="2400" b="0" i="0" kern="1200" dirty="0">
              <a:latin typeface="Roboto Condensed" panose="02000000000000000000" pitchFamily="2" charset="0"/>
              <a:ea typeface="Roboto Condensed" panose="02000000000000000000" pitchFamily="2" charset="0"/>
            </a:rPr>
            <a:t>3. </a:t>
          </a:r>
          <a:r>
            <a:rPr lang="en-US" sz="2400" b="0" i="0" kern="1200" dirty="0" err="1">
              <a:latin typeface="Roboto Condensed" panose="02000000000000000000" pitchFamily="2" charset="0"/>
              <a:ea typeface="Roboto Condensed" panose="02000000000000000000" pitchFamily="2" charset="0"/>
            </a:rPr>
            <a:t>Hướng</a:t>
          </a:r>
          <a:r>
            <a:rPr lang="en-US" sz="2400" b="0" i="0" kern="1200" dirty="0">
              <a:latin typeface="Roboto Condensed" panose="02000000000000000000" pitchFamily="2" charset="0"/>
              <a:ea typeface="Roboto Condensed" panose="02000000000000000000" pitchFamily="2" charset="0"/>
            </a:rPr>
            <a:t> </a:t>
          </a:r>
          <a:r>
            <a:rPr lang="en-US" sz="2400" b="0" i="0" kern="1200" dirty="0" err="1">
              <a:latin typeface="Roboto Condensed" panose="02000000000000000000" pitchFamily="2" charset="0"/>
              <a:ea typeface="Roboto Condensed" panose="02000000000000000000" pitchFamily="2" charset="0"/>
            </a:rPr>
            <a:t>dẫn</a:t>
          </a:r>
          <a:r>
            <a:rPr lang="en-US" sz="2400" b="0" i="0" kern="1200" dirty="0">
              <a:latin typeface="Roboto Condensed" panose="02000000000000000000" pitchFamily="2" charset="0"/>
              <a:ea typeface="Roboto Condensed" panose="02000000000000000000" pitchFamily="2" charset="0"/>
            </a:rPr>
            <a:t> :</a:t>
          </a:r>
        </a:p>
        <a:p>
          <a:r>
            <a:rPr lang="en-US" sz="2400" b="1" i="0" kern="1200" dirty="0" err="1">
              <a:latin typeface="Roboto Condensed" panose="02000000000000000000" pitchFamily="2" charset="0"/>
              <a:ea typeface="Roboto Condensed" panose="02000000000000000000" pitchFamily="2" charset="0"/>
            </a:rPr>
            <a:t>Tập</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luyện</a:t>
          </a:r>
          <a:endParaRPr lang="en-US" sz="2400" b="1" i="0" kern="1200" dirty="0">
            <a:latin typeface="Roboto Condensed" panose="02000000000000000000" pitchFamily="2" charset="0"/>
            <a:ea typeface="Roboto Condensed" panose="02000000000000000000" pitchFamily="2" charset="0"/>
          </a:endParaRPr>
        </a:p>
      </dgm:t>
    </dgm:pt>
    <dgm:pt modelId="{222ABE33-8B78-3648-8E4C-D688EC980616}" type="parTrans" cxnId="{16F18270-0AE5-7743-8F88-4FF8CC4AF340}">
      <dgm:prSet/>
      <dgm:spPr/>
      <dgm:t>
        <a:bodyPr/>
        <a:lstStyle/>
        <a:p>
          <a:endParaRPr lang="en-US" sz="2400" b="0" i="0">
            <a:latin typeface="Roboto Condensed" panose="02000000000000000000" pitchFamily="2" charset="0"/>
            <a:ea typeface="Roboto Condensed" panose="02000000000000000000" pitchFamily="2" charset="0"/>
          </a:endParaRPr>
        </a:p>
      </dgm:t>
    </dgm:pt>
    <dgm:pt modelId="{94999798-0016-2543-A9D8-8E256A02DC16}" type="sibTrans" cxnId="{16F18270-0AE5-7743-8F88-4FF8CC4AF340}">
      <dgm:prSet/>
      <dgm:spPr/>
      <dgm:t>
        <a:bodyPr/>
        <a:lstStyle/>
        <a:p>
          <a:endParaRPr lang="en-US" sz="2400" b="0" i="0">
            <a:latin typeface="Roboto Condensed" panose="02000000000000000000" pitchFamily="2" charset="0"/>
            <a:ea typeface="Roboto Condensed" panose="02000000000000000000" pitchFamily="2" charset="0"/>
          </a:endParaRPr>
        </a:p>
      </dgm:t>
    </dgm:pt>
    <dgm:pt modelId="{E818810C-81C3-A342-B3E9-7A3174D02916}">
      <dgm:prSet custT="1"/>
      <dgm:spPr/>
      <dgm:t>
        <a:bodyPr/>
        <a:lstStyle/>
        <a:p>
          <a:r>
            <a:rPr lang="en-US" sz="1800" b="0" i="0" u="none" kern="1200" dirty="0" err="1">
              <a:solidFill>
                <a:prstClr val="white"/>
              </a:solidFill>
              <a:latin typeface="Calibri"/>
              <a:ea typeface="+mn-ea"/>
              <a:cs typeface="+mn-cs"/>
            </a:rPr>
            <a:t>Trình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bày</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cần</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bám</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sát</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mục</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đích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nói</a:t>
          </a:r>
          <a:r>
            <a:rPr lang="en-US" sz="1800" b="0" i="0" u="none" kern="1200" dirty="0">
              <a:solidFill>
                <a:prstClr val="white"/>
              </a:solidFill>
              <a:latin typeface="Calibri"/>
              <a:ea typeface="+mn-ea"/>
              <a:cs typeface="+mn-cs"/>
            </a:rPr>
            <a:t> </a:t>
          </a:r>
        </a:p>
      </dgm:t>
    </dgm:pt>
    <dgm:pt modelId="{3B960267-DE15-4E43-871C-C40946EA0911}" type="parTrans" cxnId="{3C991381-D342-8348-8D9B-A61C59B1969F}">
      <dgm:prSet/>
      <dgm:spPr/>
      <dgm:t>
        <a:bodyPr/>
        <a:lstStyle/>
        <a:p>
          <a:endParaRPr lang="en-US" sz="2400" b="0" i="0">
            <a:latin typeface="Roboto Condensed" panose="02000000000000000000" pitchFamily="2" charset="0"/>
            <a:ea typeface="Roboto Condensed" panose="02000000000000000000" pitchFamily="2" charset="0"/>
          </a:endParaRPr>
        </a:p>
      </dgm:t>
    </dgm:pt>
    <dgm:pt modelId="{6CFB52A5-B47D-3A4C-9DFD-8688CE2EB629}" type="sibTrans" cxnId="{3C991381-D342-8348-8D9B-A61C59B1969F}">
      <dgm:prSet/>
      <dgm:spPr/>
      <dgm:t>
        <a:bodyPr/>
        <a:lstStyle/>
        <a:p>
          <a:endParaRPr lang="en-US" sz="2400" b="0" i="0">
            <a:latin typeface="Roboto Condensed" panose="02000000000000000000" pitchFamily="2" charset="0"/>
            <a:ea typeface="Roboto Condensed" panose="02000000000000000000" pitchFamily="2" charset="0"/>
          </a:endParaRPr>
        </a:p>
      </dgm:t>
    </dgm:pt>
    <dgm:pt modelId="{2496E374-AD7A-D344-ADC3-9E49CF80BDCA}">
      <dgm:prSet custT="1"/>
      <dgm:spPr/>
      <dgm:t>
        <a:bodyPr/>
        <a:lstStyle/>
        <a:p>
          <a:r>
            <a:rPr lang="en-US" sz="1800" b="0" i="0" u="none" kern="1200" dirty="0" err="1"/>
            <a:t>Liệt</a:t>
          </a:r>
          <a:r>
            <a:rPr lang="en-US" sz="1800" b="0" i="0" u="none" kern="1200" dirty="0"/>
            <a:t> </a:t>
          </a:r>
          <a:r>
            <a:rPr lang="en-US" sz="1800" b="0" i="0" u="none" kern="1200" dirty="0" err="1"/>
            <a:t>kê</a:t>
          </a:r>
          <a:r>
            <a:rPr lang="en-US" sz="1800" b="0" i="0" u="none" kern="1200" dirty="0"/>
            <a:t> </a:t>
          </a:r>
          <a:r>
            <a:rPr lang="en-US" sz="1800" b="0" i="0" u="none" kern="1200" dirty="0" err="1"/>
            <a:t>các</a:t>
          </a:r>
          <a:r>
            <a:rPr lang="en-US" sz="1800" b="0" i="0" u="none" kern="1200" dirty="0"/>
            <a:t> </a:t>
          </a:r>
          <a:r>
            <a:rPr lang="en-US" sz="1800" b="0" i="0" u="none" kern="1200" dirty="0" err="1"/>
            <a:t>ý</a:t>
          </a:r>
          <a:r>
            <a:rPr lang="en-US" sz="1800" b="0" i="0" u="none" kern="1200" dirty="0"/>
            <a:t> </a:t>
          </a:r>
          <a:r>
            <a:rPr lang="en-US" sz="1800" b="0" i="0" u="none" kern="1200" dirty="0" err="1"/>
            <a:t>bằng</a:t>
          </a:r>
          <a:r>
            <a:rPr lang="en-US" sz="1800" b="0" i="0" u="none" kern="1200" dirty="0"/>
            <a:t> </a:t>
          </a:r>
          <a:r>
            <a:rPr lang="en-US" sz="1800" b="0" i="0" u="none" kern="1200" dirty="0" err="1"/>
            <a:t>cách</a:t>
          </a:r>
          <a:r>
            <a:rPr lang="en-US" sz="1800" b="0" i="0" u="none" kern="1200" dirty="0"/>
            <a:t> </a:t>
          </a:r>
          <a:r>
            <a:rPr lang="en-US" sz="1800" b="0" i="0" u="none" kern="1200" dirty="0" err="1"/>
            <a:t>gạch</a:t>
          </a:r>
          <a:r>
            <a:rPr lang="en-US" sz="1800" b="0" i="0" u="none" kern="1200" dirty="0"/>
            <a:t> </a:t>
          </a:r>
          <a:r>
            <a:rPr lang="en-US" sz="1800" b="0" i="0" u="none" kern="1200" dirty="0" err="1"/>
            <a:t>đầu</a:t>
          </a:r>
          <a:r>
            <a:rPr lang="en-US" sz="1800" b="0" i="0" u="none" kern="1200" dirty="0"/>
            <a:t> </a:t>
          </a:r>
          <a:r>
            <a:rPr lang="en-US" sz="1800" b="0" i="0" u="none" kern="1200" dirty="0" err="1"/>
            <a:t>dòng</a:t>
          </a:r>
          <a:r>
            <a:rPr lang="en-US" sz="1800" b="0" i="0" u="none" kern="1200" dirty="0"/>
            <a:t>, </a:t>
          </a:r>
          <a:r>
            <a:rPr lang="en-US" sz="1800" b="0" i="0" u="none" kern="1200" dirty="0" err="1"/>
            <a:t>ghi</a:t>
          </a:r>
          <a:r>
            <a:rPr lang="en-US" sz="1800" b="0" i="0" u="none" kern="1200" dirty="0"/>
            <a:t> </a:t>
          </a:r>
          <a:r>
            <a:rPr lang="en-US" sz="1800" b="0" i="0" u="none" kern="1200" dirty="0" err="1"/>
            <a:t>các</a:t>
          </a:r>
          <a:r>
            <a:rPr lang="en-US" sz="1800" b="0" i="0" u="none" kern="1200" dirty="0"/>
            <a:t> </a:t>
          </a:r>
          <a:r>
            <a:rPr lang="en-US" sz="1800" b="0" i="0" u="none" kern="1200" dirty="0" err="1"/>
            <a:t>cụm</a:t>
          </a:r>
          <a:r>
            <a:rPr lang="en-US" sz="1800" b="0" i="0" u="none" kern="1200" dirty="0"/>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từ</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chính</a:t>
          </a:r>
          <a:endParaRPr lang="en-US" sz="1800" b="0" i="0" kern="1200" dirty="0">
            <a:solidFill>
              <a:prstClr val="white"/>
            </a:solidFill>
            <a:latin typeface="Roboto Condensed" panose="02000000000000000000" pitchFamily="2" charset="0"/>
            <a:ea typeface="Roboto Condensed" panose="02000000000000000000" pitchFamily="2" charset="0"/>
            <a:cs typeface="+mn-cs"/>
          </a:endParaRPr>
        </a:p>
      </dgm:t>
    </dgm:pt>
    <dgm:pt modelId="{5777F6AE-56A1-2047-89E3-ECB5B74FBE73}" type="parTrans" cxnId="{8F647C83-925D-AA47-ADFA-9BF6A06E2866}">
      <dgm:prSet/>
      <dgm:spPr/>
      <dgm:t>
        <a:bodyPr/>
        <a:lstStyle/>
        <a:p>
          <a:endParaRPr lang="en-US"/>
        </a:p>
      </dgm:t>
    </dgm:pt>
    <dgm:pt modelId="{8BA0251A-5DF9-E146-A97C-8493988B3F34}" type="sibTrans" cxnId="{8F647C83-925D-AA47-ADFA-9BF6A06E2866}">
      <dgm:prSet/>
      <dgm:spPr/>
      <dgm:t>
        <a:bodyPr/>
        <a:lstStyle/>
        <a:p>
          <a:endParaRPr lang="en-US"/>
        </a:p>
      </dgm:t>
    </dgm:pt>
    <dgm:pt modelId="{00F9F010-790F-EF45-91E5-B1711C6594DC}">
      <dgm:prSet custT="1"/>
      <dgm:spPr/>
      <dgm:t>
        <a:bodyPr/>
        <a:lstStyle/>
        <a:p>
          <a:r>
            <a:rPr lang="en-US" sz="1800" b="0" i="0" kern="1200" dirty="0" err="1">
              <a:solidFill>
                <a:prstClr val="white"/>
              </a:solidFill>
              <a:latin typeface="Roboto Condensed" panose="02000000000000000000" pitchFamily="2" charset="0"/>
              <a:ea typeface="Roboto Condensed" panose="02000000000000000000" pitchFamily="2" charset="0"/>
              <a:cs typeface="+mn-cs"/>
            </a:rPr>
            <a:t>Sắp</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xếp</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các</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ý</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thành</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một</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dàn</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ý</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với</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Mở</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đầu</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Triển</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khai</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Kết</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luận</a:t>
          </a:r>
          <a:r>
            <a:rPr lang="en-US" sz="1800" b="0" i="0" kern="1200" dirty="0">
              <a:solidFill>
                <a:prstClr val="white"/>
              </a:solidFill>
              <a:latin typeface="Roboto Condensed" panose="02000000000000000000" pitchFamily="2" charset="0"/>
              <a:ea typeface="Roboto Condensed" panose="02000000000000000000" pitchFamily="2" charset="0"/>
              <a:cs typeface="+mn-cs"/>
            </a:rPr>
            <a:t>.</a:t>
          </a:r>
        </a:p>
      </dgm:t>
    </dgm:pt>
    <dgm:pt modelId="{00F764C5-60F6-D14F-8956-51FF902446CF}" type="parTrans" cxnId="{4AEF2053-33B9-4D47-845A-741A960F9CA7}">
      <dgm:prSet/>
      <dgm:spPr/>
      <dgm:t>
        <a:bodyPr/>
        <a:lstStyle/>
        <a:p>
          <a:endParaRPr lang="en-US"/>
        </a:p>
      </dgm:t>
    </dgm:pt>
    <dgm:pt modelId="{CBB00CE4-CAF8-9B4A-91C9-5C178618735F}" type="sibTrans" cxnId="{4AEF2053-33B9-4D47-845A-741A960F9CA7}">
      <dgm:prSet/>
      <dgm:spPr/>
      <dgm:t>
        <a:bodyPr/>
        <a:lstStyle/>
        <a:p>
          <a:endParaRPr lang="en-US"/>
        </a:p>
      </dgm:t>
    </dgm:pt>
    <dgm:pt modelId="{6CA80C55-1686-CC42-9016-CAC6404FD8C1}">
      <dgm:prSet custT="1"/>
      <dgm:spPr/>
      <dgm:t>
        <a:bodyPr/>
        <a:lstStyle/>
        <a:p>
          <a:r>
            <a:rPr lang="en-US" sz="1800" b="0" i="0" u="none" kern="1200" dirty="0" err="1">
              <a:solidFill>
                <a:prstClr val="white"/>
              </a:solidFill>
              <a:latin typeface="Calibri"/>
              <a:ea typeface="+mn-ea"/>
              <a:cs typeface="+mn-cs"/>
            </a:rPr>
            <a:t>Trình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bày</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rõ</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ràng</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mạch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lạc</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Lựa</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chọn</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từ</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phù</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hợp</a:t>
          </a:r>
          <a:endParaRPr lang="en-US" sz="1800" b="0" i="0" u="none" kern="1200" dirty="0">
            <a:solidFill>
              <a:prstClr val="white"/>
            </a:solidFill>
            <a:latin typeface="Calibri"/>
            <a:ea typeface="+mn-ea"/>
            <a:cs typeface="+mn-cs"/>
          </a:endParaRPr>
        </a:p>
      </dgm:t>
    </dgm:pt>
    <dgm:pt modelId="{BD04160C-EF9B-0E42-9E68-A280556F1A92}" type="parTrans" cxnId="{D3493222-55EF-8240-A802-BEA20A91249D}">
      <dgm:prSet/>
      <dgm:spPr/>
      <dgm:t>
        <a:bodyPr/>
        <a:lstStyle/>
        <a:p>
          <a:endParaRPr lang="en-US"/>
        </a:p>
      </dgm:t>
    </dgm:pt>
    <dgm:pt modelId="{2F2259D5-2DE1-C243-B957-1AD9EC2565D2}" type="sibTrans" cxnId="{D3493222-55EF-8240-A802-BEA20A91249D}">
      <dgm:prSet/>
      <dgm:spPr/>
      <dgm:t>
        <a:bodyPr/>
        <a:lstStyle/>
        <a:p>
          <a:endParaRPr lang="en-US"/>
        </a:p>
      </dgm:t>
    </dgm:pt>
    <dgm:pt modelId="{20212D79-AD86-F24C-ABEF-EBDC17F61BDC}">
      <dgm:prSet custT="1"/>
      <dgm:spPr/>
      <dgm:t>
        <a:bodyPr/>
        <a:lstStyle/>
        <a:p>
          <a:r>
            <a:rPr lang="vi-VN" sz="1800" b="0" i="0" u="none" kern="1200" dirty="0">
              <a:solidFill>
                <a:prstClr val="white"/>
              </a:solidFill>
              <a:latin typeface="Calibri"/>
              <a:ea typeface="+mn-ea"/>
              <a:cs typeface="+mn-cs"/>
            </a:rPr>
            <a:t>Sử dụng cách xưng hô và ngữ điệu linh hoạ</a:t>
          </a:r>
          <a:endParaRPr lang="en-US" sz="1800" b="0" i="0" u="none" kern="1200" dirty="0">
            <a:solidFill>
              <a:prstClr val="white"/>
            </a:solidFill>
            <a:latin typeface="Calibri"/>
            <a:ea typeface="+mn-ea"/>
            <a:cs typeface="+mn-cs"/>
          </a:endParaRPr>
        </a:p>
      </dgm:t>
    </dgm:pt>
    <dgm:pt modelId="{BDB2BF9A-A337-A445-8FC0-6C07C74F5FA4}" type="parTrans" cxnId="{DFE6E71F-4434-C144-BC14-0AD3438A6876}">
      <dgm:prSet/>
      <dgm:spPr/>
      <dgm:t>
        <a:bodyPr/>
        <a:lstStyle/>
        <a:p>
          <a:endParaRPr lang="en-US"/>
        </a:p>
      </dgm:t>
    </dgm:pt>
    <dgm:pt modelId="{91C4AD12-92F1-8748-81BD-50A7C10D6CB7}" type="sibTrans" cxnId="{DFE6E71F-4434-C144-BC14-0AD3438A6876}">
      <dgm:prSet/>
      <dgm:spPr/>
      <dgm:t>
        <a:bodyPr/>
        <a:lstStyle/>
        <a:p>
          <a:endParaRPr lang="en-US"/>
        </a:p>
      </dgm:t>
    </dgm:pt>
    <dgm:pt modelId="{B39A4DD2-FDCB-D04A-B7B7-517CF2BC8095}">
      <dgm:prSet custT="1"/>
      <dgm:spPr/>
      <dgm:t>
        <a:bodyPr/>
        <a:lstStyle/>
        <a:p>
          <a:r>
            <a:rPr lang="vi-VN" sz="1800" b="0" i="0" u="none" kern="1200" dirty="0">
              <a:solidFill>
                <a:prstClr val="white"/>
              </a:solidFill>
              <a:latin typeface="Calibri"/>
              <a:ea typeface="+mn-ea"/>
              <a:cs typeface="+mn-cs"/>
            </a:rPr>
            <a:t>kết hợp phương tiện phi ngôn ngữ</a:t>
          </a:r>
          <a:endParaRPr lang="en-US" sz="1800" b="0" i="0" u="none" kern="1200" dirty="0">
            <a:solidFill>
              <a:prstClr val="white"/>
            </a:solidFill>
            <a:latin typeface="Calibri"/>
            <a:ea typeface="+mn-ea"/>
            <a:cs typeface="+mn-cs"/>
          </a:endParaRPr>
        </a:p>
      </dgm:t>
    </dgm:pt>
    <dgm:pt modelId="{D8C044DC-37A0-3C48-8B16-8E230C05C384}" type="parTrans" cxnId="{6C583A03-2756-364F-ABBA-9119D4A80946}">
      <dgm:prSet/>
      <dgm:spPr/>
      <dgm:t>
        <a:bodyPr/>
        <a:lstStyle/>
        <a:p>
          <a:endParaRPr lang="en-US"/>
        </a:p>
      </dgm:t>
    </dgm:pt>
    <dgm:pt modelId="{1B84EC7F-14E9-3241-9374-6FDD7682B0DC}" type="sibTrans" cxnId="{6C583A03-2756-364F-ABBA-9119D4A80946}">
      <dgm:prSet/>
      <dgm:spPr/>
      <dgm:t>
        <a:bodyPr/>
        <a:lstStyle/>
        <a:p>
          <a:endParaRPr lang="en-US"/>
        </a:p>
      </dgm:t>
    </dgm:pt>
    <dgm:pt modelId="{2E953FB7-4FDA-0646-93D3-70F12323B94F}" type="pres">
      <dgm:prSet presAssocID="{4606F7F6-2CCE-4D4E-9C2B-4322A0FEE537}" presName="Name0" presStyleCnt="0">
        <dgm:presLayoutVars>
          <dgm:dir/>
          <dgm:resizeHandles val="exact"/>
        </dgm:presLayoutVars>
      </dgm:prSet>
      <dgm:spPr/>
    </dgm:pt>
    <dgm:pt modelId="{C549EA55-B826-C04F-AA20-DF1B2FFEC1D0}" type="pres">
      <dgm:prSet presAssocID="{D97D1E50-CBCC-7240-935E-079BF3BAE127}" presName="node" presStyleLbl="node1" presStyleIdx="0" presStyleCnt="3">
        <dgm:presLayoutVars>
          <dgm:bulletEnabled val="1"/>
        </dgm:presLayoutVars>
      </dgm:prSet>
      <dgm:spPr/>
    </dgm:pt>
    <dgm:pt modelId="{117BC474-626A-3A49-82AD-82D5F9A3766A}" type="pres">
      <dgm:prSet presAssocID="{9AD6D35E-CE7C-5240-A971-8977D416C087}" presName="sibTrans" presStyleLbl="sibTrans2D1" presStyleIdx="0" presStyleCnt="2"/>
      <dgm:spPr/>
    </dgm:pt>
    <dgm:pt modelId="{CAE49E3E-180A-3B44-A9E0-BDD9B60CA262}" type="pres">
      <dgm:prSet presAssocID="{9AD6D35E-CE7C-5240-A971-8977D416C087}" presName="connectorText" presStyleLbl="sibTrans2D1" presStyleIdx="0" presStyleCnt="2"/>
      <dgm:spPr/>
    </dgm:pt>
    <dgm:pt modelId="{3BA347B5-BC34-3D40-91E3-85DC80DD1F97}" type="pres">
      <dgm:prSet presAssocID="{08046E55-6E54-B842-8F31-38EDF24878EF}" presName="node" presStyleLbl="node1" presStyleIdx="1" presStyleCnt="3">
        <dgm:presLayoutVars>
          <dgm:bulletEnabled val="1"/>
        </dgm:presLayoutVars>
      </dgm:prSet>
      <dgm:spPr/>
    </dgm:pt>
    <dgm:pt modelId="{A61E35EB-7599-4B4E-A9D1-F3568CC4BE46}" type="pres">
      <dgm:prSet presAssocID="{A29AC78F-4347-1E48-98BD-B1C8F4BA9F48}" presName="sibTrans" presStyleLbl="sibTrans2D1" presStyleIdx="1" presStyleCnt="2"/>
      <dgm:spPr/>
    </dgm:pt>
    <dgm:pt modelId="{0717F459-3C33-974E-B116-D29ABDCA4EA0}" type="pres">
      <dgm:prSet presAssocID="{A29AC78F-4347-1E48-98BD-B1C8F4BA9F48}" presName="connectorText" presStyleLbl="sibTrans2D1" presStyleIdx="1" presStyleCnt="2"/>
      <dgm:spPr/>
    </dgm:pt>
    <dgm:pt modelId="{AE221A24-952A-7F4E-BA17-B2276EFAB49E}" type="pres">
      <dgm:prSet presAssocID="{FB75DD5A-A806-E342-A3B5-087F09AD1A3E}" presName="node" presStyleLbl="node1" presStyleIdx="2" presStyleCnt="3">
        <dgm:presLayoutVars>
          <dgm:bulletEnabled val="1"/>
        </dgm:presLayoutVars>
      </dgm:prSet>
      <dgm:spPr/>
    </dgm:pt>
  </dgm:ptLst>
  <dgm:cxnLst>
    <dgm:cxn modelId="{56B05C01-7FB0-A243-B01E-81FE67835359}" type="presOf" srcId="{9AD6D35E-CE7C-5240-A971-8977D416C087}" destId="{CAE49E3E-180A-3B44-A9E0-BDD9B60CA262}" srcOrd="1" destOrd="0" presId="urn:microsoft.com/office/officeart/2005/8/layout/process1"/>
    <dgm:cxn modelId="{6C583A03-2756-364F-ABBA-9119D4A80946}" srcId="{FB75DD5A-A806-E342-A3B5-087F09AD1A3E}" destId="{B39A4DD2-FDCB-D04A-B7B7-517CF2BC8095}" srcOrd="3" destOrd="0" parTransId="{D8C044DC-37A0-3C48-8B16-8E230C05C384}" sibTransId="{1B84EC7F-14E9-3241-9374-6FDD7682B0DC}"/>
    <dgm:cxn modelId="{B4A96214-02E8-8048-95CE-834CE208F174}" type="presOf" srcId="{D0D910AD-FC19-C54C-9BE4-A493D141610F}" destId="{3BA347B5-BC34-3D40-91E3-85DC80DD1F97}" srcOrd="0" destOrd="1" presId="urn:microsoft.com/office/officeart/2005/8/layout/process1"/>
    <dgm:cxn modelId="{DFE6E71F-4434-C144-BC14-0AD3438A6876}" srcId="{FB75DD5A-A806-E342-A3B5-087F09AD1A3E}" destId="{20212D79-AD86-F24C-ABEF-EBDC17F61BDC}" srcOrd="2" destOrd="0" parTransId="{BDB2BF9A-A337-A445-8FC0-6C07C74F5FA4}" sibTransId="{91C4AD12-92F1-8748-81BD-50A7C10D6CB7}"/>
    <dgm:cxn modelId="{2B581C22-BF0E-D24E-BDE8-B596C5A76C1B}" srcId="{D97D1E50-CBCC-7240-935E-079BF3BAE127}" destId="{5B512BA5-5BA8-374B-9AD2-33C047821607}" srcOrd="0" destOrd="0" parTransId="{7A11F964-7475-F147-A008-53F9FE950E45}" sibTransId="{21B4E65F-2E66-CC42-AEB3-204F8DDD844D}"/>
    <dgm:cxn modelId="{D3493222-55EF-8240-A802-BEA20A91249D}" srcId="{FB75DD5A-A806-E342-A3B5-087F09AD1A3E}" destId="{6CA80C55-1686-CC42-9016-CAC6404FD8C1}" srcOrd="1" destOrd="0" parTransId="{BD04160C-EF9B-0E42-9E68-A280556F1A92}" sibTransId="{2F2259D5-2DE1-C243-B957-1AD9EC2565D2}"/>
    <dgm:cxn modelId="{1D4B6E23-A994-644D-BB32-08D82B0AC766}" type="presOf" srcId="{FB75DD5A-A806-E342-A3B5-087F09AD1A3E}" destId="{AE221A24-952A-7F4E-BA17-B2276EFAB49E}" srcOrd="0" destOrd="0" presId="urn:microsoft.com/office/officeart/2005/8/layout/process1"/>
    <dgm:cxn modelId="{1FF79D26-4570-8F42-BFE7-077F764491A8}" srcId="{4606F7F6-2CCE-4D4E-9C2B-4322A0FEE537}" destId="{D97D1E50-CBCC-7240-935E-079BF3BAE127}" srcOrd="0" destOrd="0" parTransId="{03F8CD5D-6580-EA43-9C6C-6E7ED8153DD3}" sibTransId="{9AD6D35E-CE7C-5240-A971-8977D416C087}"/>
    <dgm:cxn modelId="{E747182D-01BA-774E-AA92-950973311F04}" type="presOf" srcId="{9AD6D35E-CE7C-5240-A971-8977D416C087}" destId="{117BC474-626A-3A49-82AD-82D5F9A3766A}" srcOrd="0" destOrd="0" presId="urn:microsoft.com/office/officeart/2005/8/layout/process1"/>
    <dgm:cxn modelId="{E8778D2E-F72E-724D-B8E8-29F8DB88F318}" type="presOf" srcId="{E54893FE-3177-3B4E-AE2D-B821651ED569}" destId="{C549EA55-B826-C04F-AA20-DF1B2FFEC1D0}" srcOrd="0" destOrd="2" presId="urn:microsoft.com/office/officeart/2005/8/layout/process1"/>
    <dgm:cxn modelId="{B09FCF35-66E4-E842-AF11-B3A53BDFCF99}" type="presOf" srcId="{6CA80C55-1686-CC42-9016-CAC6404FD8C1}" destId="{AE221A24-952A-7F4E-BA17-B2276EFAB49E}" srcOrd="0" destOrd="2" presId="urn:microsoft.com/office/officeart/2005/8/layout/process1"/>
    <dgm:cxn modelId="{D219AB3B-3D2B-F54B-BF08-6D1EDDC9BF15}" srcId="{D97D1E50-CBCC-7240-935E-079BF3BAE127}" destId="{E454C462-A220-074F-B200-D578142404CA}" srcOrd="3" destOrd="0" parTransId="{27DF9A41-4037-AF4D-A7CD-3C46B5D2B7DD}" sibTransId="{CF9AA949-098A-9142-A2DB-71733C13ED80}"/>
    <dgm:cxn modelId="{83388145-1C5E-1349-9A65-D29C8C18BC47}" type="presOf" srcId="{E454C462-A220-074F-B200-D578142404CA}" destId="{C549EA55-B826-C04F-AA20-DF1B2FFEC1D0}" srcOrd="0" destOrd="4" presId="urn:microsoft.com/office/officeart/2005/8/layout/process1"/>
    <dgm:cxn modelId="{4AEF2053-33B9-4D47-845A-741A960F9CA7}" srcId="{08046E55-6E54-B842-8F31-38EDF24878EF}" destId="{00F9F010-790F-EF45-91E5-B1711C6594DC}" srcOrd="2" destOrd="0" parTransId="{00F764C5-60F6-D14F-8956-51FF902446CF}" sibTransId="{CBB00CE4-CAF8-9B4A-91C9-5C178618735F}"/>
    <dgm:cxn modelId="{61332459-87EB-0E4A-B548-FB5DC95360D1}" type="presOf" srcId="{A29AC78F-4347-1E48-98BD-B1C8F4BA9F48}" destId="{A61E35EB-7599-4B4E-A9D1-F3568CC4BE46}" srcOrd="0" destOrd="0" presId="urn:microsoft.com/office/officeart/2005/8/layout/process1"/>
    <dgm:cxn modelId="{9BBFD15E-8704-3A4C-B1EC-3DB06993E3D1}" type="presOf" srcId="{5B512BA5-5BA8-374B-9AD2-33C047821607}" destId="{C549EA55-B826-C04F-AA20-DF1B2FFEC1D0}" srcOrd="0" destOrd="1" presId="urn:microsoft.com/office/officeart/2005/8/layout/process1"/>
    <dgm:cxn modelId="{C0B3116E-1C88-EC41-8E32-6EAE8B763E43}" type="presOf" srcId="{08046E55-6E54-B842-8F31-38EDF24878EF}" destId="{3BA347B5-BC34-3D40-91E3-85DC80DD1F97}" srcOrd="0" destOrd="0" presId="urn:microsoft.com/office/officeart/2005/8/layout/process1"/>
    <dgm:cxn modelId="{16F18270-0AE5-7743-8F88-4FF8CC4AF340}" srcId="{4606F7F6-2CCE-4D4E-9C2B-4322A0FEE537}" destId="{FB75DD5A-A806-E342-A3B5-087F09AD1A3E}" srcOrd="2" destOrd="0" parTransId="{222ABE33-8B78-3648-8E4C-D688EC980616}" sibTransId="{94999798-0016-2543-A9D8-8E256A02DC16}"/>
    <dgm:cxn modelId="{6CDD0F7F-1797-1348-BA5A-3F772CA5CCDD}" srcId="{08046E55-6E54-B842-8F31-38EDF24878EF}" destId="{D0D910AD-FC19-C54C-9BE4-A493D141610F}" srcOrd="0" destOrd="0" parTransId="{7B4FEFAC-12A7-B045-8124-923A7581AAE9}" sibTransId="{3CF26035-679B-6B48-8FEE-194F86CAED96}"/>
    <dgm:cxn modelId="{3C991381-D342-8348-8D9B-A61C59B1969F}" srcId="{FB75DD5A-A806-E342-A3B5-087F09AD1A3E}" destId="{E818810C-81C3-A342-B3E9-7A3174D02916}" srcOrd="0" destOrd="0" parTransId="{3B960267-DE15-4E43-871C-C40946EA0911}" sibTransId="{6CFB52A5-B47D-3A4C-9DFD-8688CE2EB629}"/>
    <dgm:cxn modelId="{3C0D2A82-82F4-B643-B954-7799816D04FC}" type="presOf" srcId="{4606F7F6-2CCE-4D4E-9C2B-4322A0FEE537}" destId="{2E953FB7-4FDA-0646-93D3-70F12323B94F}" srcOrd="0" destOrd="0" presId="urn:microsoft.com/office/officeart/2005/8/layout/process1"/>
    <dgm:cxn modelId="{8F647C83-925D-AA47-ADFA-9BF6A06E2866}" srcId="{08046E55-6E54-B842-8F31-38EDF24878EF}" destId="{2496E374-AD7A-D344-ADC3-9E49CF80BDCA}" srcOrd="1" destOrd="0" parTransId="{5777F6AE-56A1-2047-89E3-ECB5B74FBE73}" sibTransId="{8BA0251A-5DF9-E146-A97C-8493988B3F34}"/>
    <dgm:cxn modelId="{74B63385-A03F-F24B-AA90-A543EE94B4F9}" type="presOf" srcId="{A29AC78F-4347-1E48-98BD-B1C8F4BA9F48}" destId="{0717F459-3C33-974E-B116-D29ABDCA4EA0}" srcOrd="1" destOrd="0" presId="urn:microsoft.com/office/officeart/2005/8/layout/process1"/>
    <dgm:cxn modelId="{D4043194-79E7-4141-B402-3CB94C4979A1}" type="presOf" srcId="{2496E374-AD7A-D344-ADC3-9E49CF80BDCA}" destId="{3BA347B5-BC34-3D40-91E3-85DC80DD1F97}" srcOrd="0" destOrd="2" presId="urn:microsoft.com/office/officeart/2005/8/layout/process1"/>
    <dgm:cxn modelId="{3D5BA2A1-57B5-EE4D-8157-0BA26BC5AB77}" srcId="{D97D1E50-CBCC-7240-935E-079BF3BAE127}" destId="{A52A1593-2819-2F48-8102-1897FA0D68F8}" srcOrd="2" destOrd="0" parTransId="{11AAE2AF-6296-C045-9F84-3C304C3C4872}" sibTransId="{5D0A5C4C-257C-AD40-9C2C-E529A6A72930}"/>
    <dgm:cxn modelId="{B1A6CCA9-2D64-124B-9B9C-080B355D473F}" type="presOf" srcId="{B39A4DD2-FDCB-D04A-B7B7-517CF2BC8095}" destId="{AE221A24-952A-7F4E-BA17-B2276EFAB49E}" srcOrd="0" destOrd="4" presId="urn:microsoft.com/office/officeart/2005/8/layout/process1"/>
    <dgm:cxn modelId="{9EBA55BA-84B9-194D-BC7F-EAA7F8882AA7}" srcId="{D97D1E50-CBCC-7240-935E-079BF3BAE127}" destId="{E54893FE-3177-3B4E-AE2D-B821651ED569}" srcOrd="1" destOrd="0" parTransId="{D81980C5-0D1F-474D-A751-C11C0D4042FB}" sibTransId="{0FF508E7-2EF9-164E-B4BC-3A29BE14869B}"/>
    <dgm:cxn modelId="{4CF553CF-56E2-D748-9269-1C19DCC66B83}" type="presOf" srcId="{D97D1E50-CBCC-7240-935E-079BF3BAE127}" destId="{C549EA55-B826-C04F-AA20-DF1B2FFEC1D0}" srcOrd="0" destOrd="0" presId="urn:microsoft.com/office/officeart/2005/8/layout/process1"/>
    <dgm:cxn modelId="{E166C9CF-8BA5-0044-8BC7-12A341EC9314}" type="presOf" srcId="{E818810C-81C3-A342-B3E9-7A3174D02916}" destId="{AE221A24-952A-7F4E-BA17-B2276EFAB49E}" srcOrd="0" destOrd="1" presId="urn:microsoft.com/office/officeart/2005/8/layout/process1"/>
    <dgm:cxn modelId="{927B1CDA-2F97-3849-9A79-217C5D2E5665}" type="presOf" srcId="{A52A1593-2819-2F48-8102-1897FA0D68F8}" destId="{C549EA55-B826-C04F-AA20-DF1B2FFEC1D0}" srcOrd="0" destOrd="3" presId="urn:microsoft.com/office/officeart/2005/8/layout/process1"/>
    <dgm:cxn modelId="{D81172DC-822D-9043-8A60-915538E17CAA}" srcId="{4606F7F6-2CCE-4D4E-9C2B-4322A0FEE537}" destId="{08046E55-6E54-B842-8F31-38EDF24878EF}" srcOrd="1" destOrd="0" parTransId="{3FD8C2D0-AD16-1F44-ABBB-7CEABE7097ED}" sibTransId="{A29AC78F-4347-1E48-98BD-B1C8F4BA9F48}"/>
    <dgm:cxn modelId="{61F2DADD-3DAC-2344-B812-BB8674D0D886}" type="presOf" srcId="{20212D79-AD86-F24C-ABEF-EBDC17F61BDC}" destId="{AE221A24-952A-7F4E-BA17-B2276EFAB49E}" srcOrd="0" destOrd="3" presId="urn:microsoft.com/office/officeart/2005/8/layout/process1"/>
    <dgm:cxn modelId="{28548BEA-3406-2647-8B34-8AC188EF2FEC}" type="presOf" srcId="{00F9F010-790F-EF45-91E5-B1711C6594DC}" destId="{3BA347B5-BC34-3D40-91E3-85DC80DD1F97}" srcOrd="0" destOrd="3" presId="urn:microsoft.com/office/officeart/2005/8/layout/process1"/>
    <dgm:cxn modelId="{8DEEF915-3EE2-E946-88E4-601AFE9AB952}" type="presParOf" srcId="{2E953FB7-4FDA-0646-93D3-70F12323B94F}" destId="{C549EA55-B826-C04F-AA20-DF1B2FFEC1D0}" srcOrd="0" destOrd="0" presId="urn:microsoft.com/office/officeart/2005/8/layout/process1"/>
    <dgm:cxn modelId="{C37BDB5A-6C13-154B-AA88-A3337FB0F834}" type="presParOf" srcId="{2E953FB7-4FDA-0646-93D3-70F12323B94F}" destId="{117BC474-626A-3A49-82AD-82D5F9A3766A}" srcOrd="1" destOrd="0" presId="urn:microsoft.com/office/officeart/2005/8/layout/process1"/>
    <dgm:cxn modelId="{FDDFCFD1-931F-984D-A38B-A8D2B741F1E1}" type="presParOf" srcId="{117BC474-626A-3A49-82AD-82D5F9A3766A}" destId="{CAE49E3E-180A-3B44-A9E0-BDD9B60CA262}" srcOrd="0" destOrd="0" presId="urn:microsoft.com/office/officeart/2005/8/layout/process1"/>
    <dgm:cxn modelId="{3E69257C-489F-2845-8B48-438D90569517}" type="presParOf" srcId="{2E953FB7-4FDA-0646-93D3-70F12323B94F}" destId="{3BA347B5-BC34-3D40-91E3-85DC80DD1F97}" srcOrd="2" destOrd="0" presId="urn:microsoft.com/office/officeart/2005/8/layout/process1"/>
    <dgm:cxn modelId="{A593315F-940B-0B46-8998-17E58CF66DEC}" type="presParOf" srcId="{2E953FB7-4FDA-0646-93D3-70F12323B94F}" destId="{A61E35EB-7599-4B4E-A9D1-F3568CC4BE46}" srcOrd="3" destOrd="0" presId="urn:microsoft.com/office/officeart/2005/8/layout/process1"/>
    <dgm:cxn modelId="{9AC357C8-D42F-2D4F-AC66-331EACE00687}" type="presParOf" srcId="{A61E35EB-7599-4B4E-A9D1-F3568CC4BE46}" destId="{0717F459-3C33-974E-B116-D29ABDCA4EA0}" srcOrd="0" destOrd="0" presId="urn:microsoft.com/office/officeart/2005/8/layout/process1"/>
    <dgm:cxn modelId="{8FB846D5-6C76-4643-925E-6C24A24FD529}" type="presParOf" srcId="{2E953FB7-4FDA-0646-93D3-70F12323B94F}" destId="{AE221A24-952A-7F4E-BA17-B2276EFAB49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3D0293-7276-48D7-AE1B-278D14C2D91C}" type="doc">
      <dgm:prSet loTypeId="urn:microsoft.com/office/officeart/2005/8/layout/process4" loCatId="" qsTypeId="urn:microsoft.com/office/officeart/2005/8/quickstyle/simple3" qsCatId="simple" csTypeId="urn:microsoft.com/office/officeart/2005/8/colors/accent3_2" csCatId="accent3" phldr="1"/>
      <dgm:spPr/>
      <dgm:t>
        <a:bodyPr/>
        <a:lstStyle/>
        <a:p>
          <a:endParaRPr lang="en-US"/>
        </a:p>
      </dgm:t>
    </dgm:pt>
    <dgm:pt modelId="{582D974D-DB7F-413F-BDBD-C379ABC506FF}">
      <dgm:prSet phldrT="[Text]" custT="1"/>
      <dgm:spPr/>
      <dgm:t>
        <a:bodyPr/>
        <a:lstStyle/>
        <a:p>
          <a:pPr algn="l"/>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Lớp</a:t>
          </a:r>
          <a:r>
            <a:rPr lang="en-US" sz="2800" b="0" i="0" dirty="0">
              <a:latin typeface="Roboto Condensed" panose="02000000000000000000" pitchFamily="2" charset="0"/>
              <a:ea typeface="Roboto Condensed" panose="02000000000000000000" pitchFamily="2" charset="0"/>
            </a:rPr>
            <a:t> chia 4 </a:t>
          </a:r>
          <a:r>
            <a:rPr lang="en-US" sz="2800" b="0" i="0" dirty="0" err="1">
              <a:latin typeface="Roboto Condensed" panose="02000000000000000000" pitchFamily="2" charset="0"/>
              <a:ea typeface="Roboto Condensed" panose="02000000000000000000" pitchFamily="2" charset="0"/>
            </a:rPr>
            <a:t>nhóm</a:t>
          </a:r>
          <a:endParaRPr lang="en-US" sz="2800" b="0" i="0" dirty="0">
            <a:latin typeface="Roboto Condensed" panose="02000000000000000000" pitchFamily="2" charset="0"/>
            <a:ea typeface="Roboto Condensed" panose="02000000000000000000" pitchFamily="2" charset="0"/>
          </a:endParaRPr>
        </a:p>
      </dgm:t>
    </dgm:pt>
    <dgm:pt modelId="{D6B5EE8A-4443-4287-B316-ED1E82C456F8}" type="parTrans" cxnId="{C8D27F47-DFBA-451D-9853-3E0B0330B151}">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4AFAE255-6AF3-455D-9A03-EF9786628469}" type="sibTrans" cxnId="{C8D27F47-DFBA-451D-9853-3E0B0330B151}">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80AC95BF-58E8-4242-BB93-D96C6E59F207}">
      <dgm:prSet custT="1"/>
      <dgm:spPr/>
      <dgm:t>
        <a:bodyPr/>
        <a:lstStyle/>
        <a:p>
          <a:pPr algn="l"/>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Các</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thành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viên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trong</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nhóm</a:t>
          </a:r>
          <a:r>
            <a:rPr lang="en-US" sz="2800" b="0" i="0" dirty="0">
              <a:latin typeface="Roboto Condensed" panose="02000000000000000000" pitchFamily="2" charset="0"/>
              <a:ea typeface="Roboto Condensed" panose="02000000000000000000" pitchFamily="2" charset="0"/>
            </a:rPr>
            <a:t> chia </a:t>
          </a:r>
          <a:r>
            <a:rPr lang="en-US" sz="2800" b="0" i="0" dirty="0" err="1">
              <a:latin typeface="Roboto Condensed" panose="02000000000000000000" pitchFamily="2" charset="0"/>
              <a:ea typeface="Roboto Condensed" panose="02000000000000000000" pitchFamily="2" charset="0"/>
            </a:rPr>
            <a:t>sẻ</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và</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nhận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xét</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luân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phiên</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bài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nói</a:t>
          </a:r>
          <a:endParaRPr lang="en-US" sz="2800" b="0" i="0" dirty="0">
            <a:latin typeface="Roboto Condensed" panose="02000000000000000000" pitchFamily="2" charset="0"/>
            <a:ea typeface="Roboto Condensed" panose="02000000000000000000" pitchFamily="2" charset="0"/>
          </a:endParaRPr>
        </a:p>
      </dgm:t>
    </dgm:pt>
    <dgm:pt modelId="{57D4A654-E336-0547-B51C-6C5C0C6D8E99}" type="parTrans" cxnId="{62456E08-11DD-7949-BDB1-CDBE99543F62}">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D664E47B-6A44-0445-B145-3F87D9C62671}" type="sibTrans" cxnId="{62456E08-11DD-7949-BDB1-CDBE99543F62}">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AECEBA2B-83B4-354B-945B-E8BB996F4AE6}">
      <dgm:prSet custT="1"/>
      <dgm:spPr/>
      <dgm:t>
        <a:bodyPr/>
        <a:lstStyle/>
        <a:p>
          <a:pPr algn="l"/>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Thời</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gian</a:t>
          </a:r>
          <a:r>
            <a:rPr lang="en-US" sz="2800" b="0" i="0" dirty="0">
              <a:latin typeface="Roboto Condensed" panose="02000000000000000000" pitchFamily="2" charset="0"/>
              <a:ea typeface="Roboto Condensed" panose="02000000000000000000" pitchFamily="2" charset="0"/>
            </a:rPr>
            <a:t> chia </a:t>
          </a:r>
          <a:r>
            <a:rPr lang="en-US" sz="2800" b="0" i="0" dirty="0" err="1">
              <a:latin typeface="Roboto Condensed" panose="02000000000000000000" pitchFamily="2" charset="0"/>
              <a:ea typeface="Roboto Condensed" panose="02000000000000000000" pitchFamily="2" charset="0"/>
            </a:rPr>
            <a:t>sẻ</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trình</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bày</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trong</a:t>
          </a:r>
          <a:r>
            <a:rPr lang="en-US" sz="2800" b="0" i="0" dirty="0">
              <a:latin typeface="Roboto Condensed" panose="02000000000000000000" pitchFamily="2" charset="0"/>
              <a:ea typeface="Roboto Condensed" panose="02000000000000000000" pitchFamily="2" charset="0"/>
            </a:rPr>
            <a:t> </a:t>
          </a:r>
          <a:r>
            <a:rPr lang="en-US" sz="2800" b="0" i="0" dirty="0" err="1">
              <a:latin typeface="Roboto Condensed" panose="02000000000000000000" pitchFamily="2" charset="0"/>
              <a:ea typeface="Roboto Condensed" panose="02000000000000000000" pitchFamily="2" charset="0"/>
            </a:rPr>
            <a:t>nhóm</a:t>
          </a:r>
          <a:r>
            <a:rPr lang="en-US" sz="2800" b="0" i="0" dirty="0">
              <a:latin typeface="Roboto Condensed" panose="02000000000000000000" pitchFamily="2" charset="0"/>
              <a:ea typeface="Roboto Condensed" panose="02000000000000000000" pitchFamily="2" charset="0"/>
            </a:rPr>
            <a:t>: 15 </a:t>
          </a:r>
          <a:r>
            <a:rPr lang="en-US" sz="2800" b="0" i="0" dirty="0" err="1">
              <a:latin typeface="Roboto Condensed" panose="02000000000000000000" pitchFamily="2" charset="0"/>
              <a:ea typeface="Roboto Condensed" panose="02000000000000000000" pitchFamily="2" charset="0"/>
            </a:rPr>
            <a:t>phút</a:t>
          </a:r>
          <a:endParaRPr lang="en-US" sz="2800" b="0" i="0" dirty="0">
            <a:latin typeface="Roboto Condensed" panose="02000000000000000000" pitchFamily="2" charset="0"/>
            <a:ea typeface="Roboto Condensed" panose="02000000000000000000" pitchFamily="2" charset="0"/>
          </a:endParaRPr>
        </a:p>
      </dgm:t>
    </dgm:pt>
    <dgm:pt modelId="{0D86BA5F-2DCC-DE48-8AC6-14CF609D75CD}" type="parTrans" cxnId="{514BCB6B-001F-5347-A99E-26500F734916}">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2F5A36F8-02FF-7F41-918D-BFC37A926D4E}" type="sibTrans" cxnId="{514BCB6B-001F-5347-A99E-26500F734916}">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D6440804-66A3-4840-BE75-4D95175DAB75}">
      <dgm:prSet custT="1"/>
      <dgm:spPr/>
      <dgm:t>
        <a:bodyPr/>
        <a:lstStyle/>
        <a:p>
          <a:pPr algn="l"/>
          <a:r>
            <a:rPr lang="vi-VN" sz="2800" b="0" i="0" dirty="0">
              <a:latin typeface="Roboto Condensed" panose="02000000000000000000" pitchFamily="2" charset="0"/>
              <a:ea typeface="Roboto Condensed" panose="02000000000000000000" pitchFamily="2" charset="0"/>
            </a:rPr>
            <a:t> Mỗi nhóm chọn ra 1 thành viên có bài nói tốt nhất trình bày trước lớp. Thời gian trình bày: 2 phút</a:t>
          </a:r>
        </a:p>
      </dgm:t>
    </dgm:pt>
    <dgm:pt modelId="{6FC60AF4-2CBD-7144-807C-214B065AA11C}" type="parTrans" cxnId="{22519BD1-995F-1548-8619-5A6DB9479EB1}">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CFA3DCE9-BFD6-194B-9207-E813DFB6BACE}" type="sibTrans" cxnId="{22519BD1-995F-1548-8619-5A6DB9479EB1}">
      <dgm:prSet/>
      <dgm:spPr/>
      <dgm:t>
        <a:bodyPr/>
        <a:lstStyle/>
        <a:p>
          <a:pPr algn="l"/>
          <a:endParaRPr lang="en-US" sz="2800" b="0" i="0">
            <a:latin typeface="Roboto Condensed" panose="02000000000000000000" pitchFamily="2" charset="0"/>
            <a:ea typeface="Roboto Condensed" panose="02000000000000000000" pitchFamily="2" charset="0"/>
          </a:endParaRPr>
        </a:p>
      </dgm:t>
    </dgm:pt>
    <dgm:pt modelId="{17F5F6CE-FED1-FA43-9400-A36E41E4B352}" type="pres">
      <dgm:prSet presAssocID="{AF3D0293-7276-48D7-AE1B-278D14C2D91C}" presName="Name0" presStyleCnt="0">
        <dgm:presLayoutVars>
          <dgm:dir/>
          <dgm:animLvl val="lvl"/>
          <dgm:resizeHandles val="exact"/>
        </dgm:presLayoutVars>
      </dgm:prSet>
      <dgm:spPr/>
    </dgm:pt>
    <dgm:pt modelId="{06D4E933-401C-8F47-81B1-83B6F1DC0677}" type="pres">
      <dgm:prSet presAssocID="{D6440804-66A3-4840-BE75-4D95175DAB75}" presName="boxAndChildren" presStyleCnt="0"/>
      <dgm:spPr/>
    </dgm:pt>
    <dgm:pt modelId="{659E0037-7EB0-4747-B00B-3781E4DFA28A}" type="pres">
      <dgm:prSet presAssocID="{D6440804-66A3-4840-BE75-4D95175DAB75}" presName="parentTextBox" presStyleLbl="node1" presStyleIdx="0" presStyleCnt="4" custScaleY="143462"/>
      <dgm:spPr/>
    </dgm:pt>
    <dgm:pt modelId="{C428B21F-7BF5-1F41-A182-9CEEF9C4D8B2}" type="pres">
      <dgm:prSet presAssocID="{2F5A36F8-02FF-7F41-918D-BFC37A926D4E}" presName="sp" presStyleCnt="0"/>
      <dgm:spPr/>
    </dgm:pt>
    <dgm:pt modelId="{ED7975DD-2974-E849-A850-29F4335ABF0A}" type="pres">
      <dgm:prSet presAssocID="{AECEBA2B-83B4-354B-945B-E8BB996F4AE6}" presName="arrowAndChildren" presStyleCnt="0"/>
      <dgm:spPr/>
    </dgm:pt>
    <dgm:pt modelId="{41D07823-BE60-E34E-98D9-544711565D5E}" type="pres">
      <dgm:prSet presAssocID="{AECEBA2B-83B4-354B-945B-E8BB996F4AE6}" presName="parentTextArrow" presStyleLbl="node1" presStyleIdx="1" presStyleCnt="4"/>
      <dgm:spPr/>
    </dgm:pt>
    <dgm:pt modelId="{6FEB3DD8-37B5-8A4D-85EA-98129B9E9849}" type="pres">
      <dgm:prSet presAssocID="{D664E47B-6A44-0445-B145-3F87D9C62671}" presName="sp" presStyleCnt="0"/>
      <dgm:spPr/>
    </dgm:pt>
    <dgm:pt modelId="{37234BBB-DE68-1B4D-AD7A-24AFC30C2033}" type="pres">
      <dgm:prSet presAssocID="{80AC95BF-58E8-4242-BB93-D96C6E59F207}" presName="arrowAndChildren" presStyleCnt="0"/>
      <dgm:spPr/>
    </dgm:pt>
    <dgm:pt modelId="{65EF1921-CC50-3945-B9BE-053A051B90F6}" type="pres">
      <dgm:prSet presAssocID="{80AC95BF-58E8-4242-BB93-D96C6E59F207}" presName="parentTextArrow" presStyleLbl="node1" presStyleIdx="2" presStyleCnt="4"/>
      <dgm:spPr/>
    </dgm:pt>
    <dgm:pt modelId="{F358C245-C4B9-374C-BD93-D0818E1816B1}" type="pres">
      <dgm:prSet presAssocID="{4AFAE255-6AF3-455D-9A03-EF9786628469}" presName="sp" presStyleCnt="0"/>
      <dgm:spPr/>
    </dgm:pt>
    <dgm:pt modelId="{1EA64B87-3703-8C4F-ADCD-89B3BF20443F}" type="pres">
      <dgm:prSet presAssocID="{582D974D-DB7F-413F-BDBD-C379ABC506FF}" presName="arrowAndChildren" presStyleCnt="0"/>
      <dgm:spPr/>
    </dgm:pt>
    <dgm:pt modelId="{CC464937-1FC1-1845-A288-7F880C64E70C}" type="pres">
      <dgm:prSet presAssocID="{582D974D-DB7F-413F-BDBD-C379ABC506FF}" presName="parentTextArrow" presStyleLbl="node1" presStyleIdx="3" presStyleCnt="4" custLinFactNeighborX="-1390" custLinFactNeighborY="-11313"/>
      <dgm:spPr/>
    </dgm:pt>
  </dgm:ptLst>
  <dgm:cxnLst>
    <dgm:cxn modelId="{62456E08-11DD-7949-BDB1-CDBE99543F62}" srcId="{AF3D0293-7276-48D7-AE1B-278D14C2D91C}" destId="{80AC95BF-58E8-4242-BB93-D96C6E59F207}" srcOrd="1" destOrd="0" parTransId="{57D4A654-E336-0547-B51C-6C5C0C6D8E99}" sibTransId="{D664E47B-6A44-0445-B145-3F87D9C62671}"/>
    <dgm:cxn modelId="{6DDBF126-F920-0F42-8C16-4C116B85C478}" type="presOf" srcId="{582D974D-DB7F-413F-BDBD-C379ABC506FF}" destId="{CC464937-1FC1-1845-A288-7F880C64E70C}" srcOrd="0" destOrd="0" presId="urn:microsoft.com/office/officeart/2005/8/layout/process4"/>
    <dgm:cxn modelId="{C8D27F47-DFBA-451D-9853-3E0B0330B151}" srcId="{AF3D0293-7276-48D7-AE1B-278D14C2D91C}" destId="{582D974D-DB7F-413F-BDBD-C379ABC506FF}" srcOrd="0" destOrd="0" parTransId="{D6B5EE8A-4443-4287-B316-ED1E82C456F8}" sibTransId="{4AFAE255-6AF3-455D-9A03-EF9786628469}"/>
    <dgm:cxn modelId="{77BFD65F-7C08-004E-B04A-9C8050A4E806}" type="presOf" srcId="{80AC95BF-58E8-4242-BB93-D96C6E59F207}" destId="{65EF1921-CC50-3945-B9BE-053A051B90F6}" srcOrd="0" destOrd="0" presId="urn:microsoft.com/office/officeart/2005/8/layout/process4"/>
    <dgm:cxn modelId="{514BCB6B-001F-5347-A99E-26500F734916}" srcId="{AF3D0293-7276-48D7-AE1B-278D14C2D91C}" destId="{AECEBA2B-83B4-354B-945B-E8BB996F4AE6}" srcOrd="2" destOrd="0" parTransId="{0D86BA5F-2DCC-DE48-8AC6-14CF609D75CD}" sibTransId="{2F5A36F8-02FF-7F41-918D-BFC37A926D4E}"/>
    <dgm:cxn modelId="{DFE74784-BD40-1343-8054-D6ED2F2F1BEE}" type="presOf" srcId="{D6440804-66A3-4840-BE75-4D95175DAB75}" destId="{659E0037-7EB0-4747-B00B-3781E4DFA28A}" srcOrd="0" destOrd="0" presId="urn:microsoft.com/office/officeart/2005/8/layout/process4"/>
    <dgm:cxn modelId="{22519BD1-995F-1548-8619-5A6DB9479EB1}" srcId="{AF3D0293-7276-48D7-AE1B-278D14C2D91C}" destId="{D6440804-66A3-4840-BE75-4D95175DAB75}" srcOrd="3" destOrd="0" parTransId="{6FC60AF4-2CBD-7144-807C-214B065AA11C}" sibTransId="{CFA3DCE9-BFD6-194B-9207-E813DFB6BACE}"/>
    <dgm:cxn modelId="{D5F23AD3-5C51-C143-A2D2-B2E13BF2BAA2}" type="presOf" srcId="{AF3D0293-7276-48D7-AE1B-278D14C2D91C}" destId="{17F5F6CE-FED1-FA43-9400-A36E41E4B352}" srcOrd="0" destOrd="0" presId="urn:microsoft.com/office/officeart/2005/8/layout/process4"/>
    <dgm:cxn modelId="{A0ECA4F9-46BA-2E4F-A73C-FF8CE259B08C}" type="presOf" srcId="{AECEBA2B-83B4-354B-945B-E8BB996F4AE6}" destId="{41D07823-BE60-E34E-98D9-544711565D5E}" srcOrd="0" destOrd="0" presId="urn:microsoft.com/office/officeart/2005/8/layout/process4"/>
    <dgm:cxn modelId="{59481B49-EE02-8442-82ED-108541767187}" type="presParOf" srcId="{17F5F6CE-FED1-FA43-9400-A36E41E4B352}" destId="{06D4E933-401C-8F47-81B1-83B6F1DC0677}" srcOrd="0" destOrd="0" presId="urn:microsoft.com/office/officeart/2005/8/layout/process4"/>
    <dgm:cxn modelId="{6C387D8A-6C09-DD43-997A-8FAC25820786}" type="presParOf" srcId="{06D4E933-401C-8F47-81B1-83B6F1DC0677}" destId="{659E0037-7EB0-4747-B00B-3781E4DFA28A}" srcOrd="0" destOrd="0" presId="urn:microsoft.com/office/officeart/2005/8/layout/process4"/>
    <dgm:cxn modelId="{B4340B7C-CDCB-F54E-8684-2F103E028332}" type="presParOf" srcId="{17F5F6CE-FED1-FA43-9400-A36E41E4B352}" destId="{C428B21F-7BF5-1F41-A182-9CEEF9C4D8B2}" srcOrd="1" destOrd="0" presId="urn:microsoft.com/office/officeart/2005/8/layout/process4"/>
    <dgm:cxn modelId="{E7FAF29E-D212-AD40-91B3-E1C88B0F756F}" type="presParOf" srcId="{17F5F6CE-FED1-FA43-9400-A36E41E4B352}" destId="{ED7975DD-2974-E849-A850-29F4335ABF0A}" srcOrd="2" destOrd="0" presId="urn:microsoft.com/office/officeart/2005/8/layout/process4"/>
    <dgm:cxn modelId="{25502825-0D0E-B441-BA81-61E9D88C78D1}" type="presParOf" srcId="{ED7975DD-2974-E849-A850-29F4335ABF0A}" destId="{41D07823-BE60-E34E-98D9-544711565D5E}" srcOrd="0" destOrd="0" presId="urn:microsoft.com/office/officeart/2005/8/layout/process4"/>
    <dgm:cxn modelId="{5CFA2763-7E33-514E-A785-2569251E1700}" type="presParOf" srcId="{17F5F6CE-FED1-FA43-9400-A36E41E4B352}" destId="{6FEB3DD8-37B5-8A4D-85EA-98129B9E9849}" srcOrd="3" destOrd="0" presId="urn:microsoft.com/office/officeart/2005/8/layout/process4"/>
    <dgm:cxn modelId="{8652D986-9B57-934D-97A7-4B7A7A71E54E}" type="presParOf" srcId="{17F5F6CE-FED1-FA43-9400-A36E41E4B352}" destId="{37234BBB-DE68-1B4D-AD7A-24AFC30C2033}" srcOrd="4" destOrd="0" presId="urn:microsoft.com/office/officeart/2005/8/layout/process4"/>
    <dgm:cxn modelId="{7D58D81F-2AD0-B541-B03D-92F088405BCC}" type="presParOf" srcId="{37234BBB-DE68-1B4D-AD7A-24AFC30C2033}" destId="{65EF1921-CC50-3945-B9BE-053A051B90F6}" srcOrd="0" destOrd="0" presId="urn:microsoft.com/office/officeart/2005/8/layout/process4"/>
    <dgm:cxn modelId="{3B80B9EE-B6F5-AE42-AA8C-52974A0FAACE}" type="presParOf" srcId="{17F5F6CE-FED1-FA43-9400-A36E41E4B352}" destId="{F358C245-C4B9-374C-BD93-D0818E1816B1}" srcOrd="5" destOrd="0" presId="urn:microsoft.com/office/officeart/2005/8/layout/process4"/>
    <dgm:cxn modelId="{988BCA8A-EB5A-864E-A5CB-9300A35BCDF8}" type="presParOf" srcId="{17F5F6CE-FED1-FA43-9400-A36E41E4B352}" destId="{1EA64B87-3703-8C4F-ADCD-89B3BF20443F}" srcOrd="6" destOrd="0" presId="urn:microsoft.com/office/officeart/2005/8/layout/process4"/>
    <dgm:cxn modelId="{4598B43A-D994-B945-97A2-79A83A7434E0}" type="presParOf" srcId="{1EA64B87-3703-8C4F-ADCD-89B3BF20443F}" destId="{CC464937-1FC1-1845-A288-7F880C64E70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ABA509-F9C4-194C-8DF9-8B21C61BC874}" type="doc">
      <dgm:prSet loTypeId="urn:microsoft.com/office/officeart/2005/8/layout/hList1" loCatId="" qsTypeId="urn:microsoft.com/office/officeart/2005/8/quickstyle/simple3" qsCatId="simple" csTypeId="urn:microsoft.com/office/officeart/2005/8/colors/accent0_1" csCatId="mainScheme" phldr="1"/>
      <dgm:spPr/>
      <dgm:t>
        <a:bodyPr/>
        <a:lstStyle/>
        <a:p>
          <a:endParaRPr lang="en-US"/>
        </a:p>
      </dgm:t>
    </dgm:pt>
    <dgm:pt modelId="{FC604BCB-0B1E-C947-8B3B-C1A835CBA70B}">
      <dgm:prSet phldrT="[Text]"/>
      <dgm:spPr/>
      <dgm:t>
        <a:bodyPr/>
        <a:lstStyle/>
        <a:p>
          <a:r>
            <a:rPr lang="vi-VN" b="1" i="0" u="none">
              <a:latin typeface="Roboto Condensed" panose="02000000000000000000" pitchFamily="2" charset="0"/>
              <a:ea typeface="Roboto Condensed" panose="02000000000000000000" pitchFamily="2" charset="0"/>
            </a:rPr>
            <a:t>1. Với người nói</a:t>
          </a:r>
          <a:endParaRPr lang="en-US" b="1" i="0">
            <a:latin typeface="Roboto Condensed" panose="02000000000000000000" pitchFamily="2" charset="0"/>
            <a:ea typeface="Roboto Condensed" panose="02000000000000000000" pitchFamily="2" charset="0"/>
          </a:endParaRPr>
        </a:p>
      </dgm:t>
    </dgm:pt>
    <dgm:pt modelId="{D3D1994E-37AE-1C4C-9AEC-E77897A7DD63}" type="parTrans" cxnId="{E6E04561-EE5C-5749-A8AF-122DC46C7ABA}">
      <dgm:prSet/>
      <dgm:spPr/>
      <dgm:t>
        <a:bodyPr/>
        <a:lstStyle/>
        <a:p>
          <a:endParaRPr lang="en-US" b="0" i="0">
            <a:latin typeface="Roboto Condensed" panose="02000000000000000000" pitchFamily="2" charset="0"/>
            <a:ea typeface="Roboto Condensed" panose="02000000000000000000" pitchFamily="2" charset="0"/>
          </a:endParaRPr>
        </a:p>
      </dgm:t>
    </dgm:pt>
    <dgm:pt modelId="{388615D7-CD88-044C-9A61-BB3F4FA73DBC}" type="sibTrans" cxnId="{E6E04561-EE5C-5749-A8AF-122DC46C7ABA}">
      <dgm:prSet/>
      <dgm:spPr/>
      <dgm:t>
        <a:bodyPr/>
        <a:lstStyle/>
        <a:p>
          <a:endParaRPr lang="en-US" b="0" i="0">
            <a:latin typeface="Roboto Condensed" panose="02000000000000000000" pitchFamily="2" charset="0"/>
            <a:ea typeface="Roboto Condensed" panose="02000000000000000000" pitchFamily="2" charset="0"/>
          </a:endParaRPr>
        </a:p>
      </dgm:t>
    </dgm:pt>
    <dgm:pt modelId="{21972619-ED5B-1443-91EE-EC203B50FCDF}">
      <dgm:prSet/>
      <dgm:spPr/>
      <dgm:t>
        <a:bodyPr/>
        <a:lstStyle/>
        <a:p>
          <a:pPr>
            <a:buFont typeface="Arial" panose="020B0604020202020204" pitchFamily="34" charset="0"/>
            <a:buChar char="•"/>
          </a:pPr>
          <a:r>
            <a:rPr lang="vi-VN" b="0" i="0" u="none">
              <a:latin typeface="Roboto Condensed" panose="02000000000000000000" pitchFamily="2" charset="0"/>
              <a:ea typeface="Roboto Condensed" panose="02000000000000000000" pitchFamily="2" charset="0"/>
            </a:rPr>
            <a:t>Cần bám sát mục đích nói lên ý kiến về một vấn đề xã hội (ý nghĩa của tiếng cười ở cuộc sống hiện tại)</a:t>
          </a:r>
        </a:p>
      </dgm:t>
    </dgm:pt>
    <dgm:pt modelId="{83A2D741-E5A1-404E-84E5-6BBB20C98B66}" type="parTrans" cxnId="{768ECAF8-B5E3-4749-B41A-1AC4C04CAD60}">
      <dgm:prSet/>
      <dgm:spPr/>
      <dgm:t>
        <a:bodyPr/>
        <a:lstStyle/>
        <a:p>
          <a:endParaRPr lang="en-US" b="0" i="0">
            <a:latin typeface="Roboto Condensed" panose="02000000000000000000" pitchFamily="2" charset="0"/>
            <a:ea typeface="Roboto Condensed" panose="02000000000000000000" pitchFamily="2" charset="0"/>
          </a:endParaRPr>
        </a:p>
      </dgm:t>
    </dgm:pt>
    <dgm:pt modelId="{8B26ED62-1C78-BB42-93FB-B0C1C4322364}" type="sibTrans" cxnId="{768ECAF8-B5E3-4749-B41A-1AC4C04CAD60}">
      <dgm:prSet/>
      <dgm:spPr/>
      <dgm:t>
        <a:bodyPr/>
        <a:lstStyle/>
        <a:p>
          <a:endParaRPr lang="en-US" b="0" i="0">
            <a:latin typeface="Roboto Condensed" panose="02000000000000000000" pitchFamily="2" charset="0"/>
            <a:ea typeface="Roboto Condensed" panose="02000000000000000000" pitchFamily="2" charset="0"/>
          </a:endParaRPr>
        </a:p>
      </dgm:t>
    </dgm:pt>
    <dgm:pt modelId="{89CD1E6E-04EA-C340-A330-300552841072}">
      <dgm:prSet/>
      <dgm:spPr/>
      <dgm:t>
        <a:bodyPr/>
        <a:lstStyle/>
        <a:p>
          <a:pPr>
            <a:buFont typeface="Arial" panose="020B0604020202020204" pitchFamily="34" charset="0"/>
            <a:buChar char="•"/>
          </a:pPr>
          <a:r>
            <a:rPr lang="vi-VN" b="0" i="0" u="none" dirty="0">
              <a:latin typeface="Roboto Condensed" panose="02000000000000000000" pitchFamily="2" charset="0"/>
              <a:ea typeface="Roboto Condensed" panose="02000000000000000000" pitchFamily="2" charset="0"/>
            </a:rPr>
            <a:t>Có thể nhìn lướt các ý đã được ghi ra giấy</a:t>
          </a:r>
        </a:p>
      </dgm:t>
    </dgm:pt>
    <dgm:pt modelId="{785BE3C9-A536-5445-8ECF-9276EBD0E4EF}" type="parTrans" cxnId="{816741FA-079A-BB4D-A6ED-40A7EDD3114D}">
      <dgm:prSet/>
      <dgm:spPr/>
      <dgm:t>
        <a:bodyPr/>
        <a:lstStyle/>
        <a:p>
          <a:endParaRPr lang="en-US" b="0" i="0">
            <a:latin typeface="Roboto Condensed" panose="02000000000000000000" pitchFamily="2" charset="0"/>
            <a:ea typeface="Roboto Condensed" panose="02000000000000000000" pitchFamily="2" charset="0"/>
          </a:endParaRPr>
        </a:p>
      </dgm:t>
    </dgm:pt>
    <dgm:pt modelId="{12652717-86CD-D344-BB6D-D40CE7E5DD8D}" type="sibTrans" cxnId="{816741FA-079A-BB4D-A6ED-40A7EDD3114D}">
      <dgm:prSet/>
      <dgm:spPr/>
      <dgm:t>
        <a:bodyPr/>
        <a:lstStyle/>
        <a:p>
          <a:endParaRPr lang="en-US" b="0" i="0">
            <a:latin typeface="Roboto Condensed" panose="02000000000000000000" pitchFamily="2" charset="0"/>
            <a:ea typeface="Roboto Condensed" panose="02000000000000000000" pitchFamily="2" charset="0"/>
          </a:endParaRPr>
        </a:p>
      </dgm:t>
    </dgm:pt>
    <dgm:pt modelId="{9BE92CC9-F3D8-0A4F-BFF5-993B07C4D0B5}">
      <dgm:prSet/>
      <dgm:spPr/>
      <dgm:t>
        <a:bodyPr/>
        <a:lstStyle/>
        <a:p>
          <a:pPr>
            <a:buFont typeface="Arial" panose="020B0604020202020204" pitchFamily="34" charset="0"/>
            <a:buChar char="•"/>
          </a:pPr>
          <a:r>
            <a:rPr lang="vi-VN" b="0" i="0" u="none" dirty="0">
              <a:latin typeface="Roboto Condensed" panose="02000000000000000000" pitchFamily="2" charset="0"/>
              <a:ea typeface="Roboto Condensed" panose="02000000000000000000" pitchFamily="2" charset="0"/>
            </a:rPr>
            <a:t>Kết hợp trình bày ý kiến và sử dụng tranh ảnh, bài hát, điệu bộ cơ thể,….để tăng sức hấp dẫn cho bài nói nhưng cần tránh lạm dụng các phương tiện hỗ trợ để không làm loãng nội dung bài nói.</a:t>
          </a:r>
        </a:p>
      </dgm:t>
    </dgm:pt>
    <dgm:pt modelId="{02D62EA3-857B-974A-9D43-918F1E77FA16}" type="parTrans" cxnId="{A791E4B6-F653-0142-877D-9384F494FF24}">
      <dgm:prSet/>
      <dgm:spPr/>
      <dgm:t>
        <a:bodyPr/>
        <a:lstStyle/>
        <a:p>
          <a:endParaRPr lang="en-US" b="0" i="0">
            <a:latin typeface="Roboto Condensed" panose="02000000000000000000" pitchFamily="2" charset="0"/>
            <a:ea typeface="Roboto Condensed" panose="02000000000000000000" pitchFamily="2" charset="0"/>
          </a:endParaRPr>
        </a:p>
      </dgm:t>
    </dgm:pt>
    <dgm:pt modelId="{65BC0CDC-5686-0F40-8017-94044635DBED}" type="sibTrans" cxnId="{A791E4B6-F653-0142-877D-9384F494FF24}">
      <dgm:prSet/>
      <dgm:spPr/>
      <dgm:t>
        <a:bodyPr/>
        <a:lstStyle/>
        <a:p>
          <a:endParaRPr lang="en-US" b="0" i="0">
            <a:latin typeface="Roboto Condensed" panose="02000000000000000000" pitchFamily="2" charset="0"/>
            <a:ea typeface="Roboto Condensed" panose="02000000000000000000" pitchFamily="2" charset="0"/>
          </a:endParaRPr>
        </a:p>
      </dgm:t>
    </dgm:pt>
    <dgm:pt modelId="{8C9C10B1-9A24-9E45-B0A7-710D83DCA1FA}">
      <dgm:prSet/>
      <dgm:spPr/>
      <dgm:t>
        <a:bodyPr/>
        <a:lstStyle/>
        <a:p>
          <a:r>
            <a:rPr lang="vi-VN" b="1" i="0" u="none">
              <a:latin typeface="Roboto Condensed" panose="02000000000000000000" pitchFamily="2" charset="0"/>
              <a:ea typeface="Roboto Condensed" panose="02000000000000000000" pitchFamily="2" charset="0"/>
            </a:rPr>
            <a:t>2. Với người nghe</a:t>
          </a:r>
        </a:p>
      </dgm:t>
    </dgm:pt>
    <dgm:pt modelId="{4F40DA28-8871-B54C-8B73-5FBAAB7A536A}" type="parTrans" cxnId="{2010FBF1-624F-7243-9C9C-F97C58110855}">
      <dgm:prSet/>
      <dgm:spPr/>
      <dgm:t>
        <a:bodyPr/>
        <a:lstStyle/>
        <a:p>
          <a:endParaRPr lang="en-US" b="0" i="0">
            <a:latin typeface="Roboto Condensed" panose="02000000000000000000" pitchFamily="2" charset="0"/>
            <a:ea typeface="Roboto Condensed" panose="02000000000000000000" pitchFamily="2" charset="0"/>
          </a:endParaRPr>
        </a:p>
      </dgm:t>
    </dgm:pt>
    <dgm:pt modelId="{D17940E8-C962-2240-BB18-0A40B5B5EE04}" type="sibTrans" cxnId="{2010FBF1-624F-7243-9C9C-F97C58110855}">
      <dgm:prSet/>
      <dgm:spPr/>
      <dgm:t>
        <a:bodyPr/>
        <a:lstStyle/>
        <a:p>
          <a:endParaRPr lang="en-US" b="0" i="0">
            <a:latin typeface="Roboto Condensed" panose="02000000000000000000" pitchFamily="2" charset="0"/>
            <a:ea typeface="Roboto Condensed" panose="02000000000000000000" pitchFamily="2" charset="0"/>
          </a:endParaRPr>
        </a:p>
      </dgm:t>
    </dgm:pt>
    <dgm:pt modelId="{B4B1A68F-BA77-A044-AFAE-1350C4513CEE}">
      <dgm:prSet/>
      <dgm:spPr/>
      <dgm:t>
        <a:bodyPr/>
        <a:lstStyle/>
        <a:p>
          <a:pPr>
            <a:buFont typeface="Arial" panose="020B0604020202020204" pitchFamily="34" charset="0"/>
            <a:buChar char="•"/>
          </a:pPr>
          <a:r>
            <a:rPr lang="vi-VN" b="0" i="0" u="none" dirty="0">
              <a:latin typeface="Roboto Condensed" panose="02000000000000000000" pitchFamily="2" charset="0"/>
              <a:ea typeface="Roboto Condensed" panose="02000000000000000000" pitchFamily="2" charset="0"/>
            </a:rPr>
            <a:t>Trình bày phần nội dung ghi chép tóm tắt được từ bài nói của bạn</a:t>
          </a:r>
        </a:p>
      </dgm:t>
    </dgm:pt>
    <dgm:pt modelId="{4DCE05FD-11E2-8D4E-BBE7-B3D2E65612CC}" type="parTrans" cxnId="{FB09AB42-5EA0-2E45-949A-1824A9452C10}">
      <dgm:prSet/>
      <dgm:spPr/>
      <dgm:t>
        <a:bodyPr/>
        <a:lstStyle/>
        <a:p>
          <a:endParaRPr lang="en-US" b="0" i="0">
            <a:latin typeface="Roboto Condensed" panose="02000000000000000000" pitchFamily="2" charset="0"/>
            <a:ea typeface="Roboto Condensed" panose="02000000000000000000" pitchFamily="2" charset="0"/>
          </a:endParaRPr>
        </a:p>
      </dgm:t>
    </dgm:pt>
    <dgm:pt modelId="{8BEE25AA-BB0E-9848-B7D9-B5832043A898}" type="sibTrans" cxnId="{FB09AB42-5EA0-2E45-949A-1824A9452C10}">
      <dgm:prSet/>
      <dgm:spPr/>
      <dgm:t>
        <a:bodyPr/>
        <a:lstStyle/>
        <a:p>
          <a:endParaRPr lang="en-US" b="0" i="0">
            <a:latin typeface="Roboto Condensed" panose="02000000000000000000" pitchFamily="2" charset="0"/>
            <a:ea typeface="Roboto Condensed" panose="02000000000000000000" pitchFamily="2" charset="0"/>
          </a:endParaRPr>
        </a:p>
      </dgm:t>
    </dgm:pt>
    <dgm:pt modelId="{E3AC849B-8375-9849-B985-0AD63D20DF69}">
      <dgm:prSet/>
      <dgm:spPr/>
      <dgm:t>
        <a:bodyPr/>
        <a:lstStyle/>
        <a:p>
          <a:pPr>
            <a:buFont typeface="Arial" panose="020B0604020202020204" pitchFamily="34" charset="0"/>
            <a:buChar char="•"/>
          </a:pPr>
          <a:r>
            <a:rPr lang="vi-VN" b="0" i="0" u="none" dirty="0">
              <a:latin typeface="Roboto Condensed" panose="02000000000000000000" pitchFamily="2" charset="0"/>
              <a:ea typeface="Roboto Condensed" panose="02000000000000000000" pitchFamily="2" charset="0"/>
            </a:rPr>
            <a:t>Sử dụng hình ảnh trực quan hỗ trợ cho bài nói (sơ đồ / hình ảnh…)</a:t>
          </a:r>
        </a:p>
      </dgm:t>
    </dgm:pt>
    <dgm:pt modelId="{43E8E387-2169-0A47-878D-65706B1F119E}" type="parTrans" cxnId="{1E9190CF-DDD0-274B-B0AF-241565940F70}">
      <dgm:prSet/>
      <dgm:spPr/>
      <dgm:t>
        <a:bodyPr/>
        <a:lstStyle/>
        <a:p>
          <a:endParaRPr lang="en-US" b="0" i="0">
            <a:latin typeface="Roboto Condensed" panose="02000000000000000000" pitchFamily="2" charset="0"/>
            <a:ea typeface="Roboto Condensed" panose="02000000000000000000" pitchFamily="2" charset="0"/>
          </a:endParaRPr>
        </a:p>
      </dgm:t>
    </dgm:pt>
    <dgm:pt modelId="{024A7BAA-EBA4-1D41-BDA2-7952E8194674}" type="sibTrans" cxnId="{1E9190CF-DDD0-274B-B0AF-241565940F70}">
      <dgm:prSet/>
      <dgm:spPr/>
      <dgm:t>
        <a:bodyPr/>
        <a:lstStyle/>
        <a:p>
          <a:endParaRPr lang="en-US" b="0" i="0">
            <a:latin typeface="Roboto Condensed" panose="02000000000000000000" pitchFamily="2" charset="0"/>
            <a:ea typeface="Roboto Condensed" panose="02000000000000000000" pitchFamily="2" charset="0"/>
          </a:endParaRPr>
        </a:p>
      </dgm:t>
    </dgm:pt>
    <dgm:pt modelId="{B16814F4-1F2A-214A-9397-08689E1EA5D7}" type="pres">
      <dgm:prSet presAssocID="{F7ABA509-F9C4-194C-8DF9-8B21C61BC874}" presName="Name0" presStyleCnt="0">
        <dgm:presLayoutVars>
          <dgm:dir/>
          <dgm:animLvl val="lvl"/>
          <dgm:resizeHandles val="exact"/>
        </dgm:presLayoutVars>
      </dgm:prSet>
      <dgm:spPr/>
    </dgm:pt>
    <dgm:pt modelId="{92A3C7F9-E040-6945-9DA1-39235456DC69}" type="pres">
      <dgm:prSet presAssocID="{FC604BCB-0B1E-C947-8B3B-C1A835CBA70B}" presName="composite" presStyleCnt="0"/>
      <dgm:spPr/>
    </dgm:pt>
    <dgm:pt modelId="{01E03C56-B588-2B44-9B85-0E70DD8A7CC4}" type="pres">
      <dgm:prSet presAssocID="{FC604BCB-0B1E-C947-8B3B-C1A835CBA70B}" presName="parTx" presStyleLbl="alignNode1" presStyleIdx="0" presStyleCnt="2">
        <dgm:presLayoutVars>
          <dgm:chMax val="0"/>
          <dgm:chPref val="0"/>
          <dgm:bulletEnabled val="1"/>
        </dgm:presLayoutVars>
      </dgm:prSet>
      <dgm:spPr/>
    </dgm:pt>
    <dgm:pt modelId="{DBF888C2-DE0D-FB4F-92F5-0348F0D7E928}" type="pres">
      <dgm:prSet presAssocID="{FC604BCB-0B1E-C947-8B3B-C1A835CBA70B}" presName="desTx" presStyleLbl="alignAccFollowNode1" presStyleIdx="0" presStyleCnt="2">
        <dgm:presLayoutVars>
          <dgm:bulletEnabled val="1"/>
        </dgm:presLayoutVars>
      </dgm:prSet>
      <dgm:spPr/>
    </dgm:pt>
    <dgm:pt modelId="{C662B536-6F07-2046-86A3-AAA3FE9BE5D8}" type="pres">
      <dgm:prSet presAssocID="{388615D7-CD88-044C-9A61-BB3F4FA73DBC}" presName="space" presStyleCnt="0"/>
      <dgm:spPr/>
    </dgm:pt>
    <dgm:pt modelId="{0ED8DCC9-4142-3E4E-94AF-2EAC843EB139}" type="pres">
      <dgm:prSet presAssocID="{8C9C10B1-9A24-9E45-B0A7-710D83DCA1FA}" presName="composite" presStyleCnt="0"/>
      <dgm:spPr/>
    </dgm:pt>
    <dgm:pt modelId="{D1E7B660-4E10-5D46-8916-5A6804881FD4}" type="pres">
      <dgm:prSet presAssocID="{8C9C10B1-9A24-9E45-B0A7-710D83DCA1FA}" presName="parTx" presStyleLbl="alignNode1" presStyleIdx="1" presStyleCnt="2">
        <dgm:presLayoutVars>
          <dgm:chMax val="0"/>
          <dgm:chPref val="0"/>
          <dgm:bulletEnabled val="1"/>
        </dgm:presLayoutVars>
      </dgm:prSet>
      <dgm:spPr/>
    </dgm:pt>
    <dgm:pt modelId="{F72784B2-6553-F949-BB55-E6D5860B4FD3}" type="pres">
      <dgm:prSet presAssocID="{8C9C10B1-9A24-9E45-B0A7-710D83DCA1FA}" presName="desTx" presStyleLbl="alignAccFollowNode1" presStyleIdx="1" presStyleCnt="2">
        <dgm:presLayoutVars>
          <dgm:bulletEnabled val="1"/>
        </dgm:presLayoutVars>
      </dgm:prSet>
      <dgm:spPr/>
    </dgm:pt>
  </dgm:ptLst>
  <dgm:cxnLst>
    <dgm:cxn modelId="{D002C51B-2A18-ED48-813D-6A8025F6E6DE}" type="presOf" srcId="{21972619-ED5B-1443-91EE-EC203B50FCDF}" destId="{DBF888C2-DE0D-FB4F-92F5-0348F0D7E928}" srcOrd="0" destOrd="0" presId="urn:microsoft.com/office/officeart/2005/8/layout/hList1"/>
    <dgm:cxn modelId="{E60E583C-FBD8-9741-A782-3B71213EFD12}" type="presOf" srcId="{B4B1A68F-BA77-A044-AFAE-1350C4513CEE}" destId="{F72784B2-6553-F949-BB55-E6D5860B4FD3}" srcOrd="0" destOrd="0" presId="urn:microsoft.com/office/officeart/2005/8/layout/hList1"/>
    <dgm:cxn modelId="{FB09AB42-5EA0-2E45-949A-1824A9452C10}" srcId="{8C9C10B1-9A24-9E45-B0A7-710D83DCA1FA}" destId="{B4B1A68F-BA77-A044-AFAE-1350C4513CEE}" srcOrd="0" destOrd="0" parTransId="{4DCE05FD-11E2-8D4E-BBE7-B3D2E65612CC}" sibTransId="{8BEE25AA-BB0E-9848-B7D9-B5832043A898}"/>
    <dgm:cxn modelId="{7C33A660-5D1F-7E4D-88A0-7C921BD22C08}" type="presOf" srcId="{FC604BCB-0B1E-C947-8B3B-C1A835CBA70B}" destId="{01E03C56-B588-2B44-9B85-0E70DD8A7CC4}" srcOrd="0" destOrd="0" presId="urn:microsoft.com/office/officeart/2005/8/layout/hList1"/>
    <dgm:cxn modelId="{E6E04561-EE5C-5749-A8AF-122DC46C7ABA}" srcId="{F7ABA509-F9C4-194C-8DF9-8B21C61BC874}" destId="{FC604BCB-0B1E-C947-8B3B-C1A835CBA70B}" srcOrd="0" destOrd="0" parTransId="{D3D1994E-37AE-1C4C-9AEC-E77897A7DD63}" sibTransId="{388615D7-CD88-044C-9A61-BB3F4FA73DBC}"/>
    <dgm:cxn modelId="{B914C062-0E0C-CB4D-AF5A-FE82E0B691A6}" type="presOf" srcId="{9BE92CC9-F3D8-0A4F-BFF5-993B07C4D0B5}" destId="{DBF888C2-DE0D-FB4F-92F5-0348F0D7E928}" srcOrd="0" destOrd="2" presId="urn:microsoft.com/office/officeart/2005/8/layout/hList1"/>
    <dgm:cxn modelId="{FC8F1B7F-0373-9049-8443-40BBC98E3000}" type="presOf" srcId="{8C9C10B1-9A24-9E45-B0A7-710D83DCA1FA}" destId="{D1E7B660-4E10-5D46-8916-5A6804881FD4}" srcOrd="0" destOrd="0" presId="urn:microsoft.com/office/officeart/2005/8/layout/hList1"/>
    <dgm:cxn modelId="{A791E4B6-F653-0142-877D-9384F494FF24}" srcId="{FC604BCB-0B1E-C947-8B3B-C1A835CBA70B}" destId="{9BE92CC9-F3D8-0A4F-BFF5-993B07C4D0B5}" srcOrd="2" destOrd="0" parTransId="{02D62EA3-857B-974A-9D43-918F1E77FA16}" sibTransId="{65BC0CDC-5686-0F40-8017-94044635DBED}"/>
    <dgm:cxn modelId="{1E9190CF-DDD0-274B-B0AF-241565940F70}" srcId="{8C9C10B1-9A24-9E45-B0A7-710D83DCA1FA}" destId="{E3AC849B-8375-9849-B985-0AD63D20DF69}" srcOrd="1" destOrd="0" parTransId="{43E8E387-2169-0A47-878D-65706B1F119E}" sibTransId="{024A7BAA-EBA4-1D41-BDA2-7952E8194674}"/>
    <dgm:cxn modelId="{A65ED1DB-44F6-094F-B7B3-BB7B91C0C3BA}" type="presOf" srcId="{F7ABA509-F9C4-194C-8DF9-8B21C61BC874}" destId="{B16814F4-1F2A-214A-9397-08689E1EA5D7}" srcOrd="0" destOrd="0" presId="urn:microsoft.com/office/officeart/2005/8/layout/hList1"/>
    <dgm:cxn modelId="{4B4FA5E0-673A-1843-A463-F7247610C636}" type="presOf" srcId="{E3AC849B-8375-9849-B985-0AD63D20DF69}" destId="{F72784B2-6553-F949-BB55-E6D5860B4FD3}" srcOrd="0" destOrd="1" presId="urn:microsoft.com/office/officeart/2005/8/layout/hList1"/>
    <dgm:cxn modelId="{2010FBF1-624F-7243-9C9C-F97C58110855}" srcId="{F7ABA509-F9C4-194C-8DF9-8B21C61BC874}" destId="{8C9C10B1-9A24-9E45-B0A7-710D83DCA1FA}" srcOrd="1" destOrd="0" parTransId="{4F40DA28-8871-B54C-8B73-5FBAAB7A536A}" sibTransId="{D17940E8-C962-2240-BB18-0A40B5B5EE04}"/>
    <dgm:cxn modelId="{CBF1AEF2-E92B-0843-A2ED-B3A16CC5F6D2}" type="presOf" srcId="{89CD1E6E-04EA-C340-A330-300552841072}" destId="{DBF888C2-DE0D-FB4F-92F5-0348F0D7E928}" srcOrd="0" destOrd="1" presId="urn:microsoft.com/office/officeart/2005/8/layout/hList1"/>
    <dgm:cxn modelId="{768ECAF8-B5E3-4749-B41A-1AC4C04CAD60}" srcId="{FC604BCB-0B1E-C947-8B3B-C1A835CBA70B}" destId="{21972619-ED5B-1443-91EE-EC203B50FCDF}" srcOrd="0" destOrd="0" parTransId="{83A2D741-E5A1-404E-84E5-6BBB20C98B66}" sibTransId="{8B26ED62-1C78-BB42-93FB-B0C1C4322364}"/>
    <dgm:cxn modelId="{816741FA-079A-BB4D-A6ED-40A7EDD3114D}" srcId="{FC604BCB-0B1E-C947-8B3B-C1A835CBA70B}" destId="{89CD1E6E-04EA-C340-A330-300552841072}" srcOrd="1" destOrd="0" parTransId="{785BE3C9-A536-5445-8ECF-9276EBD0E4EF}" sibTransId="{12652717-86CD-D344-BB6D-D40CE7E5DD8D}"/>
    <dgm:cxn modelId="{598D8736-BD3F-0046-A597-081026D03DE5}" type="presParOf" srcId="{B16814F4-1F2A-214A-9397-08689E1EA5D7}" destId="{92A3C7F9-E040-6945-9DA1-39235456DC69}" srcOrd="0" destOrd="0" presId="urn:microsoft.com/office/officeart/2005/8/layout/hList1"/>
    <dgm:cxn modelId="{EC694011-18B4-8847-A7D8-29862823459D}" type="presParOf" srcId="{92A3C7F9-E040-6945-9DA1-39235456DC69}" destId="{01E03C56-B588-2B44-9B85-0E70DD8A7CC4}" srcOrd="0" destOrd="0" presId="urn:microsoft.com/office/officeart/2005/8/layout/hList1"/>
    <dgm:cxn modelId="{ABF9D2CA-66E9-AF42-9E4A-0C85C38DEED3}" type="presParOf" srcId="{92A3C7F9-E040-6945-9DA1-39235456DC69}" destId="{DBF888C2-DE0D-FB4F-92F5-0348F0D7E928}" srcOrd="1" destOrd="0" presId="urn:microsoft.com/office/officeart/2005/8/layout/hList1"/>
    <dgm:cxn modelId="{2E1E7389-901D-7C48-91E9-39B5C58E186F}" type="presParOf" srcId="{B16814F4-1F2A-214A-9397-08689E1EA5D7}" destId="{C662B536-6F07-2046-86A3-AAA3FE9BE5D8}" srcOrd="1" destOrd="0" presId="urn:microsoft.com/office/officeart/2005/8/layout/hList1"/>
    <dgm:cxn modelId="{A398AD3F-02FC-2546-BFB3-BE24B59072F3}" type="presParOf" srcId="{B16814F4-1F2A-214A-9397-08689E1EA5D7}" destId="{0ED8DCC9-4142-3E4E-94AF-2EAC843EB139}" srcOrd="2" destOrd="0" presId="urn:microsoft.com/office/officeart/2005/8/layout/hList1"/>
    <dgm:cxn modelId="{27F0540E-D60B-124B-A658-E5A122E3E1AB}" type="presParOf" srcId="{0ED8DCC9-4142-3E4E-94AF-2EAC843EB139}" destId="{D1E7B660-4E10-5D46-8916-5A6804881FD4}" srcOrd="0" destOrd="0" presId="urn:microsoft.com/office/officeart/2005/8/layout/hList1"/>
    <dgm:cxn modelId="{0C4CF06D-F9B0-AB41-B09A-0DCA85FA589F}" type="presParOf" srcId="{0ED8DCC9-4142-3E4E-94AF-2EAC843EB139}" destId="{F72784B2-6553-F949-BB55-E6D5860B4F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80E372-C518-434E-9CD1-E6B2216BCB01}" type="doc">
      <dgm:prSet loTypeId="urn:microsoft.com/office/officeart/2005/8/layout/chevronAccent+Icon" loCatId="process" qsTypeId="urn:microsoft.com/office/officeart/2005/8/quickstyle/simple3" qsCatId="simple" csTypeId="urn:microsoft.com/office/officeart/2005/8/colors/accent0_3" csCatId="mainScheme" phldr="1"/>
      <dgm:spPr/>
    </dgm:pt>
    <dgm:pt modelId="{A91A76A0-EB18-440B-A784-A422EBDF6845}">
      <dgm:prSet phldrT="[Text]" custT="1"/>
      <dgm:spPr/>
      <dgm:t>
        <a:bodyPr/>
        <a:lstStyle/>
        <a:p>
          <a:r>
            <a:rPr lang="en-US" sz="3200" b="0" i="0" dirty="0" err="1">
              <a:effectLst/>
              <a:latin typeface="Roboto Condensed" panose="02000000000000000000" pitchFamily="2" charset="0"/>
              <a:ea typeface="Roboto Condensed" panose="02000000000000000000" pitchFamily="2" charset="0"/>
            </a:rPr>
            <a:t>Đánh</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giá</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dựa</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trên</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bảng</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kiểm</a:t>
          </a:r>
          <a:endParaRPr lang="en-US" sz="3200" b="0" i="0" dirty="0">
            <a:latin typeface="Roboto Condensed" panose="02000000000000000000" pitchFamily="2" charset="0"/>
            <a:ea typeface="Roboto Condensed" panose="02000000000000000000" pitchFamily="2" charset="0"/>
          </a:endParaRPr>
        </a:p>
      </dgm:t>
    </dgm:pt>
    <dgm:pt modelId="{57F48999-1557-4321-B77B-D16A2602CDE6}" type="parTrans" cxnId="{32D8B0EC-0305-465C-B0BB-E54FC78FC3E4}">
      <dgm:prSet/>
      <dgm:spPr/>
      <dgm:t>
        <a:bodyPr/>
        <a:lstStyle/>
        <a:p>
          <a:endParaRPr lang="en-US" sz="3200" b="0" i="0">
            <a:latin typeface="Roboto Condensed" panose="02000000000000000000" pitchFamily="2" charset="0"/>
            <a:ea typeface="Roboto Condensed" panose="02000000000000000000" pitchFamily="2" charset="0"/>
          </a:endParaRPr>
        </a:p>
      </dgm:t>
    </dgm:pt>
    <dgm:pt modelId="{33AEA779-6895-4770-86E1-CE71EBD23BCB}" type="sibTrans" cxnId="{32D8B0EC-0305-465C-B0BB-E54FC78FC3E4}">
      <dgm:prSet/>
      <dgm:spPr/>
      <dgm:t>
        <a:bodyPr/>
        <a:lstStyle/>
        <a:p>
          <a:endParaRPr lang="en-US" sz="3200" b="0" i="0">
            <a:latin typeface="Roboto Condensed" panose="02000000000000000000" pitchFamily="2" charset="0"/>
            <a:ea typeface="Roboto Condensed" panose="02000000000000000000" pitchFamily="2" charset="0"/>
          </a:endParaRPr>
        </a:p>
      </dgm:t>
    </dgm:pt>
    <dgm:pt modelId="{518F83A7-62DE-4302-9BA6-C647D98F7ADE}">
      <dgm:prSet custT="1"/>
      <dgm:spPr/>
      <dgm:t>
        <a:bodyPr/>
        <a:lstStyle/>
        <a:p>
          <a:r>
            <a:rPr lang="en-US" sz="3200" b="0" i="0" dirty="0" err="1">
              <a:effectLst/>
              <a:latin typeface="Roboto Condensed" panose="02000000000000000000" pitchFamily="2" charset="0"/>
              <a:ea typeface="Roboto Condensed" panose="02000000000000000000" pitchFamily="2" charset="0"/>
            </a:rPr>
            <a:t>Rút</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kinh</a:t>
          </a:r>
          <a:r>
            <a:rPr lang="en-US" sz="3200" b="0" i="0" dirty="0">
              <a:effectLst/>
              <a:latin typeface="Roboto Condensed" panose="02000000000000000000" pitchFamily="2" charset="0"/>
              <a:ea typeface="Roboto Condensed" panose="02000000000000000000" pitchFamily="2" charset="0"/>
            </a:rPr>
            <a:t> </a:t>
          </a:r>
          <a:r>
            <a:rPr lang="en-US" sz="3200" b="0" i="0" dirty="0" err="1">
              <a:effectLst/>
              <a:latin typeface="Roboto Condensed" panose="02000000000000000000" pitchFamily="2" charset="0"/>
              <a:ea typeface="Roboto Condensed" panose="02000000000000000000" pitchFamily="2" charset="0"/>
            </a:rPr>
            <a:t>nghiệm</a:t>
          </a:r>
          <a:r>
            <a:rPr lang="en-US" sz="3200" b="0" i="0" dirty="0">
              <a:effectLst/>
              <a:latin typeface="Roboto Condensed" panose="02000000000000000000" pitchFamily="2" charset="0"/>
              <a:ea typeface="Roboto Condensed" panose="02000000000000000000" pitchFamily="2" charset="0"/>
            </a:rPr>
            <a:t> </a:t>
          </a:r>
          <a:endParaRPr lang="en-US" sz="3200" b="0" i="0" dirty="0">
            <a:latin typeface="Roboto Condensed" panose="02000000000000000000" pitchFamily="2" charset="0"/>
            <a:ea typeface="Roboto Condensed" panose="02000000000000000000" pitchFamily="2" charset="0"/>
          </a:endParaRPr>
        </a:p>
      </dgm:t>
    </dgm:pt>
    <dgm:pt modelId="{0EE32A98-70FA-4C0C-B03A-7983FA8DFB43}" type="parTrans" cxnId="{0D8C8140-2291-482E-8C78-1BD35F0DCEFD}">
      <dgm:prSet/>
      <dgm:spPr/>
      <dgm:t>
        <a:bodyPr/>
        <a:lstStyle/>
        <a:p>
          <a:endParaRPr lang="en-US" sz="3200" b="0" i="0">
            <a:latin typeface="Roboto Condensed" panose="02000000000000000000" pitchFamily="2" charset="0"/>
            <a:ea typeface="Roboto Condensed" panose="02000000000000000000" pitchFamily="2" charset="0"/>
          </a:endParaRPr>
        </a:p>
      </dgm:t>
    </dgm:pt>
    <dgm:pt modelId="{1DC7DA7C-3511-4129-BBEA-28376751D723}" type="sibTrans" cxnId="{0D8C8140-2291-482E-8C78-1BD35F0DCEFD}">
      <dgm:prSet/>
      <dgm:spPr/>
      <dgm:t>
        <a:bodyPr/>
        <a:lstStyle/>
        <a:p>
          <a:endParaRPr lang="en-US" sz="3200" b="0" i="0">
            <a:latin typeface="Roboto Condensed" panose="02000000000000000000" pitchFamily="2" charset="0"/>
            <a:ea typeface="Roboto Condensed" panose="02000000000000000000" pitchFamily="2" charset="0"/>
          </a:endParaRPr>
        </a:p>
      </dgm:t>
    </dgm:pt>
    <dgm:pt modelId="{4C84E28D-74E5-4B89-B502-8C68C810A9D9}" type="pres">
      <dgm:prSet presAssocID="{2280E372-C518-434E-9CD1-E6B2216BCB01}" presName="Name0" presStyleCnt="0">
        <dgm:presLayoutVars>
          <dgm:dir/>
          <dgm:resizeHandles val="exact"/>
        </dgm:presLayoutVars>
      </dgm:prSet>
      <dgm:spPr/>
    </dgm:pt>
    <dgm:pt modelId="{8E540EBD-19FD-4B3B-AEA8-AB266DE80EEA}" type="pres">
      <dgm:prSet presAssocID="{A91A76A0-EB18-440B-A784-A422EBDF6845}" presName="composite" presStyleCnt="0"/>
      <dgm:spPr/>
    </dgm:pt>
    <dgm:pt modelId="{256D437C-D9B2-4813-94A5-B4E8CB919EFC}" type="pres">
      <dgm:prSet presAssocID="{A91A76A0-EB18-440B-A784-A422EBDF6845}" presName="bgChev" presStyleLbl="node1" presStyleIdx="0" presStyleCnt="2"/>
      <dgm:spPr/>
    </dgm:pt>
    <dgm:pt modelId="{13D69BA6-7D3D-43FE-8775-FE17F8256C8E}" type="pres">
      <dgm:prSet presAssocID="{A91A76A0-EB18-440B-A784-A422EBDF6845}" presName="txNode" presStyleLbl="fgAcc1" presStyleIdx="0" presStyleCnt="2">
        <dgm:presLayoutVars>
          <dgm:bulletEnabled val="1"/>
        </dgm:presLayoutVars>
      </dgm:prSet>
      <dgm:spPr/>
    </dgm:pt>
    <dgm:pt modelId="{9B348DA4-9C0B-4D7D-9CB7-592BF533618C}" type="pres">
      <dgm:prSet presAssocID="{33AEA779-6895-4770-86E1-CE71EBD23BCB}" presName="compositeSpace" presStyleCnt="0"/>
      <dgm:spPr/>
    </dgm:pt>
    <dgm:pt modelId="{E9169E66-83C2-49A7-9907-23E2B8F1B8F8}" type="pres">
      <dgm:prSet presAssocID="{518F83A7-62DE-4302-9BA6-C647D98F7ADE}" presName="composite" presStyleCnt="0"/>
      <dgm:spPr/>
    </dgm:pt>
    <dgm:pt modelId="{81E2E4AA-0A1A-4991-B879-FB1480EC2DE1}" type="pres">
      <dgm:prSet presAssocID="{518F83A7-62DE-4302-9BA6-C647D98F7ADE}" presName="bgChev" presStyleLbl="node1" presStyleIdx="1" presStyleCnt="2"/>
      <dgm:spPr/>
    </dgm:pt>
    <dgm:pt modelId="{18086DA1-6501-45B7-8599-CEB808594F65}" type="pres">
      <dgm:prSet presAssocID="{518F83A7-62DE-4302-9BA6-C647D98F7ADE}" presName="txNode" presStyleLbl="fgAcc1" presStyleIdx="1" presStyleCnt="2">
        <dgm:presLayoutVars>
          <dgm:bulletEnabled val="1"/>
        </dgm:presLayoutVars>
      </dgm:prSet>
      <dgm:spPr/>
    </dgm:pt>
  </dgm:ptLst>
  <dgm:cxnLst>
    <dgm:cxn modelId="{0D8C8140-2291-482E-8C78-1BD35F0DCEFD}" srcId="{2280E372-C518-434E-9CD1-E6B2216BCB01}" destId="{518F83A7-62DE-4302-9BA6-C647D98F7ADE}" srcOrd="1" destOrd="0" parTransId="{0EE32A98-70FA-4C0C-B03A-7983FA8DFB43}" sibTransId="{1DC7DA7C-3511-4129-BBEA-28376751D723}"/>
    <dgm:cxn modelId="{D51FDD53-3DB4-4CC7-806E-DFFEC1F8DD90}" type="presOf" srcId="{A91A76A0-EB18-440B-A784-A422EBDF6845}" destId="{13D69BA6-7D3D-43FE-8775-FE17F8256C8E}" srcOrd="0" destOrd="0" presId="urn:microsoft.com/office/officeart/2005/8/layout/chevronAccent+Icon"/>
    <dgm:cxn modelId="{36288758-3C76-49F0-81A7-20935C1FE91D}" type="presOf" srcId="{518F83A7-62DE-4302-9BA6-C647D98F7ADE}" destId="{18086DA1-6501-45B7-8599-CEB808594F65}" srcOrd="0" destOrd="0" presId="urn:microsoft.com/office/officeart/2005/8/layout/chevronAccent+Icon"/>
    <dgm:cxn modelId="{8E2F13A5-1294-46FA-9A0E-863E366CD0D2}" type="presOf" srcId="{2280E372-C518-434E-9CD1-E6B2216BCB01}" destId="{4C84E28D-74E5-4B89-B502-8C68C810A9D9}" srcOrd="0" destOrd="0" presId="urn:microsoft.com/office/officeart/2005/8/layout/chevronAccent+Icon"/>
    <dgm:cxn modelId="{32D8B0EC-0305-465C-B0BB-E54FC78FC3E4}" srcId="{2280E372-C518-434E-9CD1-E6B2216BCB01}" destId="{A91A76A0-EB18-440B-A784-A422EBDF6845}" srcOrd="0" destOrd="0" parTransId="{57F48999-1557-4321-B77B-D16A2602CDE6}" sibTransId="{33AEA779-6895-4770-86E1-CE71EBD23BCB}"/>
    <dgm:cxn modelId="{BE79ABDA-ECC1-40BE-AFA3-C2ACC5E429B0}" type="presParOf" srcId="{4C84E28D-74E5-4B89-B502-8C68C810A9D9}" destId="{8E540EBD-19FD-4B3B-AEA8-AB266DE80EEA}" srcOrd="0" destOrd="0" presId="urn:microsoft.com/office/officeart/2005/8/layout/chevronAccent+Icon"/>
    <dgm:cxn modelId="{07C93B04-189D-4AB9-9D53-D6CB6DF87C88}" type="presParOf" srcId="{8E540EBD-19FD-4B3B-AEA8-AB266DE80EEA}" destId="{256D437C-D9B2-4813-94A5-B4E8CB919EFC}" srcOrd="0" destOrd="0" presId="urn:microsoft.com/office/officeart/2005/8/layout/chevronAccent+Icon"/>
    <dgm:cxn modelId="{48BA2FA2-B928-42A2-9A57-E0ADEA98C9B2}" type="presParOf" srcId="{8E540EBD-19FD-4B3B-AEA8-AB266DE80EEA}" destId="{13D69BA6-7D3D-43FE-8775-FE17F8256C8E}" srcOrd="1" destOrd="0" presId="urn:microsoft.com/office/officeart/2005/8/layout/chevronAccent+Icon"/>
    <dgm:cxn modelId="{940CE0D6-93EC-48FC-8644-C491735F36C6}" type="presParOf" srcId="{4C84E28D-74E5-4B89-B502-8C68C810A9D9}" destId="{9B348DA4-9C0B-4D7D-9CB7-592BF533618C}" srcOrd="1" destOrd="0" presId="urn:microsoft.com/office/officeart/2005/8/layout/chevronAccent+Icon"/>
    <dgm:cxn modelId="{4F228D30-B6BC-4224-ACE4-338C0F10137D}" type="presParOf" srcId="{4C84E28D-74E5-4B89-B502-8C68C810A9D9}" destId="{E9169E66-83C2-49A7-9907-23E2B8F1B8F8}" srcOrd="2" destOrd="0" presId="urn:microsoft.com/office/officeart/2005/8/layout/chevronAccent+Icon"/>
    <dgm:cxn modelId="{405296F9-41F3-496F-B99C-87E9B35CFB2E}" type="presParOf" srcId="{E9169E66-83C2-49A7-9907-23E2B8F1B8F8}" destId="{81E2E4AA-0A1A-4991-B879-FB1480EC2DE1}" srcOrd="0" destOrd="0" presId="urn:microsoft.com/office/officeart/2005/8/layout/chevronAccent+Icon"/>
    <dgm:cxn modelId="{C4674D29-8C53-4CC1-903C-740FB520481A}" type="presParOf" srcId="{E9169E66-83C2-49A7-9907-23E2B8F1B8F8}" destId="{18086DA1-6501-45B7-8599-CEB808594F65}"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99D4F8-C960-4214-81EF-23BFCC58115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8517895-49AF-4D1F-9142-066D3830A20C}">
      <dgm:prSet phldrT="[Text]" custT="1"/>
      <dgm:spPr/>
      <dgm:t>
        <a:bodyPr/>
        <a:lstStyle/>
        <a:p>
          <a:r>
            <a:rPr lang="en-US" sz="2500" b="0" i="0">
              <a:latin typeface="Roboto Condensed" panose="02000000000000000000" pitchFamily="2" charset="0"/>
              <a:ea typeface="Roboto Condensed" panose="02000000000000000000" pitchFamily="2" charset="0"/>
            </a:rPr>
            <a:t>Nhiệm vụ:</a:t>
          </a:r>
          <a:endParaRPr lang="en-US" sz="2500" b="0" i="0" dirty="0">
            <a:latin typeface="Roboto Condensed" panose="02000000000000000000" pitchFamily="2" charset="0"/>
            <a:ea typeface="Roboto Condensed" panose="02000000000000000000" pitchFamily="2" charset="0"/>
          </a:endParaRPr>
        </a:p>
      </dgm:t>
    </dgm:pt>
    <dgm:pt modelId="{D2B7E8A6-B5BE-4E59-8995-14C23FCF427E}" type="parTrans" cxnId="{DE117AD3-58C4-4EE5-B25C-61C09E121B26}">
      <dgm:prSet/>
      <dgm:spPr/>
      <dgm:t>
        <a:bodyPr/>
        <a:lstStyle/>
        <a:p>
          <a:endParaRPr lang="en-US" sz="2500" b="0" i="0">
            <a:latin typeface="Roboto Condensed" panose="02000000000000000000" pitchFamily="2" charset="0"/>
            <a:ea typeface="Roboto Condensed" panose="02000000000000000000" pitchFamily="2" charset="0"/>
          </a:endParaRPr>
        </a:p>
      </dgm:t>
    </dgm:pt>
    <dgm:pt modelId="{4918F1B6-FD02-4119-8456-E17595F9AA5F}" type="sibTrans" cxnId="{DE117AD3-58C4-4EE5-B25C-61C09E121B26}">
      <dgm:prSet/>
      <dgm:spPr/>
      <dgm:t>
        <a:bodyPr/>
        <a:lstStyle/>
        <a:p>
          <a:endParaRPr lang="en-US" sz="2500" b="0" i="0">
            <a:latin typeface="Roboto Condensed" panose="02000000000000000000" pitchFamily="2" charset="0"/>
            <a:ea typeface="Roboto Condensed" panose="02000000000000000000" pitchFamily="2" charset="0"/>
          </a:endParaRPr>
        </a:p>
      </dgm:t>
    </dgm:pt>
    <dgm:pt modelId="{A0E467EE-BDA5-4ACE-B77D-1D54FFE0D402}">
      <dgm:prSet custT="1"/>
      <dgm:spPr/>
      <dgm:t>
        <a:bodyPr/>
        <a:lstStyle/>
        <a:p>
          <a:r>
            <a:rPr lang="en-US" sz="2500" b="0" i="0">
              <a:latin typeface="Roboto Condensed" panose="02000000000000000000" pitchFamily="2" charset="0"/>
              <a:ea typeface="Roboto Condensed" panose="02000000000000000000" pitchFamily="2" charset="0"/>
            </a:rPr>
            <a:t>Yêu cầu:</a:t>
          </a:r>
          <a:endParaRPr lang="en-US" sz="2500" b="0" i="0" dirty="0">
            <a:latin typeface="Roboto Condensed" panose="02000000000000000000" pitchFamily="2" charset="0"/>
            <a:ea typeface="Roboto Condensed" panose="02000000000000000000" pitchFamily="2" charset="0"/>
          </a:endParaRPr>
        </a:p>
      </dgm:t>
    </dgm:pt>
    <dgm:pt modelId="{1E74632E-CD93-4507-BDBE-8B57D9738EE7}" type="parTrans" cxnId="{588CDD33-6F91-4662-BABD-901D810BD62E}">
      <dgm:prSet/>
      <dgm:spPr/>
      <dgm:t>
        <a:bodyPr/>
        <a:lstStyle/>
        <a:p>
          <a:endParaRPr lang="en-US" sz="2500" b="0" i="0">
            <a:latin typeface="Roboto Condensed" panose="02000000000000000000" pitchFamily="2" charset="0"/>
            <a:ea typeface="Roboto Condensed" panose="02000000000000000000" pitchFamily="2" charset="0"/>
          </a:endParaRPr>
        </a:p>
      </dgm:t>
    </dgm:pt>
    <dgm:pt modelId="{70FDA8CC-2791-45C8-AAF1-5F146BABC81C}" type="sibTrans" cxnId="{588CDD33-6F91-4662-BABD-901D810BD62E}">
      <dgm:prSet/>
      <dgm:spPr/>
      <dgm:t>
        <a:bodyPr/>
        <a:lstStyle/>
        <a:p>
          <a:endParaRPr lang="en-US" sz="2500" b="0" i="0">
            <a:latin typeface="Roboto Condensed" panose="02000000000000000000" pitchFamily="2" charset="0"/>
            <a:ea typeface="Roboto Condensed" panose="02000000000000000000" pitchFamily="2" charset="0"/>
          </a:endParaRPr>
        </a:p>
      </dgm:t>
    </dgm:pt>
    <dgm:pt modelId="{EBC254B5-24F7-4410-9ACB-06AD842048B4}">
      <dgm:prSet custT="1"/>
      <dgm:spPr/>
      <dgm:t>
        <a:bodyPr/>
        <a:lstStyle/>
        <a:p>
          <a:r>
            <a:rPr lang="en-US" sz="2500" b="0" i="0" dirty="0">
              <a:latin typeface="Roboto Condensed" panose="02000000000000000000" pitchFamily="2" charset="0"/>
              <a:ea typeface="Roboto Condensed" panose="02000000000000000000" pitchFamily="2" charset="0"/>
            </a:rPr>
            <a:t>HS </a:t>
          </a:r>
          <a:r>
            <a:rPr lang="en-US" sz="2500" b="0" i="0" dirty="0" err="1">
              <a:latin typeface="Roboto Condensed" panose="02000000000000000000" pitchFamily="2" charset="0"/>
              <a:ea typeface="Roboto Condensed" panose="02000000000000000000" pitchFamily="2" charset="0"/>
            </a:rPr>
            <a:t>vận</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dụng</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kĩ</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năng</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nói</a:t>
          </a:r>
          <a:r>
            <a:rPr lang="en-US" sz="2500" b="0" i="0" dirty="0">
              <a:latin typeface="Roboto Condensed" panose="02000000000000000000" pitchFamily="2" charset="0"/>
              <a:ea typeface="Roboto Condensed" panose="02000000000000000000" pitchFamily="2" charset="0"/>
            </a:rPr>
            <a:t> và </a:t>
          </a:r>
          <a:r>
            <a:rPr lang="en-US" sz="2500" b="0" i="0" dirty="0" err="1">
              <a:latin typeface="Roboto Condensed" panose="02000000000000000000" pitchFamily="2" charset="0"/>
              <a:ea typeface="Roboto Condensed" panose="02000000000000000000" pitchFamily="2" charset="0"/>
            </a:rPr>
            <a:t>nghe</a:t>
          </a:r>
          <a:r>
            <a:rPr lang="en-US" sz="2500" b="0" i="0" dirty="0">
              <a:latin typeface="Roboto Condensed" panose="02000000000000000000" pitchFamily="2" charset="0"/>
              <a:ea typeface="Roboto Condensed" panose="02000000000000000000" pitchFamily="2" charset="0"/>
            </a:rPr>
            <a:t> </a:t>
          </a:r>
          <a:r>
            <a:rPr lang="vi-VN" sz="2500" b="0" i="0" u="none" dirty="0">
              <a:latin typeface="Roboto Condensed" panose="02000000000000000000" pitchFamily="2" charset="0"/>
              <a:ea typeface="Roboto Condensed" panose="02000000000000000000" pitchFamily="2" charset="0"/>
            </a:rPr>
            <a:t>để trình bày ý kiến về một vấn đề xã hội (ý nghĩa của tiếng cười ở cuộc sống hiện tại)</a:t>
          </a:r>
          <a:r>
            <a:rPr lang="en-US" sz="2500" b="0" i="0" dirty="0" err="1">
              <a:latin typeface="Roboto Condensed" panose="02000000000000000000" pitchFamily="2" charset="0"/>
              <a:ea typeface="Roboto Condensed" panose="02000000000000000000" pitchFamily="2" charset="0"/>
            </a:rPr>
            <a:t>không</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đọc</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khuyến</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khích</a:t>
          </a:r>
          <a:r>
            <a:rPr lang="en-US" sz="2500" b="0" i="0" dirty="0">
              <a:latin typeface="Roboto Condensed" panose="02000000000000000000" pitchFamily="2" charset="0"/>
              <a:ea typeface="Roboto Condensed" panose="02000000000000000000" pitchFamily="2" charset="0"/>
            </a:rPr>
            <a:t> sử </a:t>
          </a:r>
          <a:r>
            <a:rPr lang="en-US" sz="2500" b="0" i="0" dirty="0" err="1">
              <a:latin typeface="Roboto Condensed" panose="02000000000000000000" pitchFamily="2" charset="0"/>
              <a:ea typeface="Roboto Condensed" panose="02000000000000000000" pitchFamily="2" charset="0"/>
            </a:rPr>
            <a:t>dụng</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đạo</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cụ</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hình</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ảnh</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minh</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họa</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trang</a:t>
          </a:r>
          <a:r>
            <a:rPr lang="en-US" sz="2500" b="0" i="0" dirty="0">
              <a:latin typeface="Roboto Condensed" panose="02000000000000000000" pitchFamily="2" charset="0"/>
              <a:ea typeface="Roboto Condensed" panose="02000000000000000000" pitchFamily="2" charset="0"/>
            </a:rPr>
            <a:t> </a:t>
          </a:r>
          <a:r>
            <a:rPr lang="en-US" sz="2500" b="0" i="0" dirty="0" err="1">
              <a:latin typeface="Roboto Condensed" panose="02000000000000000000" pitchFamily="2" charset="0"/>
              <a:ea typeface="Roboto Condensed" panose="02000000000000000000" pitchFamily="2" charset="0"/>
            </a:rPr>
            <a:t>phục</a:t>
          </a:r>
          <a:r>
            <a:rPr lang="en-US" sz="2500" b="0" i="0" dirty="0">
              <a:latin typeface="Roboto Condensed" panose="02000000000000000000" pitchFamily="2" charset="0"/>
              <a:ea typeface="Roboto Condensed" panose="02000000000000000000" pitchFamily="2" charset="0"/>
            </a:rPr>
            <a:t>…</a:t>
          </a:r>
        </a:p>
      </dgm:t>
    </dgm:pt>
    <dgm:pt modelId="{AAFBF573-8A5F-4A2C-9837-34AC6FCD15E4}" type="parTrans" cxnId="{2FC4A0BD-37EA-491C-AD42-B6EF29F50B87}">
      <dgm:prSet/>
      <dgm:spPr/>
      <dgm:t>
        <a:bodyPr/>
        <a:lstStyle/>
        <a:p>
          <a:endParaRPr lang="en-US" sz="2500" b="0" i="0">
            <a:latin typeface="Roboto Condensed" panose="02000000000000000000" pitchFamily="2" charset="0"/>
            <a:ea typeface="Roboto Condensed" panose="02000000000000000000" pitchFamily="2" charset="0"/>
          </a:endParaRPr>
        </a:p>
      </dgm:t>
    </dgm:pt>
    <dgm:pt modelId="{FB6240B5-331E-4DDC-BF16-E37DF313388A}" type="sibTrans" cxnId="{2FC4A0BD-37EA-491C-AD42-B6EF29F50B87}">
      <dgm:prSet/>
      <dgm:spPr/>
      <dgm:t>
        <a:bodyPr/>
        <a:lstStyle/>
        <a:p>
          <a:endParaRPr lang="en-US" sz="2500" b="0" i="0">
            <a:latin typeface="Roboto Condensed" panose="02000000000000000000" pitchFamily="2" charset="0"/>
            <a:ea typeface="Roboto Condensed" panose="02000000000000000000" pitchFamily="2" charset="0"/>
          </a:endParaRPr>
        </a:p>
      </dgm:t>
    </dgm:pt>
    <dgm:pt modelId="{8CEB24F8-682D-4162-B382-A7C2233B612D}">
      <dgm:prSet custT="1"/>
      <dgm:spPr/>
      <dgm:t>
        <a:bodyPr/>
        <a:lstStyle/>
        <a:p>
          <a:r>
            <a:rPr lang="en-US" sz="2500" b="0" i="0">
              <a:latin typeface="Roboto Condensed" panose="02000000000000000000" pitchFamily="2" charset="0"/>
              <a:ea typeface="Roboto Condensed" panose="02000000000000000000" pitchFamily="2" charset="0"/>
            </a:rPr>
            <a:t>Video quay rõ tối thiểu là chân dung học sinh, quay ngang điện thoại</a:t>
          </a:r>
          <a:endParaRPr lang="en-US" sz="2500" b="0" i="0" dirty="0">
            <a:latin typeface="Roboto Condensed" panose="02000000000000000000" pitchFamily="2" charset="0"/>
            <a:ea typeface="Roboto Condensed" panose="02000000000000000000" pitchFamily="2" charset="0"/>
          </a:endParaRPr>
        </a:p>
      </dgm:t>
    </dgm:pt>
    <dgm:pt modelId="{F5435DC9-4AB6-42A5-8AC6-87BA6E042AA1}" type="parTrans" cxnId="{FB3F6F82-DB37-478B-A497-00D648170617}">
      <dgm:prSet/>
      <dgm:spPr/>
      <dgm:t>
        <a:bodyPr/>
        <a:lstStyle/>
        <a:p>
          <a:endParaRPr lang="en-US" sz="2500" b="0" i="0">
            <a:latin typeface="Roboto Condensed" panose="02000000000000000000" pitchFamily="2" charset="0"/>
            <a:ea typeface="Roboto Condensed" panose="02000000000000000000" pitchFamily="2" charset="0"/>
          </a:endParaRPr>
        </a:p>
      </dgm:t>
    </dgm:pt>
    <dgm:pt modelId="{6463944E-2CE4-4355-B171-75227B32D382}" type="sibTrans" cxnId="{FB3F6F82-DB37-478B-A497-00D648170617}">
      <dgm:prSet/>
      <dgm:spPr/>
      <dgm:t>
        <a:bodyPr/>
        <a:lstStyle/>
        <a:p>
          <a:endParaRPr lang="en-US" sz="2500" b="0" i="0">
            <a:latin typeface="Roboto Condensed" panose="02000000000000000000" pitchFamily="2" charset="0"/>
            <a:ea typeface="Roboto Condensed" panose="02000000000000000000" pitchFamily="2" charset="0"/>
          </a:endParaRPr>
        </a:p>
      </dgm:t>
    </dgm:pt>
    <dgm:pt modelId="{D9151AC4-BFB3-43EF-A154-2D550EF4B024}">
      <dgm:prSet custT="1"/>
      <dgm:spPr/>
      <dgm:t>
        <a:bodyPr/>
        <a:lstStyle/>
        <a:p>
          <a:r>
            <a:rPr lang="en-US" sz="2500" b="0" i="0">
              <a:latin typeface="Roboto Condensed" panose="02000000000000000000" pitchFamily="2" charset="0"/>
              <a:ea typeface="Roboto Condensed" panose="02000000000000000000" pitchFamily="2" charset="0"/>
            </a:rPr>
            <a:t>Âm thanh rõ, không lẫn tạp âm</a:t>
          </a:r>
          <a:endParaRPr lang="en-US" sz="2500" b="0" i="0" dirty="0">
            <a:latin typeface="Roboto Condensed" panose="02000000000000000000" pitchFamily="2" charset="0"/>
            <a:ea typeface="Roboto Condensed" panose="02000000000000000000" pitchFamily="2" charset="0"/>
          </a:endParaRPr>
        </a:p>
      </dgm:t>
    </dgm:pt>
    <dgm:pt modelId="{CBF09AD6-F67F-4E5D-8D96-0ED10A9CE74D}" type="parTrans" cxnId="{31D63352-F3D2-455E-A11C-C99B14B11473}">
      <dgm:prSet/>
      <dgm:spPr/>
      <dgm:t>
        <a:bodyPr/>
        <a:lstStyle/>
        <a:p>
          <a:endParaRPr lang="en-US" sz="2500" b="0" i="0">
            <a:latin typeface="Roboto Condensed" panose="02000000000000000000" pitchFamily="2" charset="0"/>
            <a:ea typeface="Roboto Condensed" panose="02000000000000000000" pitchFamily="2" charset="0"/>
          </a:endParaRPr>
        </a:p>
      </dgm:t>
    </dgm:pt>
    <dgm:pt modelId="{178D10A7-5DD2-4514-A4BC-ED6613563D4D}" type="sibTrans" cxnId="{31D63352-F3D2-455E-A11C-C99B14B11473}">
      <dgm:prSet/>
      <dgm:spPr/>
      <dgm:t>
        <a:bodyPr/>
        <a:lstStyle/>
        <a:p>
          <a:endParaRPr lang="en-US" sz="2500" b="0" i="0">
            <a:latin typeface="Roboto Condensed" panose="02000000000000000000" pitchFamily="2" charset="0"/>
            <a:ea typeface="Roboto Condensed" panose="02000000000000000000" pitchFamily="2" charset="0"/>
          </a:endParaRPr>
        </a:p>
      </dgm:t>
    </dgm:pt>
    <dgm:pt modelId="{D163884A-291F-4B2D-B525-410936210BF9}">
      <dgm:prSet custT="1"/>
      <dgm:spPr/>
      <dgm:t>
        <a:bodyPr/>
        <a:lstStyle/>
        <a:p>
          <a:r>
            <a:rPr lang="en-US" sz="2500" b="0" i="0">
              <a:latin typeface="Roboto Condensed" panose="02000000000000000000" pitchFamily="2" charset="0"/>
              <a:ea typeface="Roboto Condensed" panose="02000000000000000000" pitchFamily="2" charset="0"/>
            </a:rPr>
            <a:t>Độ dài video không quá 10 phút</a:t>
          </a:r>
          <a:endParaRPr lang="en-US" sz="2500" b="0" i="0" dirty="0">
            <a:latin typeface="Roboto Condensed" panose="02000000000000000000" pitchFamily="2" charset="0"/>
            <a:ea typeface="Roboto Condensed" panose="02000000000000000000" pitchFamily="2" charset="0"/>
          </a:endParaRPr>
        </a:p>
      </dgm:t>
    </dgm:pt>
    <dgm:pt modelId="{4A645888-CE03-4079-81D5-BD6E099033D3}" type="parTrans" cxnId="{6F291F09-64D6-4BFB-B2C7-784995E52F0D}">
      <dgm:prSet/>
      <dgm:spPr/>
      <dgm:t>
        <a:bodyPr/>
        <a:lstStyle/>
        <a:p>
          <a:endParaRPr lang="en-US" sz="2500" b="0" i="0">
            <a:latin typeface="Roboto Condensed" panose="02000000000000000000" pitchFamily="2" charset="0"/>
            <a:ea typeface="Roboto Condensed" panose="02000000000000000000" pitchFamily="2" charset="0"/>
          </a:endParaRPr>
        </a:p>
      </dgm:t>
    </dgm:pt>
    <dgm:pt modelId="{52F3BB62-492C-4D04-9FF5-979418E4079C}" type="sibTrans" cxnId="{6F291F09-64D6-4BFB-B2C7-784995E52F0D}">
      <dgm:prSet/>
      <dgm:spPr/>
      <dgm:t>
        <a:bodyPr/>
        <a:lstStyle/>
        <a:p>
          <a:endParaRPr lang="en-US" sz="2500" b="0" i="0">
            <a:latin typeface="Roboto Condensed" panose="02000000000000000000" pitchFamily="2" charset="0"/>
            <a:ea typeface="Roboto Condensed" panose="02000000000000000000" pitchFamily="2" charset="0"/>
          </a:endParaRPr>
        </a:p>
      </dgm:t>
    </dgm:pt>
    <dgm:pt modelId="{9B59F074-09EB-4418-9394-A17CC79BDCA4}">
      <dgm:prSet custT="1"/>
      <dgm:spPr/>
      <dgm:t>
        <a:bodyPr/>
        <a:lstStyle/>
        <a:p>
          <a:r>
            <a:rPr lang="en-US" sz="2500" b="0" i="0">
              <a:latin typeface="Roboto Condensed" panose="02000000000000000000" pitchFamily="2" charset="0"/>
              <a:ea typeface="Roboto Condensed" panose="02000000000000000000" pitchFamily="2" charset="0"/>
            </a:rPr>
            <a:t>Hạn nộp</a:t>
          </a:r>
          <a:endParaRPr lang="en-US" sz="2500" b="0" i="0" dirty="0">
            <a:latin typeface="Roboto Condensed" panose="02000000000000000000" pitchFamily="2" charset="0"/>
            <a:ea typeface="Roboto Condensed" panose="02000000000000000000" pitchFamily="2" charset="0"/>
          </a:endParaRPr>
        </a:p>
      </dgm:t>
    </dgm:pt>
    <dgm:pt modelId="{988BAF97-A8C5-4B1E-9260-922E9C06C1D9}" type="parTrans" cxnId="{1BB5D5A2-B801-4E0E-9614-F56D6D387A4B}">
      <dgm:prSet/>
      <dgm:spPr/>
      <dgm:t>
        <a:bodyPr/>
        <a:lstStyle/>
        <a:p>
          <a:endParaRPr lang="en-US" sz="2500" b="0" i="0">
            <a:latin typeface="Roboto Condensed" panose="02000000000000000000" pitchFamily="2" charset="0"/>
            <a:ea typeface="Roboto Condensed" panose="02000000000000000000" pitchFamily="2" charset="0"/>
          </a:endParaRPr>
        </a:p>
      </dgm:t>
    </dgm:pt>
    <dgm:pt modelId="{EDEBA193-D81C-4C70-A6CE-09F6FFC5C5E7}" type="sibTrans" cxnId="{1BB5D5A2-B801-4E0E-9614-F56D6D387A4B}">
      <dgm:prSet/>
      <dgm:spPr/>
      <dgm:t>
        <a:bodyPr/>
        <a:lstStyle/>
        <a:p>
          <a:endParaRPr lang="en-US" sz="2500" b="0" i="0">
            <a:latin typeface="Roboto Condensed" panose="02000000000000000000" pitchFamily="2" charset="0"/>
            <a:ea typeface="Roboto Condensed" panose="02000000000000000000" pitchFamily="2" charset="0"/>
          </a:endParaRPr>
        </a:p>
      </dgm:t>
    </dgm:pt>
    <dgm:pt modelId="{F9CC2923-AAEB-470D-93FB-7C219F3845EA}">
      <dgm:prSet custT="1"/>
      <dgm:spPr/>
      <dgm:t>
        <a:bodyPr/>
        <a:lstStyle/>
        <a:p>
          <a:r>
            <a:rPr lang="en-US" sz="2500" b="0" i="0">
              <a:latin typeface="Roboto Condensed" panose="02000000000000000000" pitchFamily="2" charset="0"/>
              <a:ea typeface="Roboto Condensed" panose="02000000000000000000" pitchFamily="2" charset="0"/>
            </a:rPr>
            <a:t>1 tuần </a:t>
          </a:r>
          <a:endParaRPr lang="en-US" sz="2500" b="0" i="0" dirty="0">
            <a:latin typeface="Roboto Condensed" panose="02000000000000000000" pitchFamily="2" charset="0"/>
            <a:ea typeface="Roboto Condensed" panose="02000000000000000000" pitchFamily="2" charset="0"/>
          </a:endParaRPr>
        </a:p>
      </dgm:t>
    </dgm:pt>
    <dgm:pt modelId="{42D362EA-0CC2-41F6-8E3A-4490B7BAF701}" type="parTrans" cxnId="{4E04A1AF-F3BD-48E8-8B62-BCC5A2B0A4E7}">
      <dgm:prSet/>
      <dgm:spPr/>
      <dgm:t>
        <a:bodyPr/>
        <a:lstStyle/>
        <a:p>
          <a:endParaRPr lang="en-US" sz="2500" b="0" i="0">
            <a:latin typeface="Roboto Condensed" panose="02000000000000000000" pitchFamily="2" charset="0"/>
            <a:ea typeface="Roboto Condensed" panose="02000000000000000000" pitchFamily="2" charset="0"/>
          </a:endParaRPr>
        </a:p>
      </dgm:t>
    </dgm:pt>
    <dgm:pt modelId="{532B5A20-6C77-4F93-A57B-BF437E100493}" type="sibTrans" cxnId="{4E04A1AF-F3BD-48E8-8B62-BCC5A2B0A4E7}">
      <dgm:prSet/>
      <dgm:spPr/>
      <dgm:t>
        <a:bodyPr/>
        <a:lstStyle/>
        <a:p>
          <a:endParaRPr lang="en-US" sz="2500" b="0" i="0">
            <a:latin typeface="Roboto Condensed" panose="02000000000000000000" pitchFamily="2" charset="0"/>
            <a:ea typeface="Roboto Condensed" panose="02000000000000000000" pitchFamily="2" charset="0"/>
          </a:endParaRPr>
        </a:p>
      </dgm:t>
    </dgm:pt>
    <dgm:pt modelId="{9F961B09-A22C-4988-AA2E-70D02529FED9}">
      <dgm:prSet phldrT="[Text]" custT="1"/>
      <dgm:spPr/>
      <dgm:t>
        <a:bodyPr/>
        <a:lstStyle/>
        <a:p>
          <a:r>
            <a:rPr lang="en-US" sz="2500" b="0" i="0">
              <a:latin typeface="Roboto Condensed" panose="02000000000000000000" pitchFamily="2" charset="0"/>
              <a:ea typeface="Roboto Condensed" panose="02000000000000000000" pitchFamily="2" charset="0"/>
            </a:rPr>
            <a:t>Mỗi HS thực hiện nhiệm vụ Trình bày bài giới thiệu ngắn về một cuốn sách (cuốn truyện lịch sử) – quay video gửi lại cho GV</a:t>
          </a:r>
          <a:endParaRPr lang="en-US" sz="2500" b="0" i="0" dirty="0">
            <a:latin typeface="Roboto Condensed" panose="02000000000000000000" pitchFamily="2" charset="0"/>
            <a:ea typeface="Roboto Condensed" panose="02000000000000000000" pitchFamily="2" charset="0"/>
          </a:endParaRPr>
        </a:p>
      </dgm:t>
    </dgm:pt>
    <dgm:pt modelId="{DBC557B1-3D13-46FD-AEC6-2D99EA0AAE90}" type="parTrans" cxnId="{A4C109B1-5F66-4EC9-87D9-E3D86B757815}">
      <dgm:prSet/>
      <dgm:spPr/>
      <dgm:t>
        <a:bodyPr/>
        <a:lstStyle/>
        <a:p>
          <a:endParaRPr lang="en-US" sz="2500" b="0" i="0">
            <a:latin typeface="Roboto Condensed" panose="02000000000000000000" pitchFamily="2" charset="0"/>
            <a:ea typeface="Roboto Condensed" panose="02000000000000000000" pitchFamily="2" charset="0"/>
          </a:endParaRPr>
        </a:p>
      </dgm:t>
    </dgm:pt>
    <dgm:pt modelId="{EC27C5E1-E405-4FBC-A2B7-BD574514614F}" type="sibTrans" cxnId="{A4C109B1-5F66-4EC9-87D9-E3D86B757815}">
      <dgm:prSet/>
      <dgm:spPr/>
      <dgm:t>
        <a:bodyPr/>
        <a:lstStyle/>
        <a:p>
          <a:endParaRPr lang="en-US" sz="2500" b="0" i="0">
            <a:latin typeface="Roboto Condensed" panose="02000000000000000000" pitchFamily="2" charset="0"/>
            <a:ea typeface="Roboto Condensed" panose="02000000000000000000" pitchFamily="2" charset="0"/>
          </a:endParaRPr>
        </a:p>
      </dgm:t>
    </dgm:pt>
    <dgm:pt modelId="{1B814C5A-2D79-425A-A4FF-B1E72BB6A79F}" type="pres">
      <dgm:prSet presAssocID="{E699D4F8-C960-4214-81EF-23BFCC581153}" presName="linear" presStyleCnt="0">
        <dgm:presLayoutVars>
          <dgm:dir/>
          <dgm:animLvl val="lvl"/>
          <dgm:resizeHandles val="exact"/>
        </dgm:presLayoutVars>
      </dgm:prSet>
      <dgm:spPr/>
    </dgm:pt>
    <dgm:pt modelId="{C2C22991-E9AC-4368-A724-30A81FF0DFEC}" type="pres">
      <dgm:prSet presAssocID="{F8517895-49AF-4D1F-9142-066D3830A20C}" presName="parentLin" presStyleCnt="0"/>
      <dgm:spPr/>
    </dgm:pt>
    <dgm:pt modelId="{726253A7-2485-4B4C-BB0B-9C13F7DE59C7}" type="pres">
      <dgm:prSet presAssocID="{F8517895-49AF-4D1F-9142-066D3830A20C}" presName="parentLeftMargin" presStyleLbl="node1" presStyleIdx="0" presStyleCnt="3"/>
      <dgm:spPr/>
    </dgm:pt>
    <dgm:pt modelId="{A3AEC6DA-A922-4C73-9D2D-E60D4DECE167}" type="pres">
      <dgm:prSet presAssocID="{F8517895-49AF-4D1F-9142-066D3830A20C}" presName="parentText" presStyleLbl="node1" presStyleIdx="0" presStyleCnt="3">
        <dgm:presLayoutVars>
          <dgm:chMax val="0"/>
          <dgm:bulletEnabled val="1"/>
        </dgm:presLayoutVars>
      </dgm:prSet>
      <dgm:spPr/>
    </dgm:pt>
    <dgm:pt modelId="{883553B4-F9D4-43B1-BB8D-48D4C262D4EC}" type="pres">
      <dgm:prSet presAssocID="{F8517895-49AF-4D1F-9142-066D3830A20C}" presName="negativeSpace" presStyleCnt="0"/>
      <dgm:spPr/>
    </dgm:pt>
    <dgm:pt modelId="{219D710A-6970-4842-AF1F-3FC21D4D43E5}" type="pres">
      <dgm:prSet presAssocID="{F8517895-49AF-4D1F-9142-066D3830A20C}" presName="childText" presStyleLbl="conFgAcc1" presStyleIdx="0" presStyleCnt="3">
        <dgm:presLayoutVars>
          <dgm:bulletEnabled val="1"/>
        </dgm:presLayoutVars>
      </dgm:prSet>
      <dgm:spPr/>
    </dgm:pt>
    <dgm:pt modelId="{13D1A183-AFCE-471C-AAB8-D7E575396E41}" type="pres">
      <dgm:prSet presAssocID="{4918F1B6-FD02-4119-8456-E17595F9AA5F}" presName="spaceBetweenRectangles" presStyleCnt="0"/>
      <dgm:spPr/>
    </dgm:pt>
    <dgm:pt modelId="{EA99C32A-6A90-4BCA-A9C5-69E7D40259CA}" type="pres">
      <dgm:prSet presAssocID="{A0E467EE-BDA5-4ACE-B77D-1D54FFE0D402}" presName="parentLin" presStyleCnt="0"/>
      <dgm:spPr/>
    </dgm:pt>
    <dgm:pt modelId="{6EDE6286-86FD-4258-907D-107303CE4D6D}" type="pres">
      <dgm:prSet presAssocID="{A0E467EE-BDA5-4ACE-B77D-1D54FFE0D402}" presName="parentLeftMargin" presStyleLbl="node1" presStyleIdx="0" presStyleCnt="3"/>
      <dgm:spPr/>
    </dgm:pt>
    <dgm:pt modelId="{67AA81C9-0319-4264-B4E4-F3E8A1EC3CBC}" type="pres">
      <dgm:prSet presAssocID="{A0E467EE-BDA5-4ACE-B77D-1D54FFE0D402}" presName="parentText" presStyleLbl="node1" presStyleIdx="1" presStyleCnt="3">
        <dgm:presLayoutVars>
          <dgm:chMax val="0"/>
          <dgm:bulletEnabled val="1"/>
        </dgm:presLayoutVars>
      </dgm:prSet>
      <dgm:spPr/>
    </dgm:pt>
    <dgm:pt modelId="{4D8FD4D1-47B5-49DE-9F1E-94906634E3AD}" type="pres">
      <dgm:prSet presAssocID="{A0E467EE-BDA5-4ACE-B77D-1D54FFE0D402}" presName="negativeSpace" presStyleCnt="0"/>
      <dgm:spPr/>
    </dgm:pt>
    <dgm:pt modelId="{8CEDF1F8-A231-437F-80EC-C386B58FA18A}" type="pres">
      <dgm:prSet presAssocID="{A0E467EE-BDA5-4ACE-B77D-1D54FFE0D402}" presName="childText" presStyleLbl="conFgAcc1" presStyleIdx="1" presStyleCnt="3">
        <dgm:presLayoutVars>
          <dgm:bulletEnabled val="1"/>
        </dgm:presLayoutVars>
      </dgm:prSet>
      <dgm:spPr/>
    </dgm:pt>
    <dgm:pt modelId="{4E049D85-C051-4EC3-A25B-0C6E19973760}" type="pres">
      <dgm:prSet presAssocID="{70FDA8CC-2791-45C8-AAF1-5F146BABC81C}" presName="spaceBetweenRectangles" presStyleCnt="0"/>
      <dgm:spPr/>
    </dgm:pt>
    <dgm:pt modelId="{1112FA3E-DDCD-4626-80B0-679B71066C1E}" type="pres">
      <dgm:prSet presAssocID="{9B59F074-09EB-4418-9394-A17CC79BDCA4}" presName="parentLin" presStyleCnt="0"/>
      <dgm:spPr/>
    </dgm:pt>
    <dgm:pt modelId="{89F70701-C003-4B3E-8C25-7FB7DC246B27}" type="pres">
      <dgm:prSet presAssocID="{9B59F074-09EB-4418-9394-A17CC79BDCA4}" presName="parentLeftMargin" presStyleLbl="node1" presStyleIdx="1" presStyleCnt="3"/>
      <dgm:spPr/>
    </dgm:pt>
    <dgm:pt modelId="{AA6F37D2-DAB0-4D64-B701-57E245ADD19D}" type="pres">
      <dgm:prSet presAssocID="{9B59F074-09EB-4418-9394-A17CC79BDCA4}" presName="parentText" presStyleLbl="node1" presStyleIdx="2" presStyleCnt="3">
        <dgm:presLayoutVars>
          <dgm:chMax val="0"/>
          <dgm:bulletEnabled val="1"/>
        </dgm:presLayoutVars>
      </dgm:prSet>
      <dgm:spPr/>
    </dgm:pt>
    <dgm:pt modelId="{8033459F-9AA9-4327-A3BD-3F72A0A99350}" type="pres">
      <dgm:prSet presAssocID="{9B59F074-09EB-4418-9394-A17CC79BDCA4}" presName="negativeSpace" presStyleCnt="0"/>
      <dgm:spPr/>
    </dgm:pt>
    <dgm:pt modelId="{47D66044-9147-46EF-9DD1-25FAF93CC14E}" type="pres">
      <dgm:prSet presAssocID="{9B59F074-09EB-4418-9394-A17CC79BDCA4}" presName="childText" presStyleLbl="conFgAcc1" presStyleIdx="2" presStyleCnt="3">
        <dgm:presLayoutVars>
          <dgm:bulletEnabled val="1"/>
        </dgm:presLayoutVars>
      </dgm:prSet>
      <dgm:spPr/>
    </dgm:pt>
  </dgm:ptLst>
  <dgm:cxnLst>
    <dgm:cxn modelId="{6F291F09-64D6-4BFB-B2C7-784995E52F0D}" srcId="{A0E467EE-BDA5-4ACE-B77D-1D54FFE0D402}" destId="{D163884A-291F-4B2D-B525-410936210BF9}" srcOrd="3" destOrd="0" parTransId="{4A645888-CE03-4079-81D5-BD6E099033D3}" sibTransId="{52F3BB62-492C-4D04-9FF5-979418E4079C}"/>
    <dgm:cxn modelId="{F9FFF00E-2DDB-4193-88BF-86604C7F2D25}" type="presOf" srcId="{D163884A-291F-4B2D-B525-410936210BF9}" destId="{8CEDF1F8-A231-437F-80EC-C386B58FA18A}" srcOrd="0" destOrd="3" presId="urn:microsoft.com/office/officeart/2005/8/layout/list1"/>
    <dgm:cxn modelId="{F1C02911-C99F-4B73-AE83-2636CE7037CC}" type="presOf" srcId="{EBC254B5-24F7-4410-9ACB-06AD842048B4}" destId="{8CEDF1F8-A231-437F-80EC-C386B58FA18A}" srcOrd="0" destOrd="0" presId="urn:microsoft.com/office/officeart/2005/8/layout/list1"/>
    <dgm:cxn modelId="{3897BA2E-A274-416D-A5F4-15DC9CC42344}" type="presOf" srcId="{F8517895-49AF-4D1F-9142-066D3830A20C}" destId="{726253A7-2485-4B4C-BB0B-9C13F7DE59C7}" srcOrd="0" destOrd="0" presId="urn:microsoft.com/office/officeart/2005/8/layout/list1"/>
    <dgm:cxn modelId="{588CDD33-6F91-4662-BABD-901D810BD62E}" srcId="{E699D4F8-C960-4214-81EF-23BFCC581153}" destId="{A0E467EE-BDA5-4ACE-B77D-1D54FFE0D402}" srcOrd="1" destOrd="0" parTransId="{1E74632E-CD93-4507-BDBE-8B57D9738EE7}" sibTransId="{70FDA8CC-2791-45C8-AAF1-5F146BABC81C}"/>
    <dgm:cxn modelId="{4DEE6235-5EC0-48CA-9F97-6E70E0AC21F4}" type="presOf" srcId="{A0E467EE-BDA5-4ACE-B77D-1D54FFE0D402}" destId="{6EDE6286-86FD-4258-907D-107303CE4D6D}" srcOrd="0" destOrd="0" presId="urn:microsoft.com/office/officeart/2005/8/layout/list1"/>
    <dgm:cxn modelId="{3FF1CA3B-8FEF-49F1-A1D4-F547B120C47F}" type="presOf" srcId="{8CEB24F8-682D-4162-B382-A7C2233B612D}" destId="{8CEDF1F8-A231-437F-80EC-C386B58FA18A}" srcOrd="0" destOrd="1" presId="urn:microsoft.com/office/officeart/2005/8/layout/list1"/>
    <dgm:cxn modelId="{31D63352-F3D2-455E-A11C-C99B14B11473}" srcId="{A0E467EE-BDA5-4ACE-B77D-1D54FFE0D402}" destId="{D9151AC4-BFB3-43EF-A154-2D550EF4B024}" srcOrd="2" destOrd="0" parTransId="{CBF09AD6-F67F-4E5D-8D96-0ED10A9CE74D}" sibTransId="{178D10A7-5DD2-4514-A4BC-ED6613563D4D}"/>
    <dgm:cxn modelId="{B1C3227D-70EF-4C79-9E51-BBC19E734D95}" type="presOf" srcId="{F9CC2923-AAEB-470D-93FB-7C219F3845EA}" destId="{47D66044-9147-46EF-9DD1-25FAF93CC14E}" srcOrd="0" destOrd="0" presId="urn:microsoft.com/office/officeart/2005/8/layout/list1"/>
    <dgm:cxn modelId="{D9D0277E-729C-418B-8044-1376AE7D7D5E}" type="presOf" srcId="{9B59F074-09EB-4418-9394-A17CC79BDCA4}" destId="{89F70701-C003-4B3E-8C25-7FB7DC246B27}" srcOrd="0" destOrd="0" presId="urn:microsoft.com/office/officeart/2005/8/layout/list1"/>
    <dgm:cxn modelId="{2D4B9680-BAD5-4A09-876C-ADEF0D21DB5E}" type="presOf" srcId="{D9151AC4-BFB3-43EF-A154-2D550EF4B024}" destId="{8CEDF1F8-A231-437F-80EC-C386B58FA18A}" srcOrd="0" destOrd="2" presId="urn:microsoft.com/office/officeart/2005/8/layout/list1"/>
    <dgm:cxn modelId="{FB3F6F82-DB37-478B-A497-00D648170617}" srcId="{A0E467EE-BDA5-4ACE-B77D-1D54FFE0D402}" destId="{8CEB24F8-682D-4162-B382-A7C2233B612D}" srcOrd="1" destOrd="0" parTransId="{F5435DC9-4AB6-42A5-8AC6-87BA6E042AA1}" sibTransId="{6463944E-2CE4-4355-B171-75227B32D382}"/>
    <dgm:cxn modelId="{8CB98A87-5185-42A4-8ACC-09F3346DA8F9}" type="presOf" srcId="{9F961B09-A22C-4988-AA2E-70D02529FED9}" destId="{219D710A-6970-4842-AF1F-3FC21D4D43E5}" srcOrd="0" destOrd="0" presId="urn:microsoft.com/office/officeart/2005/8/layout/list1"/>
    <dgm:cxn modelId="{AF0C1EA0-9019-44FB-976B-8B23716E32C4}" type="presOf" srcId="{A0E467EE-BDA5-4ACE-B77D-1D54FFE0D402}" destId="{67AA81C9-0319-4264-B4E4-F3E8A1EC3CBC}" srcOrd="1" destOrd="0" presId="urn:microsoft.com/office/officeart/2005/8/layout/list1"/>
    <dgm:cxn modelId="{1BB5D5A2-B801-4E0E-9614-F56D6D387A4B}" srcId="{E699D4F8-C960-4214-81EF-23BFCC581153}" destId="{9B59F074-09EB-4418-9394-A17CC79BDCA4}" srcOrd="2" destOrd="0" parTransId="{988BAF97-A8C5-4B1E-9260-922E9C06C1D9}" sibTransId="{EDEBA193-D81C-4C70-A6CE-09F6FFC5C5E7}"/>
    <dgm:cxn modelId="{4E04A1AF-F3BD-48E8-8B62-BCC5A2B0A4E7}" srcId="{9B59F074-09EB-4418-9394-A17CC79BDCA4}" destId="{F9CC2923-AAEB-470D-93FB-7C219F3845EA}" srcOrd="0" destOrd="0" parTransId="{42D362EA-0CC2-41F6-8E3A-4490B7BAF701}" sibTransId="{532B5A20-6C77-4F93-A57B-BF437E100493}"/>
    <dgm:cxn modelId="{A4C109B1-5F66-4EC9-87D9-E3D86B757815}" srcId="{F8517895-49AF-4D1F-9142-066D3830A20C}" destId="{9F961B09-A22C-4988-AA2E-70D02529FED9}" srcOrd="0" destOrd="0" parTransId="{DBC557B1-3D13-46FD-AEC6-2D99EA0AAE90}" sibTransId="{EC27C5E1-E405-4FBC-A2B7-BD574514614F}"/>
    <dgm:cxn modelId="{2FC4A0BD-37EA-491C-AD42-B6EF29F50B87}" srcId="{A0E467EE-BDA5-4ACE-B77D-1D54FFE0D402}" destId="{EBC254B5-24F7-4410-9ACB-06AD842048B4}" srcOrd="0" destOrd="0" parTransId="{AAFBF573-8A5F-4A2C-9837-34AC6FCD15E4}" sibTransId="{FB6240B5-331E-4DDC-BF16-E37DF313388A}"/>
    <dgm:cxn modelId="{879763C4-3A1C-4319-A54B-E0E278C0973D}" type="presOf" srcId="{E699D4F8-C960-4214-81EF-23BFCC581153}" destId="{1B814C5A-2D79-425A-A4FF-B1E72BB6A79F}" srcOrd="0" destOrd="0" presId="urn:microsoft.com/office/officeart/2005/8/layout/list1"/>
    <dgm:cxn modelId="{DE117AD3-58C4-4EE5-B25C-61C09E121B26}" srcId="{E699D4F8-C960-4214-81EF-23BFCC581153}" destId="{F8517895-49AF-4D1F-9142-066D3830A20C}" srcOrd="0" destOrd="0" parTransId="{D2B7E8A6-B5BE-4E59-8995-14C23FCF427E}" sibTransId="{4918F1B6-FD02-4119-8456-E17595F9AA5F}"/>
    <dgm:cxn modelId="{0AEA44DF-C059-48DD-97F0-24A372CCEBA9}" type="presOf" srcId="{F8517895-49AF-4D1F-9142-066D3830A20C}" destId="{A3AEC6DA-A922-4C73-9D2D-E60D4DECE167}" srcOrd="1" destOrd="0" presId="urn:microsoft.com/office/officeart/2005/8/layout/list1"/>
    <dgm:cxn modelId="{9C638FFF-9E1D-4F25-951E-DDD0E61912B6}" type="presOf" srcId="{9B59F074-09EB-4418-9394-A17CC79BDCA4}" destId="{AA6F37D2-DAB0-4D64-B701-57E245ADD19D}" srcOrd="1" destOrd="0" presId="urn:microsoft.com/office/officeart/2005/8/layout/list1"/>
    <dgm:cxn modelId="{22BE3742-756A-4E38-8DA3-B38D8B8E4AB7}" type="presParOf" srcId="{1B814C5A-2D79-425A-A4FF-B1E72BB6A79F}" destId="{C2C22991-E9AC-4368-A724-30A81FF0DFEC}" srcOrd="0" destOrd="0" presId="urn:microsoft.com/office/officeart/2005/8/layout/list1"/>
    <dgm:cxn modelId="{2EA395A5-3344-443E-8777-8E02890648FC}" type="presParOf" srcId="{C2C22991-E9AC-4368-A724-30A81FF0DFEC}" destId="{726253A7-2485-4B4C-BB0B-9C13F7DE59C7}" srcOrd="0" destOrd="0" presId="urn:microsoft.com/office/officeart/2005/8/layout/list1"/>
    <dgm:cxn modelId="{0D3EFCEB-8CDC-45B6-932E-2C1EC0E609BE}" type="presParOf" srcId="{C2C22991-E9AC-4368-A724-30A81FF0DFEC}" destId="{A3AEC6DA-A922-4C73-9D2D-E60D4DECE167}" srcOrd="1" destOrd="0" presId="urn:microsoft.com/office/officeart/2005/8/layout/list1"/>
    <dgm:cxn modelId="{84530A75-44E9-4D3B-8A96-9C4C17E5E7CB}" type="presParOf" srcId="{1B814C5A-2D79-425A-A4FF-B1E72BB6A79F}" destId="{883553B4-F9D4-43B1-BB8D-48D4C262D4EC}" srcOrd="1" destOrd="0" presId="urn:microsoft.com/office/officeart/2005/8/layout/list1"/>
    <dgm:cxn modelId="{64F1CA02-CDFC-4C4D-BE86-1E2AF16990BA}" type="presParOf" srcId="{1B814C5A-2D79-425A-A4FF-B1E72BB6A79F}" destId="{219D710A-6970-4842-AF1F-3FC21D4D43E5}" srcOrd="2" destOrd="0" presId="urn:microsoft.com/office/officeart/2005/8/layout/list1"/>
    <dgm:cxn modelId="{E5909C84-51F1-4532-92AA-BE7B3CF19CD3}" type="presParOf" srcId="{1B814C5A-2D79-425A-A4FF-B1E72BB6A79F}" destId="{13D1A183-AFCE-471C-AAB8-D7E575396E41}" srcOrd="3" destOrd="0" presId="urn:microsoft.com/office/officeart/2005/8/layout/list1"/>
    <dgm:cxn modelId="{AFF5B838-A180-4185-A397-AEDFF1A1615A}" type="presParOf" srcId="{1B814C5A-2D79-425A-A4FF-B1E72BB6A79F}" destId="{EA99C32A-6A90-4BCA-A9C5-69E7D40259CA}" srcOrd="4" destOrd="0" presId="urn:microsoft.com/office/officeart/2005/8/layout/list1"/>
    <dgm:cxn modelId="{8BE2C012-5EDF-4B3F-9B83-EEE66B5893C7}" type="presParOf" srcId="{EA99C32A-6A90-4BCA-A9C5-69E7D40259CA}" destId="{6EDE6286-86FD-4258-907D-107303CE4D6D}" srcOrd="0" destOrd="0" presId="urn:microsoft.com/office/officeart/2005/8/layout/list1"/>
    <dgm:cxn modelId="{F91A4A81-407C-441B-8E36-95D94008DC7B}" type="presParOf" srcId="{EA99C32A-6A90-4BCA-A9C5-69E7D40259CA}" destId="{67AA81C9-0319-4264-B4E4-F3E8A1EC3CBC}" srcOrd="1" destOrd="0" presId="urn:microsoft.com/office/officeart/2005/8/layout/list1"/>
    <dgm:cxn modelId="{33C05069-D62A-4AFD-96C4-F03870F7A7B7}" type="presParOf" srcId="{1B814C5A-2D79-425A-A4FF-B1E72BB6A79F}" destId="{4D8FD4D1-47B5-49DE-9F1E-94906634E3AD}" srcOrd="5" destOrd="0" presId="urn:microsoft.com/office/officeart/2005/8/layout/list1"/>
    <dgm:cxn modelId="{872A0E9B-FE93-4984-8AB4-CD84F08F1537}" type="presParOf" srcId="{1B814C5A-2D79-425A-A4FF-B1E72BB6A79F}" destId="{8CEDF1F8-A231-437F-80EC-C386B58FA18A}" srcOrd="6" destOrd="0" presId="urn:microsoft.com/office/officeart/2005/8/layout/list1"/>
    <dgm:cxn modelId="{A36E3517-214B-4707-9915-FEA43D988EDC}" type="presParOf" srcId="{1B814C5A-2D79-425A-A4FF-B1E72BB6A79F}" destId="{4E049D85-C051-4EC3-A25B-0C6E19973760}" srcOrd="7" destOrd="0" presId="urn:microsoft.com/office/officeart/2005/8/layout/list1"/>
    <dgm:cxn modelId="{24508964-F46E-411E-A4DC-5ABD1D3B98AF}" type="presParOf" srcId="{1B814C5A-2D79-425A-A4FF-B1E72BB6A79F}" destId="{1112FA3E-DDCD-4626-80B0-679B71066C1E}" srcOrd="8" destOrd="0" presId="urn:microsoft.com/office/officeart/2005/8/layout/list1"/>
    <dgm:cxn modelId="{6FF0FE55-5F84-4C3F-88DE-60738C958D0A}" type="presParOf" srcId="{1112FA3E-DDCD-4626-80B0-679B71066C1E}" destId="{89F70701-C003-4B3E-8C25-7FB7DC246B27}" srcOrd="0" destOrd="0" presId="urn:microsoft.com/office/officeart/2005/8/layout/list1"/>
    <dgm:cxn modelId="{82D849F7-6353-47BA-A552-6BFEEB575E8F}" type="presParOf" srcId="{1112FA3E-DDCD-4626-80B0-679B71066C1E}" destId="{AA6F37D2-DAB0-4D64-B701-57E245ADD19D}" srcOrd="1" destOrd="0" presId="urn:microsoft.com/office/officeart/2005/8/layout/list1"/>
    <dgm:cxn modelId="{B19A42CE-A61C-45B0-88A4-8DA107B87B72}" type="presParOf" srcId="{1B814C5A-2D79-425A-A4FF-B1E72BB6A79F}" destId="{8033459F-9AA9-4327-A3BD-3F72A0A99350}" srcOrd="9" destOrd="0" presId="urn:microsoft.com/office/officeart/2005/8/layout/list1"/>
    <dgm:cxn modelId="{2DA7DAD9-1B39-45E1-B2F1-D5B937E178A8}" type="presParOf" srcId="{1B814C5A-2D79-425A-A4FF-B1E72BB6A79F}" destId="{47D66044-9147-46EF-9DD1-25FAF93CC14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2300B-C824-D942-A2F1-15DAFCEAA0D6}">
      <dsp:nvSpPr>
        <dsp:cNvPr id="0" name=""/>
        <dsp:cNvSpPr/>
      </dsp:nvSpPr>
      <dsp:spPr>
        <a:xfrm>
          <a:off x="-6501796" y="-1002292"/>
          <a:ext cx="7800474" cy="7800474"/>
        </a:xfrm>
        <a:prstGeom prst="blockArc">
          <a:avLst>
            <a:gd name="adj1" fmla="val 18900000"/>
            <a:gd name="adj2" fmla="val 2700000"/>
            <a:gd name="adj3" fmla="val 277"/>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F91A6-04B0-BD42-ABB9-3E5BCA6E48F7}">
      <dsp:nvSpPr>
        <dsp:cNvPr id="0" name=""/>
        <dsp:cNvSpPr/>
      </dsp:nvSpPr>
      <dsp:spPr>
        <a:xfrm>
          <a:off x="1065429" y="752414"/>
          <a:ext cx="9454766" cy="180694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14267" tIns="81280" rIns="81280" bIns="81280" numCol="1" spcCol="1270" anchor="ctr" anchorCtr="0">
          <a:noAutofit/>
        </a:bodyPr>
        <a:lstStyle/>
        <a:p>
          <a:pPr marL="0" lvl="0" indent="0" algn="l" defTabSz="1422400">
            <a:lnSpc>
              <a:spcPct val="110000"/>
            </a:lnSpc>
            <a:spcBef>
              <a:spcPct val="0"/>
            </a:spcBef>
            <a:spcAft>
              <a:spcPct val="35000"/>
            </a:spcAft>
            <a:buNone/>
          </a:pPr>
          <a:r>
            <a:rPr lang="en-US" sz="3200" i="1" kern="1200" dirty="0">
              <a:latin typeface="Cambria"/>
              <a:ea typeface="+mn-ea"/>
              <a:cs typeface="+mn-cs"/>
            </a:rPr>
            <a:t>1. </a:t>
          </a:r>
          <a:r>
            <a:rPr lang="en-US" sz="3200" i="1" kern="1200" dirty="0" err="1">
              <a:latin typeface="Cambria"/>
              <a:ea typeface="+mn-ea"/>
              <a:cs typeface="+mn-cs"/>
            </a:rPr>
            <a:t>Từ</a:t>
          </a:r>
          <a:r>
            <a:rPr lang="en-US" sz="3200" i="1" kern="1200" dirty="0">
              <a:latin typeface="Cambria"/>
              <a:ea typeface="+mn-ea"/>
              <a:cs typeface="+mn-cs"/>
            </a:rPr>
            <a:t> </a:t>
          </a:r>
          <a:r>
            <a:rPr lang="en-US" sz="3200" i="1" kern="1200" dirty="0" err="1">
              <a:latin typeface="Cambria"/>
              <a:ea typeface="+mn-ea"/>
              <a:cs typeface="+mn-cs"/>
            </a:rPr>
            <a:t>bài</a:t>
          </a:r>
          <a:r>
            <a:rPr lang="en-US" sz="3200" i="1" kern="1200" dirty="0">
              <a:latin typeface="Cambria"/>
              <a:ea typeface="+mn-ea"/>
              <a:cs typeface="+mn-cs"/>
            </a:rPr>
            <a:t> 2 </a:t>
          </a:r>
          <a:r>
            <a:rPr lang="en-US" sz="3200" i="1" kern="1200" dirty="0" err="1">
              <a:latin typeface="Cambria"/>
              <a:ea typeface="+mn-ea"/>
              <a:cs typeface="+mn-cs"/>
            </a:rPr>
            <a:t>đã</a:t>
          </a:r>
          <a:r>
            <a:rPr lang="en-US" sz="3200" i="1" kern="1200" dirty="0">
              <a:latin typeface="Cambria"/>
              <a:ea typeface="+mn-ea"/>
              <a:cs typeface="+mn-cs"/>
            </a:rPr>
            <a:t> </a:t>
          </a:r>
          <a:r>
            <a:rPr lang="en-US" sz="3200" i="1" kern="1200" dirty="0" err="1">
              <a:latin typeface="Cambria"/>
              <a:ea typeface="+mn-ea"/>
              <a:cs typeface="+mn-cs"/>
            </a:rPr>
            <a:t>học</a:t>
          </a:r>
          <a:r>
            <a:rPr lang="en-US" sz="3200" i="1" kern="1200" dirty="0">
              <a:latin typeface="Cambria"/>
              <a:ea typeface="+mn-ea"/>
              <a:cs typeface="+mn-cs"/>
            </a:rPr>
            <a:t>, </a:t>
          </a:r>
          <a:r>
            <a:rPr lang="en-US" sz="3200" i="1" kern="1200" dirty="0" err="1">
              <a:latin typeface="Cambria"/>
              <a:ea typeface="+mn-ea"/>
              <a:cs typeface="+mn-cs"/>
            </a:rPr>
            <a:t>hãy</a:t>
          </a:r>
          <a:r>
            <a:rPr lang="en-US" sz="3200" i="1" kern="1200" dirty="0">
              <a:latin typeface="Cambria"/>
              <a:ea typeface="+mn-ea"/>
              <a:cs typeface="+mn-cs"/>
            </a:rPr>
            <a:t> </a:t>
          </a:r>
          <a:r>
            <a:rPr lang="en-US" sz="3200" i="1" kern="1200" dirty="0" err="1">
              <a:latin typeface="Cambria"/>
              <a:ea typeface="+mn-ea"/>
              <a:cs typeface="+mn-cs"/>
            </a:rPr>
            <a:t>nhắc</a:t>
          </a:r>
          <a:r>
            <a:rPr lang="en-US" sz="3200" i="1" kern="1200" dirty="0">
              <a:latin typeface="Cambria"/>
              <a:ea typeface="+mn-ea"/>
              <a:cs typeface="+mn-cs"/>
            </a:rPr>
            <a:t> </a:t>
          </a:r>
          <a:r>
            <a:rPr lang="en-US" sz="3200" i="1" kern="1200" dirty="0" err="1">
              <a:latin typeface="Cambria"/>
              <a:ea typeface="+mn-ea"/>
              <a:cs typeface="+mn-cs"/>
            </a:rPr>
            <a:t>lại</a:t>
          </a:r>
          <a:r>
            <a:rPr lang="en-US" sz="3200" i="1" kern="1200" dirty="0">
              <a:latin typeface="Cambria"/>
              <a:ea typeface="+mn-ea"/>
              <a:cs typeface="+mn-cs"/>
            </a:rPr>
            <a:t>: </a:t>
          </a:r>
          <a:r>
            <a:rPr lang="en-US" sz="3200" i="1" kern="1200" dirty="0" err="1">
              <a:latin typeface="Cambria"/>
              <a:ea typeface="+mn-ea"/>
              <a:cs typeface="+mn-cs"/>
            </a:rPr>
            <a:t>Trình</a:t>
          </a:r>
          <a:r>
            <a:rPr lang="en-US" sz="3200" i="1" kern="1200" dirty="0">
              <a:latin typeface="Cambria"/>
              <a:ea typeface="+mn-ea"/>
              <a:cs typeface="+mn-cs"/>
            </a:rPr>
            <a:t> </a:t>
          </a:r>
          <a:r>
            <a:rPr lang="en-US" sz="3200" i="1" kern="1200" dirty="0" err="1">
              <a:latin typeface="Cambria"/>
              <a:ea typeface="+mn-ea"/>
              <a:cs typeface="+mn-cs"/>
            </a:rPr>
            <a:t>bày</a:t>
          </a:r>
          <a:r>
            <a:rPr lang="en-US" sz="3200" i="1" kern="1200" dirty="0">
              <a:latin typeface="Cambria"/>
              <a:ea typeface="+mn-ea"/>
              <a:cs typeface="+mn-cs"/>
            </a:rPr>
            <a:t> </a:t>
          </a:r>
          <a:r>
            <a:rPr lang="en-US" sz="3200" i="1" kern="1200" dirty="0" err="1">
              <a:latin typeface="Cambria"/>
              <a:ea typeface="+mn-ea"/>
              <a:cs typeface="+mn-cs"/>
            </a:rPr>
            <a:t>ý</a:t>
          </a:r>
          <a:r>
            <a:rPr lang="en-US" sz="3200" i="1" kern="1200" dirty="0">
              <a:latin typeface="Cambria"/>
              <a:ea typeface="+mn-ea"/>
              <a:cs typeface="+mn-cs"/>
            </a:rPr>
            <a:t> </a:t>
          </a:r>
          <a:r>
            <a:rPr lang="en-US" sz="3200" i="1" kern="1200" dirty="0" err="1">
              <a:latin typeface="Cambria"/>
              <a:ea typeface="+mn-ea"/>
              <a:cs typeface="+mn-cs"/>
            </a:rPr>
            <a:t>kiến</a:t>
          </a:r>
          <a:r>
            <a:rPr lang="en-US" sz="3200" i="1" kern="1200" dirty="0">
              <a:latin typeface="Cambria"/>
              <a:ea typeface="+mn-ea"/>
              <a:cs typeface="+mn-cs"/>
            </a:rPr>
            <a:t> </a:t>
          </a:r>
          <a:r>
            <a:rPr lang="en-US" sz="3200" i="1" kern="1200" dirty="0" err="1">
              <a:latin typeface="Cambria"/>
              <a:ea typeface="+mn-ea"/>
              <a:cs typeface="+mn-cs"/>
            </a:rPr>
            <a:t>về</a:t>
          </a:r>
          <a:r>
            <a:rPr lang="en-US" sz="3200" i="1" kern="1200" dirty="0">
              <a:latin typeface="Cambria"/>
              <a:ea typeface="+mn-ea"/>
              <a:cs typeface="+mn-cs"/>
            </a:rPr>
            <a:t> </a:t>
          </a:r>
          <a:r>
            <a:rPr lang="en-US" sz="3200" i="1" kern="1200" dirty="0" err="1">
              <a:latin typeface="Cambria"/>
              <a:ea typeface="+mn-ea"/>
              <a:cs typeface="+mn-cs"/>
            </a:rPr>
            <a:t>một</a:t>
          </a:r>
          <a:r>
            <a:rPr lang="en-US" sz="3200" i="1" kern="1200" dirty="0">
              <a:latin typeface="Cambria"/>
              <a:ea typeface="+mn-ea"/>
              <a:cs typeface="+mn-cs"/>
            </a:rPr>
            <a:t> </a:t>
          </a:r>
          <a:r>
            <a:rPr lang="en-US" sz="3200" i="1" kern="1200" dirty="0" err="1">
              <a:latin typeface="Cambria"/>
              <a:ea typeface="+mn-ea"/>
              <a:cs typeface="+mn-cs"/>
            </a:rPr>
            <a:t>vấn</a:t>
          </a:r>
          <a:r>
            <a:rPr lang="en-US" sz="3200" i="1" kern="1200" dirty="0">
              <a:latin typeface="Cambria"/>
              <a:ea typeface="+mn-ea"/>
              <a:cs typeface="+mn-cs"/>
            </a:rPr>
            <a:t> </a:t>
          </a:r>
          <a:r>
            <a:rPr lang="en-US" sz="3200" i="1" kern="1200" dirty="0" err="1">
              <a:latin typeface="Cambria"/>
              <a:ea typeface="+mn-ea"/>
              <a:cs typeface="+mn-cs"/>
            </a:rPr>
            <a:t>đề</a:t>
          </a:r>
          <a:r>
            <a:rPr lang="en-US" sz="3200" i="1" kern="1200" dirty="0">
              <a:latin typeface="Cambria"/>
              <a:ea typeface="+mn-ea"/>
              <a:cs typeface="+mn-cs"/>
            </a:rPr>
            <a:t> </a:t>
          </a:r>
          <a:r>
            <a:rPr lang="en-US" sz="3200" i="1" kern="1200" dirty="0" err="1">
              <a:latin typeface="Cambria"/>
              <a:ea typeface="+mn-ea"/>
              <a:cs typeface="+mn-cs"/>
            </a:rPr>
            <a:t>xã</a:t>
          </a:r>
          <a:r>
            <a:rPr lang="en-US" sz="3200" i="1" kern="1200" dirty="0">
              <a:latin typeface="Cambria"/>
              <a:ea typeface="+mn-ea"/>
              <a:cs typeface="+mn-cs"/>
            </a:rPr>
            <a:t> </a:t>
          </a:r>
          <a:r>
            <a:rPr lang="en-US" sz="3200" i="1" kern="1200" dirty="0" err="1">
              <a:latin typeface="Cambria"/>
              <a:ea typeface="+mn-ea"/>
              <a:cs typeface="+mn-cs"/>
            </a:rPr>
            <a:t>hội</a:t>
          </a:r>
          <a:r>
            <a:rPr lang="en-US" sz="3200" i="1" kern="1200" dirty="0">
              <a:latin typeface="Cambria"/>
              <a:ea typeface="+mn-ea"/>
              <a:cs typeface="+mn-cs"/>
            </a:rPr>
            <a:t> </a:t>
          </a:r>
          <a:r>
            <a:rPr lang="en-US" sz="3200" i="1" kern="1200" dirty="0" err="1">
              <a:latin typeface="Cambria"/>
              <a:ea typeface="+mn-ea"/>
              <a:cs typeface="+mn-cs"/>
            </a:rPr>
            <a:t>là</a:t>
          </a:r>
          <a:r>
            <a:rPr lang="en-US" sz="3200" i="1" kern="1200" dirty="0">
              <a:latin typeface="Cambria"/>
              <a:ea typeface="+mn-ea"/>
              <a:cs typeface="+mn-cs"/>
            </a:rPr>
            <a:t> </a:t>
          </a:r>
          <a:r>
            <a:rPr lang="en-US" sz="3200" i="1" kern="1200" dirty="0" err="1">
              <a:latin typeface="Cambria"/>
              <a:ea typeface="+mn-ea"/>
              <a:cs typeface="+mn-cs"/>
            </a:rPr>
            <a:t>kiểu</a:t>
          </a:r>
          <a:r>
            <a:rPr lang="en-US" sz="3200" i="1" kern="1200" dirty="0">
              <a:latin typeface="Cambria"/>
              <a:ea typeface="+mn-ea"/>
              <a:cs typeface="+mn-cs"/>
            </a:rPr>
            <a:t> </a:t>
          </a:r>
          <a:r>
            <a:rPr lang="en-US" sz="3200" i="1" kern="1200" dirty="0" err="1">
              <a:latin typeface="Cambria"/>
              <a:ea typeface="+mn-ea"/>
              <a:cs typeface="+mn-cs"/>
            </a:rPr>
            <a:t>văn</a:t>
          </a:r>
          <a:r>
            <a:rPr lang="en-US" sz="3200" i="1" kern="1200" dirty="0">
              <a:latin typeface="Cambria"/>
              <a:ea typeface="+mn-ea"/>
              <a:cs typeface="+mn-cs"/>
            </a:rPr>
            <a:t> </a:t>
          </a:r>
          <a:r>
            <a:rPr lang="en-US" sz="3200" i="1" kern="1200" dirty="0" err="1">
              <a:latin typeface="Cambria"/>
              <a:ea typeface="+mn-ea"/>
              <a:cs typeface="+mn-cs"/>
            </a:rPr>
            <a:t>bản</a:t>
          </a:r>
          <a:r>
            <a:rPr lang="en-US" sz="3200" i="1" kern="1200" dirty="0">
              <a:latin typeface="Cambria"/>
              <a:ea typeface="+mn-ea"/>
              <a:cs typeface="+mn-cs"/>
            </a:rPr>
            <a:t> </a:t>
          </a:r>
          <a:r>
            <a:rPr lang="en-US" sz="3200" i="1" kern="1200" dirty="0" err="1">
              <a:latin typeface="Cambria"/>
              <a:ea typeface="+mn-ea"/>
              <a:cs typeface="+mn-cs"/>
            </a:rPr>
            <a:t>gì</a:t>
          </a:r>
          <a:r>
            <a:rPr lang="en-US" sz="3200" i="1" kern="1200" dirty="0">
              <a:latin typeface="Cambria"/>
              <a:ea typeface="+mn-ea"/>
              <a:cs typeface="+mn-cs"/>
            </a:rPr>
            <a:t>? </a:t>
          </a:r>
        </a:p>
      </dsp:txBody>
      <dsp:txXfrm>
        <a:off x="1065429" y="752414"/>
        <a:ext cx="9454766" cy="1806941"/>
      </dsp:txXfrm>
    </dsp:sp>
    <dsp:sp modelId="{B86F43C7-A28A-B14C-9D5D-40D38C0D58E8}">
      <dsp:nvSpPr>
        <dsp:cNvPr id="0" name=""/>
        <dsp:cNvSpPr/>
      </dsp:nvSpPr>
      <dsp:spPr>
        <a:xfrm>
          <a:off x="30573" y="621029"/>
          <a:ext cx="2069711" cy="20697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CECF19-78E5-ED4C-A3A0-FDC34E5DE653}">
      <dsp:nvSpPr>
        <dsp:cNvPr id="0" name=""/>
        <dsp:cNvSpPr/>
      </dsp:nvSpPr>
      <dsp:spPr>
        <a:xfrm>
          <a:off x="1065429" y="3157163"/>
          <a:ext cx="9454766" cy="1965679"/>
        </a:xfrm>
        <a:prstGeom prst="rect">
          <a:avLst/>
        </a:prstGeom>
        <a:gradFill rotWithShape="0">
          <a:gsLst>
            <a:gs pos="0">
              <a:schemeClr val="accent3">
                <a:hueOff val="-1414192"/>
                <a:satOff val="6425"/>
                <a:lumOff val="-7451"/>
                <a:alphaOff val="0"/>
                <a:tint val="50000"/>
                <a:satMod val="300000"/>
              </a:schemeClr>
            </a:gs>
            <a:gs pos="35000">
              <a:schemeClr val="accent3">
                <a:hueOff val="-1414192"/>
                <a:satOff val="6425"/>
                <a:lumOff val="-7451"/>
                <a:alphaOff val="0"/>
                <a:tint val="37000"/>
                <a:satMod val="300000"/>
              </a:schemeClr>
            </a:gs>
            <a:gs pos="100000">
              <a:schemeClr val="accent3">
                <a:hueOff val="-1414192"/>
                <a:satOff val="6425"/>
                <a:lumOff val="-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14267" tIns="81280" rIns="81280" bIns="81280" numCol="1" spcCol="1270" anchor="ctr" anchorCtr="0">
          <a:noAutofit/>
        </a:bodyPr>
        <a:lstStyle/>
        <a:p>
          <a:pPr marL="0" lvl="0" indent="0" algn="l" defTabSz="1422400">
            <a:lnSpc>
              <a:spcPct val="110000"/>
            </a:lnSpc>
            <a:spcBef>
              <a:spcPct val="0"/>
            </a:spcBef>
            <a:spcAft>
              <a:spcPct val="35000"/>
            </a:spcAft>
            <a:buNone/>
          </a:pPr>
          <a:r>
            <a:rPr lang="en-US" sz="3200" i="1" kern="1200" dirty="0">
              <a:latin typeface="Cambria"/>
              <a:ea typeface="+mn-ea"/>
              <a:cs typeface="+mn-cs"/>
            </a:rPr>
            <a:t>2. </a:t>
          </a:r>
          <a:r>
            <a:rPr lang="en-US" sz="3200" i="1" kern="1200" dirty="0" err="1">
              <a:latin typeface="Cambria"/>
              <a:ea typeface="+mn-ea"/>
              <a:cs typeface="+mn-cs"/>
            </a:rPr>
            <a:t>Để</a:t>
          </a:r>
          <a:r>
            <a:rPr lang="en-US" sz="3200" i="1" kern="1200" dirty="0">
              <a:latin typeface="Cambria"/>
              <a:ea typeface="+mn-ea"/>
              <a:cs typeface="+mn-cs"/>
            </a:rPr>
            <a:t> </a:t>
          </a:r>
          <a:r>
            <a:rPr lang="en-US" sz="3200" i="1" kern="1200" dirty="0" err="1">
              <a:latin typeface="Cambria"/>
              <a:ea typeface="+mn-ea"/>
              <a:cs typeface="+mn-cs"/>
            </a:rPr>
            <a:t>viết</a:t>
          </a:r>
          <a:r>
            <a:rPr lang="en-US" sz="3200" i="1" kern="1200" dirty="0">
              <a:latin typeface="Cambria"/>
              <a:ea typeface="+mn-ea"/>
              <a:cs typeface="+mn-cs"/>
            </a:rPr>
            <a:t> </a:t>
          </a:r>
          <a:r>
            <a:rPr lang="en-US" sz="3200" i="1" kern="1200" dirty="0" err="1">
              <a:latin typeface="Cambria"/>
              <a:ea typeface="+mn-ea"/>
              <a:cs typeface="+mn-cs"/>
            </a:rPr>
            <a:t>một</a:t>
          </a:r>
          <a:r>
            <a:rPr lang="en-US" sz="3200" i="1" kern="1200" dirty="0">
              <a:latin typeface="Cambria"/>
              <a:ea typeface="+mn-ea"/>
              <a:cs typeface="+mn-cs"/>
            </a:rPr>
            <a:t> </a:t>
          </a:r>
          <a:r>
            <a:rPr lang="en-US" sz="3200" i="1" kern="1200" dirty="0" err="1">
              <a:latin typeface="Cambria"/>
              <a:ea typeface="+mn-ea"/>
              <a:cs typeface="+mn-cs"/>
            </a:rPr>
            <a:t>bài</a:t>
          </a:r>
          <a:r>
            <a:rPr lang="en-US" sz="3200" i="1" kern="1200" dirty="0">
              <a:latin typeface="Cambria"/>
              <a:ea typeface="+mn-ea"/>
              <a:cs typeface="+mn-cs"/>
            </a:rPr>
            <a:t> </a:t>
          </a:r>
          <a:r>
            <a:rPr lang="en-US" sz="3200" i="1" kern="1200" dirty="0" err="1">
              <a:latin typeface="Cambria"/>
              <a:ea typeface="+mn-ea"/>
              <a:cs typeface="+mn-cs"/>
            </a:rPr>
            <a:t>văn</a:t>
          </a:r>
          <a:r>
            <a:rPr lang="en-US" sz="3200" i="1" kern="1200" dirty="0">
              <a:latin typeface="Cambria"/>
              <a:ea typeface="+mn-ea"/>
              <a:cs typeface="+mn-cs"/>
            </a:rPr>
            <a:t> </a:t>
          </a:r>
          <a:r>
            <a:rPr lang="en-US" sz="3200" i="1" kern="1200" dirty="0" err="1">
              <a:latin typeface="Cambria"/>
              <a:ea typeface="+mn-ea"/>
              <a:cs typeface="+mn-cs"/>
            </a:rPr>
            <a:t>trình</a:t>
          </a:r>
          <a:r>
            <a:rPr lang="en-US" sz="3200" i="1" kern="1200" dirty="0">
              <a:latin typeface="Cambria"/>
              <a:ea typeface="+mn-ea"/>
              <a:cs typeface="+mn-cs"/>
            </a:rPr>
            <a:t> </a:t>
          </a:r>
          <a:r>
            <a:rPr lang="en-US" sz="3200" i="1" kern="1200" dirty="0" err="1">
              <a:latin typeface="Cambria"/>
              <a:ea typeface="+mn-ea"/>
              <a:cs typeface="+mn-cs"/>
            </a:rPr>
            <a:t>bày</a:t>
          </a:r>
          <a:r>
            <a:rPr lang="en-US" sz="3200" i="1" kern="1200" dirty="0">
              <a:latin typeface="Cambria"/>
              <a:ea typeface="+mn-ea"/>
              <a:cs typeface="+mn-cs"/>
            </a:rPr>
            <a:t> </a:t>
          </a:r>
          <a:r>
            <a:rPr lang="en-US" sz="3200" i="1" kern="1200" dirty="0" err="1">
              <a:latin typeface="Cambria"/>
              <a:ea typeface="+mn-ea"/>
              <a:cs typeface="+mn-cs"/>
            </a:rPr>
            <a:t>trình</a:t>
          </a:r>
          <a:r>
            <a:rPr lang="en-US" sz="3200" i="1" kern="1200" dirty="0">
              <a:latin typeface="Cambria"/>
              <a:ea typeface="+mn-ea"/>
              <a:cs typeface="+mn-cs"/>
            </a:rPr>
            <a:t> </a:t>
          </a:r>
          <a:r>
            <a:rPr lang="en-US" sz="3200" i="1" kern="1200" dirty="0" err="1">
              <a:latin typeface="Cambria"/>
              <a:ea typeface="+mn-ea"/>
              <a:cs typeface="+mn-cs"/>
            </a:rPr>
            <a:t>bày</a:t>
          </a:r>
          <a:r>
            <a:rPr lang="en-US" sz="3200" i="1" kern="1200" dirty="0">
              <a:latin typeface="Cambria"/>
              <a:ea typeface="+mn-ea"/>
              <a:cs typeface="+mn-cs"/>
            </a:rPr>
            <a:t> </a:t>
          </a:r>
          <a:r>
            <a:rPr lang="en-US" sz="3200" i="1" kern="1200" dirty="0" err="1">
              <a:latin typeface="Cambria"/>
              <a:ea typeface="+mn-ea"/>
              <a:cs typeface="+mn-cs"/>
            </a:rPr>
            <a:t>ý</a:t>
          </a:r>
          <a:r>
            <a:rPr lang="en-US" sz="3200" i="1" kern="1200" dirty="0">
              <a:latin typeface="Cambria"/>
              <a:ea typeface="+mn-ea"/>
              <a:cs typeface="+mn-cs"/>
            </a:rPr>
            <a:t> </a:t>
          </a:r>
          <a:r>
            <a:rPr lang="en-US" sz="3200" i="1" kern="1200" dirty="0" err="1">
              <a:latin typeface="Cambria"/>
              <a:ea typeface="+mn-ea"/>
              <a:cs typeface="+mn-cs"/>
            </a:rPr>
            <a:t>kiến</a:t>
          </a:r>
          <a:r>
            <a:rPr lang="en-US" sz="3200" i="1" kern="1200" dirty="0">
              <a:latin typeface="Cambria"/>
              <a:ea typeface="+mn-ea"/>
              <a:cs typeface="+mn-cs"/>
            </a:rPr>
            <a:t> </a:t>
          </a:r>
          <a:r>
            <a:rPr lang="en-US" sz="3200" i="1" kern="1200" dirty="0" err="1">
              <a:latin typeface="Cambria"/>
              <a:ea typeface="+mn-ea"/>
              <a:cs typeface="+mn-cs"/>
            </a:rPr>
            <a:t>về</a:t>
          </a:r>
          <a:r>
            <a:rPr lang="en-US" sz="3200" i="1" kern="1200" dirty="0">
              <a:latin typeface="Cambria"/>
              <a:ea typeface="+mn-ea"/>
              <a:cs typeface="+mn-cs"/>
            </a:rPr>
            <a:t> </a:t>
          </a:r>
          <a:r>
            <a:rPr lang="en-US" sz="3200" i="1" kern="1200" dirty="0" err="1">
              <a:latin typeface="Cambria"/>
              <a:ea typeface="+mn-ea"/>
              <a:cs typeface="+mn-cs"/>
            </a:rPr>
            <a:t>một</a:t>
          </a:r>
          <a:r>
            <a:rPr lang="en-US" sz="3200" i="1" kern="1200" dirty="0">
              <a:latin typeface="Cambria"/>
              <a:ea typeface="+mn-ea"/>
              <a:cs typeface="+mn-cs"/>
            </a:rPr>
            <a:t> </a:t>
          </a:r>
          <a:r>
            <a:rPr lang="en-US" sz="3200" i="1" kern="1200" dirty="0" err="1">
              <a:latin typeface="Cambria"/>
              <a:ea typeface="+mn-ea"/>
              <a:cs typeface="+mn-cs"/>
            </a:rPr>
            <a:t>vấn</a:t>
          </a:r>
          <a:r>
            <a:rPr lang="en-US" sz="3200" i="1" kern="1200" dirty="0">
              <a:latin typeface="Cambria"/>
              <a:ea typeface="+mn-ea"/>
              <a:cs typeface="+mn-cs"/>
            </a:rPr>
            <a:t> </a:t>
          </a:r>
          <a:r>
            <a:rPr lang="en-US" sz="3200" i="1" kern="1200" dirty="0" err="1">
              <a:latin typeface="Cambria"/>
              <a:ea typeface="+mn-ea"/>
              <a:cs typeface="+mn-cs"/>
            </a:rPr>
            <a:t>đề</a:t>
          </a:r>
          <a:r>
            <a:rPr lang="en-US" sz="3200" i="1" kern="1200" dirty="0">
              <a:latin typeface="Cambria"/>
              <a:ea typeface="+mn-ea"/>
              <a:cs typeface="+mn-cs"/>
            </a:rPr>
            <a:t> </a:t>
          </a:r>
          <a:r>
            <a:rPr lang="en-US" sz="3200" i="1" kern="1200" dirty="0" err="1">
              <a:latin typeface="Cambria"/>
              <a:ea typeface="+mn-ea"/>
              <a:cs typeface="+mn-cs"/>
            </a:rPr>
            <a:t>xã</a:t>
          </a:r>
          <a:r>
            <a:rPr lang="en-US" sz="3200" i="1" kern="1200" dirty="0">
              <a:latin typeface="Cambria"/>
              <a:ea typeface="+mn-ea"/>
              <a:cs typeface="+mn-cs"/>
            </a:rPr>
            <a:t> </a:t>
          </a:r>
          <a:r>
            <a:rPr lang="en-US" sz="3200" i="1" kern="1200" dirty="0" err="1">
              <a:latin typeface="Cambria"/>
              <a:ea typeface="+mn-ea"/>
              <a:cs typeface="+mn-cs"/>
            </a:rPr>
            <a:t>hội</a:t>
          </a:r>
          <a:r>
            <a:rPr lang="en-US" sz="3200" i="1" kern="1200" dirty="0">
              <a:latin typeface="Cambria"/>
              <a:ea typeface="+mn-ea"/>
              <a:cs typeface="+mn-cs"/>
            </a:rPr>
            <a:t> (</a:t>
          </a:r>
          <a:r>
            <a:rPr lang="en-US" sz="3200" i="1" kern="1200" dirty="0" err="1">
              <a:latin typeface="Cambria"/>
              <a:ea typeface="+mn-ea"/>
              <a:cs typeface="+mn-cs"/>
            </a:rPr>
            <a:t>ý</a:t>
          </a:r>
          <a:r>
            <a:rPr lang="en-US" sz="3200" i="1" kern="1200" dirty="0">
              <a:latin typeface="Cambria"/>
              <a:ea typeface="+mn-ea"/>
              <a:cs typeface="+mn-cs"/>
            </a:rPr>
            <a:t> </a:t>
          </a:r>
          <a:r>
            <a:rPr lang="en-US" sz="3200" i="1" kern="1200" dirty="0" err="1">
              <a:latin typeface="Cambria"/>
              <a:ea typeface="+mn-ea"/>
              <a:cs typeface="+mn-cs"/>
            </a:rPr>
            <a:t>nghĩa</a:t>
          </a:r>
          <a:r>
            <a:rPr lang="en-US" sz="3200" i="1" kern="1200" dirty="0">
              <a:latin typeface="Cambria"/>
              <a:ea typeface="+mn-ea"/>
              <a:cs typeface="+mn-cs"/>
            </a:rPr>
            <a:t> </a:t>
          </a:r>
          <a:r>
            <a:rPr lang="en-US" sz="3200" i="1" kern="1200" dirty="0" err="1">
              <a:latin typeface="Cambria"/>
              <a:ea typeface="+mn-ea"/>
              <a:cs typeface="+mn-cs"/>
            </a:rPr>
            <a:t>của</a:t>
          </a:r>
          <a:r>
            <a:rPr lang="en-US" sz="3200" i="1" kern="1200" dirty="0">
              <a:latin typeface="Cambria"/>
              <a:ea typeface="+mn-ea"/>
              <a:cs typeface="+mn-cs"/>
            </a:rPr>
            <a:t> </a:t>
          </a:r>
          <a:r>
            <a:rPr lang="en-US" sz="3200" i="1" kern="1200" dirty="0" err="1">
              <a:latin typeface="Cambria"/>
              <a:ea typeface="+mn-ea"/>
              <a:cs typeface="+mn-cs"/>
            </a:rPr>
            <a:t>tiếng</a:t>
          </a:r>
          <a:r>
            <a:rPr lang="en-US" sz="3200" i="1" kern="1200" dirty="0">
              <a:latin typeface="Cambria"/>
              <a:ea typeface="+mn-ea"/>
              <a:cs typeface="+mn-cs"/>
            </a:rPr>
            <a:t> </a:t>
          </a:r>
          <a:r>
            <a:rPr lang="en-US" sz="3200" i="1" kern="1200" dirty="0" err="1">
              <a:latin typeface="Cambria"/>
              <a:ea typeface="+mn-ea"/>
              <a:cs typeface="+mn-cs"/>
            </a:rPr>
            <a:t>cười</a:t>
          </a:r>
          <a:r>
            <a:rPr lang="en-US" sz="3200" i="1" kern="1200" dirty="0">
              <a:latin typeface="Cambria"/>
              <a:ea typeface="+mn-ea"/>
              <a:cs typeface="+mn-cs"/>
            </a:rPr>
            <a:t> </a:t>
          </a:r>
          <a:r>
            <a:rPr lang="en-US" sz="3200" i="1" kern="1200" dirty="0" err="1">
              <a:latin typeface="Cambria"/>
              <a:ea typeface="+mn-ea"/>
              <a:cs typeface="+mn-cs"/>
            </a:rPr>
            <a:t>trong</a:t>
          </a:r>
          <a:r>
            <a:rPr lang="en-US" sz="3200" i="1" kern="1200" dirty="0">
              <a:latin typeface="Cambria"/>
              <a:ea typeface="+mn-ea"/>
              <a:cs typeface="+mn-cs"/>
            </a:rPr>
            <a:t> </a:t>
          </a:r>
          <a:r>
            <a:rPr lang="en-US" sz="3200" i="1" kern="1200" dirty="0" err="1">
              <a:latin typeface="Cambria"/>
              <a:ea typeface="+mn-ea"/>
              <a:cs typeface="+mn-cs"/>
            </a:rPr>
            <a:t>đời</a:t>
          </a:r>
          <a:r>
            <a:rPr lang="en-US" sz="3200" i="1" kern="1200" dirty="0">
              <a:latin typeface="Cambria"/>
              <a:ea typeface="+mn-ea"/>
              <a:cs typeface="+mn-cs"/>
            </a:rPr>
            <a:t> </a:t>
          </a:r>
          <a:r>
            <a:rPr lang="en-US" sz="3200" i="1" kern="1200" dirty="0" err="1">
              <a:latin typeface="Cambria"/>
              <a:ea typeface="+mn-ea"/>
              <a:cs typeface="+mn-cs"/>
            </a:rPr>
            <a:t>sống</a:t>
          </a:r>
          <a:r>
            <a:rPr lang="en-US" sz="3200" i="1" kern="1200" dirty="0">
              <a:latin typeface="Cambria"/>
              <a:ea typeface="+mn-ea"/>
              <a:cs typeface="+mn-cs"/>
            </a:rPr>
            <a:t>), ta </a:t>
          </a:r>
          <a:r>
            <a:rPr lang="en-US" sz="3200" i="1" kern="1200" dirty="0" err="1">
              <a:latin typeface="Cambria"/>
              <a:ea typeface="+mn-ea"/>
              <a:cs typeface="+mn-cs"/>
            </a:rPr>
            <a:t>sẽ</a:t>
          </a:r>
          <a:r>
            <a:rPr lang="en-US" sz="3200" i="1" kern="1200" dirty="0">
              <a:latin typeface="Cambria"/>
              <a:ea typeface="+mn-ea"/>
              <a:cs typeface="+mn-cs"/>
            </a:rPr>
            <a:t> </a:t>
          </a:r>
          <a:r>
            <a:rPr lang="en-US" sz="3200" i="1" kern="1200" dirty="0" err="1">
              <a:latin typeface="Cambria"/>
              <a:ea typeface="+mn-ea"/>
              <a:cs typeface="+mn-cs"/>
            </a:rPr>
            <a:t>thực</a:t>
          </a:r>
          <a:r>
            <a:rPr lang="en-US" sz="3200" i="1" kern="1200" dirty="0">
              <a:latin typeface="Cambria"/>
              <a:ea typeface="+mn-ea"/>
              <a:cs typeface="+mn-cs"/>
            </a:rPr>
            <a:t> </a:t>
          </a:r>
          <a:r>
            <a:rPr lang="en-US" sz="3200" i="1" kern="1200" dirty="0" err="1">
              <a:latin typeface="Cambria"/>
              <a:ea typeface="+mn-ea"/>
              <a:cs typeface="+mn-cs"/>
            </a:rPr>
            <a:t>hiện</a:t>
          </a:r>
          <a:r>
            <a:rPr lang="en-US" sz="3200" i="1" kern="1200" dirty="0">
              <a:latin typeface="Cambria"/>
              <a:ea typeface="+mn-ea"/>
              <a:cs typeface="+mn-cs"/>
            </a:rPr>
            <a:t> </a:t>
          </a:r>
          <a:r>
            <a:rPr lang="en-US" sz="3200" i="1" kern="1200" dirty="0" err="1">
              <a:latin typeface="Cambria"/>
              <a:ea typeface="+mn-ea"/>
              <a:cs typeface="+mn-cs"/>
            </a:rPr>
            <a:t>như</a:t>
          </a:r>
          <a:r>
            <a:rPr lang="en-US" sz="3200" i="1" kern="1200" dirty="0">
              <a:latin typeface="Cambria"/>
              <a:ea typeface="+mn-ea"/>
              <a:cs typeface="+mn-cs"/>
            </a:rPr>
            <a:t> </a:t>
          </a:r>
          <a:r>
            <a:rPr lang="en-US" sz="3200" i="1" kern="1200" dirty="0" err="1">
              <a:latin typeface="Cambria"/>
              <a:ea typeface="+mn-ea"/>
              <a:cs typeface="+mn-cs"/>
            </a:rPr>
            <a:t>thế</a:t>
          </a:r>
          <a:r>
            <a:rPr lang="en-US" sz="3200" i="1" kern="1200" dirty="0">
              <a:latin typeface="Cambria"/>
              <a:ea typeface="+mn-ea"/>
              <a:cs typeface="+mn-cs"/>
            </a:rPr>
            <a:t> </a:t>
          </a:r>
          <a:r>
            <a:rPr lang="en-US" sz="3200" i="1" kern="1200" dirty="0" err="1">
              <a:latin typeface="Cambria"/>
              <a:ea typeface="+mn-ea"/>
              <a:cs typeface="+mn-cs"/>
            </a:rPr>
            <a:t>nào</a:t>
          </a:r>
          <a:r>
            <a:rPr lang="en-US" sz="3200" i="1" kern="1200" dirty="0">
              <a:latin typeface="Cambria"/>
              <a:ea typeface="+mn-ea"/>
              <a:cs typeface="+mn-cs"/>
            </a:rPr>
            <a:t>?</a:t>
          </a:r>
        </a:p>
      </dsp:txBody>
      <dsp:txXfrm>
        <a:off x="1065429" y="3157163"/>
        <a:ext cx="9454766" cy="1965679"/>
      </dsp:txXfrm>
    </dsp:sp>
    <dsp:sp modelId="{2496B119-D178-EC42-80C5-FCA0F9B486BF}">
      <dsp:nvSpPr>
        <dsp:cNvPr id="0" name=""/>
        <dsp:cNvSpPr/>
      </dsp:nvSpPr>
      <dsp:spPr>
        <a:xfrm>
          <a:off x="30573" y="3105147"/>
          <a:ext cx="2069711" cy="206971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414192"/>
              <a:satOff val="6425"/>
              <a:lumOff val="-7451"/>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8F314-D693-413F-83FD-FDC98AC687CB}">
      <dsp:nvSpPr>
        <dsp:cNvPr id="0" name=""/>
        <dsp:cNvSpPr/>
      </dsp:nvSpPr>
      <dsp:spPr>
        <a:xfrm>
          <a:off x="0" y="254729"/>
          <a:ext cx="10911398" cy="14647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6846" tIns="312420" rIns="846846" bIns="199136" numCol="1" spcCol="1270" anchor="t" anchorCtr="0">
          <a:noAutofit/>
        </a:bodyPr>
        <a:lstStyle/>
        <a:p>
          <a:pPr marL="285750" lvl="1" indent="-285750" algn="l" defTabSz="1244600">
            <a:lnSpc>
              <a:spcPct val="100000"/>
            </a:lnSpc>
            <a:spcBef>
              <a:spcPct val="0"/>
            </a:spcBef>
            <a:spcAft>
              <a:spcPct val="15000"/>
            </a:spcAft>
            <a:buChar char="•"/>
          </a:pPr>
          <a:r>
            <a:rPr lang="en-US" sz="2800" b="0" i="0" kern="1200" dirty="0" err="1">
              <a:latin typeface="Roboto Condensed" panose="02000000000000000000" pitchFamily="2" charset="0"/>
              <a:ea typeface="Roboto Condensed" panose="02000000000000000000" pitchFamily="2" charset="0"/>
            </a:rPr>
            <a:t>Chuẩn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bị</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trước</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khi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nói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xác</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định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đề</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tài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không</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gian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thời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gian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mục</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đích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nói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người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nghe</a:t>
          </a:r>
          <a:r>
            <a:rPr lang="en-US" sz="2800" b="0" i="0" kern="1200" dirty="0">
              <a:latin typeface="Roboto Condensed" panose="02000000000000000000" pitchFamily="2" charset="0"/>
              <a:ea typeface="Roboto Condensed" panose="02000000000000000000" pitchFamily="2" charset="0"/>
            </a:rPr>
            <a:t> -&gt; </a:t>
          </a:r>
          <a:r>
            <a:rPr lang="en-US" sz="2800" b="0" i="0" kern="1200" dirty="0" err="1">
              <a:latin typeface="Roboto Condensed" panose="02000000000000000000" pitchFamily="2" charset="0"/>
              <a:ea typeface="Roboto Condensed" panose="02000000000000000000" pitchFamily="2" charset="0"/>
            </a:rPr>
            <a:t>tìm</a:t>
          </a:r>
          <a:r>
            <a:rPr lang="en-US" sz="2800" b="0" i="0" kern="1200" dirty="0">
              <a:latin typeface="Roboto Condensed" panose="02000000000000000000" pitchFamily="2" charset="0"/>
              <a:ea typeface="Roboto Condensed" panose="02000000000000000000" pitchFamily="2" charset="0"/>
            </a:rPr>
            <a:t> ý, </a:t>
          </a:r>
          <a:r>
            <a:rPr lang="en-US" sz="2800" b="0" i="0" kern="1200" dirty="0" err="1">
              <a:latin typeface="Roboto Condensed" panose="02000000000000000000" pitchFamily="2" charset="0"/>
              <a:ea typeface="Roboto Condensed" panose="02000000000000000000" pitchFamily="2" charset="0"/>
            </a:rPr>
            <a:t>lập</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dàn</a:t>
          </a:r>
          <a:r>
            <a:rPr lang="en-US" sz="2800" b="0" i="0" kern="1200" dirty="0">
              <a:latin typeface="Roboto Condensed" panose="02000000000000000000" pitchFamily="2" charset="0"/>
              <a:ea typeface="Roboto Condensed" panose="02000000000000000000" pitchFamily="2" charset="0"/>
            </a:rPr>
            <a:t> ý)</a:t>
          </a:r>
        </a:p>
      </dsp:txBody>
      <dsp:txXfrm>
        <a:off x="0" y="254729"/>
        <a:ext cx="10911398" cy="1464750"/>
      </dsp:txXfrm>
    </dsp:sp>
    <dsp:sp modelId="{B11DC9D6-7AD2-4AE0-AE1F-ABCECAE564D7}">
      <dsp:nvSpPr>
        <dsp:cNvPr id="0" name=""/>
        <dsp:cNvSpPr/>
      </dsp:nvSpPr>
      <dsp:spPr>
        <a:xfrm>
          <a:off x="545569" y="33329"/>
          <a:ext cx="7637978" cy="442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97" tIns="0" rIns="288697" bIns="0" numCol="1" spcCol="1270" anchor="ctr" anchorCtr="0">
          <a:noAutofit/>
        </a:bodyPr>
        <a:lstStyle/>
        <a:p>
          <a:pPr marL="0" lvl="0" indent="0" algn="l" defTabSz="1244600">
            <a:lnSpc>
              <a:spcPct val="100000"/>
            </a:lnSpc>
            <a:spcBef>
              <a:spcPct val="0"/>
            </a:spcBef>
            <a:spcAft>
              <a:spcPct val="35000"/>
            </a:spcAft>
            <a:buNone/>
          </a:pPr>
          <a:r>
            <a:rPr lang="en-US" sz="2800" b="0" i="0" kern="1200" dirty="0" err="1">
              <a:latin typeface="Roboto Condensed" panose="02000000000000000000" pitchFamily="2" charset="0"/>
              <a:ea typeface="Roboto Condensed" panose="02000000000000000000" pitchFamily="2" charset="0"/>
            </a:rPr>
            <a:t>Bước</a:t>
          </a:r>
          <a:r>
            <a:rPr lang="en-US" sz="2800" b="0" i="0" kern="1200" dirty="0">
              <a:latin typeface="Roboto Condensed" panose="02000000000000000000" pitchFamily="2" charset="0"/>
              <a:ea typeface="Roboto Condensed" panose="02000000000000000000" pitchFamily="2" charset="0"/>
            </a:rPr>
            <a:t> 1</a:t>
          </a:r>
        </a:p>
      </dsp:txBody>
      <dsp:txXfrm>
        <a:off x="567185" y="54945"/>
        <a:ext cx="7594746" cy="399568"/>
      </dsp:txXfrm>
    </dsp:sp>
    <dsp:sp modelId="{5E8228D2-4BF1-4A48-98DF-17517C2046A4}">
      <dsp:nvSpPr>
        <dsp:cNvPr id="0" name=""/>
        <dsp:cNvSpPr/>
      </dsp:nvSpPr>
      <dsp:spPr>
        <a:xfrm>
          <a:off x="0" y="2021879"/>
          <a:ext cx="10911398" cy="992250"/>
        </a:xfrm>
        <a:prstGeom prst="rect">
          <a:avLst/>
        </a:prstGeom>
        <a:solidFill>
          <a:schemeClr val="lt1">
            <a:alpha val="90000"/>
            <a:hueOff val="0"/>
            <a:satOff val="0"/>
            <a:lumOff val="0"/>
            <a:alphaOff val="0"/>
          </a:schemeClr>
        </a:solidFill>
        <a:ln w="9525" cap="flat" cmpd="sng" algn="ctr">
          <a:solidFill>
            <a:schemeClr val="accent3">
              <a:hueOff val="-707096"/>
              <a:satOff val="3212"/>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6846" tIns="312420" rIns="846846" bIns="199136" numCol="1" spcCol="1270" anchor="t" anchorCtr="0">
          <a:noAutofit/>
        </a:bodyPr>
        <a:lstStyle/>
        <a:p>
          <a:pPr marL="285750" lvl="1" indent="-285750" algn="l" defTabSz="1244600">
            <a:lnSpc>
              <a:spcPct val="100000"/>
            </a:lnSpc>
            <a:spcBef>
              <a:spcPct val="0"/>
            </a:spcBef>
            <a:spcAft>
              <a:spcPct val="15000"/>
            </a:spcAft>
            <a:buChar char="•"/>
          </a:pPr>
          <a:r>
            <a:rPr lang="en-US" sz="2800" b="0" i="0" kern="1200" dirty="0" err="1">
              <a:latin typeface="Roboto Condensed" panose="02000000000000000000" pitchFamily="2" charset="0"/>
              <a:ea typeface="Roboto Condensed" panose="02000000000000000000" pitchFamily="2" charset="0"/>
            </a:rPr>
            <a:t>Trình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bày</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bài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nói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Luyện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tập</a:t>
          </a:r>
          <a:r>
            <a:rPr lang="en-US" sz="2800" b="0" i="0" kern="1200" dirty="0">
              <a:latin typeface="Roboto Condensed" panose="02000000000000000000" pitchFamily="2" charset="0"/>
              <a:ea typeface="Roboto Condensed" panose="02000000000000000000" pitchFamily="2" charset="0"/>
            </a:rPr>
            <a:t> và </a:t>
          </a:r>
          <a:r>
            <a:rPr lang="en-US" sz="2800" b="0" i="0" kern="1200" dirty="0" err="1">
              <a:latin typeface="Roboto Condensed" panose="02000000000000000000" pitchFamily="2" charset="0"/>
              <a:ea typeface="Roboto Condensed" panose="02000000000000000000" pitchFamily="2" charset="0"/>
            </a:rPr>
            <a:t>trình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bày</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bài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nói</a:t>
          </a:r>
          <a:r>
            <a:rPr lang="en-US" sz="2800" b="0" i="0" kern="1200" dirty="0">
              <a:latin typeface="Roboto Condensed" panose="02000000000000000000" pitchFamily="2" charset="0"/>
              <a:ea typeface="Roboto Condensed" panose="02000000000000000000" pitchFamily="2" charset="0"/>
            </a:rPr>
            <a:t>)</a:t>
          </a:r>
        </a:p>
      </dsp:txBody>
      <dsp:txXfrm>
        <a:off x="0" y="2021879"/>
        <a:ext cx="10911398" cy="992250"/>
      </dsp:txXfrm>
    </dsp:sp>
    <dsp:sp modelId="{52D4FC97-BF1D-4565-8A1B-35B8DD6911F0}">
      <dsp:nvSpPr>
        <dsp:cNvPr id="0" name=""/>
        <dsp:cNvSpPr/>
      </dsp:nvSpPr>
      <dsp:spPr>
        <a:xfrm>
          <a:off x="545569" y="1800479"/>
          <a:ext cx="7637978" cy="442800"/>
        </a:xfrm>
        <a:prstGeom prst="roundRect">
          <a:avLst/>
        </a:prstGeom>
        <a:gradFill rotWithShape="0">
          <a:gsLst>
            <a:gs pos="0">
              <a:schemeClr val="accent3">
                <a:hueOff val="-707096"/>
                <a:satOff val="3212"/>
                <a:lumOff val="-3725"/>
                <a:alphaOff val="0"/>
                <a:tint val="50000"/>
                <a:satMod val="300000"/>
              </a:schemeClr>
            </a:gs>
            <a:gs pos="35000">
              <a:schemeClr val="accent3">
                <a:hueOff val="-707096"/>
                <a:satOff val="3212"/>
                <a:lumOff val="-3725"/>
                <a:alphaOff val="0"/>
                <a:tint val="37000"/>
                <a:satMod val="300000"/>
              </a:schemeClr>
            </a:gs>
            <a:gs pos="100000">
              <a:schemeClr val="accent3">
                <a:hueOff val="-707096"/>
                <a:satOff val="321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97" tIns="0" rIns="288697" bIns="0" numCol="1" spcCol="1270" anchor="ctr" anchorCtr="0">
          <a:noAutofit/>
        </a:bodyPr>
        <a:lstStyle/>
        <a:p>
          <a:pPr marL="0" lvl="0" indent="0" algn="l" defTabSz="1244600">
            <a:lnSpc>
              <a:spcPct val="100000"/>
            </a:lnSpc>
            <a:spcBef>
              <a:spcPct val="0"/>
            </a:spcBef>
            <a:spcAft>
              <a:spcPct val="35000"/>
            </a:spcAft>
            <a:buNone/>
          </a:pPr>
          <a:r>
            <a:rPr lang="en-US" sz="2800" b="0" i="0" kern="1200" dirty="0" err="1">
              <a:latin typeface="Roboto Condensed" panose="02000000000000000000" pitchFamily="2" charset="0"/>
              <a:ea typeface="Roboto Condensed" panose="02000000000000000000" pitchFamily="2" charset="0"/>
            </a:rPr>
            <a:t>Bước</a:t>
          </a:r>
          <a:r>
            <a:rPr lang="en-US" sz="2800" b="0" i="0" kern="1200" dirty="0">
              <a:latin typeface="Roboto Condensed" panose="02000000000000000000" pitchFamily="2" charset="0"/>
              <a:ea typeface="Roboto Condensed" panose="02000000000000000000" pitchFamily="2" charset="0"/>
            </a:rPr>
            <a:t> 2</a:t>
          </a:r>
        </a:p>
      </dsp:txBody>
      <dsp:txXfrm>
        <a:off x="567185" y="1822095"/>
        <a:ext cx="7594746" cy="399568"/>
      </dsp:txXfrm>
    </dsp:sp>
    <dsp:sp modelId="{DAF9A043-297F-4642-880B-C88A3B888597}">
      <dsp:nvSpPr>
        <dsp:cNvPr id="0" name=""/>
        <dsp:cNvSpPr/>
      </dsp:nvSpPr>
      <dsp:spPr>
        <a:xfrm>
          <a:off x="0" y="3316529"/>
          <a:ext cx="10911398" cy="1464750"/>
        </a:xfrm>
        <a:prstGeom prst="rect">
          <a:avLst/>
        </a:prstGeom>
        <a:solidFill>
          <a:schemeClr val="lt1">
            <a:alpha val="90000"/>
            <a:hueOff val="0"/>
            <a:satOff val="0"/>
            <a:lumOff val="0"/>
            <a:alphaOff val="0"/>
          </a:schemeClr>
        </a:solidFill>
        <a:ln w="9525" cap="flat" cmpd="sng" algn="ctr">
          <a:solidFill>
            <a:schemeClr val="accent3">
              <a:hueOff val="-1414192"/>
              <a:satOff val="6425"/>
              <a:lumOff val="-7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6846" tIns="312420" rIns="846846" bIns="199136" numCol="1" spcCol="1270" anchor="t" anchorCtr="0">
          <a:noAutofit/>
        </a:bodyPr>
        <a:lstStyle/>
        <a:p>
          <a:pPr marL="285750" lvl="1" indent="-285750" algn="l" defTabSz="1244600">
            <a:lnSpc>
              <a:spcPct val="100000"/>
            </a:lnSpc>
            <a:spcBef>
              <a:spcPct val="0"/>
            </a:spcBef>
            <a:spcAft>
              <a:spcPct val="15000"/>
            </a:spcAft>
            <a:buChar char="•"/>
          </a:pPr>
          <a:r>
            <a:rPr lang="en-US" sz="2800" b="0" i="0" kern="1200" dirty="0" err="1">
              <a:latin typeface="Roboto Condensed" panose="02000000000000000000" pitchFamily="2" charset="0"/>
              <a:ea typeface="Roboto Condensed" panose="02000000000000000000" pitchFamily="2" charset="0"/>
            </a:rPr>
            <a:t>Trao</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đổi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đánh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giá</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rút</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kinh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nghiệm</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sau</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khi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nói</a:t>
          </a:r>
          <a:r>
            <a:rPr lang="en-US" sz="2800" b="0" i="0" kern="1200" dirty="0">
              <a:latin typeface="Roboto Condensed" panose="02000000000000000000" pitchFamily="2" charset="0"/>
              <a:ea typeface="Roboto Condensed" panose="02000000000000000000" pitchFamily="2" charset="0"/>
            </a:rPr>
            <a:t> (sử </a:t>
          </a:r>
          <a:r>
            <a:rPr lang="en-US" sz="2800" b="0" i="0" kern="1200" dirty="0" err="1">
              <a:latin typeface="Roboto Condensed" panose="02000000000000000000" pitchFamily="2" charset="0"/>
              <a:ea typeface="Roboto Condensed" panose="02000000000000000000" pitchFamily="2" charset="0"/>
            </a:rPr>
            <a:t>dụng</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bảng</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kiểm</a:t>
          </a:r>
          <a:r>
            <a:rPr lang="en-US" sz="2800" b="0" i="0" kern="1200" dirty="0">
              <a:latin typeface="Roboto Condensed" panose="02000000000000000000" pitchFamily="2" charset="0"/>
              <a:ea typeface="Roboto Condensed" panose="02000000000000000000" pitchFamily="2" charset="0"/>
            </a:rPr>
            <a:t> để </a:t>
          </a:r>
          <a:r>
            <a:rPr lang="en-US" sz="2800" b="0" i="0" kern="1200" dirty="0" err="1">
              <a:latin typeface="Roboto Condensed" panose="02000000000000000000" pitchFamily="2" charset="0"/>
              <a:ea typeface="Roboto Condensed" panose="02000000000000000000" pitchFamily="2" charset="0"/>
            </a:rPr>
            <a:t>tự</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nhận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xét</a:t>
          </a:r>
          <a:r>
            <a:rPr lang="en-US" sz="2800" b="0" i="0" kern="1200" dirty="0">
              <a:latin typeface="Roboto Condensed" panose="02000000000000000000" pitchFamily="2" charset="0"/>
              <a:ea typeface="Roboto Condensed" panose="02000000000000000000" pitchFamily="2" charset="0"/>
            </a:rPr>
            <a:t> và </a:t>
          </a:r>
          <a:r>
            <a:rPr lang="en-US" sz="2800" b="0" i="0" kern="1200" dirty="0" err="1">
              <a:latin typeface="Roboto Condensed" panose="02000000000000000000" pitchFamily="2" charset="0"/>
              <a:ea typeface="Roboto Condensed" panose="02000000000000000000" pitchFamily="2" charset="0"/>
            </a:rPr>
            <a:t>nhận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xét</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sản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phẩm</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của</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bạn</a:t>
          </a:r>
          <a:r>
            <a:rPr lang="en-US" sz="2800" b="0" i="0" kern="1200" dirty="0">
              <a:latin typeface="Roboto Condensed" panose="02000000000000000000" pitchFamily="2" charset="0"/>
              <a:ea typeface="Roboto Condensed" panose="02000000000000000000" pitchFamily="2" charset="0"/>
            </a:rPr>
            <a:t>)</a:t>
          </a:r>
        </a:p>
      </dsp:txBody>
      <dsp:txXfrm>
        <a:off x="0" y="3316529"/>
        <a:ext cx="10911398" cy="1464750"/>
      </dsp:txXfrm>
    </dsp:sp>
    <dsp:sp modelId="{B48411D4-0FCA-4399-B3F5-2D56B8DAC4C9}">
      <dsp:nvSpPr>
        <dsp:cNvPr id="0" name=""/>
        <dsp:cNvSpPr/>
      </dsp:nvSpPr>
      <dsp:spPr>
        <a:xfrm>
          <a:off x="545569" y="3095129"/>
          <a:ext cx="7637978" cy="442800"/>
        </a:xfrm>
        <a:prstGeom prst="roundRect">
          <a:avLst/>
        </a:prstGeom>
        <a:gradFill rotWithShape="0">
          <a:gsLst>
            <a:gs pos="0">
              <a:schemeClr val="accent3">
                <a:hueOff val="-1414192"/>
                <a:satOff val="6425"/>
                <a:lumOff val="-7451"/>
                <a:alphaOff val="0"/>
                <a:tint val="50000"/>
                <a:satMod val="300000"/>
              </a:schemeClr>
            </a:gs>
            <a:gs pos="35000">
              <a:schemeClr val="accent3">
                <a:hueOff val="-1414192"/>
                <a:satOff val="6425"/>
                <a:lumOff val="-7451"/>
                <a:alphaOff val="0"/>
                <a:tint val="37000"/>
                <a:satMod val="300000"/>
              </a:schemeClr>
            </a:gs>
            <a:gs pos="100000">
              <a:schemeClr val="accent3">
                <a:hueOff val="-1414192"/>
                <a:satOff val="6425"/>
                <a:lumOff val="-7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97" tIns="0" rIns="288697" bIns="0" numCol="1" spcCol="1270" anchor="ctr" anchorCtr="0">
          <a:noAutofit/>
        </a:bodyPr>
        <a:lstStyle/>
        <a:p>
          <a:pPr marL="0" lvl="0" indent="0" algn="l" defTabSz="1244600">
            <a:lnSpc>
              <a:spcPct val="100000"/>
            </a:lnSpc>
            <a:spcBef>
              <a:spcPct val="0"/>
            </a:spcBef>
            <a:spcAft>
              <a:spcPct val="35000"/>
            </a:spcAft>
            <a:buNone/>
          </a:pPr>
          <a:r>
            <a:rPr lang="en-US" sz="2800" b="0" i="0" kern="1200" dirty="0" err="1">
              <a:latin typeface="Roboto Condensed" panose="02000000000000000000" pitchFamily="2" charset="0"/>
              <a:ea typeface="Roboto Condensed" panose="02000000000000000000" pitchFamily="2" charset="0"/>
            </a:rPr>
            <a:t>Bước</a:t>
          </a:r>
          <a:r>
            <a:rPr lang="en-US" sz="2800" b="0" i="0" kern="1200" dirty="0">
              <a:latin typeface="Roboto Condensed" panose="02000000000000000000" pitchFamily="2" charset="0"/>
              <a:ea typeface="Roboto Condensed" panose="02000000000000000000" pitchFamily="2" charset="0"/>
            </a:rPr>
            <a:t> 3</a:t>
          </a:r>
        </a:p>
      </dsp:txBody>
      <dsp:txXfrm>
        <a:off x="567185" y="3116745"/>
        <a:ext cx="7594746"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5199C-756C-C04A-B469-FFFAF5F15F29}">
      <dsp:nvSpPr>
        <dsp:cNvPr id="0" name=""/>
        <dsp:cNvSpPr/>
      </dsp:nvSpPr>
      <dsp:spPr>
        <a:xfrm>
          <a:off x="0" y="3550268"/>
          <a:ext cx="10852485" cy="1165277"/>
        </a:xfrm>
        <a:prstGeom prst="rect">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100000"/>
            </a:lnSpc>
            <a:spcBef>
              <a:spcPct val="0"/>
            </a:spcBef>
            <a:spcAft>
              <a:spcPct val="35000"/>
            </a:spcAft>
            <a:buNone/>
          </a:pPr>
          <a:r>
            <a:rPr lang="en-US" sz="2600" b="0" i="0" kern="1200" dirty="0" err="1">
              <a:latin typeface="Roboto Condensed" panose="02000000000000000000" pitchFamily="2" charset="0"/>
              <a:ea typeface="Roboto Condensed" panose="02000000000000000000" pitchFamily="2" charset="0"/>
            </a:rPr>
            <a:t>Nêu</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ý</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kiến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đánh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giá</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về</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ý</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nghĩa</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của</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tiếng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cười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Chú</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ý</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phản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ứng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của</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người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nghe</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để</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tìm</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kiếm</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sự</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đồng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thuận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hoặc</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sẵn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sàng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đối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thoại</a:t>
          </a:r>
          <a:r>
            <a:rPr lang="en-US" sz="2600" b="0" i="0" kern="1200" dirty="0">
              <a:latin typeface="Roboto Condensed" panose="02000000000000000000" pitchFamily="2" charset="0"/>
              <a:ea typeface="Roboto Condensed" panose="02000000000000000000" pitchFamily="2" charset="0"/>
            </a:rPr>
            <a:t>.</a:t>
          </a:r>
        </a:p>
      </dsp:txBody>
      <dsp:txXfrm>
        <a:off x="0" y="3550268"/>
        <a:ext cx="10852485" cy="1165277"/>
      </dsp:txXfrm>
    </dsp:sp>
    <dsp:sp modelId="{1BF895CD-84C9-DB43-9660-5F22F91D59F0}">
      <dsp:nvSpPr>
        <dsp:cNvPr id="0" name=""/>
        <dsp:cNvSpPr/>
      </dsp:nvSpPr>
      <dsp:spPr>
        <a:xfrm rot="10800000">
          <a:off x="0" y="1775551"/>
          <a:ext cx="10852485" cy="1792196"/>
        </a:xfrm>
        <a:prstGeom prst="upArrowCallout">
          <a:avLst/>
        </a:prstGeom>
        <a:solidFill>
          <a:schemeClr val="accent5">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100000"/>
            </a:lnSpc>
            <a:spcBef>
              <a:spcPct val="0"/>
            </a:spcBef>
            <a:spcAft>
              <a:spcPct val="35000"/>
            </a:spcAft>
            <a:buNone/>
          </a:pPr>
          <a:r>
            <a:rPr lang="en-US" sz="2600" b="0" i="0" kern="1200" dirty="0" err="1">
              <a:latin typeface="Roboto Condensed" panose="02000000000000000000" pitchFamily="2" charset="0"/>
              <a:ea typeface="Roboto Condensed" panose="02000000000000000000" pitchFamily="2" charset="0"/>
            </a:rPr>
            <a:t>Lần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lượt</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trình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bày</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từng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nội</a:t>
          </a:r>
          <a:r>
            <a:rPr lang="en-US" sz="2600" b="0" i="0" kern="1200" dirty="0">
              <a:latin typeface="Roboto Condensed" panose="02000000000000000000" pitchFamily="2" charset="0"/>
              <a:ea typeface="Roboto Condensed" panose="02000000000000000000" pitchFamily="2" charset="0"/>
            </a:rPr>
            <a:t> dung </a:t>
          </a:r>
          <a:r>
            <a:rPr lang="en-US" sz="2600" b="0" i="0" kern="1200" dirty="0" err="1">
              <a:latin typeface="Roboto Condensed" panose="02000000000000000000" pitchFamily="2" charset="0"/>
              <a:ea typeface="Roboto Condensed" panose="02000000000000000000" pitchFamily="2" charset="0"/>
            </a:rPr>
            <a:t>theo</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dàn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ý</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đã</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chuẩn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bị</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kèm</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lí</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lẽ</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và</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bằn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chứng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minh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họa</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Chú</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ý</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chọn</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ví</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dụ</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minh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họa</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thích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hợp</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từ</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sách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báo</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phim</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tranh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ảnh</a:t>
          </a:r>
          <a:r>
            <a:rPr lang="en-US" sz="2600" b="0" i="0" kern="1200" dirty="0">
              <a:latin typeface="Roboto Condensed" panose="02000000000000000000" pitchFamily="2" charset="0"/>
              <a:ea typeface="Roboto Condensed" panose="02000000000000000000" pitchFamily="2" charset="0"/>
            </a:rPr>
            <a:t>,…)</a:t>
          </a:r>
        </a:p>
      </dsp:txBody>
      <dsp:txXfrm rot="10800000">
        <a:off x="0" y="1775551"/>
        <a:ext cx="10852485" cy="1164515"/>
      </dsp:txXfrm>
    </dsp:sp>
    <dsp:sp modelId="{FCD795F6-C73B-5F4F-97AF-C14FDF5BE9A8}">
      <dsp:nvSpPr>
        <dsp:cNvPr id="0" name=""/>
        <dsp:cNvSpPr/>
      </dsp:nvSpPr>
      <dsp:spPr>
        <a:xfrm rot="10800000">
          <a:off x="0" y="833"/>
          <a:ext cx="10852485" cy="1792196"/>
        </a:xfrm>
        <a:prstGeom prst="upArrowCallout">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100000"/>
            </a:lnSpc>
            <a:spcBef>
              <a:spcPct val="0"/>
            </a:spcBef>
            <a:spcAft>
              <a:spcPct val="35000"/>
            </a:spcAft>
            <a:buNone/>
          </a:pPr>
          <a:r>
            <a:rPr lang="en-US" sz="2600" b="0" i="0" kern="1200" dirty="0" err="1">
              <a:latin typeface="Roboto Condensed" panose="02000000000000000000" pitchFamily="2" charset="0"/>
              <a:ea typeface="Roboto Condensed" panose="02000000000000000000" pitchFamily="2" charset="0"/>
            </a:rPr>
            <a:t>Giới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thiệu</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về</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tiếng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cười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nói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chung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hoặc</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tiếng</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cười</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nhằm</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một</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mục</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đích</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cụ</a:t>
          </a:r>
          <a:r>
            <a:rPr lang="en-US" sz="2600" b="0" i="0" kern="1200" dirty="0">
              <a:latin typeface="Roboto Condensed" panose="02000000000000000000" pitchFamily="2" charset="0"/>
              <a:ea typeface="Roboto Condensed" panose="02000000000000000000" pitchFamily="2" charset="0"/>
            </a:rPr>
            <a:t> </a:t>
          </a:r>
          <a:r>
            <a:rPr lang="en-US" sz="2600" b="0" i="0" kern="1200" dirty="0" err="1">
              <a:latin typeface="Roboto Condensed" panose="02000000000000000000" pitchFamily="2" charset="0"/>
              <a:ea typeface="Roboto Condensed" panose="02000000000000000000" pitchFamily="2" charset="0"/>
            </a:rPr>
            <a:t>thể</a:t>
          </a:r>
          <a:r>
            <a:rPr lang="en-US" sz="2600" b="0" i="0" kern="1200" dirty="0">
              <a:latin typeface="Roboto Condensed" panose="02000000000000000000" pitchFamily="2" charset="0"/>
              <a:ea typeface="Roboto Condensed" panose="02000000000000000000" pitchFamily="2" charset="0"/>
            </a:rPr>
            <a:t>).</a:t>
          </a:r>
        </a:p>
      </dsp:txBody>
      <dsp:txXfrm rot="10800000">
        <a:off x="0" y="833"/>
        <a:ext cx="10852485" cy="1164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8A815-68CB-4CEF-85EF-6D685C465119}">
      <dsp:nvSpPr>
        <dsp:cNvPr id="0" name=""/>
        <dsp:cNvSpPr/>
      </dsp:nvSpPr>
      <dsp:spPr>
        <a:xfrm>
          <a:off x="-5368681" y="-822200"/>
          <a:ext cx="6393239" cy="6393239"/>
        </a:xfrm>
        <a:prstGeom prst="blockArc">
          <a:avLst>
            <a:gd name="adj1" fmla="val 18900000"/>
            <a:gd name="adj2" fmla="val 2700000"/>
            <a:gd name="adj3" fmla="val 33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95FAC-4817-4791-8B43-0C4A73116725}">
      <dsp:nvSpPr>
        <dsp:cNvPr id="0" name=""/>
        <dsp:cNvSpPr/>
      </dsp:nvSpPr>
      <dsp:spPr>
        <a:xfrm>
          <a:off x="659138" y="474883"/>
          <a:ext cx="10399078" cy="94976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3878"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0" i="0" kern="1200" dirty="0">
              <a:latin typeface="Roboto Condensed" panose="02000000000000000000" pitchFamily="2" charset="0"/>
              <a:ea typeface="Roboto Condensed" panose="02000000000000000000" pitchFamily="2" charset="0"/>
            </a:rPr>
            <a:t>HS </a:t>
          </a:r>
          <a:r>
            <a:rPr lang="en-US" sz="3200" b="0" i="0" kern="1200" dirty="0" err="1">
              <a:latin typeface="Roboto Condensed" panose="02000000000000000000" pitchFamily="2" charset="0"/>
              <a:ea typeface="Roboto Condensed" panose="02000000000000000000" pitchFamily="2" charset="0"/>
            </a:rPr>
            <a:t>thảo</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luận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theo</a:t>
          </a:r>
          <a:r>
            <a:rPr lang="en-US" sz="3200" b="0" i="0" kern="1200" dirty="0">
              <a:latin typeface="Roboto Condensed" panose="02000000000000000000" pitchFamily="2" charset="0"/>
              <a:ea typeface="Roboto Condensed" panose="02000000000000000000" pitchFamily="2" charset="0"/>
            </a:rPr>
            <a:t> 4 </a:t>
          </a:r>
          <a:r>
            <a:rPr lang="en-US" sz="3200" b="0" i="0" kern="1200" dirty="0" err="1">
              <a:latin typeface="Roboto Condensed" panose="02000000000000000000" pitchFamily="2" charset="0"/>
              <a:ea typeface="Roboto Condensed" panose="02000000000000000000" pitchFamily="2" charset="0"/>
            </a:rPr>
            <a:t>nhóm</a:t>
          </a:r>
          <a:endParaRPr lang="en-US" sz="3200" b="0" i="0" kern="1200" dirty="0">
            <a:latin typeface="Roboto Condensed" panose="02000000000000000000" pitchFamily="2" charset="0"/>
            <a:ea typeface="Roboto Condensed" panose="02000000000000000000" pitchFamily="2" charset="0"/>
          </a:endParaRPr>
        </a:p>
      </dsp:txBody>
      <dsp:txXfrm>
        <a:off x="659138" y="474883"/>
        <a:ext cx="10399078" cy="949767"/>
      </dsp:txXfrm>
    </dsp:sp>
    <dsp:sp modelId="{817C825C-B15E-4B37-85F6-420526044103}">
      <dsp:nvSpPr>
        <dsp:cNvPr id="0" name=""/>
        <dsp:cNvSpPr/>
      </dsp:nvSpPr>
      <dsp:spPr>
        <a:xfrm>
          <a:off x="65533" y="356162"/>
          <a:ext cx="1187209" cy="118720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EBDFB99-9101-4AC1-9571-3D9575231CE2}">
      <dsp:nvSpPr>
        <dsp:cNvPr id="0" name=""/>
        <dsp:cNvSpPr/>
      </dsp:nvSpPr>
      <dsp:spPr>
        <a:xfrm>
          <a:off x="1004379" y="1899535"/>
          <a:ext cx="10053837" cy="94976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3878"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0" i="0" kern="1200" dirty="0" err="1">
              <a:latin typeface="Roboto Condensed" panose="02000000000000000000" pitchFamily="2" charset="0"/>
              <a:ea typeface="Roboto Condensed" panose="02000000000000000000" pitchFamily="2" charset="0"/>
            </a:rPr>
            <a:t>Nội</a:t>
          </a:r>
          <a:r>
            <a:rPr lang="en-US" sz="3200" b="0" i="0" kern="1200" dirty="0">
              <a:latin typeface="Roboto Condensed" panose="02000000000000000000" pitchFamily="2" charset="0"/>
              <a:ea typeface="Roboto Condensed" panose="02000000000000000000" pitchFamily="2" charset="0"/>
            </a:rPr>
            <a:t> dung </a:t>
          </a:r>
          <a:r>
            <a:rPr lang="en-US" sz="3200" b="0" i="0" kern="1200" dirty="0" err="1">
              <a:latin typeface="Roboto Condensed" panose="02000000000000000000" pitchFamily="2" charset="0"/>
              <a:ea typeface="Roboto Condensed" panose="02000000000000000000" pitchFamily="2" charset="0"/>
            </a:rPr>
            <a:t>thảo</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luận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chuẩn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bị</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theo</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hướng</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dẫn</a:t>
          </a:r>
          <a:r>
            <a:rPr lang="en-US" sz="3200" b="0" i="0" kern="1200" dirty="0">
              <a:latin typeface="Roboto Condensed" panose="02000000000000000000" pitchFamily="2" charset="0"/>
              <a:ea typeface="Roboto Condensed" panose="02000000000000000000" pitchFamily="2" charset="0"/>
            </a:rPr>
            <a:t>)</a:t>
          </a:r>
        </a:p>
      </dsp:txBody>
      <dsp:txXfrm>
        <a:off x="1004379" y="1899535"/>
        <a:ext cx="10053837" cy="949767"/>
      </dsp:txXfrm>
    </dsp:sp>
    <dsp:sp modelId="{82E1B071-C04E-4757-A212-8B3B051AEAC1}">
      <dsp:nvSpPr>
        <dsp:cNvPr id="0" name=""/>
        <dsp:cNvSpPr/>
      </dsp:nvSpPr>
      <dsp:spPr>
        <a:xfrm>
          <a:off x="410774" y="1780814"/>
          <a:ext cx="1187209" cy="118720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2A22EB7-DC89-4C8C-A979-6B90E908FA7F}">
      <dsp:nvSpPr>
        <dsp:cNvPr id="0" name=""/>
        <dsp:cNvSpPr/>
      </dsp:nvSpPr>
      <dsp:spPr>
        <a:xfrm>
          <a:off x="659138" y="3179115"/>
          <a:ext cx="10399078" cy="1239912"/>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3878"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0" i="0" kern="1200" dirty="0" err="1">
              <a:latin typeface="Roboto Condensed" panose="02000000000000000000" pitchFamily="2" charset="0"/>
              <a:ea typeface="Roboto Condensed" panose="02000000000000000000" pitchFamily="2" charset="0"/>
            </a:rPr>
            <a:t>Các</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nhóm</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thảo</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luận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hoàn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thiện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trước</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ở</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nhà</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Thời</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gian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thống</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nhất</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trên</a:t>
          </a:r>
          <a:r>
            <a:rPr lang="en-US" sz="3200" b="0" i="0" kern="1200" dirty="0">
              <a:latin typeface="Roboto Condensed" panose="02000000000000000000" pitchFamily="2" charset="0"/>
              <a:ea typeface="Roboto Condensed" panose="02000000000000000000" pitchFamily="2" charset="0"/>
            </a:rPr>
            <a:t> </a:t>
          </a:r>
          <a:r>
            <a:rPr lang="en-US" sz="3200" b="0" i="0" kern="1200" dirty="0" err="1">
              <a:latin typeface="Roboto Condensed" panose="02000000000000000000" pitchFamily="2" charset="0"/>
              <a:ea typeface="Roboto Condensed" panose="02000000000000000000" pitchFamily="2" charset="0"/>
            </a:rPr>
            <a:t>lớp</a:t>
          </a:r>
          <a:r>
            <a:rPr lang="en-US" sz="3200" b="0" i="0" kern="1200" dirty="0">
              <a:latin typeface="Roboto Condensed" panose="02000000000000000000" pitchFamily="2" charset="0"/>
              <a:ea typeface="Roboto Condensed" panose="02000000000000000000" pitchFamily="2" charset="0"/>
            </a:rPr>
            <a:t>: 2 </a:t>
          </a:r>
          <a:r>
            <a:rPr lang="en-US" sz="3200" b="0" i="0" kern="1200" dirty="0" err="1">
              <a:latin typeface="Roboto Condensed" panose="02000000000000000000" pitchFamily="2" charset="0"/>
              <a:ea typeface="Roboto Condensed" panose="02000000000000000000" pitchFamily="2" charset="0"/>
            </a:rPr>
            <a:t>phút</a:t>
          </a:r>
          <a:r>
            <a:rPr lang="en-US" sz="3200" b="0" i="0" kern="1200" dirty="0">
              <a:latin typeface="Roboto Condensed" panose="02000000000000000000" pitchFamily="2" charset="0"/>
              <a:ea typeface="Roboto Condensed" panose="02000000000000000000" pitchFamily="2" charset="0"/>
            </a:rPr>
            <a:t>.</a:t>
          </a:r>
        </a:p>
      </dsp:txBody>
      <dsp:txXfrm>
        <a:off x="659138" y="3179115"/>
        <a:ext cx="10399078" cy="1239912"/>
      </dsp:txXfrm>
    </dsp:sp>
    <dsp:sp modelId="{091DCD4F-DC4C-438E-B7D5-FC049088DD72}">
      <dsp:nvSpPr>
        <dsp:cNvPr id="0" name=""/>
        <dsp:cNvSpPr/>
      </dsp:nvSpPr>
      <dsp:spPr>
        <a:xfrm>
          <a:off x="65533" y="3205466"/>
          <a:ext cx="1187209" cy="118720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EA55-B826-C04F-AA20-DF1B2FFEC1D0}">
      <dsp:nvSpPr>
        <dsp:cNvPr id="0" name=""/>
        <dsp:cNvSpPr/>
      </dsp:nvSpPr>
      <dsp:spPr>
        <a:xfrm>
          <a:off x="9580" y="0"/>
          <a:ext cx="2863539" cy="35840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latin typeface="Roboto Condensed" panose="02000000000000000000" pitchFamily="2" charset="0"/>
              <a:ea typeface="Roboto Condensed" panose="02000000000000000000" pitchFamily="2" charset="0"/>
            </a:rPr>
            <a:t>1. </a:t>
          </a:r>
          <a:r>
            <a:rPr lang="en-US" sz="2400" b="0" i="0" kern="1200" dirty="0" err="1">
              <a:latin typeface="Roboto Condensed" panose="02000000000000000000" pitchFamily="2" charset="0"/>
              <a:ea typeface="Roboto Condensed" panose="02000000000000000000" pitchFamily="2" charset="0"/>
            </a:rPr>
            <a:t>Hướng</a:t>
          </a:r>
          <a:r>
            <a:rPr lang="en-US" sz="2400" b="0" i="0" kern="1200" dirty="0">
              <a:latin typeface="Roboto Condensed" panose="02000000000000000000" pitchFamily="2" charset="0"/>
              <a:ea typeface="Roboto Condensed" panose="02000000000000000000" pitchFamily="2" charset="0"/>
            </a:rPr>
            <a:t> </a:t>
          </a:r>
          <a:r>
            <a:rPr lang="en-US" sz="2400" b="0" i="0" kern="1200" dirty="0" err="1">
              <a:latin typeface="Roboto Condensed" panose="02000000000000000000" pitchFamily="2" charset="0"/>
              <a:ea typeface="Roboto Condensed" panose="02000000000000000000" pitchFamily="2" charset="0"/>
            </a:rPr>
            <a:t>dẫn</a:t>
          </a:r>
          <a:r>
            <a:rPr lang="en-US" sz="2400" b="0" i="0" kern="1200" dirty="0">
              <a:latin typeface="Roboto Condensed" panose="02000000000000000000" pitchFamily="2" charset="0"/>
              <a:ea typeface="Roboto Condensed" panose="02000000000000000000" pitchFamily="2" charset="0"/>
            </a:rPr>
            <a:t> :</a:t>
          </a:r>
        </a:p>
        <a:p>
          <a:pPr marL="0" lvl="0" indent="0" algn="l" defTabSz="1066800">
            <a:lnSpc>
              <a:spcPct val="90000"/>
            </a:lnSpc>
            <a:spcBef>
              <a:spcPct val="0"/>
            </a:spcBef>
            <a:spcAft>
              <a:spcPct val="35000"/>
            </a:spcAft>
            <a:buNone/>
          </a:pPr>
          <a:r>
            <a:rPr lang="en-US" sz="2400" b="0"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Chuẩn</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bị</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nội</a:t>
          </a:r>
          <a:r>
            <a:rPr lang="en-US" sz="2400" b="1" i="0" kern="1200" dirty="0">
              <a:latin typeface="Roboto Condensed" panose="02000000000000000000" pitchFamily="2" charset="0"/>
              <a:ea typeface="Roboto Condensed" panose="02000000000000000000" pitchFamily="2" charset="0"/>
            </a:rPr>
            <a:t> dung </a:t>
          </a:r>
        </a:p>
        <a:p>
          <a:pPr marL="171450" lvl="1" indent="-171450" algn="l" defTabSz="800100">
            <a:lnSpc>
              <a:spcPct val="90000"/>
            </a:lnSpc>
            <a:spcBef>
              <a:spcPct val="0"/>
            </a:spcBef>
            <a:spcAft>
              <a:spcPct val="15000"/>
            </a:spcAft>
            <a:buChar char="•"/>
          </a:pPr>
          <a:r>
            <a:rPr lang="en-US" sz="1800" b="0" i="1" kern="1200" dirty="0" err="1">
              <a:latin typeface="Roboto Condensed" panose="02000000000000000000" pitchFamily="2" charset="0"/>
              <a:ea typeface="Roboto Condensed" panose="02000000000000000000" pitchFamily="2" charset="0"/>
            </a:rPr>
            <a:t>Yêu</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cầu</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của</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đề</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tài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là</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gì</a:t>
          </a:r>
          <a:r>
            <a:rPr lang="en-US" sz="1800" b="0" i="1" kern="1200" dirty="0">
              <a:latin typeface="Roboto Condensed" panose="02000000000000000000" pitchFamily="2" charset="0"/>
              <a:ea typeface="Roboto Condensed" panose="02000000000000000000" pitchFamily="2" charset="0"/>
            </a:rPr>
            <a:t>?</a:t>
          </a:r>
        </a:p>
        <a:p>
          <a:pPr marL="171450" lvl="1" indent="-171450" algn="l" defTabSz="800100">
            <a:lnSpc>
              <a:spcPct val="90000"/>
            </a:lnSpc>
            <a:spcBef>
              <a:spcPct val="0"/>
            </a:spcBef>
            <a:spcAft>
              <a:spcPct val="15000"/>
            </a:spcAft>
            <a:buChar char="•"/>
          </a:pPr>
          <a:r>
            <a:rPr lang="en-US" sz="1800" b="0" i="1" kern="1200" dirty="0" err="1">
              <a:latin typeface="Roboto Condensed" panose="02000000000000000000" pitchFamily="2" charset="0"/>
              <a:ea typeface="Roboto Condensed" panose="02000000000000000000" pitchFamily="2" charset="0"/>
            </a:rPr>
            <a:t>Người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nghe</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là</a:t>
          </a:r>
          <a:r>
            <a:rPr lang="en-US" sz="1800" b="0" i="1" kern="1200" dirty="0">
              <a:latin typeface="Roboto Condensed" panose="02000000000000000000" pitchFamily="2" charset="0"/>
              <a:ea typeface="Roboto Condensed" panose="02000000000000000000" pitchFamily="2" charset="0"/>
            </a:rPr>
            <a:t> ai?</a:t>
          </a:r>
        </a:p>
        <a:p>
          <a:pPr marL="171450" lvl="1" indent="-171450" algn="l" defTabSz="800100">
            <a:lnSpc>
              <a:spcPct val="90000"/>
            </a:lnSpc>
            <a:spcBef>
              <a:spcPct val="0"/>
            </a:spcBef>
            <a:spcAft>
              <a:spcPct val="15000"/>
            </a:spcAft>
            <a:buChar char="•"/>
          </a:pPr>
          <a:r>
            <a:rPr lang="en-US" sz="1800" b="0" i="1" kern="1200" dirty="0" err="1">
              <a:latin typeface="Roboto Condensed" panose="02000000000000000000" pitchFamily="2" charset="0"/>
              <a:ea typeface="Roboto Condensed" panose="02000000000000000000" pitchFamily="2" charset="0"/>
            </a:rPr>
            <a:t>Mục</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đích</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nói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của</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bài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nói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là</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gì</a:t>
          </a:r>
          <a:r>
            <a:rPr lang="en-US" sz="1800" b="0" i="1" kern="1200" dirty="0">
              <a:latin typeface="Roboto Condensed" panose="02000000000000000000" pitchFamily="2" charset="0"/>
              <a:ea typeface="Roboto Condensed" panose="02000000000000000000" pitchFamily="2" charset="0"/>
            </a:rPr>
            <a:t>? </a:t>
          </a:r>
        </a:p>
        <a:p>
          <a:pPr marL="171450" lvl="1" indent="-171450" algn="l" defTabSz="800100">
            <a:lnSpc>
              <a:spcPct val="90000"/>
            </a:lnSpc>
            <a:spcBef>
              <a:spcPct val="0"/>
            </a:spcBef>
            <a:spcAft>
              <a:spcPct val="15000"/>
            </a:spcAft>
            <a:buChar char="•"/>
          </a:pPr>
          <a:r>
            <a:rPr lang="en-US" sz="1800" b="0" i="1" kern="1200" dirty="0" err="1">
              <a:latin typeface="Roboto Condensed" panose="02000000000000000000" pitchFamily="2" charset="0"/>
              <a:ea typeface="Roboto Condensed" panose="02000000000000000000" pitchFamily="2" charset="0"/>
            </a:rPr>
            <a:t>Em</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dự</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định</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sẽ</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nói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ở</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đâu</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và</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nói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trong</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thời</a:t>
          </a:r>
          <a:r>
            <a:rPr lang="en-US" sz="1800" b="0" i="1" kern="1200" dirty="0">
              <a:latin typeface="Roboto Condensed" panose="02000000000000000000" pitchFamily="2" charset="0"/>
              <a:ea typeface="Roboto Condensed" panose="02000000000000000000" pitchFamily="2" charset="0"/>
            </a:rPr>
            <a:t> </a:t>
          </a:r>
          <a:r>
            <a:rPr lang="en-US" sz="1800" b="0" i="1" kern="1200" dirty="0" err="1">
              <a:latin typeface="Roboto Condensed" panose="02000000000000000000" pitchFamily="2" charset="0"/>
              <a:ea typeface="Roboto Condensed" panose="02000000000000000000" pitchFamily="2" charset="0"/>
            </a:rPr>
            <a:t>gian</a:t>
          </a:r>
          <a:r>
            <a:rPr lang="en-US" sz="1800" b="0" i="1" kern="1200" dirty="0">
              <a:latin typeface="Roboto Condensed" panose="02000000000000000000" pitchFamily="2" charset="0"/>
              <a:ea typeface="Roboto Condensed" panose="02000000000000000000" pitchFamily="2" charset="0"/>
            </a:rPr>
            <a:t> bao </a:t>
          </a:r>
          <a:r>
            <a:rPr lang="en-US" sz="1800" b="0" i="1" kern="1200" dirty="0" err="1">
              <a:latin typeface="Roboto Condensed" panose="02000000000000000000" pitchFamily="2" charset="0"/>
              <a:ea typeface="Roboto Condensed" panose="02000000000000000000" pitchFamily="2" charset="0"/>
            </a:rPr>
            <a:t>lâu</a:t>
          </a:r>
          <a:r>
            <a:rPr lang="en-US" sz="1800" b="0" i="1" kern="1200" dirty="0">
              <a:latin typeface="Roboto Condensed" panose="02000000000000000000" pitchFamily="2" charset="0"/>
              <a:ea typeface="Roboto Condensed" panose="02000000000000000000" pitchFamily="2" charset="0"/>
            </a:rPr>
            <a:t>?</a:t>
          </a:r>
        </a:p>
      </dsp:txBody>
      <dsp:txXfrm>
        <a:off x="93450" y="83870"/>
        <a:ext cx="2695799" cy="3416280"/>
      </dsp:txXfrm>
    </dsp:sp>
    <dsp:sp modelId="{117BC474-626A-3A49-82AD-82D5F9A3766A}">
      <dsp:nvSpPr>
        <dsp:cNvPr id="0" name=""/>
        <dsp:cNvSpPr/>
      </dsp:nvSpPr>
      <dsp:spPr>
        <a:xfrm>
          <a:off x="3159473" y="1436931"/>
          <a:ext cx="607070" cy="7101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i="0" kern="1200">
            <a:latin typeface="Roboto Condensed" panose="02000000000000000000" pitchFamily="2" charset="0"/>
            <a:ea typeface="Roboto Condensed" panose="02000000000000000000" pitchFamily="2" charset="0"/>
          </a:endParaRPr>
        </a:p>
      </dsp:txBody>
      <dsp:txXfrm>
        <a:off x="3159473" y="1578962"/>
        <a:ext cx="424949" cy="426095"/>
      </dsp:txXfrm>
    </dsp:sp>
    <dsp:sp modelId="{3BA347B5-BC34-3D40-91E3-85DC80DD1F97}">
      <dsp:nvSpPr>
        <dsp:cNvPr id="0" name=""/>
        <dsp:cNvSpPr/>
      </dsp:nvSpPr>
      <dsp:spPr>
        <a:xfrm>
          <a:off x="4018535" y="0"/>
          <a:ext cx="2863539" cy="3584020"/>
        </a:xfrm>
        <a:prstGeom prst="roundRect">
          <a:avLst>
            <a:gd name="adj" fmla="val 10000"/>
          </a:avLst>
        </a:prstGeom>
        <a:solidFill>
          <a:schemeClr val="accent2">
            <a:hueOff val="953895"/>
            <a:satOff val="-21764"/>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latin typeface="Roboto Condensed" panose="02000000000000000000" pitchFamily="2" charset="0"/>
              <a:ea typeface="Roboto Condensed" panose="02000000000000000000" pitchFamily="2" charset="0"/>
            </a:rPr>
            <a:t>2. </a:t>
          </a:r>
          <a:r>
            <a:rPr lang="en-US" sz="2400" b="0" i="0" kern="1200" dirty="0" err="1">
              <a:latin typeface="Roboto Condensed" panose="02000000000000000000" pitchFamily="2" charset="0"/>
              <a:ea typeface="Roboto Condensed" panose="02000000000000000000" pitchFamily="2" charset="0"/>
            </a:rPr>
            <a:t>Hướng</a:t>
          </a:r>
          <a:r>
            <a:rPr lang="en-US" sz="2400" b="0" i="0" kern="1200" dirty="0">
              <a:latin typeface="Roboto Condensed" panose="02000000000000000000" pitchFamily="2" charset="0"/>
              <a:ea typeface="Roboto Condensed" panose="02000000000000000000" pitchFamily="2" charset="0"/>
            </a:rPr>
            <a:t> </a:t>
          </a:r>
          <a:r>
            <a:rPr lang="en-US" sz="2400" b="0" i="0" kern="1200" dirty="0" err="1">
              <a:latin typeface="Roboto Condensed" panose="02000000000000000000" pitchFamily="2" charset="0"/>
              <a:ea typeface="Roboto Condensed" panose="02000000000000000000" pitchFamily="2" charset="0"/>
            </a:rPr>
            <a:t>dẫn</a:t>
          </a:r>
          <a:r>
            <a:rPr lang="en-US" sz="2400" b="0" i="0" kern="1200" dirty="0">
              <a:latin typeface="Roboto Condensed" panose="02000000000000000000" pitchFamily="2" charset="0"/>
              <a:ea typeface="Roboto Condensed" panose="02000000000000000000" pitchFamily="2" charset="0"/>
            </a:rPr>
            <a:t> :</a:t>
          </a:r>
        </a:p>
        <a:p>
          <a:pPr marL="0" lvl="0" indent="0" algn="l" defTabSz="1066800">
            <a:lnSpc>
              <a:spcPct val="90000"/>
            </a:lnSpc>
            <a:spcBef>
              <a:spcPct val="0"/>
            </a:spcBef>
            <a:spcAft>
              <a:spcPct val="35000"/>
            </a:spcAft>
            <a:buNone/>
          </a:pPr>
          <a:r>
            <a:rPr lang="en-US" sz="2400" b="1" i="0" kern="1200" dirty="0" err="1">
              <a:latin typeface="Roboto Condensed" panose="02000000000000000000" pitchFamily="2" charset="0"/>
              <a:ea typeface="Roboto Condensed" panose="02000000000000000000" pitchFamily="2" charset="0"/>
            </a:rPr>
            <a:t>Tìm</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ý</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lập</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dàn</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ý</a:t>
          </a:r>
          <a:endParaRPr lang="en-US" sz="2400" b="1" i="0" kern="1200" dirty="0">
            <a:latin typeface="Roboto Condensed" panose="02000000000000000000" pitchFamily="2" charset="0"/>
            <a:ea typeface="Roboto Condensed" panose="02000000000000000000" pitchFamily="2" charset="0"/>
          </a:endParaRPr>
        </a:p>
        <a:p>
          <a:pPr marL="171450" lvl="1" indent="-171450" algn="l" defTabSz="800100">
            <a:lnSpc>
              <a:spcPct val="90000"/>
            </a:lnSpc>
            <a:spcBef>
              <a:spcPct val="0"/>
            </a:spcBef>
            <a:spcAft>
              <a:spcPct val="15000"/>
            </a:spcAft>
            <a:buChar char="•"/>
          </a:pPr>
          <a:r>
            <a:rPr lang="en-US" sz="1800" b="0" i="0" kern="1200" dirty="0" err="1">
              <a:latin typeface="Roboto Condensed" panose="02000000000000000000" pitchFamily="2" charset="0"/>
              <a:ea typeface="Roboto Condensed" panose="02000000000000000000" pitchFamily="2" charset="0"/>
            </a:rPr>
            <a:t>Viết</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ra</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giấy</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các</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ý</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chính</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của</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bài</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nói</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phiếu</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gợi</a:t>
          </a:r>
          <a:r>
            <a:rPr lang="en-US" sz="1800" b="0" i="0" kern="1200" dirty="0">
              <a:latin typeface="Roboto Condensed" panose="02000000000000000000" pitchFamily="2" charset="0"/>
              <a:ea typeface="Roboto Condensed" panose="02000000000000000000" pitchFamily="2" charset="0"/>
            </a:rPr>
            <a:t> </a:t>
          </a:r>
          <a:r>
            <a:rPr lang="en-US" sz="1800" b="0" i="0" kern="1200" dirty="0" err="1">
              <a:latin typeface="Roboto Condensed" panose="02000000000000000000" pitchFamily="2" charset="0"/>
              <a:ea typeface="Roboto Condensed" panose="02000000000000000000" pitchFamily="2" charset="0"/>
            </a:rPr>
            <a:t>ý</a:t>
          </a:r>
          <a:r>
            <a:rPr lang="en-US" sz="1800" b="0" i="0" kern="1200" dirty="0">
              <a:latin typeface="Roboto Condensed" panose="02000000000000000000" pitchFamily="2" charset="0"/>
              <a:ea typeface="Roboto Condensed" panose="02000000000000000000" pitchFamily="2" charset="0"/>
            </a:rPr>
            <a:t>)</a:t>
          </a:r>
        </a:p>
        <a:p>
          <a:pPr marL="171450" lvl="1" indent="-171450" algn="l" defTabSz="800100">
            <a:lnSpc>
              <a:spcPct val="90000"/>
            </a:lnSpc>
            <a:spcBef>
              <a:spcPct val="0"/>
            </a:spcBef>
            <a:spcAft>
              <a:spcPct val="15000"/>
            </a:spcAft>
            <a:buChar char="•"/>
          </a:pPr>
          <a:r>
            <a:rPr lang="en-US" sz="1800" b="0" i="0" u="none" kern="1200" dirty="0" err="1"/>
            <a:t>Liệt</a:t>
          </a:r>
          <a:r>
            <a:rPr lang="en-US" sz="1800" b="0" i="0" u="none" kern="1200" dirty="0"/>
            <a:t> </a:t>
          </a:r>
          <a:r>
            <a:rPr lang="en-US" sz="1800" b="0" i="0" u="none" kern="1200" dirty="0" err="1"/>
            <a:t>kê</a:t>
          </a:r>
          <a:r>
            <a:rPr lang="en-US" sz="1800" b="0" i="0" u="none" kern="1200" dirty="0"/>
            <a:t> </a:t>
          </a:r>
          <a:r>
            <a:rPr lang="en-US" sz="1800" b="0" i="0" u="none" kern="1200" dirty="0" err="1"/>
            <a:t>các</a:t>
          </a:r>
          <a:r>
            <a:rPr lang="en-US" sz="1800" b="0" i="0" u="none" kern="1200" dirty="0"/>
            <a:t> </a:t>
          </a:r>
          <a:r>
            <a:rPr lang="en-US" sz="1800" b="0" i="0" u="none" kern="1200" dirty="0" err="1"/>
            <a:t>ý</a:t>
          </a:r>
          <a:r>
            <a:rPr lang="en-US" sz="1800" b="0" i="0" u="none" kern="1200" dirty="0"/>
            <a:t> </a:t>
          </a:r>
          <a:r>
            <a:rPr lang="en-US" sz="1800" b="0" i="0" u="none" kern="1200" dirty="0" err="1"/>
            <a:t>bằng</a:t>
          </a:r>
          <a:r>
            <a:rPr lang="en-US" sz="1800" b="0" i="0" u="none" kern="1200" dirty="0"/>
            <a:t> </a:t>
          </a:r>
          <a:r>
            <a:rPr lang="en-US" sz="1800" b="0" i="0" u="none" kern="1200" dirty="0" err="1"/>
            <a:t>cách</a:t>
          </a:r>
          <a:r>
            <a:rPr lang="en-US" sz="1800" b="0" i="0" u="none" kern="1200" dirty="0"/>
            <a:t> </a:t>
          </a:r>
          <a:r>
            <a:rPr lang="en-US" sz="1800" b="0" i="0" u="none" kern="1200" dirty="0" err="1"/>
            <a:t>gạch</a:t>
          </a:r>
          <a:r>
            <a:rPr lang="en-US" sz="1800" b="0" i="0" u="none" kern="1200" dirty="0"/>
            <a:t> </a:t>
          </a:r>
          <a:r>
            <a:rPr lang="en-US" sz="1800" b="0" i="0" u="none" kern="1200" dirty="0" err="1"/>
            <a:t>đầu</a:t>
          </a:r>
          <a:r>
            <a:rPr lang="en-US" sz="1800" b="0" i="0" u="none" kern="1200" dirty="0"/>
            <a:t> </a:t>
          </a:r>
          <a:r>
            <a:rPr lang="en-US" sz="1800" b="0" i="0" u="none" kern="1200" dirty="0" err="1"/>
            <a:t>dòng</a:t>
          </a:r>
          <a:r>
            <a:rPr lang="en-US" sz="1800" b="0" i="0" u="none" kern="1200" dirty="0"/>
            <a:t>, </a:t>
          </a:r>
          <a:r>
            <a:rPr lang="en-US" sz="1800" b="0" i="0" u="none" kern="1200" dirty="0" err="1"/>
            <a:t>ghi</a:t>
          </a:r>
          <a:r>
            <a:rPr lang="en-US" sz="1800" b="0" i="0" u="none" kern="1200" dirty="0"/>
            <a:t> </a:t>
          </a:r>
          <a:r>
            <a:rPr lang="en-US" sz="1800" b="0" i="0" u="none" kern="1200" dirty="0" err="1"/>
            <a:t>các</a:t>
          </a:r>
          <a:r>
            <a:rPr lang="en-US" sz="1800" b="0" i="0" u="none" kern="1200" dirty="0"/>
            <a:t> </a:t>
          </a:r>
          <a:r>
            <a:rPr lang="en-US" sz="1800" b="0" i="0" u="none" kern="1200" dirty="0" err="1"/>
            <a:t>cụm</a:t>
          </a:r>
          <a:r>
            <a:rPr lang="en-US" sz="1800" b="0" i="0" u="none" kern="1200" dirty="0"/>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từ</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chính</a:t>
          </a:r>
          <a:endParaRPr lang="en-US" sz="1800" b="0" i="0" kern="1200" dirty="0">
            <a:solidFill>
              <a:prstClr val="white"/>
            </a:solidFill>
            <a:latin typeface="Roboto Condensed" panose="02000000000000000000" pitchFamily="2" charset="0"/>
            <a:ea typeface="Roboto Condensed" panose="02000000000000000000" pitchFamily="2" charset="0"/>
            <a:cs typeface="+mn-cs"/>
          </a:endParaRPr>
        </a:p>
        <a:p>
          <a:pPr marL="171450" lvl="1" indent="-171450" algn="l" defTabSz="800100">
            <a:lnSpc>
              <a:spcPct val="90000"/>
            </a:lnSpc>
            <a:spcBef>
              <a:spcPct val="0"/>
            </a:spcBef>
            <a:spcAft>
              <a:spcPct val="15000"/>
            </a:spcAft>
            <a:buChar char="•"/>
          </a:pPr>
          <a:r>
            <a:rPr lang="en-US" sz="1800" b="0" i="0" kern="1200" dirty="0" err="1">
              <a:solidFill>
                <a:prstClr val="white"/>
              </a:solidFill>
              <a:latin typeface="Roboto Condensed" panose="02000000000000000000" pitchFamily="2" charset="0"/>
              <a:ea typeface="Roboto Condensed" panose="02000000000000000000" pitchFamily="2" charset="0"/>
              <a:cs typeface="+mn-cs"/>
            </a:rPr>
            <a:t>Sắp</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xếp</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các</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ý</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thành</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một</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dàn</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ý</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với</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Mở</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đầu</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Triển</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khai</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Kết</a:t>
          </a:r>
          <a:r>
            <a:rPr lang="en-US" sz="1800" b="0" i="0" kern="1200" dirty="0">
              <a:solidFill>
                <a:prstClr val="white"/>
              </a:solidFill>
              <a:latin typeface="Roboto Condensed" panose="02000000000000000000" pitchFamily="2" charset="0"/>
              <a:ea typeface="Roboto Condensed" panose="02000000000000000000" pitchFamily="2" charset="0"/>
              <a:cs typeface="+mn-cs"/>
            </a:rPr>
            <a:t> </a:t>
          </a:r>
          <a:r>
            <a:rPr lang="en-US" sz="1800" b="0" i="0" kern="1200" dirty="0" err="1">
              <a:solidFill>
                <a:prstClr val="white"/>
              </a:solidFill>
              <a:latin typeface="Roboto Condensed" panose="02000000000000000000" pitchFamily="2" charset="0"/>
              <a:ea typeface="Roboto Condensed" panose="02000000000000000000" pitchFamily="2" charset="0"/>
              <a:cs typeface="+mn-cs"/>
            </a:rPr>
            <a:t>luận</a:t>
          </a:r>
          <a:r>
            <a:rPr lang="en-US" sz="1800" b="0" i="0" kern="1200" dirty="0">
              <a:solidFill>
                <a:prstClr val="white"/>
              </a:solidFill>
              <a:latin typeface="Roboto Condensed" panose="02000000000000000000" pitchFamily="2" charset="0"/>
              <a:ea typeface="Roboto Condensed" panose="02000000000000000000" pitchFamily="2" charset="0"/>
              <a:cs typeface="+mn-cs"/>
            </a:rPr>
            <a:t>.</a:t>
          </a:r>
        </a:p>
      </dsp:txBody>
      <dsp:txXfrm>
        <a:off x="4102405" y="83870"/>
        <a:ext cx="2695799" cy="3416280"/>
      </dsp:txXfrm>
    </dsp:sp>
    <dsp:sp modelId="{A61E35EB-7599-4B4E-A9D1-F3568CC4BE46}">
      <dsp:nvSpPr>
        <dsp:cNvPr id="0" name=""/>
        <dsp:cNvSpPr/>
      </dsp:nvSpPr>
      <dsp:spPr>
        <a:xfrm>
          <a:off x="7168429" y="1436931"/>
          <a:ext cx="607070" cy="710157"/>
        </a:xfrm>
        <a:prstGeom prst="rightArrow">
          <a:avLst>
            <a:gd name="adj1" fmla="val 60000"/>
            <a:gd name="adj2" fmla="val 50000"/>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i="0" kern="1200">
            <a:latin typeface="Roboto Condensed" panose="02000000000000000000" pitchFamily="2" charset="0"/>
            <a:ea typeface="Roboto Condensed" panose="02000000000000000000" pitchFamily="2" charset="0"/>
          </a:endParaRPr>
        </a:p>
      </dsp:txBody>
      <dsp:txXfrm>
        <a:off x="7168429" y="1578962"/>
        <a:ext cx="424949" cy="426095"/>
      </dsp:txXfrm>
    </dsp:sp>
    <dsp:sp modelId="{AE221A24-952A-7F4E-BA17-B2276EFAB49E}">
      <dsp:nvSpPr>
        <dsp:cNvPr id="0" name=""/>
        <dsp:cNvSpPr/>
      </dsp:nvSpPr>
      <dsp:spPr>
        <a:xfrm>
          <a:off x="8027490" y="0"/>
          <a:ext cx="2863539" cy="3584020"/>
        </a:xfrm>
        <a:prstGeom prst="roundRect">
          <a:avLst>
            <a:gd name="adj" fmla="val 10000"/>
          </a:avLst>
        </a:prstGeom>
        <a:solidFill>
          <a:schemeClr val="accent2">
            <a:hueOff val="1907789"/>
            <a:satOff val="-4352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latin typeface="Roboto Condensed" panose="02000000000000000000" pitchFamily="2" charset="0"/>
              <a:ea typeface="Roboto Condensed" panose="02000000000000000000" pitchFamily="2" charset="0"/>
            </a:rPr>
            <a:t>3. </a:t>
          </a:r>
          <a:r>
            <a:rPr lang="en-US" sz="2400" b="0" i="0" kern="1200" dirty="0" err="1">
              <a:latin typeface="Roboto Condensed" panose="02000000000000000000" pitchFamily="2" charset="0"/>
              <a:ea typeface="Roboto Condensed" panose="02000000000000000000" pitchFamily="2" charset="0"/>
            </a:rPr>
            <a:t>Hướng</a:t>
          </a:r>
          <a:r>
            <a:rPr lang="en-US" sz="2400" b="0" i="0" kern="1200" dirty="0">
              <a:latin typeface="Roboto Condensed" panose="02000000000000000000" pitchFamily="2" charset="0"/>
              <a:ea typeface="Roboto Condensed" panose="02000000000000000000" pitchFamily="2" charset="0"/>
            </a:rPr>
            <a:t> </a:t>
          </a:r>
          <a:r>
            <a:rPr lang="en-US" sz="2400" b="0" i="0" kern="1200" dirty="0" err="1">
              <a:latin typeface="Roboto Condensed" panose="02000000000000000000" pitchFamily="2" charset="0"/>
              <a:ea typeface="Roboto Condensed" panose="02000000000000000000" pitchFamily="2" charset="0"/>
            </a:rPr>
            <a:t>dẫn</a:t>
          </a:r>
          <a:r>
            <a:rPr lang="en-US" sz="2400" b="0" i="0" kern="1200" dirty="0">
              <a:latin typeface="Roboto Condensed" panose="02000000000000000000" pitchFamily="2" charset="0"/>
              <a:ea typeface="Roboto Condensed" panose="02000000000000000000" pitchFamily="2" charset="0"/>
            </a:rPr>
            <a:t> :</a:t>
          </a:r>
        </a:p>
        <a:p>
          <a:pPr marL="0" lvl="0" indent="0" algn="l" defTabSz="1066800">
            <a:lnSpc>
              <a:spcPct val="90000"/>
            </a:lnSpc>
            <a:spcBef>
              <a:spcPct val="0"/>
            </a:spcBef>
            <a:spcAft>
              <a:spcPct val="35000"/>
            </a:spcAft>
            <a:buNone/>
          </a:pPr>
          <a:r>
            <a:rPr lang="en-US" sz="2400" b="1" i="0" kern="1200" dirty="0" err="1">
              <a:latin typeface="Roboto Condensed" panose="02000000000000000000" pitchFamily="2" charset="0"/>
              <a:ea typeface="Roboto Condensed" panose="02000000000000000000" pitchFamily="2" charset="0"/>
            </a:rPr>
            <a:t>Tập</a:t>
          </a:r>
          <a:r>
            <a:rPr lang="en-US" sz="2400" b="1" i="0" kern="1200" dirty="0">
              <a:latin typeface="Roboto Condensed" panose="02000000000000000000" pitchFamily="2" charset="0"/>
              <a:ea typeface="Roboto Condensed" panose="02000000000000000000" pitchFamily="2" charset="0"/>
            </a:rPr>
            <a:t> </a:t>
          </a:r>
          <a:r>
            <a:rPr lang="en-US" sz="2400" b="1" i="0" kern="1200" dirty="0" err="1">
              <a:latin typeface="Roboto Condensed" panose="02000000000000000000" pitchFamily="2" charset="0"/>
              <a:ea typeface="Roboto Condensed" panose="02000000000000000000" pitchFamily="2" charset="0"/>
            </a:rPr>
            <a:t>luyện</a:t>
          </a:r>
          <a:endParaRPr lang="en-US" sz="2400" b="1" i="0" kern="1200" dirty="0">
            <a:latin typeface="Roboto Condensed" panose="02000000000000000000" pitchFamily="2" charset="0"/>
            <a:ea typeface="Roboto Condensed" panose="02000000000000000000" pitchFamily="2" charset="0"/>
          </a:endParaRPr>
        </a:p>
        <a:p>
          <a:pPr marL="171450" lvl="1" indent="-171450" algn="l" defTabSz="800100">
            <a:lnSpc>
              <a:spcPct val="90000"/>
            </a:lnSpc>
            <a:spcBef>
              <a:spcPct val="0"/>
            </a:spcBef>
            <a:spcAft>
              <a:spcPct val="15000"/>
            </a:spcAft>
            <a:buChar char="•"/>
          </a:pPr>
          <a:r>
            <a:rPr lang="en-US" sz="1800" b="0" i="0" u="none" kern="1200" dirty="0" err="1">
              <a:solidFill>
                <a:prstClr val="white"/>
              </a:solidFill>
              <a:latin typeface="Calibri"/>
              <a:ea typeface="+mn-ea"/>
              <a:cs typeface="+mn-cs"/>
            </a:rPr>
            <a:t>Trình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bày</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cần</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bám</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sát</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mục</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đích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nói</a:t>
          </a:r>
          <a:r>
            <a:rPr lang="en-US" sz="1800" b="0" i="0" u="none" kern="1200" dirty="0">
              <a:solidFill>
                <a:prstClr val="white"/>
              </a:solidFill>
              <a:latin typeface="Calibri"/>
              <a:ea typeface="+mn-ea"/>
              <a:cs typeface="+mn-cs"/>
            </a:rPr>
            <a:t> </a:t>
          </a:r>
        </a:p>
        <a:p>
          <a:pPr marL="171450" lvl="1" indent="-171450" algn="l" defTabSz="800100">
            <a:lnSpc>
              <a:spcPct val="90000"/>
            </a:lnSpc>
            <a:spcBef>
              <a:spcPct val="0"/>
            </a:spcBef>
            <a:spcAft>
              <a:spcPct val="15000"/>
            </a:spcAft>
            <a:buChar char="•"/>
          </a:pPr>
          <a:r>
            <a:rPr lang="en-US" sz="1800" b="0" i="0" u="none" kern="1200" dirty="0" err="1">
              <a:solidFill>
                <a:prstClr val="white"/>
              </a:solidFill>
              <a:latin typeface="Calibri"/>
              <a:ea typeface="+mn-ea"/>
              <a:cs typeface="+mn-cs"/>
            </a:rPr>
            <a:t>Trình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bày</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rõ</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ràng</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mạch</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lạc</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Lựa</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chọn</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từ</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phù</a:t>
          </a:r>
          <a:r>
            <a:rPr lang="en-US" sz="1800" b="0" i="0" u="none" kern="1200" dirty="0">
              <a:solidFill>
                <a:prstClr val="white"/>
              </a:solidFill>
              <a:latin typeface="Calibri"/>
              <a:ea typeface="+mn-ea"/>
              <a:cs typeface="+mn-cs"/>
            </a:rPr>
            <a:t> </a:t>
          </a:r>
          <a:r>
            <a:rPr lang="en-US" sz="1800" b="0" i="0" u="none" kern="1200" dirty="0" err="1">
              <a:solidFill>
                <a:prstClr val="white"/>
              </a:solidFill>
              <a:latin typeface="Calibri"/>
              <a:ea typeface="+mn-ea"/>
              <a:cs typeface="+mn-cs"/>
            </a:rPr>
            <a:t>hợp</a:t>
          </a:r>
          <a:endParaRPr lang="en-US" sz="1800" b="0" i="0" u="none" kern="1200" dirty="0">
            <a:solidFill>
              <a:prstClr val="white"/>
            </a:solidFill>
            <a:latin typeface="Calibri"/>
            <a:ea typeface="+mn-ea"/>
            <a:cs typeface="+mn-cs"/>
          </a:endParaRPr>
        </a:p>
        <a:p>
          <a:pPr marL="171450" lvl="1" indent="-171450" algn="l" defTabSz="800100">
            <a:lnSpc>
              <a:spcPct val="90000"/>
            </a:lnSpc>
            <a:spcBef>
              <a:spcPct val="0"/>
            </a:spcBef>
            <a:spcAft>
              <a:spcPct val="15000"/>
            </a:spcAft>
            <a:buChar char="•"/>
          </a:pPr>
          <a:r>
            <a:rPr lang="vi-VN" sz="1800" b="0" i="0" u="none" kern="1200" dirty="0">
              <a:solidFill>
                <a:prstClr val="white"/>
              </a:solidFill>
              <a:latin typeface="Calibri"/>
              <a:ea typeface="+mn-ea"/>
              <a:cs typeface="+mn-cs"/>
            </a:rPr>
            <a:t>Sử dụng cách xưng hô và ngữ điệu linh hoạ</a:t>
          </a:r>
          <a:endParaRPr lang="en-US" sz="1800" b="0" i="0" u="none" kern="1200" dirty="0">
            <a:solidFill>
              <a:prstClr val="white"/>
            </a:solidFill>
            <a:latin typeface="Calibri"/>
            <a:ea typeface="+mn-ea"/>
            <a:cs typeface="+mn-cs"/>
          </a:endParaRPr>
        </a:p>
        <a:p>
          <a:pPr marL="171450" lvl="1" indent="-171450" algn="l" defTabSz="800100">
            <a:lnSpc>
              <a:spcPct val="90000"/>
            </a:lnSpc>
            <a:spcBef>
              <a:spcPct val="0"/>
            </a:spcBef>
            <a:spcAft>
              <a:spcPct val="15000"/>
            </a:spcAft>
            <a:buChar char="•"/>
          </a:pPr>
          <a:r>
            <a:rPr lang="vi-VN" sz="1800" b="0" i="0" u="none" kern="1200" dirty="0">
              <a:solidFill>
                <a:prstClr val="white"/>
              </a:solidFill>
              <a:latin typeface="Calibri"/>
              <a:ea typeface="+mn-ea"/>
              <a:cs typeface="+mn-cs"/>
            </a:rPr>
            <a:t>kết hợp phương tiện phi ngôn ngữ</a:t>
          </a:r>
          <a:endParaRPr lang="en-US" sz="1800" b="0" i="0" u="none" kern="1200" dirty="0">
            <a:solidFill>
              <a:prstClr val="white"/>
            </a:solidFill>
            <a:latin typeface="Calibri"/>
            <a:ea typeface="+mn-ea"/>
            <a:cs typeface="+mn-cs"/>
          </a:endParaRPr>
        </a:p>
      </dsp:txBody>
      <dsp:txXfrm>
        <a:off x="8111360" y="83870"/>
        <a:ext cx="2695799" cy="3416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E0037-7EB0-4747-B00B-3781E4DFA28A}">
      <dsp:nvSpPr>
        <dsp:cNvPr id="0" name=""/>
        <dsp:cNvSpPr/>
      </dsp:nvSpPr>
      <dsp:spPr>
        <a:xfrm>
          <a:off x="0" y="3656467"/>
          <a:ext cx="10298468" cy="11478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vi-VN" sz="2800" b="0" i="0" kern="1200" dirty="0">
              <a:latin typeface="Roboto Condensed" panose="02000000000000000000" pitchFamily="2" charset="0"/>
              <a:ea typeface="Roboto Condensed" panose="02000000000000000000" pitchFamily="2" charset="0"/>
            </a:rPr>
            <a:t> Mỗi nhóm chọn ra 1 thành viên có bài nói tốt nhất trình bày trước lớp. Thời gian trình bày: 2 phút</a:t>
          </a:r>
        </a:p>
      </dsp:txBody>
      <dsp:txXfrm>
        <a:off x="0" y="3656467"/>
        <a:ext cx="10298468" cy="1147812"/>
      </dsp:txXfrm>
    </dsp:sp>
    <dsp:sp modelId="{41D07823-BE60-E34E-98D9-544711565D5E}">
      <dsp:nvSpPr>
        <dsp:cNvPr id="0" name=""/>
        <dsp:cNvSpPr/>
      </dsp:nvSpPr>
      <dsp:spPr>
        <a:xfrm rot="10800000">
          <a:off x="0" y="2437944"/>
          <a:ext cx="10298468" cy="123052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Thời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gian</a:t>
          </a:r>
          <a:r>
            <a:rPr lang="en-US" sz="2800" b="0" i="0" kern="1200" dirty="0">
              <a:latin typeface="Roboto Condensed" panose="02000000000000000000" pitchFamily="2" charset="0"/>
              <a:ea typeface="Roboto Condensed" panose="02000000000000000000" pitchFamily="2" charset="0"/>
            </a:rPr>
            <a:t> chia </a:t>
          </a:r>
          <a:r>
            <a:rPr lang="en-US" sz="2800" b="0" i="0" kern="1200" dirty="0" err="1">
              <a:latin typeface="Roboto Condensed" panose="02000000000000000000" pitchFamily="2" charset="0"/>
              <a:ea typeface="Roboto Condensed" panose="02000000000000000000" pitchFamily="2" charset="0"/>
            </a:rPr>
            <a:t>sẻ</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trình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bày</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trong</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nhóm</a:t>
          </a:r>
          <a:r>
            <a:rPr lang="en-US" sz="2800" b="0" i="0" kern="1200" dirty="0">
              <a:latin typeface="Roboto Condensed" panose="02000000000000000000" pitchFamily="2" charset="0"/>
              <a:ea typeface="Roboto Condensed" panose="02000000000000000000" pitchFamily="2" charset="0"/>
            </a:rPr>
            <a:t>: 15 </a:t>
          </a:r>
          <a:r>
            <a:rPr lang="en-US" sz="2800" b="0" i="0" kern="1200" dirty="0" err="1">
              <a:latin typeface="Roboto Condensed" panose="02000000000000000000" pitchFamily="2" charset="0"/>
              <a:ea typeface="Roboto Condensed" panose="02000000000000000000" pitchFamily="2" charset="0"/>
            </a:rPr>
            <a:t>phút</a:t>
          </a:r>
          <a:endParaRPr lang="en-US" sz="2800" b="0" i="0" kern="1200" dirty="0">
            <a:latin typeface="Roboto Condensed" panose="02000000000000000000" pitchFamily="2" charset="0"/>
            <a:ea typeface="Roboto Condensed" panose="02000000000000000000" pitchFamily="2" charset="0"/>
          </a:endParaRPr>
        </a:p>
      </dsp:txBody>
      <dsp:txXfrm rot="10800000">
        <a:off x="0" y="2437944"/>
        <a:ext cx="10298468" cy="799558"/>
      </dsp:txXfrm>
    </dsp:sp>
    <dsp:sp modelId="{65EF1921-CC50-3945-B9BE-053A051B90F6}">
      <dsp:nvSpPr>
        <dsp:cNvPr id="0" name=""/>
        <dsp:cNvSpPr/>
      </dsp:nvSpPr>
      <dsp:spPr>
        <a:xfrm rot="10800000">
          <a:off x="0" y="1219421"/>
          <a:ext cx="10298468" cy="123052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Các</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thành</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viên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trong</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nhóm</a:t>
          </a:r>
          <a:r>
            <a:rPr lang="en-US" sz="2800" b="0" i="0" kern="1200" dirty="0">
              <a:latin typeface="Roboto Condensed" panose="02000000000000000000" pitchFamily="2" charset="0"/>
              <a:ea typeface="Roboto Condensed" panose="02000000000000000000" pitchFamily="2" charset="0"/>
            </a:rPr>
            <a:t> chia </a:t>
          </a:r>
          <a:r>
            <a:rPr lang="en-US" sz="2800" b="0" i="0" kern="1200" dirty="0" err="1">
              <a:latin typeface="Roboto Condensed" panose="02000000000000000000" pitchFamily="2" charset="0"/>
              <a:ea typeface="Roboto Condensed" panose="02000000000000000000" pitchFamily="2" charset="0"/>
            </a:rPr>
            <a:t>sẻ</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và</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nhận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xét</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luân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phiên</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bài</a:t>
          </a: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nói</a:t>
          </a:r>
          <a:endParaRPr lang="en-US" sz="2800" b="0" i="0" kern="1200" dirty="0">
            <a:latin typeface="Roboto Condensed" panose="02000000000000000000" pitchFamily="2" charset="0"/>
            <a:ea typeface="Roboto Condensed" panose="02000000000000000000" pitchFamily="2" charset="0"/>
          </a:endParaRPr>
        </a:p>
      </dsp:txBody>
      <dsp:txXfrm rot="10800000">
        <a:off x="0" y="1219421"/>
        <a:ext cx="10298468" cy="799558"/>
      </dsp:txXfrm>
    </dsp:sp>
    <dsp:sp modelId="{CC464937-1FC1-1845-A288-7F880C64E70C}">
      <dsp:nvSpPr>
        <dsp:cNvPr id="0" name=""/>
        <dsp:cNvSpPr/>
      </dsp:nvSpPr>
      <dsp:spPr>
        <a:xfrm rot="10800000">
          <a:off x="0" y="0"/>
          <a:ext cx="10298468" cy="123052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Roboto Condensed" panose="02000000000000000000" pitchFamily="2" charset="0"/>
              <a:ea typeface="Roboto Condensed" panose="02000000000000000000" pitchFamily="2" charset="0"/>
            </a:rPr>
            <a:t> </a:t>
          </a:r>
          <a:r>
            <a:rPr lang="en-US" sz="2800" b="0" i="0" kern="1200" dirty="0" err="1">
              <a:latin typeface="Roboto Condensed" panose="02000000000000000000" pitchFamily="2" charset="0"/>
              <a:ea typeface="Roboto Condensed" panose="02000000000000000000" pitchFamily="2" charset="0"/>
            </a:rPr>
            <a:t>Lớp</a:t>
          </a:r>
          <a:r>
            <a:rPr lang="en-US" sz="2800" b="0" i="0" kern="1200" dirty="0">
              <a:latin typeface="Roboto Condensed" panose="02000000000000000000" pitchFamily="2" charset="0"/>
              <a:ea typeface="Roboto Condensed" panose="02000000000000000000" pitchFamily="2" charset="0"/>
            </a:rPr>
            <a:t> chia 4 </a:t>
          </a:r>
          <a:r>
            <a:rPr lang="en-US" sz="2800" b="0" i="0" kern="1200" dirty="0" err="1">
              <a:latin typeface="Roboto Condensed" panose="02000000000000000000" pitchFamily="2" charset="0"/>
              <a:ea typeface="Roboto Condensed" panose="02000000000000000000" pitchFamily="2" charset="0"/>
            </a:rPr>
            <a:t>nhóm</a:t>
          </a:r>
          <a:endParaRPr lang="en-US" sz="2800" b="0" i="0" kern="1200" dirty="0">
            <a:latin typeface="Roboto Condensed" panose="02000000000000000000" pitchFamily="2" charset="0"/>
            <a:ea typeface="Roboto Condensed" panose="02000000000000000000" pitchFamily="2" charset="0"/>
          </a:endParaRPr>
        </a:p>
      </dsp:txBody>
      <dsp:txXfrm rot="10800000">
        <a:off x="0" y="0"/>
        <a:ext cx="10298468" cy="7995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03C56-B588-2B44-9B85-0E70DD8A7CC4}">
      <dsp:nvSpPr>
        <dsp:cNvPr id="0" name=""/>
        <dsp:cNvSpPr/>
      </dsp:nvSpPr>
      <dsp:spPr>
        <a:xfrm>
          <a:off x="54" y="220010"/>
          <a:ext cx="5191271" cy="748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vi-VN" sz="2600" b="1" i="0" u="none" kern="1200">
              <a:latin typeface="Roboto Condensed" panose="02000000000000000000" pitchFamily="2" charset="0"/>
              <a:ea typeface="Roboto Condensed" panose="02000000000000000000" pitchFamily="2" charset="0"/>
            </a:rPr>
            <a:t>1. Với người nói</a:t>
          </a:r>
          <a:endParaRPr lang="en-US" sz="2600" b="1" i="0" kern="1200">
            <a:latin typeface="Roboto Condensed" panose="02000000000000000000" pitchFamily="2" charset="0"/>
            <a:ea typeface="Roboto Condensed" panose="02000000000000000000" pitchFamily="2" charset="0"/>
          </a:endParaRPr>
        </a:p>
      </dsp:txBody>
      <dsp:txXfrm>
        <a:off x="54" y="220010"/>
        <a:ext cx="5191271" cy="748800"/>
      </dsp:txXfrm>
    </dsp:sp>
    <dsp:sp modelId="{DBF888C2-DE0D-FB4F-92F5-0348F0D7E928}">
      <dsp:nvSpPr>
        <dsp:cNvPr id="0" name=""/>
        <dsp:cNvSpPr/>
      </dsp:nvSpPr>
      <dsp:spPr>
        <a:xfrm>
          <a:off x="54" y="968810"/>
          <a:ext cx="5191271" cy="4853160"/>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Arial" panose="020B0604020202020204" pitchFamily="34" charset="0"/>
            <a:buChar char="•"/>
          </a:pPr>
          <a:r>
            <a:rPr lang="vi-VN" sz="2600" b="0" i="0" u="none" kern="1200">
              <a:latin typeface="Roboto Condensed" panose="02000000000000000000" pitchFamily="2" charset="0"/>
              <a:ea typeface="Roboto Condensed" panose="02000000000000000000" pitchFamily="2" charset="0"/>
            </a:rPr>
            <a:t>Cần bám sát mục đích nói lên ý kiến về một vấn đề xã hội (ý nghĩa của tiếng cười ở cuộc sống hiện tại)</a:t>
          </a:r>
        </a:p>
        <a:p>
          <a:pPr marL="228600" lvl="1" indent="-228600" algn="l" defTabSz="1155700">
            <a:lnSpc>
              <a:spcPct val="90000"/>
            </a:lnSpc>
            <a:spcBef>
              <a:spcPct val="0"/>
            </a:spcBef>
            <a:spcAft>
              <a:spcPct val="15000"/>
            </a:spcAft>
            <a:buFont typeface="Arial" panose="020B0604020202020204" pitchFamily="34" charset="0"/>
            <a:buChar char="•"/>
          </a:pPr>
          <a:r>
            <a:rPr lang="vi-VN" sz="2600" b="0" i="0" u="none" kern="1200" dirty="0">
              <a:latin typeface="Roboto Condensed" panose="02000000000000000000" pitchFamily="2" charset="0"/>
              <a:ea typeface="Roboto Condensed" panose="02000000000000000000" pitchFamily="2" charset="0"/>
            </a:rPr>
            <a:t>Có thể nhìn lướt các ý đã được ghi ra giấy</a:t>
          </a:r>
        </a:p>
        <a:p>
          <a:pPr marL="228600" lvl="1" indent="-228600" algn="l" defTabSz="1155700">
            <a:lnSpc>
              <a:spcPct val="90000"/>
            </a:lnSpc>
            <a:spcBef>
              <a:spcPct val="0"/>
            </a:spcBef>
            <a:spcAft>
              <a:spcPct val="15000"/>
            </a:spcAft>
            <a:buFont typeface="Arial" panose="020B0604020202020204" pitchFamily="34" charset="0"/>
            <a:buChar char="•"/>
          </a:pPr>
          <a:r>
            <a:rPr lang="vi-VN" sz="2600" b="0" i="0" u="none" kern="1200" dirty="0">
              <a:latin typeface="Roboto Condensed" panose="02000000000000000000" pitchFamily="2" charset="0"/>
              <a:ea typeface="Roboto Condensed" panose="02000000000000000000" pitchFamily="2" charset="0"/>
            </a:rPr>
            <a:t>Kết hợp trình bày ý kiến và sử dụng tranh ảnh, bài hát, điệu bộ cơ thể,….để tăng sức hấp dẫn cho bài nói nhưng cần tránh lạm dụng các phương tiện hỗ trợ để không làm loãng nội dung bài nói.</a:t>
          </a:r>
        </a:p>
      </dsp:txBody>
      <dsp:txXfrm>
        <a:off x="54" y="968810"/>
        <a:ext cx="5191271" cy="4853160"/>
      </dsp:txXfrm>
    </dsp:sp>
    <dsp:sp modelId="{D1E7B660-4E10-5D46-8916-5A6804881FD4}">
      <dsp:nvSpPr>
        <dsp:cNvPr id="0" name=""/>
        <dsp:cNvSpPr/>
      </dsp:nvSpPr>
      <dsp:spPr>
        <a:xfrm>
          <a:off x="5918104" y="220010"/>
          <a:ext cx="5191271" cy="748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vi-VN" sz="2600" b="1" i="0" u="none" kern="1200">
              <a:latin typeface="Roboto Condensed" panose="02000000000000000000" pitchFamily="2" charset="0"/>
              <a:ea typeface="Roboto Condensed" panose="02000000000000000000" pitchFamily="2" charset="0"/>
            </a:rPr>
            <a:t>2. Với người nghe</a:t>
          </a:r>
        </a:p>
      </dsp:txBody>
      <dsp:txXfrm>
        <a:off x="5918104" y="220010"/>
        <a:ext cx="5191271" cy="748800"/>
      </dsp:txXfrm>
    </dsp:sp>
    <dsp:sp modelId="{F72784B2-6553-F949-BB55-E6D5860B4FD3}">
      <dsp:nvSpPr>
        <dsp:cNvPr id="0" name=""/>
        <dsp:cNvSpPr/>
      </dsp:nvSpPr>
      <dsp:spPr>
        <a:xfrm>
          <a:off x="5918104" y="968810"/>
          <a:ext cx="5191271" cy="4853160"/>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Arial" panose="020B0604020202020204" pitchFamily="34" charset="0"/>
            <a:buChar char="•"/>
          </a:pPr>
          <a:r>
            <a:rPr lang="vi-VN" sz="2600" b="0" i="0" u="none" kern="1200" dirty="0">
              <a:latin typeface="Roboto Condensed" panose="02000000000000000000" pitchFamily="2" charset="0"/>
              <a:ea typeface="Roboto Condensed" panose="02000000000000000000" pitchFamily="2" charset="0"/>
            </a:rPr>
            <a:t>Trình bày phần nội dung ghi chép tóm tắt được từ bài nói của bạn</a:t>
          </a:r>
        </a:p>
        <a:p>
          <a:pPr marL="228600" lvl="1" indent="-228600" algn="l" defTabSz="1155700">
            <a:lnSpc>
              <a:spcPct val="90000"/>
            </a:lnSpc>
            <a:spcBef>
              <a:spcPct val="0"/>
            </a:spcBef>
            <a:spcAft>
              <a:spcPct val="15000"/>
            </a:spcAft>
            <a:buFont typeface="Arial" panose="020B0604020202020204" pitchFamily="34" charset="0"/>
            <a:buChar char="•"/>
          </a:pPr>
          <a:r>
            <a:rPr lang="vi-VN" sz="2600" b="0" i="0" u="none" kern="1200" dirty="0">
              <a:latin typeface="Roboto Condensed" panose="02000000000000000000" pitchFamily="2" charset="0"/>
              <a:ea typeface="Roboto Condensed" panose="02000000000000000000" pitchFamily="2" charset="0"/>
            </a:rPr>
            <a:t>Sử dụng hình ảnh trực quan hỗ trợ cho bài nói (sơ đồ / hình ảnh…)</a:t>
          </a:r>
        </a:p>
      </dsp:txBody>
      <dsp:txXfrm>
        <a:off x="5918104" y="968810"/>
        <a:ext cx="5191271" cy="4853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D437C-D9B2-4813-94A5-B4E8CB919EFC}">
      <dsp:nvSpPr>
        <dsp:cNvPr id="0" name=""/>
        <dsp:cNvSpPr/>
      </dsp:nvSpPr>
      <dsp:spPr>
        <a:xfrm>
          <a:off x="4531" y="0"/>
          <a:ext cx="4708309" cy="1789000"/>
        </a:xfrm>
        <a:prstGeom prst="chevron">
          <a:avLst>
            <a:gd name="adj" fmla="val 4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D69BA6-7D3D-43FE-8775-FE17F8256C8E}">
      <dsp:nvSpPr>
        <dsp:cNvPr id="0" name=""/>
        <dsp:cNvSpPr/>
      </dsp:nvSpPr>
      <dsp:spPr>
        <a:xfrm>
          <a:off x="1260080" y="447250"/>
          <a:ext cx="3975905" cy="178900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0" i="0" kern="1200" dirty="0" err="1">
              <a:effectLst/>
              <a:latin typeface="Roboto Condensed" panose="02000000000000000000" pitchFamily="2" charset="0"/>
              <a:ea typeface="Roboto Condensed" panose="02000000000000000000" pitchFamily="2" charset="0"/>
            </a:rPr>
            <a:t>Đánh</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giá</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dựa</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trên</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bảng</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kiểm</a:t>
          </a:r>
          <a:endParaRPr lang="en-US" sz="3200" b="0" i="0" kern="1200" dirty="0">
            <a:latin typeface="Roboto Condensed" panose="02000000000000000000" pitchFamily="2" charset="0"/>
            <a:ea typeface="Roboto Condensed" panose="02000000000000000000" pitchFamily="2" charset="0"/>
          </a:endParaRPr>
        </a:p>
      </dsp:txBody>
      <dsp:txXfrm>
        <a:off x="1312478" y="499648"/>
        <a:ext cx="3871109" cy="1684204"/>
      </dsp:txXfrm>
    </dsp:sp>
    <dsp:sp modelId="{81E2E4AA-0A1A-4991-B879-FB1480EC2DE1}">
      <dsp:nvSpPr>
        <dsp:cNvPr id="0" name=""/>
        <dsp:cNvSpPr/>
      </dsp:nvSpPr>
      <dsp:spPr>
        <a:xfrm>
          <a:off x="5382467" y="0"/>
          <a:ext cx="4708309" cy="1789000"/>
        </a:xfrm>
        <a:prstGeom prst="chevron">
          <a:avLst>
            <a:gd name="adj" fmla="val 4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086DA1-6501-45B7-8599-CEB808594F65}">
      <dsp:nvSpPr>
        <dsp:cNvPr id="0" name=""/>
        <dsp:cNvSpPr/>
      </dsp:nvSpPr>
      <dsp:spPr>
        <a:xfrm>
          <a:off x="6638016" y="447250"/>
          <a:ext cx="3975905" cy="178900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0" i="0" kern="1200" dirty="0" err="1">
              <a:effectLst/>
              <a:latin typeface="Roboto Condensed" panose="02000000000000000000" pitchFamily="2" charset="0"/>
              <a:ea typeface="Roboto Condensed" panose="02000000000000000000" pitchFamily="2" charset="0"/>
            </a:rPr>
            <a:t>Rút</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kinh</a:t>
          </a:r>
          <a:r>
            <a:rPr lang="en-US" sz="3200" b="0" i="0" kern="1200" dirty="0">
              <a:effectLst/>
              <a:latin typeface="Roboto Condensed" panose="02000000000000000000" pitchFamily="2" charset="0"/>
              <a:ea typeface="Roboto Condensed" panose="02000000000000000000" pitchFamily="2" charset="0"/>
            </a:rPr>
            <a:t> </a:t>
          </a:r>
          <a:r>
            <a:rPr lang="en-US" sz="3200" b="0" i="0" kern="1200" dirty="0" err="1">
              <a:effectLst/>
              <a:latin typeface="Roboto Condensed" panose="02000000000000000000" pitchFamily="2" charset="0"/>
              <a:ea typeface="Roboto Condensed" panose="02000000000000000000" pitchFamily="2" charset="0"/>
            </a:rPr>
            <a:t>nghiệm</a:t>
          </a:r>
          <a:r>
            <a:rPr lang="en-US" sz="3200" b="0" i="0" kern="1200" dirty="0">
              <a:effectLst/>
              <a:latin typeface="Roboto Condensed" panose="02000000000000000000" pitchFamily="2" charset="0"/>
              <a:ea typeface="Roboto Condensed" panose="02000000000000000000" pitchFamily="2" charset="0"/>
            </a:rPr>
            <a:t> </a:t>
          </a:r>
          <a:endParaRPr lang="en-US" sz="3200" b="0" i="0" kern="1200" dirty="0">
            <a:latin typeface="Roboto Condensed" panose="02000000000000000000" pitchFamily="2" charset="0"/>
            <a:ea typeface="Roboto Condensed" panose="02000000000000000000" pitchFamily="2" charset="0"/>
          </a:endParaRPr>
        </a:p>
      </dsp:txBody>
      <dsp:txXfrm>
        <a:off x="6690414" y="499648"/>
        <a:ext cx="3871109" cy="1684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D710A-6970-4842-AF1F-3FC21D4D43E5}">
      <dsp:nvSpPr>
        <dsp:cNvPr id="0" name=""/>
        <dsp:cNvSpPr/>
      </dsp:nvSpPr>
      <dsp:spPr>
        <a:xfrm>
          <a:off x="0" y="314346"/>
          <a:ext cx="11428512" cy="133245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6980" tIns="374904" rIns="886980" bIns="177800" numCol="1" spcCol="1270" anchor="t" anchorCtr="0">
          <a:noAutofit/>
        </a:bodyPr>
        <a:lstStyle/>
        <a:p>
          <a:pPr marL="228600" lvl="1" indent="-228600" algn="l" defTabSz="1111250">
            <a:lnSpc>
              <a:spcPct val="90000"/>
            </a:lnSpc>
            <a:spcBef>
              <a:spcPct val="0"/>
            </a:spcBef>
            <a:spcAft>
              <a:spcPct val="15000"/>
            </a:spcAft>
            <a:buChar char="•"/>
          </a:pPr>
          <a:r>
            <a:rPr lang="en-US" sz="2500" b="0" i="0" kern="1200">
              <a:latin typeface="Roboto Condensed" panose="02000000000000000000" pitchFamily="2" charset="0"/>
              <a:ea typeface="Roboto Condensed" panose="02000000000000000000" pitchFamily="2" charset="0"/>
            </a:rPr>
            <a:t>Mỗi HS thực hiện nhiệm vụ Trình bày bài giới thiệu ngắn về một cuốn sách (cuốn truyện lịch sử) – quay video gửi lại cho GV</a:t>
          </a:r>
          <a:endParaRPr lang="en-US" sz="2500" b="0" i="0" kern="1200" dirty="0">
            <a:latin typeface="Roboto Condensed" panose="02000000000000000000" pitchFamily="2" charset="0"/>
            <a:ea typeface="Roboto Condensed" panose="02000000000000000000" pitchFamily="2" charset="0"/>
          </a:endParaRPr>
        </a:p>
      </dsp:txBody>
      <dsp:txXfrm>
        <a:off x="0" y="314346"/>
        <a:ext cx="11428512" cy="1332450"/>
      </dsp:txXfrm>
    </dsp:sp>
    <dsp:sp modelId="{A3AEC6DA-A922-4C73-9D2D-E60D4DECE167}">
      <dsp:nvSpPr>
        <dsp:cNvPr id="0" name=""/>
        <dsp:cNvSpPr/>
      </dsp:nvSpPr>
      <dsp:spPr>
        <a:xfrm>
          <a:off x="571425" y="48666"/>
          <a:ext cx="7999958" cy="5313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379" tIns="0" rIns="302379" bIns="0" numCol="1" spcCol="1270" anchor="ctr" anchorCtr="0">
          <a:noAutofit/>
        </a:bodyPr>
        <a:lstStyle/>
        <a:p>
          <a:pPr marL="0" lvl="0" indent="0" algn="l" defTabSz="1111250">
            <a:lnSpc>
              <a:spcPct val="90000"/>
            </a:lnSpc>
            <a:spcBef>
              <a:spcPct val="0"/>
            </a:spcBef>
            <a:spcAft>
              <a:spcPct val="35000"/>
            </a:spcAft>
            <a:buNone/>
          </a:pPr>
          <a:r>
            <a:rPr lang="en-US" sz="2500" b="0" i="0" kern="1200">
              <a:latin typeface="Roboto Condensed" panose="02000000000000000000" pitchFamily="2" charset="0"/>
              <a:ea typeface="Roboto Condensed" panose="02000000000000000000" pitchFamily="2" charset="0"/>
            </a:rPr>
            <a:t>Nhiệm vụ:</a:t>
          </a:r>
          <a:endParaRPr lang="en-US" sz="2500" b="0" i="0" kern="1200" dirty="0">
            <a:latin typeface="Roboto Condensed" panose="02000000000000000000" pitchFamily="2" charset="0"/>
            <a:ea typeface="Roboto Condensed" panose="02000000000000000000" pitchFamily="2" charset="0"/>
          </a:endParaRPr>
        </a:p>
      </dsp:txBody>
      <dsp:txXfrm>
        <a:off x="597364" y="74605"/>
        <a:ext cx="7948080" cy="479482"/>
      </dsp:txXfrm>
    </dsp:sp>
    <dsp:sp modelId="{8CEDF1F8-A231-437F-80EC-C386B58FA18A}">
      <dsp:nvSpPr>
        <dsp:cNvPr id="0" name=""/>
        <dsp:cNvSpPr/>
      </dsp:nvSpPr>
      <dsp:spPr>
        <a:xfrm>
          <a:off x="0" y="2009676"/>
          <a:ext cx="11428512" cy="3005099"/>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6980" tIns="374904" rIns="886980" bIns="177800"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latin typeface="Roboto Condensed" panose="02000000000000000000" pitchFamily="2" charset="0"/>
              <a:ea typeface="Roboto Condensed" panose="02000000000000000000" pitchFamily="2" charset="0"/>
            </a:rPr>
            <a:t>HS </a:t>
          </a:r>
          <a:r>
            <a:rPr lang="en-US" sz="2500" b="0" i="0" kern="1200" dirty="0" err="1">
              <a:latin typeface="Roboto Condensed" panose="02000000000000000000" pitchFamily="2" charset="0"/>
              <a:ea typeface="Roboto Condensed" panose="02000000000000000000" pitchFamily="2" charset="0"/>
            </a:rPr>
            <a:t>vận</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dụng</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kĩ</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năng</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nói</a:t>
          </a:r>
          <a:r>
            <a:rPr lang="en-US" sz="2500" b="0" i="0" kern="1200" dirty="0">
              <a:latin typeface="Roboto Condensed" panose="02000000000000000000" pitchFamily="2" charset="0"/>
              <a:ea typeface="Roboto Condensed" panose="02000000000000000000" pitchFamily="2" charset="0"/>
            </a:rPr>
            <a:t> và </a:t>
          </a:r>
          <a:r>
            <a:rPr lang="en-US" sz="2500" b="0" i="0" kern="1200" dirty="0" err="1">
              <a:latin typeface="Roboto Condensed" panose="02000000000000000000" pitchFamily="2" charset="0"/>
              <a:ea typeface="Roboto Condensed" panose="02000000000000000000" pitchFamily="2" charset="0"/>
            </a:rPr>
            <a:t>nghe</a:t>
          </a:r>
          <a:r>
            <a:rPr lang="en-US" sz="2500" b="0" i="0" kern="1200" dirty="0">
              <a:latin typeface="Roboto Condensed" panose="02000000000000000000" pitchFamily="2" charset="0"/>
              <a:ea typeface="Roboto Condensed" panose="02000000000000000000" pitchFamily="2" charset="0"/>
            </a:rPr>
            <a:t> </a:t>
          </a:r>
          <a:r>
            <a:rPr lang="vi-VN" sz="2500" b="0" i="0" u="none" kern="1200" dirty="0">
              <a:latin typeface="Roboto Condensed" panose="02000000000000000000" pitchFamily="2" charset="0"/>
              <a:ea typeface="Roboto Condensed" panose="02000000000000000000" pitchFamily="2" charset="0"/>
            </a:rPr>
            <a:t>để trình bày ý kiến về một vấn đề xã hội (ý nghĩa của tiếng cười ở cuộc sống hiện tại)</a:t>
          </a:r>
          <a:r>
            <a:rPr lang="en-US" sz="2500" b="0" i="0" kern="1200" dirty="0" err="1">
              <a:latin typeface="Roboto Condensed" panose="02000000000000000000" pitchFamily="2" charset="0"/>
              <a:ea typeface="Roboto Condensed" panose="02000000000000000000" pitchFamily="2" charset="0"/>
            </a:rPr>
            <a:t>không</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đọc</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khuyến</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khích</a:t>
          </a:r>
          <a:r>
            <a:rPr lang="en-US" sz="2500" b="0" i="0" kern="1200" dirty="0">
              <a:latin typeface="Roboto Condensed" panose="02000000000000000000" pitchFamily="2" charset="0"/>
              <a:ea typeface="Roboto Condensed" panose="02000000000000000000" pitchFamily="2" charset="0"/>
            </a:rPr>
            <a:t> sử </a:t>
          </a:r>
          <a:r>
            <a:rPr lang="en-US" sz="2500" b="0" i="0" kern="1200" dirty="0" err="1">
              <a:latin typeface="Roboto Condensed" panose="02000000000000000000" pitchFamily="2" charset="0"/>
              <a:ea typeface="Roboto Condensed" panose="02000000000000000000" pitchFamily="2" charset="0"/>
            </a:rPr>
            <a:t>dụng</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đạo</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cụ</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hình</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ảnh</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minh</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họa</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trang</a:t>
          </a:r>
          <a:r>
            <a:rPr lang="en-US" sz="2500" b="0" i="0" kern="1200" dirty="0">
              <a:latin typeface="Roboto Condensed" panose="02000000000000000000" pitchFamily="2" charset="0"/>
              <a:ea typeface="Roboto Condensed" panose="02000000000000000000" pitchFamily="2" charset="0"/>
            </a:rPr>
            <a:t> </a:t>
          </a:r>
          <a:r>
            <a:rPr lang="en-US" sz="2500" b="0" i="0" kern="1200" dirty="0" err="1">
              <a:latin typeface="Roboto Condensed" panose="02000000000000000000" pitchFamily="2" charset="0"/>
              <a:ea typeface="Roboto Condensed" panose="02000000000000000000" pitchFamily="2" charset="0"/>
            </a:rPr>
            <a:t>phục</a:t>
          </a:r>
          <a:r>
            <a:rPr lang="en-US" sz="2500" b="0" i="0" kern="1200" dirty="0">
              <a:latin typeface="Roboto Condensed" panose="02000000000000000000" pitchFamily="2" charset="0"/>
              <a:ea typeface="Roboto Condensed" panose="02000000000000000000" pitchFamily="2" charset="0"/>
            </a:rPr>
            <a:t>…</a:t>
          </a:r>
        </a:p>
        <a:p>
          <a:pPr marL="228600" lvl="1" indent="-228600" algn="l" defTabSz="1111250">
            <a:lnSpc>
              <a:spcPct val="90000"/>
            </a:lnSpc>
            <a:spcBef>
              <a:spcPct val="0"/>
            </a:spcBef>
            <a:spcAft>
              <a:spcPct val="15000"/>
            </a:spcAft>
            <a:buChar char="•"/>
          </a:pPr>
          <a:r>
            <a:rPr lang="en-US" sz="2500" b="0" i="0" kern="1200">
              <a:latin typeface="Roboto Condensed" panose="02000000000000000000" pitchFamily="2" charset="0"/>
              <a:ea typeface="Roboto Condensed" panose="02000000000000000000" pitchFamily="2" charset="0"/>
            </a:rPr>
            <a:t>Video quay rõ tối thiểu là chân dung học sinh, quay ngang điện thoại</a:t>
          </a:r>
          <a:endParaRPr lang="en-US" sz="2500" b="0" i="0" kern="1200" dirty="0">
            <a:latin typeface="Roboto Condensed" panose="02000000000000000000" pitchFamily="2" charset="0"/>
            <a:ea typeface="Roboto Condensed" panose="02000000000000000000" pitchFamily="2" charset="0"/>
          </a:endParaRPr>
        </a:p>
        <a:p>
          <a:pPr marL="228600" lvl="1" indent="-228600" algn="l" defTabSz="1111250">
            <a:lnSpc>
              <a:spcPct val="90000"/>
            </a:lnSpc>
            <a:spcBef>
              <a:spcPct val="0"/>
            </a:spcBef>
            <a:spcAft>
              <a:spcPct val="15000"/>
            </a:spcAft>
            <a:buChar char="•"/>
          </a:pPr>
          <a:r>
            <a:rPr lang="en-US" sz="2500" b="0" i="0" kern="1200">
              <a:latin typeface="Roboto Condensed" panose="02000000000000000000" pitchFamily="2" charset="0"/>
              <a:ea typeface="Roboto Condensed" panose="02000000000000000000" pitchFamily="2" charset="0"/>
            </a:rPr>
            <a:t>Âm thanh rõ, không lẫn tạp âm</a:t>
          </a:r>
          <a:endParaRPr lang="en-US" sz="2500" b="0" i="0" kern="1200" dirty="0">
            <a:latin typeface="Roboto Condensed" panose="02000000000000000000" pitchFamily="2" charset="0"/>
            <a:ea typeface="Roboto Condensed" panose="02000000000000000000" pitchFamily="2" charset="0"/>
          </a:endParaRPr>
        </a:p>
        <a:p>
          <a:pPr marL="228600" lvl="1" indent="-228600" algn="l" defTabSz="1111250">
            <a:lnSpc>
              <a:spcPct val="90000"/>
            </a:lnSpc>
            <a:spcBef>
              <a:spcPct val="0"/>
            </a:spcBef>
            <a:spcAft>
              <a:spcPct val="15000"/>
            </a:spcAft>
            <a:buChar char="•"/>
          </a:pPr>
          <a:r>
            <a:rPr lang="en-US" sz="2500" b="0" i="0" kern="1200">
              <a:latin typeface="Roboto Condensed" panose="02000000000000000000" pitchFamily="2" charset="0"/>
              <a:ea typeface="Roboto Condensed" panose="02000000000000000000" pitchFamily="2" charset="0"/>
            </a:rPr>
            <a:t>Độ dài video không quá 10 phút</a:t>
          </a:r>
          <a:endParaRPr lang="en-US" sz="2500" b="0" i="0" kern="1200" dirty="0">
            <a:latin typeface="Roboto Condensed" panose="02000000000000000000" pitchFamily="2" charset="0"/>
            <a:ea typeface="Roboto Condensed" panose="02000000000000000000" pitchFamily="2" charset="0"/>
          </a:endParaRPr>
        </a:p>
      </dsp:txBody>
      <dsp:txXfrm>
        <a:off x="0" y="2009676"/>
        <a:ext cx="11428512" cy="3005099"/>
      </dsp:txXfrm>
    </dsp:sp>
    <dsp:sp modelId="{67AA81C9-0319-4264-B4E4-F3E8A1EC3CBC}">
      <dsp:nvSpPr>
        <dsp:cNvPr id="0" name=""/>
        <dsp:cNvSpPr/>
      </dsp:nvSpPr>
      <dsp:spPr>
        <a:xfrm>
          <a:off x="571425" y="1743996"/>
          <a:ext cx="7999958" cy="5313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379" tIns="0" rIns="302379" bIns="0" numCol="1" spcCol="1270" anchor="ctr" anchorCtr="0">
          <a:noAutofit/>
        </a:bodyPr>
        <a:lstStyle/>
        <a:p>
          <a:pPr marL="0" lvl="0" indent="0" algn="l" defTabSz="1111250">
            <a:lnSpc>
              <a:spcPct val="90000"/>
            </a:lnSpc>
            <a:spcBef>
              <a:spcPct val="0"/>
            </a:spcBef>
            <a:spcAft>
              <a:spcPct val="35000"/>
            </a:spcAft>
            <a:buNone/>
          </a:pPr>
          <a:r>
            <a:rPr lang="en-US" sz="2500" b="0" i="0" kern="1200">
              <a:latin typeface="Roboto Condensed" panose="02000000000000000000" pitchFamily="2" charset="0"/>
              <a:ea typeface="Roboto Condensed" panose="02000000000000000000" pitchFamily="2" charset="0"/>
            </a:rPr>
            <a:t>Yêu cầu:</a:t>
          </a:r>
          <a:endParaRPr lang="en-US" sz="2500" b="0" i="0" kern="1200" dirty="0">
            <a:latin typeface="Roboto Condensed" panose="02000000000000000000" pitchFamily="2" charset="0"/>
            <a:ea typeface="Roboto Condensed" panose="02000000000000000000" pitchFamily="2" charset="0"/>
          </a:endParaRPr>
        </a:p>
      </dsp:txBody>
      <dsp:txXfrm>
        <a:off x="597364" y="1769935"/>
        <a:ext cx="7948080" cy="479482"/>
      </dsp:txXfrm>
    </dsp:sp>
    <dsp:sp modelId="{47D66044-9147-46EF-9DD1-25FAF93CC14E}">
      <dsp:nvSpPr>
        <dsp:cNvPr id="0" name=""/>
        <dsp:cNvSpPr/>
      </dsp:nvSpPr>
      <dsp:spPr>
        <a:xfrm>
          <a:off x="0" y="5377655"/>
          <a:ext cx="11428512" cy="935549"/>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6980" tIns="374904" rIns="886980" bIns="177800" numCol="1" spcCol="1270" anchor="t" anchorCtr="0">
          <a:noAutofit/>
        </a:bodyPr>
        <a:lstStyle/>
        <a:p>
          <a:pPr marL="228600" lvl="1" indent="-228600" algn="l" defTabSz="1111250">
            <a:lnSpc>
              <a:spcPct val="90000"/>
            </a:lnSpc>
            <a:spcBef>
              <a:spcPct val="0"/>
            </a:spcBef>
            <a:spcAft>
              <a:spcPct val="15000"/>
            </a:spcAft>
            <a:buChar char="•"/>
          </a:pPr>
          <a:r>
            <a:rPr lang="en-US" sz="2500" b="0" i="0" kern="1200">
              <a:latin typeface="Roboto Condensed" panose="02000000000000000000" pitchFamily="2" charset="0"/>
              <a:ea typeface="Roboto Condensed" panose="02000000000000000000" pitchFamily="2" charset="0"/>
            </a:rPr>
            <a:t>1 tuần </a:t>
          </a:r>
          <a:endParaRPr lang="en-US" sz="2500" b="0" i="0" kern="1200" dirty="0">
            <a:latin typeface="Roboto Condensed" panose="02000000000000000000" pitchFamily="2" charset="0"/>
            <a:ea typeface="Roboto Condensed" panose="02000000000000000000" pitchFamily="2" charset="0"/>
          </a:endParaRPr>
        </a:p>
      </dsp:txBody>
      <dsp:txXfrm>
        <a:off x="0" y="5377655"/>
        <a:ext cx="11428512" cy="935549"/>
      </dsp:txXfrm>
    </dsp:sp>
    <dsp:sp modelId="{AA6F37D2-DAB0-4D64-B701-57E245ADD19D}">
      <dsp:nvSpPr>
        <dsp:cNvPr id="0" name=""/>
        <dsp:cNvSpPr/>
      </dsp:nvSpPr>
      <dsp:spPr>
        <a:xfrm>
          <a:off x="571425" y="5111975"/>
          <a:ext cx="7999958" cy="5313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379" tIns="0" rIns="302379" bIns="0" numCol="1" spcCol="1270" anchor="ctr" anchorCtr="0">
          <a:noAutofit/>
        </a:bodyPr>
        <a:lstStyle/>
        <a:p>
          <a:pPr marL="0" lvl="0" indent="0" algn="l" defTabSz="1111250">
            <a:lnSpc>
              <a:spcPct val="90000"/>
            </a:lnSpc>
            <a:spcBef>
              <a:spcPct val="0"/>
            </a:spcBef>
            <a:spcAft>
              <a:spcPct val="35000"/>
            </a:spcAft>
            <a:buNone/>
          </a:pPr>
          <a:r>
            <a:rPr lang="en-US" sz="2500" b="0" i="0" kern="1200">
              <a:latin typeface="Roboto Condensed" panose="02000000000000000000" pitchFamily="2" charset="0"/>
              <a:ea typeface="Roboto Condensed" panose="02000000000000000000" pitchFamily="2" charset="0"/>
            </a:rPr>
            <a:t>Hạn nộp</a:t>
          </a:r>
          <a:endParaRPr lang="en-US" sz="2500" b="0" i="0" kern="1200" dirty="0">
            <a:latin typeface="Roboto Condensed" panose="02000000000000000000" pitchFamily="2" charset="0"/>
            <a:ea typeface="Roboto Condensed" panose="02000000000000000000" pitchFamily="2" charset="0"/>
          </a:endParaRPr>
        </a:p>
      </dsp:txBody>
      <dsp:txXfrm>
        <a:off x="597364" y="5137914"/>
        <a:ext cx="7948080" cy="4794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2023/8/23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8/23/23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8/23/23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8/23/23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8/23/23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85955E2A-D410-1990-6E31-BC1CCDE89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Tree>
    <p:extLst>
      <p:ext uri="{BB962C8B-B14F-4D97-AF65-F5344CB8AC3E}">
        <p14:creationId xmlns:p14="http://schemas.microsoft.com/office/powerpoint/2010/main" val="4278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8/23/23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8/23/23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8/23/23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6"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3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png"/><Relationship Id="rId1" Type="http://schemas.openxmlformats.org/officeDocument/2006/relationships/slideLayout" Target="../slideLayouts/slideLayout3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Callout 47">
            <a:extLst>
              <a:ext uri="{FF2B5EF4-FFF2-40B4-BE49-F238E27FC236}">
                <a16:creationId xmlns:a16="http://schemas.microsoft.com/office/drawing/2014/main" id="{3FCFE765-C725-DF36-6F85-32BEC3F64641}"/>
              </a:ext>
            </a:extLst>
          </p:cNvPr>
          <p:cNvSpPr/>
          <p:nvPr/>
        </p:nvSpPr>
        <p:spPr>
          <a:xfrm>
            <a:off x="3189767" y="1903430"/>
            <a:ext cx="5694027" cy="3774356"/>
          </a:xfrm>
          <a:prstGeom prst="wedgeEllipseCallout">
            <a:avLst>
              <a:gd name="adj1" fmla="val -58660"/>
              <a:gd name="adj2" fmla="val 4472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20000"/>
              </a:lnSpc>
            </a:pPr>
            <a:r>
              <a:rPr lang="en-US" sz="3200" i="1" dirty="0">
                <a:solidFill>
                  <a:schemeClr val="bg2">
                    <a:lumMod val="25000"/>
                  </a:schemeClr>
                </a:solidFill>
                <a:latin typeface="Cambria"/>
                <a:ea typeface="Cambria"/>
                <a:cs typeface="Cambria"/>
              </a:rPr>
              <a:t>(?) Theo </a:t>
            </a:r>
            <a:r>
              <a:rPr lang="en-US" sz="3200" i="1" dirty="0" err="1">
                <a:solidFill>
                  <a:schemeClr val="bg2">
                    <a:lumMod val="25000"/>
                  </a:schemeClr>
                </a:solidFill>
                <a:latin typeface="Cambria"/>
                <a:ea typeface="Cambria"/>
                <a:cs typeface="Cambria"/>
              </a:rPr>
              <a:t>em</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tiếng</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cười</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có</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ý</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nghĩa</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như</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thế</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nào</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đối</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với</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cuộc</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sống</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mỗi</a:t>
            </a:r>
            <a:r>
              <a:rPr lang="en-US" sz="3200" i="1" dirty="0">
                <a:solidFill>
                  <a:schemeClr val="bg2">
                    <a:lumMod val="25000"/>
                  </a:schemeClr>
                </a:solidFill>
                <a:latin typeface="Cambria"/>
                <a:ea typeface="Cambria"/>
                <a:cs typeface="Cambria"/>
              </a:rPr>
              <a:t> </a:t>
            </a:r>
            <a:r>
              <a:rPr lang="en-US" sz="3200" i="1" dirty="0" err="1">
                <a:solidFill>
                  <a:schemeClr val="bg2">
                    <a:lumMod val="25000"/>
                  </a:schemeClr>
                </a:solidFill>
                <a:latin typeface="Cambria"/>
                <a:ea typeface="Cambria"/>
                <a:cs typeface="Cambria"/>
              </a:rPr>
              <a:t>người</a:t>
            </a:r>
            <a:r>
              <a:rPr lang="en-US" sz="3200" i="1" dirty="0">
                <a:solidFill>
                  <a:schemeClr val="bg2">
                    <a:lumMod val="25000"/>
                  </a:schemeClr>
                </a:solidFill>
                <a:latin typeface="Cambria"/>
                <a:ea typeface="Cambria"/>
                <a:cs typeface="Cambria"/>
              </a:rPr>
              <a:t>?</a:t>
            </a:r>
          </a:p>
        </p:txBody>
      </p:sp>
      <p:sp>
        <p:nvSpPr>
          <p:cNvPr id="3" name="Google Shape;163;p2">
            <a:extLst>
              <a:ext uri="{FF2B5EF4-FFF2-40B4-BE49-F238E27FC236}">
                <a16:creationId xmlns:a16="http://schemas.microsoft.com/office/drawing/2014/main" id="{FD6CBCC7-1F9E-C9CD-BD26-E36D7B0F09D8}"/>
              </a:ext>
            </a:extLst>
          </p:cNvPr>
          <p:cNvSpPr txBox="1"/>
          <p:nvPr/>
        </p:nvSpPr>
        <p:spPr>
          <a:xfrm>
            <a:off x="3574648" y="608546"/>
            <a:ext cx="5041116" cy="1046386"/>
          </a:xfrm>
          <a:prstGeom prst="rect">
            <a:avLst/>
          </a:prstGeom>
          <a:noFill/>
          <a:ln>
            <a:noFill/>
          </a:ln>
        </p:spPr>
        <p:txBody>
          <a:bodyPr spcFirstLastPara="1" wrap="square" lIns="121900" tIns="60933" rIns="121900" bIns="60933" anchor="t" anchorCtr="0">
            <a:spAutoFit/>
          </a:bodyPr>
          <a:lstStyle/>
          <a:p>
            <a:r>
              <a:rPr lang="en-US" sz="6000" b="1" i="1" dirty="0">
                <a:solidFill>
                  <a:schemeClr val="bg2">
                    <a:lumMod val="25000"/>
                  </a:schemeClr>
                </a:solidFill>
                <a:latin typeface="Palatino Linotype"/>
                <a:ea typeface="Palatino Linotype"/>
                <a:cs typeface="Palatino Linotype"/>
                <a:sym typeface="Palatino Linotype"/>
              </a:rPr>
              <a:t>KHỞI ĐỘNG</a:t>
            </a:r>
            <a:endParaRPr sz="6000" b="1" i="1" dirty="0">
              <a:solidFill>
                <a:schemeClr val="bg2">
                  <a:lumMod val="25000"/>
                </a:schemeClr>
              </a:solidFill>
              <a:latin typeface="Palatino Linotype"/>
              <a:ea typeface="Palatino Linotype"/>
              <a:cs typeface="Palatino Linotype"/>
            </a:endParaRPr>
          </a:p>
        </p:txBody>
      </p:sp>
      <p:sp>
        <p:nvSpPr>
          <p:cNvPr id="5" name="Google Shape;166;p2">
            <a:extLst>
              <a:ext uri="{FF2B5EF4-FFF2-40B4-BE49-F238E27FC236}">
                <a16:creationId xmlns:a16="http://schemas.microsoft.com/office/drawing/2014/main" id="{9D22DEA8-7C57-F777-8BBE-3AD89575FF8C}"/>
              </a:ext>
            </a:extLst>
          </p:cNvPr>
          <p:cNvSpPr/>
          <p:nvPr/>
        </p:nvSpPr>
        <p:spPr>
          <a:xfrm rot="547979">
            <a:off x="9572407" y="1249617"/>
            <a:ext cx="1619230" cy="1085783"/>
          </a:xfrm>
          <a:prstGeom prst="ellipse">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33" rIns="121900" bIns="60933" anchor="ctr" anchorCtr="0">
            <a:noAutofit/>
          </a:bodyPr>
          <a:lstStyle/>
          <a:p>
            <a:pPr algn="ctr"/>
            <a:r>
              <a:rPr lang="en-US" sz="2400" i="1" dirty="0">
                <a:solidFill>
                  <a:srgbClr val="22170B"/>
                </a:solidFill>
                <a:latin typeface="Cambria"/>
                <a:ea typeface="Cambria"/>
                <a:cs typeface="Cambria"/>
                <a:sym typeface="Cambria"/>
              </a:rPr>
              <a:t>5 </a:t>
            </a:r>
            <a:r>
              <a:rPr lang="en-US" sz="2400" i="1" dirty="0" err="1">
                <a:solidFill>
                  <a:srgbClr val="22170B"/>
                </a:solidFill>
                <a:latin typeface="Cambria"/>
                <a:ea typeface="Cambria"/>
                <a:cs typeface="Cambria"/>
                <a:sym typeface="Cambria"/>
              </a:rPr>
              <a:t>phút</a:t>
            </a:r>
            <a:endParaRPr sz="2400" i="1" dirty="0">
              <a:solidFill>
                <a:srgbClr val="22170B"/>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2FE28E4-FFA9-7D5F-1077-43DA88773068}"/>
              </a:ext>
            </a:extLst>
          </p:cNvPr>
          <p:cNvSpPr txBox="1"/>
          <p:nvPr/>
        </p:nvSpPr>
        <p:spPr>
          <a:xfrm>
            <a:off x="3604135" y="247157"/>
            <a:ext cx="5644277" cy="584775"/>
          </a:xfrm>
          <a:prstGeom prst="rect">
            <a:avLst/>
          </a:prstGeom>
          <a:noFill/>
        </p:spPr>
        <p:txBody>
          <a:bodyPr wrap="square">
            <a:spAutoFit/>
          </a:bodyPr>
          <a:lstStyle/>
          <a:p>
            <a:r>
              <a:rPr lang="en-US" sz="3200" b="1" i="1" dirty="0">
                <a:solidFill>
                  <a:schemeClr val="accent6">
                    <a:lumMod val="50000"/>
                  </a:schemeClr>
                </a:solidFill>
                <a:latin typeface="Cambria"/>
                <a:ea typeface="Cambria"/>
              </a:rPr>
              <a:t>3. </a:t>
            </a:r>
            <a:r>
              <a:rPr lang="en-US" sz="3200" b="1" i="1" dirty="0" err="1">
                <a:solidFill>
                  <a:schemeClr val="accent6">
                    <a:lumMod val="50000"/>
                  </a:schemeClr>
                </a:solidFill>
                <a:latin typeface="Cambria"/>
                <a:ea typeface="Cambria"/>
              </a:rPr>
              <a:t>Bảng</a:t>
            </a:r>
            <a:r>
              <a:rPr lang="en-US" sz="3200" b="1" i="1" dirty="0">
                <a:solidFill>
                  <a:schemeClr val="accent6">
                    <a:lumMod val="50000"/>
                  </a:schemeClr>
                </a:solidFill>
                <a:latin typeface="Cambria"/>
                <a:ea typeface="Cambria"/>
              </a:rPr>
              <a:t> </a:t>
            </a:r>
            <a:r>
              <a:rPr lang="en-US" sz="3200" b="1" i="1" dirty="0" err="1">
                <a:solidFill>
                  <a:schemeClr val="accent6">
                    <a:lumMod val="50000"/>
                  </a:schemeClr>
                </a:solidFill>
                <a:latin typeface="Cambria"/>
                <a:ea typeface="Cambria"/>
              </a:rPr>
              <a:t>kiểm</a:t>
            </a:r>
            <a:r>
              <a:rPr lang="en-US" sz="3200" b="1" i="1" dirty="0">
                <a:solidFill>
                  <a:schemeClr val="accent6">
                    <a:lumMod val="50000"/>
                  </a:schemeClr>
                </a:solidFill>
                <a:latin typeface="Cambria"/>
                <a:ea typeface="Cambria"/>
              </a:rPr>
              <a:t> </a:t>
            </a:r>
            <a:r>
              <a:rPr lang="en-US" sz="3200" b="1" i="1" dirty="0" err="1">
                <a:solidFill>
                  <a:schemeClr val="accent6">
                    <a:lumMod val="50000"/>
                  </a:schemeClr>
                </a:solidFill>
                <a:latin typeface="Cambria"/>
                <a:ea typeface="Cambria"/>
              </a:rPr>
              <a:t>tham</a:t>
            </a:r>
            <a:r>
              <a:rPr lang="en-US" sz="3200" b="1" i="1" dirty="0">
                <a:solidFill>
                  <a:schemeClr val="accent6">
                    <a:lumMod val="50000"/>
                  </a:schemeClr>
                </a:solidFill>
                <a:latin typeface="Cambria"/>
                <a:ea typeface="Cambria"/>
              </a:rPr>
              <a:t> </a:t>
            </a:r>
            <a:r>
              <a:rPr lang="en-US" sz="3200" b="1" i="1" dirty="0" err="1">
                <a:solidFill>
                  <a:schemeClr val="accent6">
                    <a:lumMod val="50000"/>
                  </a:schemeClr>
                </a:solidFill>
                <a:latin typeface="Cambria"/>
                <a:ea typeface="Cambria"/>
              </a:rPr>
              <a:t>khảo</a:t>
            </a:r>
            <a:r>
              <a:rPr lang="en-US" sz="3200" b="1" i="1" dirty="0">
                <a:solidFill>
                  <a:schemeClr val="accent6">
                    <a:lumMod val="50000"/>
                  </a:schemeClr>
                </a:solidFill>
                <a:latin typeface="Cambria"/>
                <a:ea typeface="Cambria"/>
              </a:rPr>
              <a:t> </a:t>
            </a:r>
          </a:p>
        </p:txBody>
      </p:sp>
      <p:graphicFrame>
        <p:nvGraphicFramePr>
          <p:cNvPr id="14" name="Table 13">
            <a:extLst>
              <a:ext uri="{FF2B5EF4-FFF2-40B4-BE49-F238E27FC236}">
                <a16:creationId xmlns:a16="http://schemas.microsoft.com/office/drawing/2014/main" id="{1116D3AA-7B64-EA56-60DC-023849A1FC63}"/>
              </a:ext>
            </a:extLst>
          </p:cNvPr>
          <p:cNvGraphicFramePr>
            <a:graphicFrameLocks noGrp="1"/>
          </p:cNvGraphicFramePr>
          <p:nvPr>
            <p:extLst>
              <p:ext uri="{D42A27DB-BD31-4B8C-83A1-F6EECF244321}">
                <p14:modId xmlns:p14="http://schemas.microsoft.com/office/powerpoint/2010/main" val="3651797766"/>
              </p:ext>
            </p:extLst>
          </p:nvPr>
        </p:nvGraphicFramePr>
        <p:xfrm>
          <a:off x="500551" y="1120472"/>
          <a:ext cx="11189309" cy="5491959"/>
        </p:xfrm>
        <a:graphic>
          <a:graphicData uri="http://schemas.openxmlformats.org/drawingml/2006/table">
            <a:tbl>
              <a:tblPr bandRow="1">
                <a:tableStyleId>{00A15C55-8517-42AA-B614-E9B94910E393}</a:tableStyleId>
              </a:tblPr>
              <a:tblGrid>
                <a:gridCol w="9479778">
                  <a:extLst>
                    <a:ext uri="{9D8B030D-6E8A-4147-A177-3AD203B41FA5}">
                      <a16:colId xmlns:a16="http://schemas.microsoft.com/office/drawing/2014/main" val="2730124261"/>
                    </a:ext>
                  </a:extLst>
                </a:gridCol>
                <a:gridCol w="1021579">
                  <a:extLst>
                    <a:ext uri="{9D8B030D-6E8A-4147-A177-3AD203B41FA5}">
                      <a16:colId xmlns:a16="http://schemas.microsoft.com/office/drawing/2014/main" val="3581071825"/>
                    </a:ext>
                  </a:extLst>
                </a:gridCol>
                <a:gridCol w="687952">
                  <a:extLst>
                    <a:ext uri="{9D8B030D-6E8A-4147-A177-3AD203B41FA5}">
                      <a16:colId xmlns:a16="http://schemas.microsoft.com/office/drawing/2014/main" val="4185887458"/>
                    </a:ext>
                  </a:extLst>
                </a:gridCol>
              </a:tblGrid>
              <a:tr h="437359">
                <a:tc>
                  <a:txBody>
                    <a:bodyPr/>
                    <a:lstStyle/>
                    <a:p>
                      <a:pPr marL="91440" algn="ctr" rtl="0" fontAlgn="t">
                        <a:spcBef>
                          <a:spcPts val="200"/>
                        </a:spcBef>
                        <a:spcAft>
                          <a:spcPts val="200"/>
                        </a:spcAft>
                      </a:pPr>
                      <a:r>
                        <a:rPr lang="vi-VN" sz="2000" b="1" i="0" kern="1200" dirty="0">
                          <a:solidFill>
                            <a:schemeClr val="dk1"/>
                          </a:solidFill>
                          <a:effectLst/>
                          <a:latin typeface="Roboto Condensed" panose="02000000000000000000" pitchFamily="2" charset="0"/>
                          <a:ea typeface="Roboto Condensed" panose="02000000000000000000" pitchFamily="2" charset="0"/>
                        </a:rPr>
                        <a:t>PHƯƠNG DIỆN</a:t>
                      </a: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1" i="0" dirty="0">
                          <a:effectLst/>
                          <a:latin typeface="Roboto Condensed" panose="02000000000000000000" pitchFamily="2" charset="0"/>
                          <a:ea typeface="Roboto Condensed" panose="02000000000000000000" pitchFamily="2" charset="0"/>
                          <a:cs typeface="Roboto Condensed" panose="02000000000000000000" pitchFamily="2" charset="0"/>
                        </a:rPr>
                        <a:t>ĐẠT</a:t>
                      </a:r>
                    </a:p>
                  </a:txBody>
                  <a:tcPr marL="45714" marR="45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1" i="0" dirty="0">
                          <a:effectLst/>
                          <a:latin typeface="Roboto Condensed" panose="02000000000000000000" pitchFamily="2" charset="0"/>
                          <a:ea typeface="Roboto Condensed" panose="02000000000000000000" pitchFamily="2" charset="0"/>
                          <a:cs typeface="Roboto Condensed" panose="02000000000000000000" pitchFamily="2" charset="0"/>
                        </a:rPr>
                        <a:t>KĐ</a:t>
                      </a:r>
                    </a:p>
                  </a:txBody>
                  <a:tcPr marL="45714" marR="45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34469"/>
                  </a:ext>
                </a:extLst>
              </a:tr>
              <a:tr h="359380">
                <a:tc>
                  <a:txBody>
                    <a:bodyPr/>
                    <a:lstStyle/>
                    <a:p>
                      <a:pPr marL="91440" algn="just" rtl="0" fontAlgn="t">
                        <a:spcBef>
                          <a:spcPts val="200"/>
                        </a:spcBef>
                        <a:spcAft>
                          <a:spcPts val="200"/>
                        </a:spcAft>
                      </a:pPr>
                      <a:r>
                        <a:rPr lang="en-US" sz="2000" b="0" i="0" u="none" strike="noStrike">
                          <a:solidFill>
                            <a:srgbClr val="000000"/>
                          </a:solidFill>
                          <a:effectLst/>
                          <a:latin typeface="Roboto Condensed" panose="02000000000000000000" pitchFamily="2" charset="0"/>
                          <a:ea typeface="Roboto Condensed" panose="02000000000000000000" pitchFamily="2" charset="0"/>
                        </a:rPr>
                        <a:t>Có lời chào ban đầu và giới thiệu</a:t>
                      </a:r>
                      <a:endParaRPr lang="en-US"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2259329"/>
                  </a:ext>
                </a:extLst>
              </a:tr>
              <a:tr h="359380">
                <a:tc>
                  <a:txBody>
                    <a:bodyPr/>
                    <a:lstStyle/>
                    <a:p>
                      <a:pPr marL="91440" algn="just" rtl="0" fontAlgn="t">
                        <a:spcBef>
                          <a:spcPts val="200"/>
                        </a:spcBef>
                        <a:spcAft>
                          <a:spcPts val="200"/>
                        </a:spcAft>
                      </a:pPr>
                      <a:r>
                        <a:rPr lang="en-US" sz="2000" b="0" i="0" u="none" strike="noStrike">
                          <a:solidFill>
                            <a:srgbClr val="000000"/>
                          </a:solidFill>
                          <a:effectLst/>
                          <a:latin typeface="Roboto Condensed" panose="02000000000000000000" pitchFamily="2" charset="0"/>
                          <a:ea typeface="Roboto Condensed" panose="02000000000000000000" pitchFamily="2" charset="0"/>
                        </a:rPr>
                        <a:t>Giới thiệu rõ vấn đề của bài nói.</a:t>
                      </a:r>
                      <a:endParaRPr lang="en-US"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0543655"/>
                  </a:ext>
                </a:extLst>
              </a:tr>
              <a:tr h="359380">
                <a:tc>
                  <a:txBody>
                    <a:bodyPr/>
                    <a:lstStyle/>
                    <a:p>
                      <a:pPr marL="91440" algn="just"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Nêu khái quát được nội dung bài nói (bố cục, ý chính)</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146118"/>
                  </a:ext>
                </a:extLst>
              </a:tr>
              <a:tr h="359380">
                <a:tc>
                  <a:txBody>
                    <a:bodyPr/>
                    <a:lstStyle/>
                    <a:p>
                      <a:pPr marL="91440" algn="just"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Ý nghĩa của tiếng cười được đề cập trong bài nói có phù hợp với cuộc sống hiện nay không?</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837713"/>
                  </a:ext>
                </a:extLst>
              </a:tr>
              <a:tr h="359380">
                <a:tc>
                  <a:txBody>
                    <a:bodyPr/>
                    <a:lstStyle/>
                    <a:p>
                      <a:pPr marL="91440"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Vấn đề được trình bày có ý nghĩa đối với những đối tượng cụ thể nào?</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048578"/>
                  </a:ext>
                </a:extLst>
              </a:tr>
              <a:tr h="613061">
                <a:tc>
                  <a:txBody>
                    <a:bodyPr/>
                    <a:lstStyle/>
                    <a:p>
                      <a:pPr marL="91440"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Cách lập luận, dẫn dắt vấn đề, thái độ và khả năng tương tác với người nghe… của người nói có thuyết phục không?</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508933"/>
                  </a:ext>
                </a:extLst>
              </a:tr>
              <a:tr h="359380">
                <a:tc>
                  <a:txBody>
                    <a:bodyPr/>
                    <a:lstStyle/>
                    <a:p>
                      <a:pPr marL="91440"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Khẳng định được ý nghĩa của vấn đề thảo luận</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0539381"/>
                  </a:ext>
                </a:extLst>
              </a:tr>
              <a:tr h="359380">
                <a:tc>
                  <a:txBody>
                    <a:bodyPr/>
                    <a:lstStyle/>
                    <a:p>
                      <a:pPr marL="91440"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Rút ra được bài học nhận thức, hành động</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64658"/>
                  </a:ext>
                </a:extLst>
              </a:tr>
              <a:tr h="359380">
                <a:tc>
                  <a:txBody>
                    <a:bodyPr/>
                    <a:lstStyle/>
                    <a:p>
                      <a:pPr marL="91440" rtl="0" fontAlgn="t">
                        <a:spcBef>
                          <a:spcPts val="200"/>
                        </a:spcBef>
                        <a:spcAft>
                          <a:spcPts val="200"/>
                        </a:spcAft>
                      </a:pPr>
                      <a:r>
                        <a:rPr lang="en-US" sz="2000" b="0" i="0" u="none" strike="noStrike">
                          <a:solidFill>
                            <a:srgbClr val="000000"/>
                          </a:solidFill>
                          <a:effectLst/>
                          <a:latin typeface="Roboto Condensed" panose="02000000000000000000" pitchFamily="2" charset="0"/>
                          <a:ea typeface="Roboto Condensed" panose="02000000000000000000" pitchFamily="2" charset="0"/>
                        </a:rPr>
                        <a:t>Diễn đạt rõ ràng, tự tin, đáp ứng yêu cầu bài nói</a:t>
                      </a:r>
                      <a:endParaRPr lang="en-US"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r>
                        <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rPr>
                        <a:t> </a:t>
                      </a: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4473167"/>
                  </a:ext>
                </a:extLst>
              </a:tr>
              <a:tr h="359380">
                <a:tc>
                  <a:txBody>
                    <a:bodyPr/>
                    <a:lstStyle/>
                    <a:p>
                      <a:pPr marL="91440" rtl="0" fontAlgn="t">
                        <a:spcBef>
                          <a:spcPts val="200"/>
                        </a:spcBef>
                        <a:spcAft>
                          <a:spcPts val="200"/>
                        </a:spcAft>
                      </a:pPr>
                      <a:r>
                        <a:rPr lang="vi-VN" sz="2000" b="0" i="0" u="none" strike="noStrike">
                          <a:solidFill>
                            <a:srgbClr val="000000"/>
                          </a:solidFill>
                          <a:effectLst/>
                          <a:latin typeface="Roboto Condensed" panose="02000000000000000000" pitchFamily="2" charset="0"/>
                          <a:ea typeface="Roboto Condensed" panose="02000000000000000000" pitchFamily="2" charset="0"/>
                        </a:rPr>
                        <a:t>Cử chỉ tự nhiên, kết hợp sử dụng các phương tiện phi ngôn ngữ hỗ trợ bài nói</a:t>
                      </a:r>
                      <a:endParaRPr lang="vi-VN" sz="2000" b="0" i="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endPar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endPar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77997"/>
                  </a:ext>
                </a:extLst>
              </a:tr>
              <a:tr h="359380">
                <a:tc>
                  <a:txBody>
                    <a:bodyPr/>
                    <a:lstStyle/>
                    <a:p>
                      <a:pPr marL="91440" rtl="0" fontAlgn="t">
                        <a:spcBef>
                          <a:spcPts val="200"/>
                        </a:spcBef>
                        <a:spcAft>
                          <a:spcPts val="200"/>
                        </a:spcAft>
                      </a:pPr>
                      <a:r>
                        <a:rPr lang="vi-VN" sz="2000" b="0" i="0" u="none" strike="noStrike" dirty="0">
                          <a:solidFill>
                            <a:srgbClr val="000000"/>
                          </a:solidFill>
                          <a:effectLst/>
                          <a:latin typeface="Roboto Condensed" panose="02000000000000000000" pitchFamily="2" charset="0"/>
                          <a:ea typeface="Roboto Condensed" panose="02000000000000000000" pitchFamily="2" charset="0"/>
                        </a:rPr>
                        <a:t>Có phản hồi thỏa đáng những câu hỏi, ý kiến của người nghe</a:t>
                      </a:r>
                      <a:endParaRPr lang="vi-VN" sz="2000" b="0" i="0" dirty="0">
                        <a:effectLst/>
                        <a:latin typeface="Roboto Condensed" panose="02000000000000000000" pitchFamily="2" charset="0"/>
                        <a:ea typeface="Roboto Condensed" panose="02000000000000000000" pitchFamily="2" charset="0"/>
                      </a:endParaRPr>
                    </a:p>
                  </a:txBody>
                  <a:tcPr marL="73025" marR="73025"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endPar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0" algn="ctr">
                        <a:lnSpc>
                          <a:spcPct val="120000"/>
                        </a:lnSpc>
                        <a:spcBef>
                          <a:spcPts val="0"/>
                        </a:spcBef>
                        <a:spcAft>
                          <a:spcPts val="1000"/>
                        </a:spcAft>
                        <a:tabLst>
                          <a:tab pos="7334250" algn="l"/>
                        </a:tabLst>
                      </a:pPr>
                      <a:endParaRPr lang="en-US" sz="20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45714" marR="457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19406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192FE30-7E4B-3DD0-06E9-EA15F8717CC7}"/>
              </a:ext>
            </a:extLst>
          </p:cNvPr>
          <p:cNvGraphicFramePr/>
          <p:nvPr>
            <p:extLst>
              <p:ext uri="{D42A27DB-BD31-4B8C-83A1-F6EECF244321}">
                <p14:modId xmlns:p14="http://schemas.microsoft.com/office/powerpoint/2010/main" val="2997255307"/>
              </p:ext>
            </p:extLst>
          </p:nvPr>
        </p:nvGraphicFramePr>
        <p:xfrm>
          <a:off x="533330" y="1532263"/>
          <a:ext cx="11123751" cy="474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Google Shape;247;p7">
            <a:extLst>
              <a:ext uri="{FF2B5EF4-FFF2-40B4-BE49-F238E27FC236}">
                <a16:creationId xmlns:a16="http://schemas.microsoft.com/office/drawing/2014/main" id="{C7CD47C0-F3F6-E001-C824-7CDC93A05C48}"/>
              </a:ext>
            </a:extLst>
          </p:cNvPr>
          <p:cNvSpPr txBox="1"/>
          <p:nvPr/>
        </p:nvSpPr>
        <p:spPr>
          <a:xfrm>
            <a:off x="1905499" y="384989"/>
            <a:ext cx="8750126" cy="687233"/>
          </a:xfrm>
          <a:prstGeom prst="rect">
            <a:avLst/>
          </a:prstGeom>
          <a:noFill/>
          <a:ln>
            <a:noFill/>
          </a:ln>
        </p:spPr>
        <p:txBody>
          <a:bodyPr spcFirstLastPara="1" wrap="square" lIns="121884" tIns="60925" rIns="121884" bIns="60925" anchor="t" anchorCtr="0">
            <a:spAutoFit/>
          </a:bodyPr>
          <a:lstStyle/>
          <a:p>
            <a:pPr algn="ctr">
              <a:lnSpc>
                <a:spcPct val="110000"/>
              </a:lnSpc>
            </a:pP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sym typeface="Palatino Linotype"/>
              </a:rPr>
              <a:t>II.</a:t>
            </a: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rPr>
              <a:t> CHUẨN BỊ BÀI NÓI</a:t>
            </a:r>
          </a:p>
        </p:txBody>
      </p:sp>
      <p:sp>
        <p:nvSpPr>
          <p:cNvPr id="8" name="矩形 10">
            <a:extLst>
              <a:ext uri="{FF2B5EF4-FFF2-40B4-BE49-F238E27FC236}">
                <a16:creationId xmlns:a16="http://schemas.microsoft.com/office/drawing/2014/main" id="{A0DC98E1-5AA1-CE50-CB58-0B246EE387DE}"/>
              </a:ext>
            </a:extLst>
          </p:cNvPr>
          <p:cNvSpPr/>
          <p:nvPr/>
        </p:nvSpPr>
        <p:spPr>
          <a:xfrm flipV="1">
            <a:off x="0" y="1279383"/>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638A815-68CB-4CEF-85EF-6D685C465119}"/>
                                            </p:graphicEl>
                                          </p:spTgt>
                                        </p:tgtEl>
                                        <p:attrNameLst>
                                          <p:attrName>style.visibility</p:attrName>
                                        </p:attrNameLst>
                                      </p:cBhvr>
                                      <p:to>
                                        <p:strVal val="visible"/>
                                      </p:to>
                                    </p:set>
                                    <p:animEffect transition="in" filter="fade">
                                      <p:cBhvr>
                                        <p:cTn id="7" dur="500"/>
                                        <p:tgtEl>
                                          <p:spTgt spid="4">
                                            <p:graphicEl>
                                              <a:dgm id="{5638A815-68CB-4CEF-85EF-6D685C46511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17C825C-B15E-4B37-85F6-420526044103}"/>
                                            </p:graphicEl>
                                          </p:spTgt>
                                        </p:tgtEl>
                                        <p:attrNameLst>
                                          <p:attrName>style.visibility</p:attrName>
                                        </p:attrNameLst>
                                      </p:cBhvr>
                                      <p:to>
                                        <p:strVal val="visible"/>
                                      </p:to>
                                    </p:set>
                                    <p:animEffect transition="in" filter="fade">
                                      <p:cBhvr>
                                        <p:cTn id="10" dur="500"/>
                                        <p:tgtEl>
                                          <p:spTgt spid="4">
                                            <p:graphicEl>
                                              <a:dgm id="{817C825C-B15E-4B37-85F6-42052604410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E4695FAC-4817-4791-8B43-0C4A73116725}"/>
                                            </p:graphicEl>
                                          </p:spTgt>
                                        </p:tgtEl>
                                        <p:attrNameLst>
                                          <p:attrName>style.visibility</p:attrName>
                                        </p:attrNameLst>
                                      </p:cBhvr>
                                      <p:to>
                                        <p:strVal val="visible"/>
                                      </p:to>
                                    </p:set>
                                    <p:animEffect transition="in" filter="fade">
                                      <p:cBhvr>
                                        <p:cTn id="13" dur="500"/>
                                        <p:tgtEl>
                                          <p:spTgt spid="4">
                                            <p:graphicEl>
                                              <a:dgm id="{E4695FAC-4817-4791-8B43-0C4A7311672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82E1B071-C04E-4757-A212-8B3B051AEAC1}"/>
                                            </p:graphicEl>
                                          </p:spTgt>
                                        </p:tgtEl>
                                        <p:attrNameLst>
                                          <p:attrName>style.visibility</p:attrName>
                                        </p:attrNameLst>
                                      </p:cBhvr>
                                      <p:to>
                                        <p:strVal val="visible"/>
                                      </p:to>
                                    </p:set>
                                    <p:animEffect transition="in" filter="fade">
                                      <p:cBhvr>
                                        <p:cTn id="18" dur="500"/>
                                        <p:tgtEl>
                                          <p:spTgt spid="4">
                                            <p:graphicEl>
                                              <a:dgm id="{82E1B071-C04E-4757-A212-8B3B051AEAC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6EBDFB99-9101-4AC1-9571-3D9575231CE2}"/>
                                            </p:graphicEl>
                                          </p:spTgt>
                                        </p:tgtEl>
                                        <p:attrNameLst>
                                          <p:attrName>style.visibility</p:attrName>
                                        </p:attrNameLst>
                                      </p:cBhvr>
                                      <p:to>
                                        <p:strVal val="visible"/>
                                      </p:to>
                                    </p:set>
                                    <p:animEffect transition="in" filter="fade">
                                      <p:cBhvr>
                                        <p:cTn id="21" dur="500"/>
                                        <p:tgtEl>
                                          <p:spTgt spid="4">
                                            <p:graphicEl>
                                              <a:dgm id="{6EBDFB99-9101-4AC1-9571-3D9575231CE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091DCD4F-DC4C-438E-B7D5-FC049088DD72}"/>
                                            </p:graphicEl>
                                          </p:spTgt>
                                        </p:tgtEl>
                                        <p:attrNameLst>
                                          <p:attrName>style.visibility</p:attrName>
                                        </p:attrNameLst>
                                      </p:cBhvr>
                                      <p:to>
                                        <p:strVal val="visible"/>
                                      </p:to>
                                    </p:set>
                                    <p:animEffect transition="in" filter="fade">
                                      <p:cBhvr>
                                        <p:cTn id="26" dur="500"/>
                                        <p:tgtEl>
                                          <p:spTgt spid="4">
                                            <p:graphicEl>
                                              <a:dgm id="{091DCD4F-DC4C-438E-B7D5-FC049088DD7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02A22EB7-DC89-4C8C-A979-6B90E908FA7F}"/>
                                            </p:graphicEl>
                                          </p:spTgt>
                                        </p:tgtEl>
                                        <p:attrNameLst>
                                          <p:attrName>style.visibility</p:attrName>
                                        </p:attrNameLst>
                                      </p:cBhvr>
                                      <p:to>
                                        <p:strVal val="visible"/>
                                      </p:to>
                                    </p:set>
                                    <p:animEffect transition="in" filter="fade">
                                      <p:cBhvr>
                                        <p:cTn id="29" dur="500"/>
                                        <p:tgtEl>
                                          <p:spTgt spid="4">
                                            <p:graphicEl>
                                              <a:dgm id="{02A22EB7-DC89-4C8C-A979-6B90E908FA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6BA3B6-37AD-F525-5315-18ED2F7FBCB3}"/>
              </a:ext>
            </a:extLst>
          </p:cNvPr>
          <p:cNvSpPr txBox="1"/>
          <p:nvPr/>
        </p:nvSpPr>
        <p:spPr>
          <a:xfrm>
            <a:off x="2857499" y="1222859"/>
            <a:ext cx="7609974" cy="830997"/>
          </a:xfrm>
          <a:prstGeom prst="rect">
            <a:avLst/>
          </a:prstGeom>
          <a:noFill/>
        </p:spPr>
        <p:txBody>
          <a:bodyPr wrap="square">
            <a:spAutoFit/>
          </a:bodyPr>
          <a:lstStyle/>
          <a:p>
            <a:r>
              <a:rPr lang="en-US" sz="4800" b="1" dirty="0">
                <a:solidFill>
                  <a:schemeClr val="accent1">
                    <a:lumMod val="75000"/>
                  </a:schemeClr>
                </a:solidFill>
                <a:latin typeface="Cambria" panose="02040503050406030204" pitchFamily="18" charset="0"/>
                <a:cs typeface="Calibri" panose="020F0502020204030204" pitchFamily="34" charset="0"/>
              </a:rPr>
              <a:t>HÙNG BIỆN – GHẾ NÓNG </a:t>
            </a:r>
          </a:p>
        </p:txBody>
      </p:sp>
      <p:sp>
        <p:nvSpPr>
          <p:cNvPr id="10" name="TextBox 9">
            <a:extLst>
              <a:ext uri="{FF2B5EF4-FFF2-40B4-BE49-F238E27FC236}">
                <a16:creationId xmlns:a16="http://schemas.microsoft.com/office/drawing/2014/main" id="{9BDCCC1A-6844-AB0E-8C71-E91843169BE4}"/>
              </a:ext>
            </a:extLst>
          </p:cNvPr>
          <p:cNvSpPr txBox="1"/>
          <p:nvPr/>
        </p:nvSpPr>
        <p:spPr>
          <a:xfrm>
            <a:off x="2009966" y="2068949"/>
            <a:ext cx="8596564" cy="636713"/>
          </a:xfrm>
          <a:prstGeom prst="rect">
            <a:avLst/>
          </a:prstGeom>
          <a:noFill/>
        </p:spPr>
        <p:txBody>
          <a:bodyPr wrap="square">
            <a:spAutoFit/>
          </a:bodyPr>
          <a:lstStyle/>
          <a:p>
            <a:pPr algn="ctr">
              <a:lnSpc>
                <a:spcPct val="120000"/>
              </a:lnSpc>
            </a:pPr>
            <a:r>
              <a:rPr lang="en-US" sz="3200" b="1" dirty="0" err="1">
                <a:solidFill>
                  <a:prstClr val="black"/>
                </a:solidFill>
                <a:latin typeface="Roboto Condensed" panose="02000000000000000000" pitchFamily="2" charset="0"/>
                <a:ea typeface="Roboto Condensed" panose="02000000000000000000" pitchFamily="2" charset="0"/>
              </a:rPr>
              <a:t>Nội</a:t>
            </a:r>
            <a:r>
              <a:rPr lang="en-US" sz="3200" b="1" dirty="0">
                <a:solidFill>
                  <a:prstClr val="black"/>
                </a:solidFill>
                <a:latin typeface="Roboto Condensed" panose="02000000000000000000" pitchFamily="2" charset="0"/>
                <a:ea typeface="Roboto Condensed" panose="02000000000000000000" pitchFamily="2" charset="0"/>
              </a:rPr>
              <a:t> dung: </a:t>
            </a:r>
            <a:r>
              <a:rPr lang="en-US" sz="3200" dirty="0" err="1">
                <a:solidFill>
                  <a:prstClr val="black"/>
                </a:solidFill>
                <a:latin typeface="Roboto Condensed" panose="02000000000000000000" pitchFamily="2" charset="0"/>
                <a:ea typeface="Roboto Condensed" panose="02000000000000000000" pitchFamily="2" charset="0"/>
              </a:rPr>
              <a:t>Ý</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nghĩa</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của</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tiếng</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cười</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trong</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cuộc</a:t>
            </a:r>
            <a:r>
              <a:rPr lang="en-US" sz="3200" dirty="0">
                <a:solidFill>
                  <a:prstClr val="black"/>
                </a:solidFill>
                <a:latin typeface="Roboto Condensed" panose="02000000000000000000" pitchFamily="2" charset="0"/>
                <a:ea typeface="Roboto Condensed" panose="02000000000000000000" pitchFamily="2" charset="0"/>
              </a:rPr>
              <a:t> </a:t>
            </a:r>
            <a:r>
              <a:rPr lang="en-US" sz="3200" dirty="0" err="1">
                <a:solidFill>
                  <a:prstClr val="black"/>
                </a:solidFill>
                <a:latin typeface="Roboto Condensed" panose="02000000000000000000" pitchFamily="2" charset="0"/>
                <a:ea typeface="Roboto Condensed" panose="02000000000000000000" pitchFamily="2" charset="0"/>
              </a:rPr>
              <a:t>sống</a:t>
            </a:r>
            <a:endParaRPr lang="en-US" sz="3200" dirty="0">
              <a:solidFill>
                <a:prstClr val="black"/>
              </a:solidFill>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617BDBA4-E6F2-038D-5C84-F44CEE698E08}"/>
              </a:ext>
            </a:extLst>
          </p:cNvPr>
          <p:cNvSpPr txBox="1"/>
          <p:nvPr/>
        </p:nvSpPr>
        <p:spPr>
          <a:xfrm>
            <a:off x="4564768" y="443601"/>
            <a:ext cx="3060876" cy="584775"/>
          </a:xfrm>
          <a:prstGeom prst="rect">
            <a:avLst/>
          </a:prstGeom>
          <a:noFill/>
        </p:spPr>
        <p:txBody>
          <a:bodyPr wrap="square">
            <a:spAutoFit/>
          </a:bodyPr>
          <a:lstStyle/>
          <a:p>
            <a:pPr algn="ctr" fontAlgn="base"/>
            <a:r>
              <a:rPr lang="en-US" sz="3200" dirty="0">
                <a:latin typeface="Cambria"/>
                <a:ea typeface="Cambria"/>
              </a:rPr>
              <a:t>THẢO LUẬN</a:t>
            </a:r>
          </a:p>
        </p:txBody>
      </p:sp>
      <p:graphicFrame>
        <p:nvGraphicFramePr>
          <p:cNvPr id="12" name="Diagram 11">
            <a:extLst>
              <a:ext uri="{FF2B5EF4-FFF2-40B4-BE49-F238E27FC236}">
                <a16:creationId xmlns:a16="http://schemas.microsoft.com/office/drawing/2014/main" id="{0E243AE2-6ABD-C7B8-EF66-8530455655EE}"/>
              </a:ext>
            </a:extLst>
          </p:cNvPr>
          <p:cNvGraphicFramePr/>
          <p:nvPr>
            <p:extLst>
              <p:ext uri="{D42A27DB-BD31-4B8C-83A1-F6EECF244321}">
                <p14:modId xmlns:p14="http://schemas.microsoft.com/office/powerpoint/2010/main" val="1916790128"/>
              </p:ext>
            </p:extLst>
          </p:nvPr>
        </p:nvGraphicFramePr>
        <p:xfrm>
          <a:off x="770020" y="3027795"/>
          <a:ext cx="10900611" cy="358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4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C549EA55-B826-C04F-AA20-DF1B2FFEC1D0}"/>
                                            </p:graphicEl>
                                          </p:spTgt>
                                        </p:tgtEl>
                                        <p:attrNameLst>
                                          <p:attrName>style.visibility</p:attrName>
                                        </p:attrNameLst>
                                      </p:cBhvr>
                                      <p:to>
                                        <p:strVal val="visible"/>
                                      </p:to>
                                    </p:set>
                                    <p:animEffect transition="in" filter="fade">
                                      <p:cBhvr>
                                        <p:cTn id="22" dur="500"/>
                                        <p:tgtEl>
                                          <p:spTgt spid="12">
                                            <p:graphicEl>
                                              <a:dgm id="{C549EA55-B826-C04F-AA20-DF1B2FFEC1D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117BC474-626A-3A49-82AD-82D5F9A3766A}"/>
                                            </p:graphicEl>
                                          </p:spTgt>
                                        </p:tgtEl>
                                        <p:attrNameLst>
                                          <p:attrName>style.visibility</p:attrName>
                                        </p:attrNameLst>
                                      </p:cBhvr>
                                      <p:to>
                                        <p:strVal val="visible"/>
                                      </p:to>
                                    </p:set>
                                    <p:animEffect transition="in" filter="fade">
                                      <p:cBhvr>
                                        <p:cTn id="27" dur="500"/>
                                        <p:tgtEl>
                                          <p:spTgt spid="12">
                                            <p:graphicEl>
                                              <a:dgm id="{117BC474-626A-3A49-82AD-82D5F9A3766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graphicEl>
                                              <a:dgm id="{3BA347B5-BC34-3D40-91E3-85DC80DD1F97}"/>
                                            </p:graphicEl>
                                          </p:spTgt>
                                        </p:tgtEl>
                                        <p:attrNameLst>
                                          <p:attrName>style.visibility</p:attrName>
                                        </p:attrNameLst>
                                      </p:cBhvr>
                                      <p:to>
                                        <p:strVal val="visible"/>
                                      </p:to>
                                    </p:set>
                                    <p:animEffect transition="in" filter="fade">
                                      <p:cBhvr>
                                        <p:cTn id="30" dur="500"/>
                                        <p:tgtEl>
                                          <p:spTgt spid="12">
                                            <p:graphicEl>
                                              <a:dgm id="{3BA347B5-BC34-3D40-91E3-85DC80DD1F9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graphicEl>
                                              <a:dgm id="{A61E35EB-7599-4B4E-A9D1-F3568CC4BE46}"/>
                                            </p:graphicEl>
                                          </p:spTgt>
                                        </p:tgtEl>
                                        <p:attrNameLst>
                                          <p:attrName>style.visibility</p:attrName>
                                        </p:attrNameLst>
                                      </p:cBhvr>
                                      <p:to>
                                        <p:strVal val="visible"/>
                                      </p:to>
                                    </p:set>
                                    <p:animEffect transition="in" filter="fade">
                                      <p:cBhvr>
                                        <p:cTn id="35" dur="500"/>
                                        <p:tgtEl>
                                          <p:spTgt spid="12">
                                            <p:graphicEl>
                                              <a:dgm id="{A61E35EB-7599-4B4E-A9D1-F3568CC4BE46}"/>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graphicEl>
                                              <a:dgm id="{AE221A24-952A-7F4E-BA17-B2276EFAB49E}"/>
                                            </p:graphicEl>
                                          </p:spTgt>
                                        </p:tgtEl>
                                        <p:attrNameLst>
                                          <p:attrName>style.visibility</p:attrName>
                                        </p:attrNameLst>
                                      </p:cBhvr>
                                      <p:to>
                                        <p:strVal val="visible"/>
                                      </p:to>
                                    </p:set>
                                    <p:animEffect transition="in" filter="fade">
                                      <p:cBhvr>
                                        <p:cTn id="38" dur="500"/>
                                        <p:tgtEl>
                                          <p:spTgt spid="12">
                                            <p:graphicEl>
                                              <a:dgm id="{AE221A24-952A-7F4E-BA17-B2276EFAB4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Graphic spid="1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7;p7">
            <a:extLst>
              <a:ext uri="{FF2B5EF4-FFF2-40B4-BE49-F238E27FC236}">
                <a16:creationId xmlns:a16="http://schemas.microsoft.com/office/drawing/2014/main" id="{FCD2C9A9-F860-819C-578F-587B448D1690}"/>
              </a:ext>
            </a:extLst>
          </p:cNvPr>
          <p:cNvSpPr txBox="1"/>
          <p:nvPr/>
        </p:nvSpPr>
        <p:spPr>
          <a:xfrm>
            <a:off x="1905499" y="384989"/>
            <a:ext cx="8750126" cy="687233"/>
          </a:xfrm>
          <a:prstGeom prst="rect">
            <a:avLst/>
          </a:prstGeom>
          <a:noFill/>
          <a:ln>
            <a:noFill/>
          </a:ln>
        </p:spPr>
        <p:txBody>
          <a:bodyPr spcFirstLastPara="1" wrap="square" lIns="121884" tIns="60925" rIns="121884" bIns="60925" anchor="t" anchorCtr="0">
            <a:spAutoFit/>
          </a:bodyPr>
          <a:lstStyle/>
          <a:p>
            <a:pPr algn="ctr">
              <a:lnSpc>
                <a:spcPct val="110000"/>
              </a:lnSpc>
            </a:pP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sym typeface="Palatino Linotype"/>
              </a:rPr>
              <a:t>III. THỰC HÀNH NÓI NGHE</a:t>
            </a:r>
            <a:endPar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endParaRPr>
          </a:p>
        </p:txBody>
      </p:sp>
      <p:sp>
        <p:nvSpPr>
          <p:cNvPr id="6" name="矩形 10">
            <a:extLst>
              <a:ext uri="{FF2B5EF4-FFF2-40B4-BE49-F238E27FC236}">
                <a16:creationId xmlns:a16="http://schemas.microsoft.com/office/drawing/2014/main" id="{E8F13967-6AF9-CE1A-1613-9FD955E54778}"/>
              </a:ext>
            </a:extLst>
          </p:cNvPr>
          <p:cNvSpPr/>
          <p:nvPr/>
        </p:nvSpPr>
        <p:spPr>
          <a:xfrm flipV="1">
            <a:off x="0" y="1279383"/>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Diagram 9">
            <a:extLst>
              <a:ext uri="{FF2B5EF4-FFF2-40B4-BE49-F238E27FC236}">
                <a16:creationId xmlns:a16="http://schemas.microsoft.com/office/drawing/2014/main" id="{840A85A7-49A7-3B53-7547-85AF42C5B0BA}"/>
              </a:ext>
            </a:extLst>
          </p:cNvPr>
          <p:cNvGraphicFramePr/>
          <p:nvPr>
            <p:extLst>
              <p:ext uri="{D42A27DB-BD31-4B8C-83A1-F6EECF244321}">
                <p14:modId xmlns:p14="http://schemas.microsoft.com/office/powerpoint/2010/main" val="1487251388"/>
              </p:ext>
            </p:extLst>
          </p:nvPr>
        </p:nvGraphicFramePr>
        <p:xfrm>
          <a:off x="945972" y="1669421"/>
          <a:ext cx="10298468" cy="4805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2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CC464937-1FC1-1845-A288-7F880C64E70C}"/>
                                            </p:graphicEl>
                                          </p:spTgt>
                                        </p:tgtEl>
                                        <p:attrNameLst>
                                          <p:attrName>style.visibility</p:attrName>
                                        </p:attrNameLst>
                                      </p:cBhvr>
                                      <p:to>
                                        <p:strVal val="visible"/>
                                      </p:to>
                                    </p:set>
                                    <p:animEffect transition="in" filter="fade">
                                      <p:cBhvr>
                                        <p:cTn id="12" dur="500"/>
                                        <p:tgtEl>
                                          <p:spTgt spid="10">
                                            <p:graphicEl>
                                              <a:dgm id="{CC464937-1FC1-1845-A288-7F880C64E7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65EF1921-CC50-3945-B9BE-053A051B90F6}"/>
                                            </p:graphicEl>
                                          </p:spTgt>
                                        </p:tgtEl>
                                        <p:attrNameLst>
                                          <p:attrName>style.visibility</p:attrName>
                                        </p:attrNameLst>
                                      </p:cBhvr>
                                      <p:to>
                                        <p:strVal val="visible"/>
                                      </p:to>
                                    </p:set>
                                    <p:animEffect transition="in" filter="fade">
                                      <p:cBhvr>
                                        <p:cTn id="17" dur="500"/>
                                        <p:tgtEl>
                                          <p:spTgt spid="10">
                                            <p:graphicEl>
                                              <a:dgm id="{65EF1921-CC50-3945-B9BE-053A051B90F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41D07823-BE60-E34E-98D9-544711565D5E}"/>
                                            </p:graphicEl>
                                          </p:spTgt>
                                        </p:tgtEl>
                                        <p:attrNameLst>
                                          <p:attrName>style.visibility</p:attrName>
                                        </p:attrNameLst>
                                      </p:cBhvr>
                                      <p:to>
                                        <p:strVal val="visible"/>
                                      </p:to>
                                    </p:set>
                                    <p:animEffect transition="in" filter="fade">
                                      <p:cBhvr>
                                        <p:cTn id="22" dur="500"/>
                                        <p:tgtEl>
                                          <p:spTgt spid="10">
                                            <p:graphicEl>
                                              <a:dgm id="{41D07823-BE60-E34E-98D9-544711565D5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659E0037-7EB0-4747-B00B-3781E4DFA28A}"/>
                                            </p:graphicEl>
                                          </p:spTgt>
                                        </p:tgtEl>
                                        <p:attrNameLst>
                                          <p:attrName>style.visibility</p:attrName>
                                        </p:attrNameLst>
                                      </p:cBhvr>
                                      <p:to>
                                        <p:strVal val="visible"/>
                                      </p:to>
                                    </p:set>
                                    <p:animEffect transition="in" filter="fade">
                                      <p:cBhvr>
                                        <p:cTn id="27" dur="500"/>
                                        <p:tgtEl>
                                          <p:spTgt spid="10">
                                            <p:graphicEl>
                                              <a:dgm id="{659E0037-7EB0-4747-B00B-3781E4DFA2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0"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AB47EC9-A6EF-D22C-2C66-1EE26C39E11A}"/>
              </a:ext>
            </a:extLst>
          </p:cNvPr>
          <p:cNvGraphicFramePr/>
          <p:nvPr>
            <p:extLst>
              <p:ext uri="{D42A27DB-BD31-4B8C-83A1-F6EECF244321}">
                <p14:modId xmlns:p14="http://schemas.microsoft.com/office/powerpoint/2010/main" val="4085044684"/>
              </p:ext>
            </p:extLst>
          </p:nvPr>
        </p:nvGraphicFramePr>
        <p:xfrm>
          <a:off x="678379" y="337930"/>
          <a:ext cx="11109430" cy="6041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7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1E03C56-B588-2B44-9B85-0E70DD8A7CC4}"/>
                                            </p:graphicEl>
                                          </p:spTgt>
                                        </p:tgtEl>
                                        <p:attrNameLst>
                                          <p:attrName>style.visibility</p:attrName>
                                        </p:attrNameLst>
                                      </p:cBhvr>
                                      <p:to>
                                        <p:strVal val="visible"/>
                                      </p:to>
                                    </p:set>
                                    <p:animEffect transition="in" filter="fade">
                                      <p:cBhvr>
                                        <p:cTn id="7" dur="500"/>
                                        <p:tgtEl>
                                          <p:spTgt spid="2">
                                            <p:graphicEl>
                                              <a:dgm id="{01E03C56-B588-2B44-9B85-0E70DD8A7C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BF888C2-DE0D-FB4F-92F5-0348F0D7E928}"/>
                                            </p:graphicEl>
                                          </p:spTgt>
                                        </p:tgtEl>
                                        <p:attrNameLst>
                                          <p:attrName>style.visibility</p:attrName>
                                        </p:attrNameLst>
                                      </p:cBhvr>
                                      <p:to>
                                        <p:strVal val="visible"/>
                                      </p:to>
                                    </p:set>
                                    <p:animEffect transition="in" filter="fade">
                                      <p:cBhvr>
                                        <p:cTn id="12" dur="500"/>
                                        <p:tgtEl>
                                          <p:spTgt spid="2">
                                            <p:graphicEl>
                                              <a:dgm id="{DBF888C2-DE0D-FB4F-92F5-0348F0D7E92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1E7B660-4E10-5D46-8916-5A6804881FD4}"/>
                                            </p:graphicEl>
                                          </p:spTgt>
                                        </p:tgtEl>
                                        <p:attrNameLst>
                                          <p:attrName>style.visibility</p:attrName>
                                        </p:attrNameLst>
                                      </p:cBhvr>
                                      <p:to>
                                        <p:strVal val="visible"/>
                                      </p:to>
                                    </p:set>
                                    <p:animEffect transition="in" filter="fade">
                                      <p:cBhvr>
                                        <p:cTn id="17" dur="500"/>
                                        <p:tgtEl>
                                          <p:spTgt spid="2">
                                            <p:graphicEl>
                                              <a:dgm id="{D1E7B660-4E10-5D46-8916-5A6804881FD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F72784B2-6553-F949-BB55-E6D5860B4FD3}"/>
                                            </p:graphicEl>
                                          </p:spTgt>
                                        </p:tgtEl>
                                        <p:attrNameLst>
                                          <p:attrName>style.visibility</p:attrName>
                                        </p:attrNameLst>
                                      </p:cBhvr>
                                      <p:to>
                                        <p:strVal val="visible"/>
                                      </p:to>
                                    </p:set>
                                    <p:animEffect transition="in" filter="fade">
                                      <p:cBhvr>
                                        <p:cTn id="22" dur="500"/>
                                        <p:tgtEl>
                                          <p:spTgt spid="2">
                                            <p:graphicEl>
                                              <a:dgm id="{F72784B2-6553-F949-BB55-E6D5860B4F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7;p7">
            <a:extLst>
              <a:ext uri="{FF2B5EF4-FFF2-40B4-BE49-F238E27FC236}">
                <a16:creationId xmlns:a16="http://schemas.microsoft.com/office/drawing/2014/main" id="{FCD2C9A9-F860-819C-578F-587B448D1690}"/>
              </a:ext>
            </a:extLst>
          </p:cNvPr>
          <p:cNvSpPr txBox="1"/>
          <p:nvPr/>
        </p:nvSpPr>
        <p:spPr>
          <a:xfrm>
            <a:off x="1905499" y="384989"/>
            <a:ext cx="8750126" cy="687233"/>
          </a:xfrm>
          <a:prstGeom prst="rect">
            <a:avLst/>
          </a:prstGeom>
          <a:noFill/>
          <a:ln>
            <a:noFill/>
          </a:ln>
        </p:spPr>
        <p:txBody>
          <a:bodyPr spcFirstLastPara="1" wrap="square" lIns="121884" tIns="60925" rIns="121884" bIns="60925" anchor="t" anchorCtr="0">
            <a:spAutoFit/>
          </a:bodyPr>
          <a:lstStyle/>
          <a:p>
            <a:pPr algn="ctr">
              <a:lnSpc>
                <a:spcPct val="110000"/>
              </a:lnSpc>
            </a:pP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sym typeface="Palatino Linotype"/>
              </a:rPr>
              <a:t>IV. </a:t>
            </a: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rPr>
              <a:t>ĐÁNH GIÁ, RÚT KINH NGHIỆM</a:t>
            </a:r>
          </a:p>
        </p:txBody>
      </p:sp>
      <p:sp>
        <p:nvSpPr>
          <p:cNvPr id="6" name="矩形 10">
            <a:extLst>
              <a:ext uri="{FF2B5EF4-FFF2-40B4-BE49-F238E27FC236}">
                <a16:creationId xmlns:a16="http://schemas.microsoft.com/office/drawing/2014/main" id="{E8F13967-6AF9-CE1A-1613-9FD955E54778}"/>
              </a:ext>
            </a:extLst>
          </p:cNvPr>
          <p:cNvSpPr/>
          <p:nvPr/>
        </p:nvSpPr>
        <p:spPr>
          <a:xfrm flipV="1">
            <a:off x="0" y="1279383"/>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Diagram 11">
            <a:extLst>
              <a:ext uri="{FF2B5EF4-FFF2-40B4-BE49-F238E27FC236}">
                <a16:creationId xmlns:a16="http://schemas.microsoft.com/office/drawing/2014/main" id="{C7D62A08-9577-27E0-B88C-DFF0CB832DE3}"/>
              </a:ext>
            </a:extLst>
          </p:cNvPr>
          <p:cNvGraphicFramePr/>
          <p:nvPr>
            <p:extLst>
              <p:ext uri="{D42A27DB-BD31-4B8C-83A1-F6EECF244321}">
                <p14:modId xmlns:p14="http://schemas.microsoft.com/office/powerpoint/2010/main" val="3767270055"/>
              </p:ext>
            </p:extLst>
          </p:nvPr>
        </p:nvGraphicFramePr>
        <p:xfrm>
          <a:off x="954156" y="1940118"/>
          <a:ext cx="10618454" cy="223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图片 2">
            <a:extLst>
              <a:ext uri="{FF2B5EF4-FFF2-40B4-BE49-F238E27FC236}">
                <a16:creationId xmlns:a16="http://schemas.microsoft.com/office/drawing/2014/main" id="{B0C0045C-F651-E03A-94A8-B2CE0A5A1A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854"/>
          <a:stretch/>
        </p:blipFill>
        <p:spPr>
          <a:xfrm>
            <a:off x="4990956" y="4347515"/>
            <a:ext cx="5153583" cy="2512074"/>
          </a:xfrm>
          <a:prstGeom prst="rect">
            <a:avLst/>
          </a:prstGeom>
        </p:spPr>
      </p:pic>
    </p:spTree>
    <p:extLst>
      <p:ext uri="{BB962C8B-B14F-4D97-AF65-F5344CB8AC3E}">
        <p14:creationId xmlns:p14="http://schemas.microsoft.com/office/powerpoint/2010/main" val="16584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256D437C-D9B2-4813-94A5-B4E8CB919EFC}"/>
                                            </p:graphicEl>
                                          </p:spTgt>
                                        </p:tgtEl>
                                        <p:attrNameLst>
                                          <p:attrName>style.visibility</p:attrName>
                                        </p:attrNameLst>
                                      </p:cBhvr>
                                      <p:to>
                                        <p:strVal val="visible"/>
                                      </p:to>
                                    </p:set>
                                    <p:animEffect transition="in" filter="fade">
                                      <p:cBhvr>
                                        <p:cTn id="12" dur="500"/>
                                        <p:tgtEl>
                                          <p:spTgt spid="12">
                                            <p:graphicEl>
                                              <a:dgm id="{256D437C-D9B2-4813-94A5-B4E8CB919EF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graphicEl>
                                              <a:dgm id="{13D69BA6-7D3D-43FE-8775-FE17F8256C8E}"/>
                                            </p:graphicEl>
                                          </p:spTgt>
                                        </p:tgtEl>
                                        <p:attrNameLst>
                                          <p:attrName>style.visibility</p:attrName>
                                        </p:attrNameLst>
                                      </p:cBhvr>
                                      <p:to>
                                        <p:strVal val="visible"/>
                                      </p:to>
                                    </p:set>
                                    <p:animEffect transition="in" filter="fade">
                                      <p:cBhvr>
                                        <p:cTn id="15" dur="500"/>
                                        <p:tgtEl>
                                          <p:spTgt spid="12">
                                            <p:graphicEl>
                                              <a:dgm id="{13D69BA6-7D3D-43FE-8775-FE17F8256C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graphicEl>
                                              <a:dgm id="{81E2E4AA-0A1A-4991-B879-FB1480EC2DE1}"/>
                                            </p:graphicEl>
                                          </p:spTgt>
                                        </p:tgtEl>
                                        <p:attrNameLst>
                                          <p:attrName>style.visibility</p:attrName>
                                        </p:attrNameLst>
                                      </p:cBhvr>
                                      <p:to>
                                        <p:strVal val="visible"/>
                                      </p:to>
                                    </p:set>
                                    <p:animEffect transition="in" filter="fade">
                                      <p:cBhvr>
                                        <p:cTn id="20" dur="500"/>
                                        <p:tgtEl>
                                          <p:spTgt spid="12">
                                            <p:graphicEl>
                                              <a:dgm id="{81E2E4AA-0A1A-4991-B879-FB1480EC2DE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graphicEl>
                                              <a:dgm id="{18086DA1-6501-45B7-8599-CEB808594F65}"/>
                                            </p:graphicEl>
                                          </p:spTgt>
                                        </p:tgtEl>
                                        <p:attrNameLst>
                                          <p:attrName>style.visibility</p:attrName>
                                        </p:attrNameLst>
                                      </p:cBhvr>
                                      <p:to>
                                        <p:strVal val="visible"/>
                                      </p:to>
                                    </p:set>
                                    <p:animEffect transition="in" filter="fade">
                                      <p:cBhvr>
                                        <p:cTn id="23" dur="500"/>
                                        <p:tgtEl>
                                          <p:spTgt spid="12">
                                            <p:graphicEl>
                                              <a:dgm id="{18086DA1-6501-45B7-8599-CEB808594F65}"/>
                                            </p:graphicEl>
                                          </p:spTgt>
                                        </p:tgtEl>
                                      </p:cBhvr>
                                    </p:animEffect>
                                  </p:childTnLst>
                                </p:cTn>
                              </p:par>
                            </p:childTnLst>
                          </p:cTn>
                        </p:par>
                        <p:par>
                          <p:cTn id="24" fill="hold">
                            <p:stCondLst>
                              <p:cond delay="500"/>
                            </p:stCondLst>
                            <p:childTnLst>
                              <p:par>
                                <p:cTn id="25" presetID="6" presetClass="entr" presetSubtype="3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out)">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074570-FB01-50AD-B1DE-0F78065D4CCF}"/>
              </a:ext>
            </a:extLst>
          </p:cNvPr>
          <p:cNvSpPr txBox="1"/>
          <p:nvPr/>
        </p:nvSpPr>
        <p:spPr>
          <a:xfrm>
            <a:off x="3047603" y="791336"/>
            <a:ext cx="6095206" cy="651204"/>
          </a:xfrm>
          <a:prstGeom prst="rect">
            <a:avLst/>
          </a:prstGeom>
          <a:noFill/>
        </p:spPr>
        <p:txBody>
          <a:bodyPr wrap="square">
            <a:spAutoFit/>
          </a:bodyPr>
          <a:lstStyle/>
          <a:p>
            <a:pPr algn="ctr">
              <a:lnSpc>
                <a:spcPct val="120000"/>
              </a:lnSpc>
              <a:spcAft>
                <a:spcPts val="667"/>
              </a:spcAft>
            </a:pP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rPr>
              <a:t>V. VẬN DỤNG</a:t>
            </a:r>
          </a:p>
        </p:txBody>
      </p:sp>
      <p:sp>
        <p:nvSpPr>
          <p:cNvPr id="13" name="Google Shape;233;p6">
            <a:extLst>
              <a:ext uri="{FF2B5EF4-FFF2-40B4-BE49-F238E27FC236}">
                <a16:creationId xmlns:a16="http://schemas.microsoft.com/office/drawing/2014/main" id="{CED5E324-9FB8-4F79-8B26-448D68CB120E}"/>
              </a:ext>
            </a:extLst>
          </p:cNvPr>
          <p:cNvSpPr/>
          <p:nvPr/>
        </p:nvSpPr>
        <p:spPr>
          <a:xfrm>
            <a:off x="2822713" y="1820507"/>
            <a:ext cx="6539948" cy="4003823"/>
          </a:xfrm>
          <a:prstGeom prst="wedgeEllipseCallout">
            <a:avLst>
              <a:gd name="adj1" fmla="val 55199"/>
              <a:gd name="adj2" fmla="val -40541"/>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884" tIns="60925" rIns="121884" bIns="60925" anchor="ctr" anchorCtr="0">
            <a:noAutofit/>
          </a:bodyPr>
          <a:lstStyle/>
          <a:p>
            <a:pPr algn="ctr">
              <a:lnSpc>
                <a:spcPct val="110000"/>
              </a:lnSpc>
            </a:pPr>
            <a:r>
              <a:rPr lang="en-US" sz="3200" dirty="0">
                <a:solidFill>
                  <a:prstClr val="black"/>
                </a:solidFill>
                <a:latin typeface="Cambria" panose="02040503050406030204" pitchFamily="18" charset="0"/>
                <a:ea typeface="Cambria" panose="02040503050406030204" pitchFamily="18" charset="0"/>
              </a:rPr>
              <a:t>HS </a:t>
            </a:r>
            <a:r>
              <a:rPr lang="en-US" sz="3200" dirty="0" err="1">
                <a:solidFill>
                  <a:prstClr val="black"/>
                </a:solidFill>
                <a:latin typeface="Cambria" panose="02040503050406030204" pitchFamily="18" charset="0"/>
                <a:ea typeface="Cambria" panose="02040503050406030204" pitchFamily="18" charset="0"/>
              </a:rPr>
              <a:t>thực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hành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ở</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nhà</a:t>
            </a:r>
            <a:r>
              <a:rPr lang="en-US" sz="3200" dirty="0">
                <a:solidFill>
                  <a:prstClr val="black"/>
                </a:solidFill>
                <a:latin typeface="Cambria" panose="02040503050406030204" pitchFamily="18" charset="0"/>
                <a:ea typeface="Cambria" panose="02040503050406030204" pitchFamily="18" charset="0"/>
              </a:rPr>
              <a:t>:</a:t>
            </a:r>
          </a:p>
          <a:p>
            <a:pPr algn="ctr">
              <a:lnSpc>
                <a:spcPct val="110000"/>
              </a:lnSpc>
            </a:pPr>
            <a:r>
              <a:rPr lang="vi-VN" sz="3200" dirty="0">
                <a:solidFill>
                  <a:prstClr val="black"/>
                </a:solidFill>
                <a:latin typeface="Cambria" panose="02040503050406030204" pitchFamily="18" charset="0"/>
                <a:ea typeface="Cambria" panose="02040503050406030204" pitchFamily="18" charset="0"/>
              </a:rPr>
              <a:t>Trình bày ý kiến về một vấn đề xã hội (ý nghĩa của tiếng cười ở cuộc sống hiện tại)</a:t>
            </a:r>
            <a:endParaRPr lang="en-US" sz="3200" dirty="0">
              <a:solidFill>
                <a:prstClr val="black"/>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34156">
            <a:off x="3281630" y="5781360"/>
            <a:ext cx="11115366" cy="4027069"/>
          </a:xfrm>
          <a:custGeom>
            <a:avLst/>
            <a:gdLst/>
            <a:ahLst/>
            <a:cxnLst/>
            <a:rect l="l" t="t" r="r" b="b"/>
            <a:pathLst>
              <a:path w="16675220" h="6041390">
                <a:moveTo>
                  <a:pt x="0" y="0"/>
                </a:moveTo>
                <a:lnTo>
                  <a:pt x="16675220" y="0"/>
                </a:lnTo>
                <a:lnTo>
                  <a:pt x="16675220" y="6041390"/>
                </a:lnTo>
                <a:lnTo>
                  <a:pt x="0" y="6041390"/>
                </a:lnTo>
                <a:lnTo>
                  <a:pt x="0" y="0"/>
                </a:lnTo>
                <a:close/>
              </a:path>
            </a:pathLst>
          </a:custGeom>
          <a:blipFill>
            <a:blip r:embed="rId2"/>
            <a:stretch>
              <a:fillRect t="-1369" b="-1369"/>
            </a:stretch>
          </a:blipFill>
        </p:spPr>
      </p:sp>
      <p:graphicFrame>
        <p:nvGraphicFramePr>
          <p:cNvPr id="7" name="Diagram 6">
            <a:extLst>
              <a:ext uri="{FF2B5EF4-FFF2-40B4-BE49-F238E27FC236}">
                <a16:creationId xmlns:a16="http://schemas.microsoft.com/office/drawing/2014/main" id="{90F060A5-18E7-843B-EBAC-FAEB5528AB4B}"/>
              </a:ext>
            </a:extLst>
          </p:cNvPr>
          <p:cNvGraphicFramePr/>
          <p:nvPr>
            <p:extLst>
              <p:ext uri="{D42A27DB-BD31-4B8C-83A1-F6EECF244321}">
                <p14:modId xmlns:p14="http://schemas.microsoft.com/office/powerpoint/2010/main" val="1923967793"/>
              </p:ext>
            </p:extLst>
          </p:nvPr>
        </p:nvGraphicFramePr>
        <p:xfrm>
          <a:off x="355553" y="166319"/>
          <a:ext cx="11428512" cy="636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3AEC6DA-A922-4C73-9D2D-E60D4DECE167}"/>
                                            </p:graphicEl>
                                          </p:spTgt>
                                        </p:tgtEl>
                                        <p:attrNameLst>
                                          <p:attrName>style.visibility</p:attrName>
                                        </p:attrNameLst>
                                      </p:cBhvr>
                                      <p:to>
                                        <p:strVal val="visible"/>
                                      </p:to>
                                    </p:set>
                                    <p:animEffect transition="in" filter="fade">
                                      <p:cBhvr>
                                        <p:cTn id="7" dur="500"/>
                                        <p:tgtEl>
                                          <p:spTgt spid="7">
                                            <p:graphicEl>
                                              <a:dgm id="{A3AEC6DA-A922-4C73-9D2D-E60D4DECE1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219D710A-6970-4842-AF1F-3FC21D4D43E5}"/>
                                            </p:graphicEl>
                                          </p:spTgt>
                                        </p:tgtEl>
                                        <p:attrNameLst>
                                          <p:attrName>style.visibility</p:attrName>
                                        </p:attrNameLst>
                                      </p:cBhvr>
                                      <p:to>
                                        <p:strVal val="visible"/>
                                      </p:to>
                                    </p:set>
                                    <p:animEffect transition="in" filter="fade">
                                      <p:cBhvr>
                                        <p:cTn id="12" dur="500"/>
                                        <p:tgtEl>
                                          <p:spTgt spid="7">
                                            <p:graphicEl>
                                              <a:dgm id="{219D710A-6970-4842-AF1F-3FC21D4D43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67AA81C9-0319-4264-B4E4-F3E8A1EC3CBC}"/>
                                            </p:graphicEl>
                                          </p:spTgt>
                                        </p:tgtEl>
                                        <p:attrNameLst>
                                          <p:attrName>style.visibility</p:attrName>
                                        </p:attrNameLst>
                                      </p:cBhvr>
                                      <p:to>
                                        <p:strVal val="visible"/>
                                      </p:to>
                                    </p:set>
                                    <p:animEffect transition="in" filter="fade">
                                      <p:cBhvr>
                                        <p:cTn id="17" dur="500"/>
                                        <p:tgtEl>
                                          <p:spTgt spid="7">
                                            <p:graphicEl>
                                              <a:dgm id="{67AA81C9-0319-4264-B4E4-F3E8A1EC3CB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8CEDF1F8-A231-437F-80EC-C386B58FA18A}"/>
                                            </p:graphicEl>
                                          </p:spTgt>
                                        </p:tgtEl>
                                        <p:attrNameLst>
                                          <p:attrName>style.visibility</p:attrName>
                                        </p:attrNameLst>
                                      </p:cBhvr>
                                      <p:to>
                                        <p:strVal val="visible"/>
                                      </p:to>
                                    </p:set>
                                    <p:animEffect transition="in" filter="fade">
                                      <p:cBhvr>
                                        <p:cTn id="22" dur="500"/>
                                        <p:tgtEl>
                                          <p:spTgt spid="7">
                                            <p:graphicEl>
                                              <a:dgm id="{8CEDF1F8-A231-437F-80EC-C386B58FA18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AA6F37D2-DAB0-4D64-B701-57E245ADD19D}"/>
                                            </p:graphicEl>
                                          </p:spTgt>
                                        </p:tgtEl>
                                        <p:attrNameLst>
                                          <p:attrName>style.visibility</p:attrName>
                                        </p:attrNameLst>
                                      </p:cBhvr>
                                      <p:to>
                                        <p:strVal val="visible"/>
                                      </p:to>
                                    </p:set>
                                    <p:animEffect transition="in" filter="fade">
                                      <p:cBhvr>
                                        <p:cTn id="27" dur="500"/>
                                        <p:tgtEl>
                                          <p:spTgt spid="7">
                                            <p:graphicEl>
                                              <a:dgm id="{AA6F37D2-DAB0-4D64-B701-57E245ADD19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47D66044-9147-46EF-9DD1-25FAF93CC14E}"/>
                                            </p:graphicEl>
                                          </p:spTgt>
                                        </p:tgtEl>
                                        <p:attrNameLst>
                                          <p:attrName>style.visibility</p:attrName>
                                        </p:attrNameLst>
                                      </p:cBhvr>
                                      <p:to>
                                        <p:strVal val="visible"/>
                                      </p:to>
                                    </p:set>
                                    <p:animEffect transition="in" filter="fade">
                                      <p:cBhvr>
                                        <p:cTn id="32" dur="500"/>
                                        <p:tgtEl>
                                          <p:spTgt spid="7">
                                            <p:graphicEl>
                                              <a:dgm id="{47D66044-9147-46EF-9DD1-25FAF93CC1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40514">
            <a:off x="3282864" y="1358224"/>
            <a:ext cx="5457579" cy="4360623"/>
            <a:chOff x="0" y="0"/>
            <a:chExt cx="2156361" cy="1722940"/>
          </a:xfrm>
        </p:grpSpPr>
        <p:sp>
          <p:nvSpPr>
            <p:cNvPr id="4" name="Freeform 4"/>
            <p:cNvSpPr/>
            <p:nvPr/>
          </p:nvSpPr>
          <p:spPr>
            <a:xfrm>
              <a:off x="0" y="0"/>
              <a:ext cx="2156361" cy="1722940"/>
            </a:xfrm>
            <a:custGeom>
              <a:avLst/>
              <a:gdLst/>
              <a:ahLst/>
              <a:cxnLst/>
              <a:rect l="l" t="t" r="r" b="b"/>
              <a:pathLst>
                <a:path w="2156361" h="1722940">
                  <a:moveTo>
                    <a:pt x="0" y="0"/>
                  </a:moveTo>
                  <a:lnTo>
                    <a:pt x="2156361" y="0"/>
                  </a:lnTo>
                  <a:lnTo>
                    <a:pt x="2156361" y="1722940"/>
                  </a:lnTo>
                  <a:lnTo>
                    <a:pt x="0" y="1722940"/>
                  </a:lnTo>
                  <a:close/>
                </a:path>
              </a:pathLst>
            </a:custGeom>
            <a:solidFill>
              <a:srgbClr val="FFFAFA">
                <a:alpha val="48627"/>
              </a:srgbClr>
            </a:solidFill>
          </p:spPr>
        </p:sp>
        <p:sp>
          <p:nvSpPr>
            <p:cNvPr id="5" name="TextBox 5"/>
            <p:cNvSpPr txBox="1"/>
            <p:nvPr/>
          </p:nvSpPr>
          <p:spPr>
            <a:xfrm>
              <a:off x="0" y="-47625"/>
              <a:ext cx="812800" cy="860425"/>
            </a:xfrm>
            <a:prstGeom prst="rect">
              <a:avLst/>
            </a:prstGeom>
          </p:spPr>
          <p:txBody>
            <a:bodyPr lIns="33862" tIns="33862" rIns="33862" bIns="33862" rtlCol="0" anchor="ctr"/>
            <a:lstStyle/>
            <a:p>
              <a:pPr algn="ctr">
                <a:lnSpc>
                  <a:spcPts val="1772"/>
                </a:lnSpc>
              </a:pPr>
              <a:endParaRPr sz="1200"/>
            </a:p>
          </p:txBody>
        </p:sp>
      </p:grpSp>
      <p:sp>
        <p:nvSpPr>
          <p:cNvPr id="6" name="AutoShape 6"/>
          <p:cNvSpPr/>
          <p:nvPr/>
        </p:nvSpPr>
        <p:spPr>
          <a:xfrm rot="-605885">
            <a:off x="3174738" y="677616"/>
            <a:ext cx="2966963" cy="0"/>
          </a:xfrm>
          <a:prstGeom prst="line">
            <a:avLst/>
          </a:prstGeom>
          <a:ln w="28575" cap="flat">
            <a:solidFill>
              <a:srgbClr val="000000"/>
            </a:solidFill>
            <a:prstDash val="solid"/>
            <a:headEnd type="none" w="sm" len="sm"/>
            <a:tailEnd type="none" w="sm" len="sm"/>
          </a:ln>
        </p:spPr>
      </p:sp>
      <p:sp>
        <p:nvSpPr>
          <p:cNvPr id="7" name="AutoShape 7"/>
          <p:cNvSpPr/>
          <p:nvPr/>
        </p:nvSpPr>
        <p:spPr>
          <a:xfrm rot="977647">
            <a:off x="6238015" y="813655"/>
            <a:ext cx="2966963" cy="0"/>
          </a:xfrm>
          <a:prstGeom prst="line">
            <a:avLst/>
          </a:prstGeom>
          <a:ln w="28575" cap="flat">
            <a:solidFill>
              <a:srgbClr val="000000"/>
            </a:solidFill>
            <a:prstDash val="solid"/>
            <a:headEnd type="none" w="sm" len="sm"/>
            <a:tailEnd type="none" w="sm" len="sm"/>
          </a:ln>
        </p:spPr>
      </p:sp>
      <p:sp>
        <p:nvSpPr>
          <p:cNvPr id="8" name="Freeform 8"/>
          <p:cNvSpPr/>
          <p:nvPr/>
        </p:nvSpPr>
        <p:spPr>
          <a:xfrm rot="5511841">
            <a:off x="3388919" y="417666"/>
            <a:ext cx="5266456" cy="6278934"/>
          </a:xfrm>
          <a:custGeom>
            <a:avLst/>
            <a:gdLst/>
            <a:ahLst/>
            <a:cxnLst/>
            <a:rect l="l" t="t" r="r" b="b"/>
            <a:pathLst>
              <a:path w="7900713" h="9419628">
                <a:moveTo>
                  <a:pt x="0" y="0"/>
                </a:moveTo>
                <a:lnTo>
                  <a:pt x="7900712" y="0"/>
                </a:lnTo>
                <a:lnTo>
                  <a:pt x="7900712" y="9419628"/>
                </a:lnTo>
                <a:lnTo>
                  <a:pt x="0" y="9419628"/>
                </a:lnTo>
                <a:lnTo>
                  <a:pt x="0" y="0"/>
                </a:lnTo>
                <a:close/>
              </a:path>
            </a:pathLst>
          </a:custGeom>
          <a:blipFill>
            <a:blip r:embed="rId2"/>
            <a:stretch>
              <a:fillRect/>
            </a:stretch>
          </a:blipFill>
        </p:spPr>
      </p:sp>
      <p:sp>
        <p:nvSpPr>
          <p:cNvPr id="12" name="Freeform 12"/>
          <p:cNvSpPr/>
          <p:nvPr/>
        </p:nvSpPr>
        <p:spPr>
          <a:xfrm rot="210338">
            <a:off x="6053936" y="259333"/>
            <a:ext cx="468242" cy="477190"/>
          </a:xfrm>
          <a:custGeom>
            <a:avLst/>
            <a:gdLst/>
            <a:ahLst/>
            <a:cxnLst/>
            <a:rect l="l" t="t" r="r" b="b"/>
            <a:pathLst>
              <a:path w="702455" h="715878">
                <a:moveTo>
                  <a:pt x="0" y="0"/>
                </a:moveTo>
                <a:lnTo>
                  <a:pt x="702455" y="0"/>
                </a:lnTo>
                <a:lnTo>
                  <a:pt x="702455" y="715878"/>
                </a:lnTo>
                <a:lnTo>
                  <a:pt x="0" y="715878"/>
                </a:lnTo>
                <a:lnTo>
                  <a:pt x="0" y="0"/>
                </a:lnTo>
                <a:close/>
              </a:path>
            </a:pathLst>
          </a:custGeom>
          <a:blipFill>
            <a:blip r:embed="rId3"/>
            <a:stretch>
              <a:fillRect/>
            </a:stretch>
          </a:blipFill>
        </p:spPr>
      </p:sp>
      <p:sp>
        <p:nvSpPr>
          <p:cNvPr id="13" name="TextBox 13"/>
          <p:cNvSpPr txBox="1"/>
          <p:nvPr/>
        </p:nvSpPr>
        <p:spPr>
          <a:xfrm rot="139648">
            <a:off x="3862379" y="3607545"/>
            <a:ext cx="4342844" cy="862095"/>
          </a:xfrm>
          <a:prstGeom prst="rect">
            <a:avLst/>
          </a:prstGeom>
        </p:spPr>
        <p:txBody>
          <a:bodyPr lIns="0" tIns="0" rIns="0" bIns="0" rtlCol="0" anchor="t">
            <a:spAutoFit/>
          </a:bodyPr>
          <a:lstStyle/>
          <a:p>
            <a:pPr algn="ctr">
              <a:lnSpc>
                <a:spcPts val="6130"/>
              </a:lnSpc>
            </a:pPr>
            <a:r>
              <a:rPr lang="en-US" sz="8066" i="1" spc="217" dirty="0" err="1">
                <a:solidFill>
                  <a:srgbClr val="36443B"/>
                </a:solidFill>
                <a:latin typeface="Palatino Linotype" panose="02040502050505030304" pitchFamily="18" charset="0"/>
                <a:ea typeface="Cambria" panose="02040503050406030204" pitchFamily="18" charset="0"/>
              </a:rPr>
              <a:t>Cảm</a:t>
            </a:r>
            <a:r>
              <a:rPr lang="en-US" sz="8066" i="1" spc="217" dirty="0">
                <a:solidFill>
                  <a:srgbClr val="36443B"/>
                </a:solidFill>
                <a:latin typeface="Palatino Linotype" panose="02040502050505030304" pitchFamily="18" charset="0"/>
                <a:ea typeface="Cambria" panose="02040503050406030204" pitchFamily="18" charset="0"/>
              </a:rPr>
              <a:t> </a:t>
            </a:r>
            <a:r>
              <a:rPr lang="en-US" sz="8066" i="1" spc="217" dirty="0" err="1">
                <a:solidFill>
                  <a:srgbClr val="36443B"/>
                </a:solidFill>
                <a:latin typeface="Palatino Linotype" panose="02040502050505030304" pitchFamily="18" charset="0"/>
                <a:ea typeface="Cambria" panose="02040503050406030204" pitchFamily="18" charset="0"/>
              </a:rPr>
              <a:t>ơn</a:t>
            </a:r>
            <a:r>
              <a:rPr lang="en-US" sz="8066" i="1" spc="217" dirty="0">
                <a:solidFill>
                  <a:srgbClr val="36443B"/>
                </a:solidFill>
                <a:latin typeface="Palatino Linotype" panose="02040502050505030304" pitchFamily="18" charset="0"/>
                <a:ea typeface="Cambria" panose="02040503050406030204" pitchFamily="18" charset="0"/>
              </a:rPr>
              <a:t>!</a:t>
            </a:r>
          </a:p>
        </p:txBody>
      </p:sp>
      <p:pic>
        <p:nvPicPr>
          <p:cNvPr id="15" name="Google Shape;335;p14">
            <a:extLst>
              <a:ext uri="{FF2B5EF4-FFF2-40B4-BE49-F238E27FC236}">
                <a16:creationId xmlns:a16="http://schemas.microsoft.com/office/drawing/2014/main" id="{F338788E-F2CE-3B12-1DEA-490B16436EA3}"/>
              </a:ext>
            </a:extLst>
          </p:cNvPr>
          <p:cNvPicPr preferRelativeResize="0"/>
          <p:nvPr/>
        </p:nvPicPr>
        <p:blipFill rotWithShape="1">
          <a:blip r:embed="rId4">
            <a:alphaModFix/>
          </a:blip>
          <a:srcRect r="1695"/>
          <a:stretch/>
        </p:blipFill>
        <p:spPr>
          <a:xfrm>
            <a:off x="5479074" y="2128522"/>
            <a:ext cx="997642" cy="9054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47;p7">
            <a:extLst>
              <a:ext uri="{FF2B5EF4-FFF2-40B4-BE49-F238E27FC236}">
                <a16:creationId xmlns:a16="http://schemas.microsoft.com/office/drawing/2014/main" id="{630BB5EC-5D35-C937-4C63-4B0BD668E8AF}"/>
              </a:ext>
            </a:extLst>
          </p:cNvPr>
          <p:cNvSpPr txBox="1"/>
          <p:nvPr/>
        </p:nvSpPr>
        <p:spPr>
          <a:xfrm>
            <a:off x="2361535" y="2748167"/>
            <a:ext cx="7467341" cy="1895833"/>
          </a:xfrm>
          <a:prstGeom prst="rect">
            <a:avLst/>
          </a:prstGeom>
          <a:noFill/>
          <a:ln>
            <a:noFill/>
          </a:ln>
        </p:spPr>
        <p:txBody>
          <a:bodyPr spcFirstLastPara="1" wrap="square" lIns="121884" tIns="60925" rIns="121884" bIns="60925" anchor="t" anchorCtr="0">
            <a:spAutoFit/>
          </a:bodyPr>
          <a:lstStyle/>
          <a:p>
            <a:pPr algn="ctr">
              <a:lnSpc>
                <a:spcPct val="120000"/>
              </a:lnSpc>
            </a:pPr>
            <a:r>
              <a:rPr lang="vi-VN" sz="4800" b="1"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rPr>
              <a:t>TRÌNH BÀY Ý KIẾN VỀ MỘT VẤN ĐỀ XÃ HỘI</a:t>
            </a:r>
            <a:endParaRPr lang="en-US" sz="4800" b="1"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endParaRPr>
          </a:p>
        </p:txBody>
      </p:sp>
      <p:sp>
        <p:nvSpPr>
          <p:cNvPr id="18" name="Google Shape;248;p7">
            <a:extLst>
              <a:ext uri="{FF2B5EF4-FFF2-40B4-BE49-F238E27FC236}">
                <a16:creationId xmlns:a16="http://schemas.microsoft.com/office/drawing/2014/main" id="{17C41AA5-41C5-FC46-F233-9B3327A96DBB}"/>
              </a:ext>
            </a:extLst>
          </p:cNvPr>
          <p:cNvSpPr txBox="1"/>
          <p:nvPr/>
        </p:nvSpPr>
        <p:spPr>
          <a:xfrm>
            <a:off x="2984565" y="1285578"/>
            <a:ext cx="6322892" cy="533280"/>
          </a:xfrm>
          <a:prstGeom prst="rect">
            <a:avLst/>
          </a:prstGeom>
          <a:noFill/>
          <a:ln>
            <a:noFill/>
          </a:ln>
        </p:spPr>
        <p:txBody>
          <a:bodyPr spcFirstLastPara="1" wrap="square" lIns="121884" tIns="60925" rIns="121884" bIns="60925" anchor="t" anchorCtr="0">
            <a:spAutoFit/>
          </a:bodyPr>
          <a:lstStyle/>
          <a:p>
            <a:r>
              <a:rPr lang="vi-VN" sz="2666" dirty="0">
                <a:solidFill>
                  <a:srgbClr val="22170B"/>
                </a:solidFill>
                <a:latin typeface="Roboto Condensed" panose="02000000000000000000" pitchFamily="2" charset="0"/>
                <a:ea typeface="Roboto Condensed" panose="02000000000000000000" pitchFamily="2" charset="0"/>
              </a:rPr>
              <a:t>BÀI 4 - TIẾNG CƯỜI TRÀO PHÚNG TRONG THƠ</a:t>
            </a:r>
          </a:p>
        </p:txBody>
      </p:sp>
      <p:sp>
        <p:nvSpPr>
          <p:cNvPr id="19" name="Google Shape;248;p7">
            <a:extLst>
              <a:ext uri="{FF2B5EF4-FFF2-40B4-BE49-F238E27FC236}">
                <a16:creationId xmlns:a16="http://schemas.microsoft.com/office/drawing/2014/main" id="{93827F8C-4586-857E-1B14-4F464CB06048}"/>
              </a:ext>
            </a:extLst>
          </p:cNvPr>
          <p:cNvSpPr txBox="1"/>
          <p:nvPr/>
        </p:nvSpPr>
        <p:spPr>
          <a:xfrm>
            <a:off x="3351074" y="1991357"/>
            <a:ext cx="5488264" cy="754431"/>
          </a:xfrm>
          <a:prstGeom prst="rect">
            <a:avLst/>
          </a:prstGeom>
          <a:noFill/>
          <a:ln>
            <a:noFill/>
          </a:ln>
        </p:spPr>
        <p:txBody>
          <a:bodyPr spcFirstLastPara="1" wrap="square" lIns="121884" tIns="60925" rIns="121884" bIns="60925" anchor="t" anchorCtr="0">
            <a:spAutoFit/>
          </a:bodyPr>
          <a:lstStyle/>
          <a:p>
            <a:pPr algn="ctr">
              <a:lnSpc>
                <a:spcPct val="120000"/>
              </a:lnSpc>
              <a:spcAft>
                <a:spcPts val="667"/>
              </a:spcAft>
            </a:pPr>
            <a:r>
              <a:rPr lang="en-US" sz="2933" b="1" dirty="0">
                <a:solidFill>
                  <a:schemeClr val="accent3">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KĨ NĂNG NÓI VÀ NGHE</a:t>
            </a:r>
          </a:p>
        </p:txBody>
      </p:sp>
      <p:pic>
        <p:nvPicPr>
          <p:cNvPr id="20" name="Google Shape;335;p14">
            <a:extLst>
              <a:ext uri="{FF2B5EF4-FFF2-40B4-BE49-F238E27FC236}">
                <a16:creationId xmlns:a16="http://schemas.microsoft.com/office/drawing/2014/main" id="{21398DDB-8CA2-D53C-CCFB-71859B4A1E7D}"/>
              </a:ext>
            </a:extLst>
          </p:cNvPr>
          <p:cNvPicPr preferRelativeResize="0"/>
          <p:nvPr/>
        </p:nvPicPr>
        <p:blipFill rotWithShape="1">
          <a:blip r:embed="rId2">
            <a:alphaModFix/>
          </a:blip>
          <a:srcRect r="1695"/>
          <a:stretch/>
        </p:blipFill>
        <p:spPr>
          <a:xfrm>
            <a:off x="9330055" y="2058307"/>
            <a:ext cx="997642" cy="905495"/>
          </a:xfrm>
          <a:prstGeom prst="rect">
            <a:avLst/>
          </a:prstGeom>
          <a:noFill/>
          <a:ln>
            <a:noFill/>
          </a:ln>
        </p:spPr>
      </p:pic>
      <p:sp>
        <p:nvSpPr>
          <p:cNvPr id="2" name="Rectangle 1">
            <a:extLst>
              <a:ext uri="{FF2B5EF4-FFF2-40B4-BE49-F238E27FC236}">
                <a16:creationId xmlns:a16="http://schemas.microsoft.com/office/drawing/2014/main" id="{A54B2E26-50BB-1C75-96A7-902E0E95220E}"/>
              </a:ext>
            </a:extLst>
          </p:cNvPr>
          <p:cNvSpPr/>
          <p:nvPr/>
        </p:nvSpPr>
        <p:spPr>
          <a:xfrm>
            <a:off x="2615609" y="4882010"/>
            <a:ext cx="7213267"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chemeClr val="accent5">
                    <a:lumMod val="75000"/>
                  </a:schemeClr>
                </a:solidFill>
                <a:latin typeface="Cambria" panose="02040503050406030204" pitchFamily="18" charset="0"/>
                <a:ea typeface="Cambria" panose="02040503050406030204" pitchFamily="18" charset="0"/>
                <a:cs typeface="Calibri" panose="020F0502020204030204" pitchFamily="34" charset="0"/>
              </a:rPr>
              <a:t>(Ý NGHĨA CỦA TIẾNG CƯỜI TRONG ĐỜI SỐNG)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7;p7">
            <a:extLst>
              <a:ext uri="{FF2B5EF4-FFF2-40B4-BE49-F238E27FC236}">
                <a16:creationId xmlns:a16="http://schemas.microsoft.com/office/drawing/2014/main" id="{77682089-4ADB-E08C-3DBE-99504AA4FDA8}"/>
              </a:ext>
            </a:extLst>
          </p:cNvPr>
          <p:cNvSpPr txBox="1"/>
          <p:nvPr/>
        </p:nvSpPr>
        <p:spPr>
          <a:xfrm>
            <a:off x="1905499" y="384989"/>
            <a:ext cx="8750126" cy="687233"/>
          </a:xfrm>
          <a:prstGeom prst="rect">
            <a:avLst/>
          </a:prstGeom>
          <a:noFill/>
          <a:ln>
            <a:noFill/>
          </a:ln>
        </p:spPr>
        <p:txBody>
          <a:bodyPr spcFirstLastPara="1" wrap="square" lIns="121884" tIns="60925" rIns="121884" bIns="60925" anchor="t" anchorCtr="0">
            <a:spAutoFit/>
          </a:bodyPr>
          <a:lstStyle/>
          <a:p>
            <a:pPr algn="ctr">
              <a:lnSpc>
                <a:spcPct val="110000"/>
              </a:lnSpc>
            </a:pP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sym typeface="Palatino Linotype"/>
              </a:rPr>
              <a:t>I</a:t>
            </a: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rPr>
              <a:t>. TÌM HIỂU YÊU CẦU CỦA KIỂU VĂN BẢN</a:t>
            </a:r>
          </a:p>
        </p:txBody>
      </p:sp>
      <p:sp>
        <p:nvSpPr>
          <p:cNvPr id="6" name="TextBox 5">
            <a:extLst>
              <a:ext uri="{FF2B5EF4-FFF2-40B4-BE49-F238E27FC236}">
                <a16:creationId xmlns:a16="http://schemas.microsoft.com/office/drawing/2014/main" id="{FB0F8DE5-1E01-E5A0-38DD-AE8686E6808D}"/>
              </a:ext>
            </a:extLst>
          </p:cNvPr>
          <p:cNvSpPr txBox="1"/>
          <p:nvPr/>
        </p:nvSpPr>
        <p:spPr>
          <a:xfrm>
            <a:off x="2202183" y="3690008"/>
            <a:ext cx="8453442" cy="1890197"/>
          </a:xfrm>
          <a:prstGeom prst="rect">
            <a:avLst/>
          </a:prstGeom>
          <a:noFill/>
        </p:spPr>
        <p:txBody>
          <a:bodyPr wrap="square">
            <a:spAutoFit/>
          </a:bodyPr>
          <a:lstStyle/>
          <a:p>
            <a:pPr marL="380962" indent="-380962">
              <a:lnSpc>
                <a:spcPct val="120000"/>
              </a:lnSpc>
              <a:spcAft>
                <a:spcPts val="667"/>
              </a:spcAft>
              <a:buFont typeface="Arial" panose="020B0604020202020204" pitchFamily="34" charset="0"/>
              <a:buChar char="•"/>
              <a:tabLst>
                <a:tab pos="4889011" algn="l"/>
              </a:tabLst>
            </a:pPr>
            <a:r>
              <a:rPr lang="en-US" sz="30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THINK (2 </a:t>
            </a:r>
            <a:r>
              <a:rPr lang="en-US" sz="3000" b="1" dirty="0" err="1">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phút</a:t>
            </a:r>
            <a:r>
              <a:rPr lang="en-US" sz="30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cá</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nhân</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HS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suy</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nghĩ</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trả</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lời</a:t>
            </a:r>
            <a:endPar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endParaRPr>
          </a:p>
          <a:p>
            <a:pPr marL="380962" indent="-380962">
              <a:lnSpc>
                <a:spcPct val="120000"/>
              </a:lnSpc>
              <a:spcAft>
                <a:spcPts val="667"/>
              </a:spcAft>
              <a:buFont typeface="Arial" panose="020B0604020202020204" pitchFamily="34" charset="0"/>
              <a:buChar char="•"/>
              <a:tabLst>
                <a:tab pos="4889011" algn="l"/>
              </a:tabLst>
            </a:pPr>
            <a:r>
              <a:rPr lang="en-US" sz="30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PAIR ( 5 </a:t>
            </a:r>
            <a:r>
              <a:rPr lang="en-US" sz="3000" b="1" dirty="0" err="1">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phút</a:t>
            </a:r>
            <a:r>
              <a:rPr lang="en-US" sz="30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HS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trao</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đổi</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cặp</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đôi</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với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bạn</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bên</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cạnh</a:t>
            </a:r>
            <a:endPar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endParaRPr>
          </a:p>
          <a:p>
            <a:pPr marL="380962" indent="-380962">
              <a:lnSpc>
                <a:spcPct val="120000"/>
              </a:lnSpc>
              <a:spcAft>
                <a:spcPts val="667"/>
              </a:spcAft>
              <a:buFont typeface="Arial" panose="020B0604020202020204" pitchFamily="34" charset="0"/>
              <a:buChar char="•"/>
              <a:tabLst>
                <a:tab pos="4889011" algn="l"/>
              </a:tabLst>
            </a:pPr>
            <a:r>
              <a:rPr lang="en-US" sz="30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SHARE (3 </a:t>
            </a:r>
            <a:r>
              <a:rPr lang="en-US" sz="3000" b="1" dirty="0" err="1">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phút</a:t>
            </a:r>
            <a:r>
              <a:rPr lang="en-US" sz="3000"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HS chia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sẻ</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toàn</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lớp</a:t>
            </a:r>
            <a:endPar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TextBox 10">
            <a:extLst>
              <a:ext uri="{FF2B5EF4-FFF2-40B4-BE49-F238E27FC236}">
                <a16:creationId xmlns:a16="http://schemas.microsoft.com/office/drawing/2014/main" id="{BB957288-D6AD-C133-272E-2175A0B19B05}"/>
              </a:ext>
            </a:extLst>
          </p:cNvPr>
          <p:cNvSpPr txBox="1"/>
          <p:nvPr/>
        </p:nvSpPr>
        <p:spPr>
          <a:xfrm>
            <a:off x="1972320" y="2489145"/>
            <a:ext cx="9208765" cy="602665"/>
          </a:xfrm>
          <a:prstGeom prst="rect">
            <a:avLst/>
          </a:prstGeom>
          <a:noFill/>
        </p:spPr>
        <p:txBody>
          <a:bodyPr wrap="square">
            <a:spAutoFit/>
          </a:bodyPr>
          <a:lstStyle/>
          <a:p>
            <a:pPr algn="just">
              <a:lnSpc>
                <a:spcPct val="120000"/>
              </a:lnSpc>
              <a:spcAft>
                <a:spcPts val="667"/>
              </a:spcAft>
              <a:tabLst>
                <a:tab pos="4889011" algn="l"/>
              </a:tabLst>
            </a:pP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HS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thực</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hiện</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nhiệm</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vụ</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theo</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kĩ</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err="1">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thuật</a:t>
            </a:r>
            <a:r>
              <a:rPr lang="en-US" sz="3000" dirty="0">
                <a:solidFill>
                  <a:srgbClr val="22170B"/>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000" dirty="0">
                <a:solidFill>
                  <a:schemeClr val="accent5">
                    <a:lumMod val="75000"/>
                  </a:schemeClr>
                </a:solidFill>
                <a:latin typeface="Roboto Condensed" panose="02000000000000000000" pitchFamily="2" charset="0"/>
                <a:ea typeface="Roboto Condensed" panose="02000000000000000000" pitchFamily="2" charset="0"/>
                <a:cs typeface="Roboto Condensed" panose="02000000000000000000" pitchFamily="2" charset="0"/>
              </a:rPr>
              <a:t>THINK-PAIR-SHARE:</a:t>
            </a:r>
          </a:p>
        </p:txBody>
      </p:sp>
      <p:sp>
        <p:nvSpPr>
          <p:cNvPr id="13" name="TextBox 12">
            <a:extLst>
              <a:ext uri="{FF2B5EF4-FFF2-40B4-BE49-F238E27FC236}">
                <a16:creationId xmlns:a16="http://schemas.microsoft.com/office/drawing/2014/main" id="{36F4FB3D-356F-A0C1-0DCB-202866B3D968}"/>
              </a:ext>
            </a:extLst>
          </p:cNvPr>
          <p:cNvSpPr txBox="1"/>
          <p:nvPr/>
        </p:nvSpPr>
        <p:spPr>
          <a:xfrm>
            <a:off x="1150177" y="1588162"/>
            <a:ext cx="10260771" cy="584775"/>
          </a:xfrm>
          <a:prstGeom prst="rect">
            <a:avLst/>
          </a:prstGeom>
          <a:noFill/>
        </p:spPr>
        <p:txBody>
          <a:bodyPr wrap="square">
            <a:spAutoFit/>
          </a:bodyPr>
          <a:lstStyle/>
          <a:p>
            <a:pPr algn="ctr" fontAlgn="base"/>
            <a:r>
              <a:rPr lang="en-US" sz="3200" b="1" i="1" dirty="0">
                <a:latin typeface="Cambria"/>
                <a:ea typeface="Cambria"/>
              </a:rPr>
              <a:t>1. Quan </a:t>
            </a:r>
            <a:r>
              <a:rPr lang="en-US" sz="3200" b="1" i="1" dirty="0" err="1">
                <a:latin typeface="Cambria"/>
                <a:ea typeface="Cambria"/>
              </a:rPr>
              <a:t>sát</a:t>
            </a:r>
            <a:r>
              <a:rPr lang="en-US" sz="3200" b="1" i="1" dirty="0">
                <a:latin typeface="Cambria"/>
                <a:ea typeface="Cambria"/>
              </a:rPr>
              <a:t> </a:t>
            </a:r>
            <a:r>
              <a:rPr lang="en-US" sz="3200" b="1" i="1" dirty="0" err="1">
                <a:latin typeface="Cambria"/>
                <a:ea typeface="Cambria"/>
              </a:rPr>
              <a:t>mẫu</a:t>
            </a:r>
            <a:r>
              <a:rPr lang="en-US" sz="3200" b="1" i="1" dirty="0">
                <a:latin typeface="Cambria"/>
                <a:ea typeface="Cambria"/>
              </a:rPr>
              <a:t>, </a:t>
            </a:r>
            <a:r>
              <a:rPr lang="en-US" sz="3200" b="1" i="1" dirty="0" err="1">
                <a:latin typeface="Cambria"/>
                <a:ea typeface="Cambria"/>
              </a:rPr>
              <a:t>tìm</a:t>
            </a:r>
            <a:r>
              <a:rPr lang="en-US" sz="3200" b="1" i="1" dirty="0">
                <a:latin typeface="Cambria"/>
                <a:ea typeface="Cambria"/>
              </a:rPr>
              <a:t> </a:t>
            </a:r>
            <a:r>
              <a:rPr lang="en-US" sz="3200" b="1" i="1" dirty="0" err="1">
                <a:latin typeface="Cambria"/>
                <a:ea typeface="Cambria"/>
              </a:rPr>
              <a:t>hiểu</a:t>
            </a:r>
            <a:r>
              <a:rPr lang="en-US" sz="3200" b="1" i="1" dirty="0">
                <a:latin typeface="Cambria"/>
                <a:ea typeface="Cambria"/>
              </a:rPr>
              <a:t> </a:t>
            </a:r>
            <a:r>
              <a:rPr lang="en-US" sz="3200" b="1" i="1" dirty="0" err="1">
                <a:latin typeface="Cambria"/>
                <a:ea typeface="Cambria"/>
              </a:rPr>
              <a:t>yêu</a:t>
            </a:r>
            <a:r>
              <a:rPr lang="en-US" sz="3200" b="1" i="1" dirty="0">
                <a:latin typeface="Cambria"/>
                <a:ea typeface="Cambria"/>
              </a:rPr>
              <a:t> </a:t>
            </a:r>
            <a:r>
              <a:rPr lang="en-US" sz="3200" b="1" i="1" dirty="0" err="1">
                <a:latin typeface="Cambria"/>
                <a:ea typeface="Cambria"/>
              </a:rPr>
              <a:t>cầu</a:t>
            </a:r>
            <a:r>
              <a:rPr lang="en-US" sz="3200" b="1" i="1" dirty="0">
                <a:latin typeface="Cambria"/>
                <a:ea typeface="Cambria"/>
              </a:rPr>
              <a:t> </a:t>
            </a:r>
            <a:r>
              <a:rPr lang="en-US" sz="3200" b="1" i="1" dirty="0" err="1">
                <a:latin typeface="Cambria"/>
                <a:ea typeface="Cambria"/>
              </a:rPr>
              <a:t>của</a:t>
            </a:r>
            <a:r>
              <a:rPr lang="en-US" sz="3200" b="1" i="1" dirty="0">
                <a:latin typeface="Cambria"/>
                <a:ea typeface="Cambria"/>
              </a:rPr>
              <a:t> </a:t>
            </a:r>
            <a:r>
              <a:rPr lang="en-US" sz="3200" b="1" i="1" dirty="0" err="1">
                <a:latin typeface="Cambria"/>
                <a:ea typeface="Cambria"/>
              </a:rPr>
              <a:t>kiểu</a:t>
            </a:r>
            <a:r>
              <a:rPr lang="en-US" sz="3200" b="1" i="1" dirty="0">
                <a:latin typeface="Cambria"/>
                <a:ea typeface="Cambria"/>
              </a:rPr>
              <a:t> </a:t>
            </a:r>
            <a:r>
              <a:rPr lang="en-US" sz="3200" b="1" i="1" dirty="0" err="1">
                <a:latin typeface="Cambria"/>
                <a:ea typeface="Cambria"/>
              </a:rPr>
              <a:t>bài</a:t>
            </a:r>
            <a:endParaRPr lang="en-US" sz="3200" b="1" i="1" dirty="0">
              <a:latin typeface="Cambria"/>
              <a:ea typeface="Cambria"/>
            </a:endParaRPr>
          </a:p>
        </p:txBody>
      </p:sp>
      <p:sp>
        <p:nvSpPr>
          <p:cNvPr id="4" name="矩形 10">
            <a:extLst>
              <a:ext uri="{FF2B5EF4-FFF2-40B4-BE49-F238E27FC236}">
                <a16:creationId xmlns:a16="http://schemas.microsoft.com/office/drawing/2014/main" id="{2C79F6AA-D1CD-AF45-D373-45BCBD040C74}"/>
              </a:ext>
            </a:extLst>
          </p:cNvPr>
          <p:cNvSpPr/>
          <p:nvPr/>
        </p:nvSpPr>
        <p:spPr>
          <a:xfrm flipV="1">
            <a:off x="0" y="1279383"/>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21ABB75-FA43-A0F8-9782-6EF132C60CBA}"/>
              </a:ext>
            </a:extLst>
          </p:cNvPr>
          <p:cNvGraphicFramePr/>
          <p:nvPr>
            <p:extLst>
              <p:ext uri="{D42A27DB-BD31-4B8C-83A1-F6EECF244321}">
                <p14:modId xmlns:p14="http://schemas.microsoft.com/office/powerpoint/2010/main" val="1461657620"/>
              </p:ext>
            </p:extLst>
          </p:nvPr>
        </p:nvGraphicFramePr>
        <p:xfrm>
          <a:off x="956602" y="422031"/>
          <a:ext cx="10550769" cy="579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4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BB2300B-C824-D942-A2F1-15DAFCEAA0D6}"/>
                                            </p:graphicEl>
                                          </p:spTgt>
                                        </p:tgtEl>
                                        <p:attrNameLst>
                                          <p:attrName>style.visibility</p:attrName>
                                        </p:attrNameLst>
                                      </p:cBhvr>
                                      <p:to>
                                        <p:strVal val="visible"/>
                                      </p:to>
                                    </p:set>
                                    <p:animEffect transition="in" filter="fade">
                                      <p:cBhvr>
                                        <p:cTn id="7" dur="500"/>
                                        <p:tgtEl>
                                          <p:spTgt spid="4">
                                            <p:graphicEl>
                                              <a:dgm id="{0BB2300B-C824-D942-A2F1-15DAFCEAA0D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86F43C7-A28A-B14C-9D5D-40D38C0D58E8}"/>
                                            </p:graphicEl>
                                          </p:spTgt>
                                        </p:tgtEl>
                                        <p:attrNameLst>
                                          <p:attrName>style.visibility</p:attrName>
                                        </p:attrNameLst>
                                      </p:cBhvr>
                                      <p:to>
                                        <p:strVal val="visible"/>
                                      </p:to>
                                    </p:set>
                                    <p:animEffect transition="in" filter="fade">
                                      <p:cBhvr>
                                        <p:cTn id="10" dur="500"/>
                                        <p:tgtEl>
                                          <p:spTgt spid="4">
                                            <p:graphicEl>
                                              <a:dgm id="{B86F43C7-A28A-B14C-9D5D-40D38C0D58E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68F91A6-04B0-BD42-ABB9-3E5BCA6E48F7}"/>
                                            </p:graphicEl>
                                          </p:spTgt>
                                        </p:tgtEl>
                                        <p:attrNameLst>
                                          <p:attrName>style.visibility</p:attrName>
                                        </p:attrNameLst>
                                      </p:cBhvr>
                                      <p:to>
                                        <p:strVal val="visible"/>
                                      </p:to>
                                    </p:set>
                                    <p:animEffect transition="in" filter="fade">
                                      <p:cBhvr>
                                        <p:cTn id="13" dur="500"/>
                                        <p:tgtEl>
                                          <p:spTgt spid="4">
                                            <p:graphicEl>
                                              <a:dgm id="{468F91A6-04B0-BD42-ABB9-3E5BCA6E48F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2496B119-D178-EC42-80C5-FCA0F9B486BF}"/>
                                            </p:graphicEl>
                                          </p:spTgt>
                                        </p:tgtEl>
                                        <p:attrNameLst>
                                          <p:attrName>style.visibility</p:attrName>
                                        </p:attrNameLst>
                                      </p:cBhvr>
                                      <p:to>
                                        <p:strVal val="visible"/>
                                      </p:to>
                                    </p:set>
                                    <p:animEffect transition="in" filter="fade">
                                      <p:cBhvr>
                                        <p:cTn id="18" dur="500"/>
                                        <p:tgtEl>
                                          <p:spTgt spid="4">
                                            <p:graphicEl>
                                              <a:dgm id="{2496B119-D178-EC42-80C5-FCA0F9B486B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72CECF19-78E5-ED4C-A3A0-FDC34E5DE653}"/>
                                            </p:graphicEl>
                                          </p:spTgt>
                                        </p:tgtEl>
                                        <p:attrNameLst>
                                          <p:attrName>style.visibility</p:attrName>
                                        </p:attrNameLst>
                                      </p:cBhvr>
                                      <p:to>
                                        <p:strVal val="visible"/>
                                      </p:to>
                                    </p:set>
                                    <p:animEffect transition="in" filter="fade">
                                      <p:cBhvr>
                                        <p:cTn id="21" dur="500"/>
                                        <p:tgtEl>
                                          <p:spTgt spid="4">
                                            <p:graphicEl>
                                              <a:dgm id="{72CECF19-78E5-ED4C-A3A0-FDC34E5DE6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7;p7">
            <a:extLst>
              <a:ext uri="{FF2B5EF4-FFF2-40B4-BE49-F238E27FC236}">
                <a16:creationId xmlns:a16="http://schemas.microsoft.com/office/drawing/2014/main" id="{77682089-4ADB-E08C-3DBE-99504AA4FDA8}"/>
              </a:ext>
            </a:extLst>
          </p:cNvPr>
          <p:cNvSpPr txBox="1"/>
          <p:nvPr/>
        </p:nvSpPr>
        <p:spPr>
          <a:xfrm>
            <a:off x="1905499" y="384989"/>
            <a:ext cx="8750126" cy="687233"/>
          </a:xfrm>
          <a:prstGeom prst="rect">
            <a:avLst/>
          </a:prstGeom>
          <a:noFill/>
          <a:ln>
            <a:noFill/>
          </a:ln>
        </p:spPr>
        <p:txBody>
          <a:bodyPr spcFirstLastPara="1" wrap="square" lIns="121884" tIns="60925" rIns="121884" bIns="60925" anchor="t" anchorCtr="0">
            <a:spAutoFit/>
          </a:bodyPr>
          <a:lstStyle/>
          <a:p>
            <a:pPr algn="ctr">
              <a:lnSpc>
                <a:spcPct val="110000"/>
              </a:lnSpc>
            </a:pP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sym typeface="Palatino Linotype"/>
              </a:rPr>
              <a:t>I</a:t>
            </a:r>
            <a:r>
              <a:rPr lang="en-US" sz="3333" b="1" dirty="0">
                <a:solidFill>
                  <a:srgbClr val="22170B"/>
                </a:solidFill>
                <a:latin typeface="Cambria" panose="02040503050406030204" pitchFamily="18" charset="0"/>
                <a:ea typeface="Cambria" panose="02040503050406030204" pitchFamily="18" charset="0"/>
                <a:cs typeface="Calibri" panose="020F0502020204030204" pitchFamily="34" charset="0"/>
              </a:rPr>
              <a:t>. TÌM HIỂU YÊU CẦU CỦA KIỂU VĂN BẢN</a:t>
            </a:r>
          </a:p>
        </p:txBody>
      </p:sp>
      <p:sp>
        <p:nvSpPr>
          <p:cNvPr id="13" name="TextBox 12">
            <a:extLst>
              <a:ext uri="{FF2B5EF4-FFF2-40B4-BE49-F238E27FC236}">
                <a16:creationId xmlns:a16="http://schemas.microsoft.com/office/drawing/2014/main" id="{36F4FB3D-356F-A0C1-0DCB-202866B3D968}"/>
              </a:ext>
            </a:extLst>
          </p:cNvPr>
          <p:cNvSpPr txBox="1"/>
          <p:nvPr/>
        </p:nvSpPr>
        <p:spPr>
          <a:xfrm>
            <a:off x="1150177" y="1588162"/>
            <a:ext cx="10260771" cy="584775"/>
          </a:xfrm>
          <a:prstGeom prst="rect">
            <a:avLst/>
          </a:prstGeom>
          <a:noFill/>
        </p:spPr>
        <p:txBody>
          <a:bodyPr wrap="square">
            <a:spAutoFit/>
          </a:bodyPr>
          <a:lstStyle/>
          <a:p>
            <a:pPr algn="ctr" fontAlgn="base"/>
            <a:r>
              <a:rPr lang="en-US" sz="3200" b="1" i="1" dirty="0">
                <a:latin typeface="Cambria"/>
                <a:ea typeface="Cambria"/>
              </a:rPr>
              <a:t>1. Quan </a:t>
            </a:r>
            <a:r>
              <a:rPr lang="en-US" sz="3200" b="1" i="1" dirty="0" err="1">
                <a:latin typeface="Cambria"/>
                <a:ea typeface="Cambria"/>
              </a:rPr>
              <a:t>sát</a:t>
            </a:r>
            <a:r>
              <a:rPr lang="en-US" sz="3200" b="1" i="1" dirty="0">
                <a:latin typeface="Cambria"/>
                <a:ea typeface="Cambria"/>
              </a:rPr>
              <a:t> </a:t>
            </a:r>
            <a:r>
              <a:rPr lang="en-US" sz="3200" b="1" i="1" dirty="0" err="1">
                <a:latin typeface="Cambria"/>
                <a:ea typeface="Cambria"/>
              </a:rPr>
              <a:t>mẫu</a:t>
            </a:r>
            <a:r>
              <a:rPr lang="en-US" sz="3200" b="1" i="1" dirty="0">
                <a:latin typeface="Cambria"/>
                <a:ea typeface="Cambria"/>
              </a:rPr>
              <a:t>, </a:t>
            </a:r>
            <a:r>
              <a:rPr lang="en-US" sz="3200" b="1" i="1" dirty="0" err="1">
                <a:latin typeface="Cambria"/>
                <a:ea typeface="Cambria"/>
              </a:rPr>
              <a:t>tìm</a:t>
            </a:r>
            <a:r>
              <a:rPr lang="en-US" sz="3200" b="1" i="1" dirty="0">
                <a:latin typeface="Cambria"/>
                <a:ea typeface="Cambria"/>
              </a:rPr>
              <a:t> </a:t>
            </a:r>
            <a:r>
              <a:rPr lang="en-US" sz="3200" b="1" i="1" dirty="0" err="1">
                <a:latin typeface="Cambria"/>
                <a:ea typeface="Cambria"/>
              </a:rPr>
              <a:t>hiểu</a:t>
            </a:r>
            <a:r>
              <a:rPr lang="en-US" sz="3200" b="1" i="1" dirty="0">
                <a:latin typeface="Cambria"/>
                <a:ea typeface="Cambria"/>
              </a:rPr>
              <a:t> </a:t>
            </a:r>
            <a:r>
              <a:rPr lang="en-US" sz="3200" b="1" i="1" dirty="0" err="1">
                <a:latin typeface="Cambria"/>
                <a:ea typeface="Cambria"/>
              </a:rPr>
              <a:t>yêu</a:t>
            </a:r>
            <a:r>
              <a:rPr lang="en-US" sz="3200" b="1" i="1" dirty="0">
                <a:latin typeface="Cambria"/>
                <a:ea typeface="Cambria"/>
              </a:rPr>
              <a:t> </a:t>
            </a:r>
            <a:r>
              <a:rPr lang="en-US" sz="3200" b="1" i="1" dirty="0" err="1">
                <a:latin typeface="Cambria"/>
                <a:ea typeface="Cambria"/>
              </a:rPr>
              <a:t>cầu</a:t>
            </a:r>
            <a:r>
              <a:rPr lang="en-US" sz="3200" b="1" i="1" dirty="0">
                <a:latin typeface="Cambria"/>
                <a:ea typeface="Cambria"/>
              </a:rPr>
              <a:t> </a:t>
            </a:r>
            <a:r>
              <a:rPr lang="en-US" sz="3200" b="1" i="1" dirty="0" err="1">
                <a:latin typeface="Cambria"/>
                <a:ea typeface="Cambria"/>
              </a:rPr>
              <a:t>của</a:t>
            </a:r>
            <a:r>
              <a:rPr lang="en-US" sz="3200" b="1" i="1" dirty="0">
                <a:latin typeface="Cambria"/>
                <a:ea typeface="Cambria"/>
              </a:rPr>
              <a:t> </a:t>
            </a:r>
            <a:r>
              <a:rPr lang="en-US" sz="3200" b="1" i="1" dirty="0" err="1">
                <a:latin typeface="Cambria"/>
                <a:ea typeface="Cambria"/>
              </a:rPr>
              <a:t>kiểu</a:t>
            </a:r>
            <a:r>
              <a:rPr lang="en-US" sz="3200" b="1" i="1" dirty="0">
                <a:latin typeface="Cambria"/>
                <a:ea typeface="Cambria"/>
              </a:rPr>
              <a:t> </a:t>
            </a:r>
            <a:r>
              <a:rPr lang="en-US" sz="3200" b="1" i="1" dirty="0" err="1">
                <a:latin typeface="Cambria"/>
                <a:ea typeface="Cambria"/>
              </a:rPr>
              <a:t>bài</a:t>
            </a:r>
            <a:endParaRPr lang="en-US" sz="3200" b="1" i="1" dirty="0">
              <a:latin typeface="Cambria"/>
              <a:ea typeface="Cambria"/>
            </a:endParaRPr>
          </a:p>
        </p:txBody>
      </p:sp>
      <p:sp>
        <p:nvSpPr>
          <p:cNvPr id="4" name="矩形 10">
            <a:extLst>
              <a:ext uri="{FF2B5EF4-FFF2-40B4-BE49-F238E27FC236}">
                <a16:creationId xmlns:a16="http://schemas.microsoft.com/office/drawing/2014/main" id="{2C79F6AA-D1CD-AF45-D373-45BCBD040C74}"/>
              </a:ext>
            </a:extLst>
          </p:cNvPr>
          <p:cNvSpPr/>
          <p:nvPr/>
        </p:nvSpPr>
        <p:spPr>
          <a:xfrm flipV="1">
            <a:off x="0" y="1279383"/>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6">
            <a:extLst>
              <a:ext uri="{FF2B5EF4-FFF2-40B4-BE49-F238E27FC236}">
                <a16:creationId xmlns:a16="http://schemas.microsoft.com/office/drawing/2014/main" id="{262B49FA-0AF0-4D04-BC50-8F281318135E}"/>
              </a:ext>
            </a:extLst>
          </p:cNvPr>
          <p:cNvSpPr/>
          <p:nvPr/>
        </p:nvSpPr>
        <p:spPr>
          <a:xfrm>
            <a:off x="4172091" y="5710608"/>
            <a:ext cx="738441" cy="91440"/>
          </a:xfrm>
          <a:custGeom>
            <a:avLst/>
            <a:gdLst/>
            <a:ahLst/>
            <a:cxnLst/>
            <a:rect l="0" t="0" r="0" b="0"/>
            <a:pathLst>
              <a:path>
                <a:moveTo>
                  <a:pt x="0" y="45720"/>
                </a:moveTo>
                <a:lnTo>
                  <a:pt x="738441" y="457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A399D1CF-348C-93CB-32F2-2EAB15DEF574}"/>
              </a:ext>
            </a:extLst>
          </p:cNvPr>
          <p:cNvSpPr/>
          <p:nvPr/>
        </p:nvSpPr>
        <p:spPr>
          <a:xfrm>
            <a:off x="4172091" y="4332033"/>
            <a:ext cx="738441" cy="91440"/>
          </a:xfrm>
          <a:custGeom>
            <a:avLst/>
            <a:gdLst/>
            <a:ahLst/>
            <a:cxnLst/>
            <a:rect l="0" t="0" r="0" b="0"/>
            <a:pathLst>
              <a:path>
                <a:moveTo>
                  <a:pt x="0" y="45720"/>
                </a:moveTo>
                <a:lnTo>
                  <a:pt x="738441" y="457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F6976D95-0ED8-AF15-E0C4-60DF12250FC3}"/>
              </a:ext>
            </a:extLst>
          </p:cNvPr>
          <p:cNvSpPr/>
          <p:nvPr/>
        </p:nvSpPr>
        <p:spPr>
          <a:xfrm>
            <a:off x="4172091" y="2953458"/>
            <a:ext cx="738441" cy="91440"/>
          </a:xfrm>
          <a:custGeom>
            <a:avLst/>
            <a:gdLst/>
            <a:ahLst/>
            <a:cxnLst/>
            <a:rect l="0" t="0" r="0" b="0"/>
            <a:pathLst>
              <a:path>
                <a:moveTo>
                  <a:pt x="0" y="45720"/>
                </a:moveTo>
                <a:lnTo>
                  <a:pt x="738441" y="457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6EAD0AF2-5A77-AB9A-DA3E-65D96F4A51EC}"/>
              </a:ext>
            </a:extLst>
          </p:cNvPr>
          <p:cNvSpPr/>
          <p:nvPr/>
        </p:nvSpPr>
        <p:spPr>
          <a:xfrm>
            <a:off x="479883" y="2436116"/>
            <a:ext cx="3692208" cy="1126123"/>
          </a:xfrm>
          <a:custGeom>
            <a:avLst/>
            <a:gdLst>
              <a:gd name="connsiteX0" fmla="*/ 0 w 3692208"/>
              <a:gd name="connsiteY0" fmla="*/ 0 h 1126123"/>
              <a:gd name="connsiteX1" fmla="*/ 3692208 w 3692208"/>
              <a:gd name="connsiteY1" fmla="*/ 0 h 1126123"/>
              <a:gd name="connsiteX2" fmla="*/ 3692208 w 3692208"/>
              <a:gd name="connsiteY2" fmla="*/ 1126123 h 1126123"/>
              <a:gd name="connsiteX3" fmla="*/ 0 w 3692208"/>
              <a:gd name="connsiteY3" fmla="*/ 1126123 h 1126123"/>
              <a:gd name="connsiteX4" fmla="*/ 0 w 3692208"/>
              <a:gd name="connsiteY4" fmla="*/ 0 h 11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208" h="1126123">
                <a:moveTo>
                  <a:pt x="0" y="0"/>
                </a:moveTo>
                <a:lnTo>
                  <a:pt x="3692208" y="0"/>
                </a:lnTo>
                <a:lnTo>
                  <a:pt x="3692208" y="1126123"/>
                </a:lnTo>
                <a:lnTo>
                  <a:pt x="0" y="112612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0" i="0" kern="1200" dirty="0">
                <a:latin typeface="Roboto Condensed" panose="02000000000000000000" pitchFamily="2" charset="0"/>
                <a:ea typeface="Roboto Condensed" panose="02000000000000000000" pitchFamily="2" charset="0"/>
              </a:rPr>
              <a:t>Mở đầu</a:t>
            </a:r>
            <a:endParaRPr lang="en-US" sz="3200" b="0" i="0" kern="1200" dirty="0">
              <a:latin typeface="Roboto Condensed" panose="02000000000000000000" pitchFamily="2" charset="0"/>
              <a:ea typeface="Roboto Condensed" panose="02000000000000000000" pitchFamily="2" charset="0"/>
            </a:endParaRPr>
          </a:p>
        </p:txBody>
      </p:sp>
      <p:sp>
        <p:nvSpPr>
          <p:cNvPr id="12" name="Freeform 11">
            <a:extLst>
              <a:ext uri="{FF2B5EF4-FFF2-40B4-BE49-F238E27FC236}">
                <a16:creationId xmlns:a16="http://schemas.microsoft.com/office/drawing/2014/main" id="{FC40F4E5-BEF6-DE42-6FB2-F046BA0E84A7}"/>
              </a:ext>
            </a:extLst>
          </p:cNvPr>
          <p:cNvSpPr/>
          <p:nvPr/>
        </p:nvSpPr>
        <p:spPr>
          <a:xfrm>
            <a:off x="4910532" y="2436116"/>
            <a:ext cx="6949773" cy="1126123"/>
          </a:xfrm>
          <a:custGeom>
            <a:avLst/>
            <a:gdLst>
              <a:gd name="connsiteX0" fmla="*/ 0 w 3692208"/>
              <a:gd name="connsiteY0" fmla="*/ 0 h 1126123"/>
              <a:gd name="connsiteX1" fmla="*/ 3692208 w 3692208"/>
              <a:gd name="connsiteY1" fmla="*/ 0 h 1126123"/>
              <a:gd name="connsiteX2" fmla="*/ 3692208 w 3692208"/>
              <a:gd name="connsiteY2" fmla="*/ 1126123 h 1126123"/>
              <a:gd name="connsiteX3" fmla="*/ 0 w 3692208"/>
              <a:gd name="connsiteY3" fmla="*/ 1126123 h 1126123"/>
              <a:gd name="connsiteX4" fmla="*/ 0 w 3692208"/>
              <a:gd name="connsiteY4" fmla="*/ 0 h 11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208" h="1126123">
                <a:moveTo>
                  <a:pt x="0" y="0"/>
                </a:moveTo>
                <a:lnTo>
                  <a:pt x="3692208" y="0"/>
                </a:lnTo>
                <a:lnTo>
                  <a:pt x="3692208" y="1126123"/>
                </a:lnTo>
                <a:lnTo>
                  <a:pt x="0" y="112612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0320" tIns="20320" rIns="20320" bIns="20320" numCol="1" spcCol="1270" anchor="ctr" anchorCtr="0">
            <a:noAutofit/>
          </a:bodyPr>
          <a:lstStyle/>
          <a:p>
            <a:pPr marL="182880" lvl="0" indent="0" algn="ctr" defTabSz="1422400">
              <a:lnSpc>
                <a:spcPct val="90000"/>
              </a:lnSpc>
              <a:spcBef>
                <a:spcPct val="0"/>
              </a:spcBef>
              <a:spcAft>
                <a:spcPct val="35000"/>
              </a:spcAft>
              <a:buNone/>
            </a:pPr>
            <a:r>
              <a:rPr lang="vi-VN" sz="3200" b="0" i="0" kern="1200" dirty="0">
                <a:latin typeface="Roboto Condensed" panose="02000000000000000000" pitchFamily="2" charset="0"/>
                <a:ea typeface="Roboto Condensed" panose="02000000000000000000" pitchFamily="2" charset="0"/>
              </a:rPr>
              <a:t>Giới thiệu vấn đề.</a:t>
            </a:r>
            <a:endParaRPr lang="en-US" sz="3200" b="0" i="0" kern="1200" dirty="0">
              <a:latin typeface="Roboto Condensed" panose="02000000000000000000" pitchFamily="2" charset="0"/>
              <a:ea typeface="Roboto Condensed" panose="02000000000000000000" pitchFamily="2" charset="0"/>
            </a:endParaRPr>
          </a:p>
        </p:txBody>
      </p:sp>
      <p:sp>
        <p:nvSpPr>
          <p:cNvPr id="14" name="Freeform 13">
            <a:extLst>
              <a:ext uri="{FF2B5EF4-FFF2-40B4-BE49-F238E27FC236}">
                <a16:creationId xmlns:a16="http://schemas.microsoft.com/office/drawing/2014/main" id="{92270CD6-809A-30FB-1F1E-1547580A964B}"/>
              </a:ext>
            </a:extLst>
          </p:cNvPr>
          <p:cNvSpPr/>
          <p:nvPr/>
        </p:nvSpPr>
        <p:spPr>
          <a:xfrm>
            <a:off x="479883" y="3814691"/>
            <a:ext cx="3692208" cy="1126123"/>
          </a:xfrm>
          <a:custGeom>
            <a:avLst/>
            <a:gdLst>
              <a:gd name="connsiteX0" fmla="*/ 0 w 3692208"/>
              <a:gd name="connsiteY0" fmla="*/ 0 h 1126123"/>
              <a:gd name="connsiteX1" fmla="*/ 3692208 w 3692208"/>
              <a:gd name="connsiteY1" fmla="*/ 0 h 1126123"/>
              <a:gd name="connsiteX2" fmla="*/ 3692208 w 3692208"/>
              <a:gd name="connsiteY2" fmla="*/ 1126123 h 1126123"/>
              <a:gd name="connsiteX3" fmla="*/ 0 w 3692208"/>
              <a:gd name="connsiteY3" fmla="*/ 1126123 h 1126123"/>
              <a:gd name="connsiteX4" fmla="*/ 0 w 3692208"/>
              <a:gd name="connsiteY4" fmla="*/ 0 h 11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208" h="1126123">
                <a:moveTo>
                  <a:pt x="0" y="0"/>
                </a:moveTo>
                <a:lnTo>
                  <a:pt x="3692208" y="0"/>
                </a:lnTo>
                <a:lnTo>
                  <a:pt x="3692208" y="1126123"/>
                </a:lnTo>
                <a:lnTo>
                  <a:pt x="0" y="112612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0" i="0" kern="1200" dirty="0">
                <a:latin typeface="Roboto Condensed" panose="02000000000000000000" pitchFamily="2" charset="0"/>
                <a:ea typeface="Roboto Condensed" panose="02000000000000000000" pitchFamily="2" charset="0"/>
              </a:rPr>
              <a:t>Triển khai</a:t>
            </a:r>
            <a:endParaRPr lang="en-US" sz="3200" b="0" i="0" kern="1200" dirty="0">
              <a:latin typeface="Roboto Condensed" panose="02000000000000000000" pitchFamily="2" charset="0"/>
              <a:ea typeface="Roboto Condensed" panose="02000000000000000000" pitchFamily="2" charset="0"/>
            </a:endParaRPr>
          </a:p>
        </p:txBody>
      </p:sp>
      <p:sp>
        <p:nvSpPr>
          <p:cNvPr id="15" name="Freeform 14">
            <a:extLst>
              <a:ext uri="{FF2B5EF4-FFF2-40B4-BE49-F238E27FC236}">
                <a16:creationId xmlns:a16="http://schemas.microsoft.com/office/drawing/2014/main" id="{B82A920F-C5CD-CAFC-D417-1505D17784F9}"/>
              </a:ext>
            </a:extLst>
          </p:cNvPr>
          <p:cNvSpPr/>
          <p:nvPr/>
        </p:nvSpPr>
        <p:spPr>
          <a:xfrm>
            <a:off x="4910532" y="3814691"/>
            <a:ext cx="6949773" cy="1126123"/>
          </a:xfrm>
          <a:custGeom>
            <a:avLst/>
            <a:gdLst>
              <a:gd name="connsiteX0" fmla="*/ 0 w 3692208"/>
              <a:gd name="connsiteY0" fmla="*/ 0 h 1126123"/>
              <a:gd name="connsiteX1" fmla="*/ 3692208 w 3692208"/>
              <a:gd name="connsiteY1" fmla="*/ 0 h 1126123"/>
              <a:gd name="connsiteX2" fmla="*/ 3692208 w 3692208"/>
              <a:gd name="connsiteY2" fmla="*/ 1126123 h 1126123"/>
              <a:gd name="connsiteX3" fmla="*/ 0 w 3692208"/>
              <a:gd name="connsiteY3" fmla="*/ 1126123 h 1126123"/>
              <a:gd name="connsiteX4" fmla="*/ 0 w 3692208"/>
              <a:gd name="connsiteY4" fmla="*/ 0 h 11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208" h="1126123">
                <a:moveTo>
                  <a:pt x="0" y="0"/>
                </a:moveTo>
                <a:lnTo>
                  <a:pt x="3692208" y="0"/>
                </a:lnTo>
                <a:lnTo>
                  <a:pt x="3692208" y="1126123"/>
                </a:lnTo>
                <a:lnTo>
                  <a:pt x="0" y="112612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0320" tIns="20320" rIns="20320" bIns="20320" numCol="1" spcCol="1270" anchor="ctr" anchorCtr="0">
            <a:noAutofit/>
          </a:bodyPr>
          <a:lstStyle/>
          <a:p>
            <a:pPr marL="182880" lvl="0" indent="0" algn="ctr" defTabSz="1422400">
              <a:lnSpc>
                <a:spcPct val="90000"/>
              </a:lnSpc>
              <a:spcBef>
                <a:spcPct val="0"/>
              </a:spcBef>
              <a:spcAft>
                <a:spcPct val="35000"/>
              </a:spcAft>
              <a:buNone/>
            </a:pPr>
            <a:r>
              <a:rPr lang="vi-VN" sz="3200" b="0" i="0" kern="1200" dirty="0">
                <a:latin typeface="Roboto Condensed" panose="02000000000000000000" pitchFamily="2" charset="0"/>
                <a:ea typeface="Roboto Condensed" panose="02000000000000000000" pitchFamily="2" charset="0"/>
              </a:rPr>
              <a:t>Trình bày những khía cạnh về ý nghĩa của tiếng cười trong cuộc sống.</a:t>
            </a:r>
            <a:endParaRPr lang="en-US" sz="3200" b="0" i="0" kern="1200" dirty="0">
              <a:latin typeface="Roboto Condensed" panose="02000000000000000000" pitchFamily="2" charset="0"/>
              <a:ea typeface="Roboto Condensed" panose="02000000000000000000" pitchFamily="2" charset="0"/>
            </a:endParaRPr>
          </a:p>
        </p:txBody>
      </p:sp>
      <p:sp>
        <p:nvSpPr>
          <p:cNvPr id="16" name="Freeform 15">
            <a:extLst>
              <a:ext uri="{FF2B5EF4-FFF2-40B4-BE49-F238E27FC236}">
                <a16:creationId xmlns:a16="http://schemas.microsoft.com/office/drawing/2014/main" id="{3A852C94-4251-73A6-4DDC-71AE013CF160}"/>
              </a:ext>
            </a:extLst>
          </p:cNvPr>
          <p:cNvSpPr/>
          <p:nvPr/>
        </p:nvSpPr>
        <p:spPr>
          <a:xfrm>
            <a:off x="479883" y="5193266"/>
            <a:ext cx="3692208" cy="1126123"/>
          </a:xfrm>
          <a:custGeom>
            <a:avLst/>
            <a:gdLst>
              <a:gd name="connsiteX0" fmla="*/ 0 w 3692208"/>
              <a:gd name="connsiteY0" fmla="*/ 0 h 1126123"/>
              <a:gd name="connsiteX1" fmla="*/ 3692208 w 3692208"/>
              <a:gd name="connsiteY1" fmla="*/ 0 h 1126123"/>
              <a:gd name="connsiteX2" fmla="*/ 3692208 w 3692208"/>
              <a:gd name="connsiteY2" fmla="*/ 1126123 h 1126123"/>
              <a:gd name="connsiteX3" fmla="*/ 0 w 3692208"/>
              <a:gd name="connsiteY3" fmla="*/ 1126123 h 1126123"/>
              <a:gd name="connsiteX4" fmla="*/ 0 w 3692208"/>
              <a:gd name="connsiteY4" fmla="*/ 0 h 11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208" h="1126123">
                <a:moveTo>
                  <a:pt x="0" y="0"/>
                </a:moveTo>
                <a:lnTo>
                  <a:pt x="3692208" y="0"/>
                </a:lnTo>
                <a:lnTo>
                  <a:pt x="3692208" y="1126123"/>
                </a:lnTo>
                <a:lnTo>
                  <a:pt x="0" y="112612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0" i="0" kern="1200" dirty="0">
                <a:latin typeface="Roboto Condensed" panose="02000000000000000000" pitchFamily="2" charset="0"/>
                <a:ea typeface="Roboto Condensed" panose="02000000000000000000" pitchFamily="2" charset="0"/>
              </a:rPr>
              <a:t>Kết thúc</a:t>
            </a:r>
            <a:endParaRPr lang="en-US" sz="3200" b="0" i="0" kern="1200" dirty="0">
              <a:latin typeface="Roboto Condensed" panose="02000000000000000000" pitchFamily="2" charset="0"/>
              <a:ea typeface="Roboto Condensed" panose="02000000000000000000" pitchFamily="2" charset="0"/>
            </a:endParaRPr>
          </a:p>
        </p:txBody>
      </p:sp>
      <p:sp>
        <p:nvSpPr>
          <p:cNvPr id="17" name="Freeform 16">
            <a:extLst>
              <a:ext uri="{FF2B5EF4-FFF2-40B4-BE49-F238E27FC236}">
                <a16:creationId xmlns:a16="http://schemas.microsoft.com/office/drawing/2014/main" id="{C5C0EB2F-DC05-8A50-B9CE-83FE6D640757}"/>
              </a:ext>
            </a:extLst>
          </p:cNvPr>
          <p:cNvSpPr/>
          <p:nvPr/>
        </p:nvSpPr>
        <p:spPr>
          <a:xfrm>
            <a:off x="4910532" y="5193266"/>
            <a:ext cx="6949773" cy="1126123"/>
          </a:xfrm>
          <a:custGeom>
            <a:avLst/>
            <a:gdLst>
              <a:gd name="connsiteX0" fmla="*/ 0 w 3692208"/>
              <a:gd name="connsiteY0" fmla="*/ 0 h 1126123"/>
              <a:gd name="connsiteX1" fmla="*/ 3692208 w 3692208"/>
              <a:gd name="connsiteY1" fmla="*/ 0 h 1126123"/>
              <a:gd name="connsiteX2" fmla="*/ 3692208 w 3692208"/>
              <a:gd name="connsiteY2" fmla="*/ 1126123 h 1126123"/>
              <a:gd name="connsiteX3" fmla="*/ 0 w 3692208"/>
              <a:gd name="connsiteY3" fmla="*/ 1126123 h 1126123"/>
              <a:gd name="connsiteX4" fmla="*/ 0 w 3692208"/>
              <a:gd name="connsiteY4" fmla="*/ 0 h 11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208" h="1126123">
                <a:moveTo>
                  <a:pt x="0" y="0"/>
                </a:moveTo>
                <a:lnTo>
                  <a:pt x="3692208" y="0"/>
                </a:lnTo>
                <a:lnTo>
                  <a:pt x="3692208" y="1126123"/>
                </a:lnTo>
                <a:lnTo>
                  <a:pt x="0" y="112612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20320" tIns="20320" rIns="20320" bIns="20320" numCol="1" spcCol="1270" anchor="ctr" anchorCtr="0">
            <a:noAutofit/>
          </a:bodyPr>
          <a:lstStyle/>
          <a:p>
            <a:pPr marL="182880" lvl="0" indent="0" algn="ctr" defTabSz="1422400">
              <a:lnSpc>
                <a:spcPct val="90000"/>
              </a:lnSpc>
              <a:spcBef>
                <a:spcPct val="0"/>
              </a:spcBef>
              <a:spcAft>
                <a:spcPct val="35000"/>
              </a:spcAft>
              <a:buNone/>
            </a:pPr>
            <a:r>
              <a:rPr lang="vi-VN" sz="3200" b="0" i="0" kern="1200" dirty="0">
                <a:latin typeface="Roboto Condensed" panose="02000000000000000000" pitchFamily="2" charset="0"/>
                <a:ea typeface="Roboto Condensed" panose="02000000000000000000" pitchFamily="2" charset="0"/>
              </a:rPr>
              <a:t>Khẳng định sự quan trọng của tiếng cười.</a:t>
            </a:r>
            <a:endParaRPr lang="en-US" sz="3200" b="0" i="0" kern="12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84877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0" grpId="0" animBg="1"/>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E7364-58F2-B1C0-874C-F6F3072A555F}"/>
              </a:ext>
            </a:extLst>
          </p:cNvPr>
          <p:cNvSpPr txBox="1"/>
          <p:nvPr/>
        </p:nvSpPr>
        <p:spPr>
          <a:xfrm>
            <a:off x="1323474" y="399034"/>
            <a:ext cx="9697452" cy="1077218"/>
          </a:xfrm>
          <a:prstGeom prst="rect">
            <a:avLst/>
          </a:prstGeom>
          <a:noFill/>
        </p:spPr>
        <p:txBody>
          <a:bodyPr wrap="square">
            <a:spAutoFit/>
          </a:bodyPr>
          <a:lstStyle/>
          <a:p>
            <a:pPr algn="ctr" fontAlgn="base"/>
            <a:r>
              <a:rPr lang="en-US" sz="3200" b="1" i="1" dirty="0">
                <a:latin typeface="Cambria"/>
                <a:ea typeface="Cambria"/>
              </a:rPr>
              <a:t>2. </a:t>
            </a:r>
            <a:r>
              <a:rPr lang="en-US" sz="3200" b="1" i="1" dirty="0" err="1">
                <a:latin typeface="Cambria"/>
                <a:ea typeface="Cambria"/>
              </a:rPr>
              <a:t>Cách</a:t>
            </a:r>
            <a:r>
              <a:rPr lang="en-US" sz="3200" b="1" i="1" dirty="0">
                <a:latin typeface="Cambria"/>
                <a:ea typeface="Cambria"/>
              </a:rPr>
              <a:t> </a:t>
            </a:r>
            <a:r>
              <a:rPr lang="en-US" sz="3200" b="1" i="1" dirty="0" err="1">
                <a:latin typeface="Cambria"/>
                <a:ea typeface="Cambria"/>
              </a:rPr>
              <a:t>thức</a:t>
            </a:r>
            <a:r>
              <a:rPr lang="en-US" sz="3200" b="1" i="1" dirty="0">
                <a:latin typeface="Cambria"/>
                <a:ea typeface="Cambria"/>
              </a:rPr>
              <a:t> </a:t>
            </a:r>
            <a:r>
              <a:rPr lang="en-US" sz="3200" b="1" i="1" dirty="0" err="1">
                <a:latin typeface="Cambria"/>
                <a:ea typeface="Cambria"/>
              </a:rPr>
              <a:t>trình</a:t>
            </a:r>
            <a:r>
              <a:rPr lang="en-US" sz="3200" b="1" i="1" dirty="0">
                <a:latin typeface="Cambria"/>
                <a:ea typeface="Cambria"/>
              </a:rPr>
              <a:t> </a:t>
            </a:r>
            <a:r>
              <a:rPr lang="en-US" sz="3200" b="1" i="1" dirty="0" err="1">
                <a:latin typeface="Cambria"/>
                <a:ea typeface="Cambria"/>
              </a:rPr>
              <a:t>bày</a:t>
            </a:r>
            <a:r>
              <a:rPr lang="en-US" sz="3200" b="1" i="1" dirty="0">
                <a:latin typeface="Cambria"/>
                <a:ea typeface="Cambria"/>
              </a:rPr>
              <a:t>  </a:t>
            </a:r>
            <a:r>
              <a:rPr lang="en-US" sz="3200" b="1" i="1" dirty="0" err="1">
                <a:latin typeface="Cambria"/>
                <a:ea typeface="Cambria"/>
              </a:rPr>
              <a:t>ý</a:t>
            </a:r>
            <a:r>
              <a:rPr lang="en-US" sz="3200" b="1" i="1" dirty="0">
                <a:latin typeface="Cambria"/>
                <a:ea typeface="Cambria"/>
              </a:rPr>
              <a:t> </a:t>
            </a:r>
            <a:r>
              <a:rPr lang="en-US" sz="3200" b="1" i="1" dirty="0" err="1">
                <a:latin typeface="Cambria"/>
                <a:ea typeface="Cambria"/>
              </a:rPr>
              <a:t>kiến</a:t>
            </a:r>
            <a:r>
              <a:rPr lang="en-US" sz="3200" b="1" i="1" dirty="0">
                <a:latin typeface="Cambria"/>
                <a:ea typeface="Cambria"/>
              </a:rPr>
              <a:t> </a:t>
            </a:r>
            <a:r>
              <a:rPr lang="en-US" sz="3200" b="1" i="1" dirty="0" err="1">
                <a:latin typeface="Cambria"/>
                <a:ea typeface="Cambria"/>
              </a:rPr>
              <a:t>về</a:t>
            </a:r>
            <a:r>
              <a:rPr lang="en-US" sz="3200" b="1" i="1" dirty="0">
                <a:latin typeface="Cambria"/>
                <a:ea typeface="Cambria"/>
              </a:rPr>
              <a:t> </a:t>
            </a:r>
            <a:r>
              <a:rPr lang="en-US" sz="3200" b="1" i="1" dirty="0" err="1">
                <a:latin typeface="Cambria"/>
                <a:ea typeface="Cambria"/>
              </a:rPr>
              <a:t>một</a:t>
            </a:r>
            <a:r>
              <a:rPr lang="en-US" sz="3200" b="1" i="1" dirty="0">
                <a:latin typeface="Cambria"/>
                <a:ea typeface="Cambria"/>
              </a:rPr>
              <a:t> </a:t>
            </a:r>
            <a:r>
              <a:rPr lang="en-US" sz="3200" b="1" i="1" dirty="0" err="1">
                <a:latin typeface="Cambria"/>
                <a:ea typeface="Cambria"/>
              </a:rPr>
              <a:t>vấn</a:t>
            </a:r>
            <a:r>
              <a:rPr lang="en-US" sz="3200" b="1" i="1" dirty="0">
                <a:latin typeface="Cambria"/>
                <a:ea typeface="Cambria"/>
              </a:rPr>
              <a:t> </a:t>
            </a:r>
            <a:r>
              <a:rPr lang="en-US" sz="3200" b="1" i="1" dirty="0" err="1">
                <a:latin typeface="Cambria"/>
                <a:ea typeface="Cambria"/>
              </a:rPr>
              <a:t>đề</a:t>
            </a:r>
            <a:r>
              <a:rPr lang="en-US" sz="3200" b="1" i="1" dirty="0">
                <a:latin typeface="Cambria"/>
                <a:ea typeface="Cambria"/>
              </a:rPr>
              <a:t> </a:t>
            </a:r>
            <a:r>
              <a:rPr lang="en-US" sz="3200" b="1" i="1" dirty="0" err="1">
                <a:latin typeface="Cambria"/>
                <a:ea typeface="Cambria"/>
              </a:rPr>
              <a:t>xã</a:t>
            </a:r>
            <a:r>
              <a:rPr lang="en-US" sz="3200" b="1" i="1" dirty="0">
                <a:latin typeface="Cambria"/>
                <a:ea typeface="Cambria"/>
              </a:rPr>
              <a:t> </a:t>
            </a:r>
            <a:r>
              <a:rPr lang="en-US" sz="3200" b="1" i="1" dirty="0" err="1">
                <a:latin typeface="Cambria"/>
                <a:ea typeface="Cambria"/>
              </a:rPr>
              <a:t>hội</a:t>
            </a:r>
            <a:endParaRPr lang="en-US" sz="3200" b="1" i="1" dirty="0">
              <a:latin typeface="Cambria"/>
              <a:ea typeface="Cambria"/>
            </a:endParaRPr>
          </a:p>
          <a:p>
            <a:pPr algn="ctr" fontAlgn="base"/>
            <a:r>
              <a:rPr lang="en-US" sz="3200" b="1" i="1" dirty="0">
                <a:latin typeface="Cambria"/>
                <a:ea typeface="Cambria"/>
              </a:rPr>
              <a:t>(</a:t>
            </a:r>
            <a:r>
              <a:rPr lang="en-US" sz="3200" b="1" i="1" dirty="0" err="1">
                <a:latin typeface="Cambria"/>
                <a:ea typeface="Cambria"/>
              </a:rPr>
              <a:t>ý</a:t>
            </a:r>
            <a:r>
              <a:rPr lang="en-US" sz="3200" b="1" i="1" dirty="0">
                <a:latin typeface="Cambria"/>
                <a:ea typeface="Cambria"/>
              </a:rPr>
              <a:t> </a:t>
            </a:r>
            <a:r>
              <a:rPr lang="en-US" sz="3200" b="1" i="1" dirty="0" err="1">
                <a:latin typeface="Cambria"/>
                <a:ea typeface="Cambria"/>
              </a:rPr>
              <a:t>nghĩa</a:t>
            </a:r>
            <a:r>
              <a:rPr lang="en-US" sz="3200" b="1" i="1" dirty="0">
                <a:latin typeface="Cambria"/>
                <a:ea typeface="Cambria"/>
              </a:rPr>
              <a:t> </a:t>
            </a:r>
            <a:r>
              <a:rPr lang="en-US" sz="3200" b="1" i="1" dirty="0" err="1">
                <a:latin typeface="Cambria"/>
                <a:ea typeface="Cambria"/>
              </a:rPr>
              <a:t>của</a:t>
            </a:r>
            <a:r>
              <a:rPr lang="en-US" sz="3200" b="1" i="1" dirty="0">
                <a:latin typeface="Cambria"/>
                <a:ea typeface="Cambria"/>
              </a:rPr>
              <a:t> </a:t>
            </a:r>
            <a:r>
              <a:rPr lang="en-US" sz="3200" b="1" i="1" dirty="0" err="1">
                <a:latin typeface="Cambria"/>
                <a:ea typeface="Cambria"/>
              </a:rPr>
              <a:t>tiếng</a:t>
            </a:r>
            <a:r>
              <a:rPr lang="en-US" sz="3200" b="1" i="1" dirty="0">
                <a:latin typeface="Cambria"/>
                <a:ea typeface="Cambria"/>
              </a:rPr>
              <a:t> </a:t>
            </a:r>
            <a:r>
              <a:rPr lang="en-US" sz="3200" b="1" i="1" dirty="0" err="1">
                <a:latin typeface="Cambria"/>
                <a:ea typeface="Cambria"/>
              </a:rPr>
              <a:t>cười</a:t>
            </a:r>
            <a:r>
              <a:rPr lang="en-US" sz="3200" b="1" i="1" dirty="0">
                <a:latin typeface="Cambria"/>
                <a:ea typeface="Cambria"/>
              </a:rPr>
              <a:t> </a:t>
            </a:r>
            <a:r>
              <a:rPr lang="en-US" sz="3200" b="1" i="1" dirty="0" err="1">
                <a:latin typeface="Cambria"/>
                <a:ea typeface="Cambria"/>
              </a:rPr>
              <a:t>trong</a:t>
            </a:r>
            <a:r>
              <a:rPr lang="en-US" sz="3200" b="1" i="1" dirty="0">
                <a:latin typeface="Cambria"/>
                <a:ea typeface="Cambria"/>
              </a:rPr>
              <a:t> </a:t>
            </a:r>
            <a:r>
              <a:rPr lang="en-US" sz="3200" b="1" i="1" dirty="0" err="1">
                <a:latin typeface="Cambria"/>
                <a:ea typeface="Cambria"/>
              </a:rPr>
              <a:t>cuộc</a:t>
            </a:r>
            <a:r>
              <a:rPr lang="en-US" sz="3200" b="1" i="1" dirty="0">
                <a:latin typeface="Cambria"/>
                <a:ea typeface="Cambria"/>
              </a:rPr>
              <a:t> </a:t>
            </a:r>
            <a:r>
              <a:rPr lang="en-US" sz="3200" b="1" i="1" dirty="0" err="1">
                <a:latin typeface="Cambria"/>
                <a:ea typeface="Cambria"/>
              </a:rPr>
              <a:t>sống</a:t>
            </a:r>
            <a:r>
              <a:rPr lang="en-US" sz="3200" b="1" i="1" dirty="0">
                <a:latin typeface="Cambria"/>
                <a:ea typeface="Cambria"/>
              </a:rPr>
              <a:t> </a:t>
            </a:r>
            <a:r>
              <a:rPr lang="en-US" sz="3200" b="1" i="1" dirty="0" err="1">
                <a:latin typeface="Cambria"/>
                <a:ea typeface="Cambria"/>
              </a:rPr>
              <a:t>hiện</a:t>
            </a:r>
            <a:r>
              <a:rPr lang="en-US" sz="3200" b="1" i="1" dirty="0">
                <a:latin typeface="Cambria"/>
                <a:ea typeface="Cambria"/>
              </a:rPr>
              <a:t> </a:t>
            </a:r>
            <a:r>
              <a:rPr lang="en-US" sz="3200" b="1" i="1" dirty="0" err="1">
                <a:latin typeface="Cambria"/>
                <a:ea typeface="Cambria"/>
              </a:rPr>
              <a:t>tại</a:t>
            </a:r>
            <a:r>
              <a:rPr lang="en-US" sz="3200" b="1" i="1" dirty="0">
                <a:latin typeface="Cambria"/>
                <a:ea typeface="Cambria"/>
              </a:rPr>
              <a:t>) </a:t>
            </a:r>
          </a:p>
        </p:txBody>
      </p:sp>
      <p:graphicFrame>
        <p:nvGraphicFramePr>
          <p:cNvPr id="3" name="Diagram 2">
            <a:extLst>
              <a:ext uri="{FF2B5EF4-FFF2-40B4-BE49-F238E27FC236}">
                <a16:creationId xmlns:a16="http://schemas.microsoft.com/office/drawing/2014/main" id="{FF404A10-882D-CFF1-9EB3-D0EECA0F6AB3}"/>
              </a:ext>
            </a:extLst>
          </p:cNvPr>
          <p:cNvGraphicFramePr/>
          <p:nvPr>
            <p:extLst>
              <p:ext uri="{D42A27DB-BD31-4B8C-83A1-F6EECF244321}">
                <p14:modId xmlns:p14="http://schemas.microsoft.com/office/powerpoint/2010/main" val="1172511237"/>
              </p:ext>
            </p:extLst>
          </p:nvPr>
        </p:nvGraphicFramePr>
        <p:xfrm>
          <a:off x="711107" y="1756611"/>
          <a:ext cx="10911398" cy="4814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11DC9D6-7AD2-4AE0-AE1F-ABCECAE564D7}"/>
                                            </p:graphicEl>
                                          </p:spTgt>
                                        </p:tgtEl>
                                        <p:attrNameLst>
                                          <p:attrName>style.visibility</p:attrName>
                                        </p:attrNameLst>
                                      </p:cBhvr>
                                      <p:to>
                                        <p:strVal val="visible"/>
                                      </p:to>
                                    </p:set>
                                    <p:animEffect transition="in" filter="fade">
                                      <p:cBhvr>
                                        <p:cTn id="12" dur="500"/>
                                        <p:tgtEl>
                                          <p:spTgt spid="3">
                                            <p:graphicEl>
                                              <a:dgm id="{B11DC9D6-7AD2-4AE0-AE1F-ABCECAE564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BFA8F314-D693-413F-83FD-FDC98AC687CB}"/>
                                            </p:graphicEl>
                                          </p:spTgt>
                                        </p:tgtEl>
                                        <p:attrNameLst>
                                          <p:attrName>style.visibility</p:attrName>
                                        </p:attrNameLst>
                                      </p:cBhvr>
                                      <p:to>
                                        <p:strVal val="visible"/>
                                      </p:to>
                                    </p:set>
                                    <p:animEffect transition="in" filter="fade">
                                      <p:cBhvr>
                                        <p:cTn id="17" dur="500"/>
                                        <p:tgtEl>
                                          <p:spTgt spid="3">
                                            <p:graphicEl>
                                              <a:dgm id="{BFA8F314-D693-413F-83FD-FDC98AC687C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52D4FC97-BF1D-4565-8A1B-35B8DD6911F0}"/>
                                            </p:graphicEl>
                                          </p:spTgt>
                                        </p:tgtEl>
                                        <p:attrNameLst>
                                          <p:attrName>style.visibility</p:attrName>
                                        </p:attrNameLst>
                                      </p:cBhvr>
                                      <p:to>
                                        <p:strVal val="visible"/>
                                      </p:to>
                                    </p:set>
                                    <p:animEffect transition="in" filter="fade">
                                      <p:cBhvr>
                                        <p:cTn id="22" dur="500"/>
                                        <p:tgtEl>
                                          <p:spTgt spid="3">
                                            <p:graphicEl>
                                              <a:dgm id="{52D4FC97-BF1D-4565-8A1B-35B8DD6911F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5E8228D2-4BF1-4A48-98DF-17517C2046A4}"/>
                                            </p:graphicEl>
                                          </p:spTgt>
                                        </p:tgtEl>
                                        <p:attrNameLst>
                                          <p:attrName>style.visibility</p:attrName>
                                        </p:attrNameLst>
                                      </p:cBhvr>
                                      <p:to>
                                        <p:strVal val="visible"/>
                                      </p:to>
                                    </p:set>
                                    <p:animEffect transition="in" filter="fade">
                                      <p:cBhvr>
                                        <p:cTn id="27" dur="500"/>
                                        <p:tgtEl>
                                          <p:spTgt spid="3">
                                            <p:graphicEl>
                                              <a:dgm id="{5E8228D2-4BF1-4A48-98DF-17517C2046A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B48411D4-0FCA-4399-B3F5-2D56B8DAC4C9}"/>
                                            </p:graphicEl>
                                          </p:spTgt>
                                        </p:tgtEl>
                                        <p:attrNameLst>
                                          <p:attrName>style.visibility</p:attrName>
                                        </p:attrNameLst>
                                      </p:cBhvr>
                                      <p:to>
                                        <p:strVal val="visible"/>
                                      </p:to>
                                    </p:set>
                                    <p:animEffect transition="in" filter="fade">
                                      <p:cBhvr>
                                        <p:cTn id="32" dur="500"/>
                                        <p:tgtEl>
                                          <p:spTgt spid="3">
                                            <p:graphicEl>
                                              <a:dgm id="{B48411D4-0FCA-4399-B3F5-2D56B8DAC4C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DAF9A043-297F-4642-880B-C88A3B888597}"/>
                                            </p:graphicEl>
                                          </p:spTgt>
                                        </p:tgtEl>
                                        <p:attrNameLst>
                                          <p:attrName>style.visibility</p:attrName>
                                        </p:attrNameLst>
                                      </p:cBhvr>
                                      <p:to>
                                        <p:strVal val="visible"/>
                                      </p:to>
                                    </p:set>
                                    <p:animEffect transition="in" filter="fade">
                                      <p:cBhvr>
                                        <p:cTn id="37" dur="500"/>
                                        <p:tgtEl>
                                          <p:spTgt spid="3">
                                            <p:graphicEl>
                                              <a:dgm id="{DAF9A043-297F-4642-880B-C88A3B8885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A56D4E12-B444-D4C3-2587-77A6BE749E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3115" y="-4572000"/>
            <a:ext cx="3076069" cy="4235584"/>
          </a:xfrm>
          <a:prstGeom prst="rect">
            <a:avLst/>
          </a:prstGeom>
        </p:spPr>
      </p:pic>
      <p:sp>
        <p:nvSpPr>
          <p:cNvPr id="6" name="Rounded Rectangle 5">
            <a:extLst>
              <a:ext uri="{FF2B5EF4-FFF2-40B4-BE49-F238E27FC236}">
                <a16:creationId xmlns:a16="http://schemas.microsoft.com/office/drawing/2014/main" id="{55DEB471-69F6-44EE-0529-93C88A528A24}"/>
              </a:ext>
            </a:extLst>
          </p:cNvPr>
          <p:cNvSpPr/>
          <p:nvPr/>
        </p:nvSpPr>
        <p:spPr>
          <a:xfrm>
            <a:off x="1454665" y="312821"/>
            <a:ext cx="5643967" cy="923391"/>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nchor="ctr"/>
          <a:lstStyle/>
          <a:p>
            <a:pPr algn="ctr"/>
            <a:r>
              <a:rPr lang="en-US" sz="3200" b="1" dirty="0">
                <a:latin typeface="Roboto Condensed" panose="02000000000000000000" pitchFamily="2" charset="0"/>
                <a:ea typeface="Roboto Condensed" panose="02000000000000000000" pitchFamily="2" charset="0"/>
              </a:rPr>
              <a:t>a. </a:t>
            </a:r>
            <a:r>
              <a:rPr lang="en-US" sz="3200" b="1" dirty="0" err="1">
                <a:latin typeface="Roboto Condensed" panose="02000000000000000000" pitchFamily="2" charset="0"/>
                <a:ea typeface="Roboto Condensed" panose="02000000000000000000" pitchFamily="2" charset="0"/>
              </a:rPr>
              <a:t>Bước</a:t>
            </a:r>
            <a:r>
              <a:rPr lang="en-US" sz="3200" b="1" dirty="0">
                <a:latin typeface="Roboto Condensed" panose="02000000000000000000" pitchFamily="2" charset="0"/>
                <a:ea typeface="Roboto Condensed" panose="02000000000000000000" pitchFamily="2" charset="0"/>
              </a:rPr>
              <a:t> 1: </a:t>
            </a:r>
            <a:r>
              <a:rPr lang="en-US" sz="3200" b="1" dirty="0" err="1">
                <a:latin typeface="Roboto Condensed" panose="02000000000000000000" pitchFamily="2" charset="0"/>
                <a:ea typeface="Roboto Condensed" panose="02000000000000000000" pitchFamily="2" charset="0"/>
              </a:rPr>
              <a:t>Trước</a:t>
            </a:r>
            <a:r>
              <a:rPr lang="en-US" sz="3200" b="1" dirty="0">
                <a:latin typeface="Roboto Condensed" panose="02000000000000000000" pitchFamily="2" charset="0"/>
                <a:ea typeface="Roboto Condensed" panose="02000000000000000000" pitchFamily="2" charset="0"/>
              </a:rPr>
              <a:t> </a:t>
            </a:r>
            <a:r>
              <a:rPr lang="en-US" sz="3200" b="1" dirty="0" err="1">
                <a:latin typeface="Roboto Condensed" panose="02000000000000000000" pitchFamily="2" charset="0"/>
                <a:ea typeface="Roboto Condensed" panose="02000000000000000000" pitchFamily="2" charset="0"/>
              </a:rPr>
              <a:t>khi</a:t>
            </a:r>
            <a:r>
              <a:rPr lang="en-US" sz="3200" b="1" dirty="0">
                <a:latin typeface="Roboto Condensed" panose="02000000000000000000" pitchFamily="2" charset="0"/>
                <a:ea typeface="Roboto Condensed" panose="02000000000000000000" pitchFamily="2" charset="0"/>
              </a:rPr>
              <a:t> </a:t>
            </a:r>
            <a:r>
              <a:rPr lang="en-US" sz="3200" b="1" dirty="0" err="1">
                <a:latin typeface="Roboto Condensed" panose="02000000000000000000" pitchFamily="2" charset="0"/>
                <a:ea typeface="Roboto Condensed" panose="02000000000000000000" pitchFamily="2" charset="0"/>
              </a:rPr>
              <a:t>nói</a:t>
            </a:r>
            <a:endParaRPr lang="en-US" sz="3200" b="1" dirty="0">
              <a:latin typeface="Roboto Condensed" panose="02000000000000000000" pitchFamily="2" charset="0"/>
              <a:ea typeface="Roboto Condensed" panose="02000000000000000000" pitchFamily="2" charset="0"/>
            </a:endParaRPr>
          </a:p>
        </p:txBody>
      </p:sp>
      <p:sp>
        <p:nvSpPr>
          <p:cNvPr id="10" name="Rectangle 9">
            <a:extLst>
              <a:ext uri="{FF2B5EF4-FFF2-40B4-BE49-F238E27FC236}">
                <a16:creationId xmlns:a16="http://schemas.microsoft.com/office/drawing/2014/main" id="{E7F90A28-EA80-DA9B-140A-713A2C691452}"/>
              </a:ext>
            </a:extLst>
          </p:cNvPr>
          <p:cNvSpPr/>
          <p:nvPr/>
        </p:nvSpPr>
        <p:spPr>
          <a:xfrm>
            <a:off x="697832" y="1482770"/>
            <a:ext cx="11142398" cy="1676349"/>
          </a:xfrm>
          <a:prstGeom prst="rect">
            <a:avLst/>
          </a:prstGeom>
          <a:scene3d>
            <a:camera prst="orthographicFront"/>
            <a:lightRig rig="flat" dir="t"/>
          </a:scene3d>
          <a:sp3d prstMaterial="dkEdge">
            <a:bevelT w="8200" h="38100"/>
          </a:sp3d>
        </p:spPr>
        <p:style>
          <a:lnRef idx="0">
            <a:schemeClr val="accent3">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7979" tIns="147979" rIns="147979" bIns="147979" numCol="1" spcCol="1270" anchor="ctr" anchorCtr="0">
            <a:noAutofit/>
          </a:bodyPr>
          <a:lstStyle/>
          <a:p>
            <a:pPr marL="0" lvl="0" indent="0" algn="l" defTabSz="1244600">
              <a:spcBef>
                <a:spcPct val="0"/>
              </a:spcBef>
              <a:spcAft>
                <a:spcPct val="35000"/>
              </a:spcAft>
              <a:buNone/>
            </a:pP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Xác</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định</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phạm</a:t>
            </a:r>
            <a:r>
              <a:rPr lang="en-US" sz="3000" b="0" i="0" kern="1200" dirty="0">
                <a:latin typeface="Roboto Condensed" panose="02000000000000000000" pitchFamily="2" charset="0"/>
                <a:ea typeface="Roboto Condensed" panose="02000000000000000000" pitchFamily="2" charset="0"/>
              </a:rPr>
              <a:t> vi </a:t>
            </a:r>
            <a:r>
              <a:rPr lang="en-US" sz="3000" b="0" i="0" kern="1200" dirty="0" err="1">
                <a:latin typeface="Roboto Condensed" panose="02000000000000000000" pitchFamily="2" charset="0"/>
                <a:ea typeface="Roboto Condensed" panose="02000000000000000000" pitchFamily="2" charset="0"/>
              </a:rPr>
              <a:t>trình</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bày</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ý</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nghĩa</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của</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tiếng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cười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nói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chung</a:t>
            </a:r>
            <a:r>
              <a:rPr lang="en-US" sz="3000" b="0" i="0" kern="1200" dirty="0">
                <a:latin typeface="Roboto Condensed" panose="02000000000000000000" pitchFamily="2" charset="0"/>
                <a:ea typeface="Roboto Condensed" panose="02000000000000000000" pitchFamily="2" charset="0"/>
              </a:rPr>
              <a:t> hay </a:t>
            </a:r>
            <a:r>
              <a:rPr lang="en-US" sz="3000" b="0" i="0" kern="1200" dirty="0" err="1">
                <a:latin typeface="Roboto Condensed" panose="02000000000000000000" pitchFamily="2" charset="0"/>
                <a:ea typeface="Roboto Condensed" panose="02000000000000000000" pitchFamily="2" charset="0"/>
              </a:rPr>
              <a:t>tiếng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cười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nhằm</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một</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mục</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đích</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cụ</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thể</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ví</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dụ</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tiếng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cười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trào</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phúng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tiếng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cười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tán</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thưởng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tiếng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cười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vui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mừng</a:t>
            </a:r>
            <a:r>
              <a:rPr lang="en-US" sz="3000" b="0" i="0" kern="1200" dirty="0">
                <a:latin typeface="Roboto Condensed" panose="02000000000000000000" pitchFamily="2" charset="0"/>
                <a:ea typeface="Roboto Condensed" panose="02000000000000000000" pitchFamily="2" charset="0"/>
              </a:rPr>
              <a:t>…).</a:t>
            </a:r>
          </a:p>
        </p:txBody>
      </p:sp>
      <p:sp>
        <p:nvSpPr>
          <p:cNvPr id="11" name="Rectangle 10">
            <a:extLst>
              <a:ext uri="{FF2B5EF4-FFF2-40B4-BE49-F238E27FC236}">
                <a16:creationId xmlns:a16="http://schemas.microsoft.com/office/drawing/2014/main" id="{346AD739-CF00-4322-2EEB-93ADA107BE46}"/>
              </a:ext>
            </a:extLst>
          </p:cNvPr>
          <p:cNvSpPr/>
          <p:nvPr/>
        </p:nvSpPr>
        <p:spPr>
          <a:xfrm>
            <a:off x="697832" y="3339886"/>
            <a:ext cx="11142398" cy="673942"/>
          </a:xfrm>
          <a:prstGeom prst="rect">
            <a:avLst/>
          </a:prstGeom>
          <a:scene3d>
            <a:camera prst="orthographicFront"/>
            <a:lightRig rig="flat" dir="t"/>
          </a:scene3d>
          <a:sp3d prstMaterial="dkEdge">
            <a:bevelT w="8200" h="38100"/>
          </a:sp3d>
        </p:spPr>
        <p:style>
          <a:lnRef idx="0">
            <a:schemeClr val="accent3">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695" tIns="129695" rIns="129695" bIns="129695" numCol="1" spcCol="1270" anchor="ctr" anchorCtr="0">
            <a:noAutofit/>
          </a:bodyPr>
          <a:lstStyle/>
          <a:p>
            <a:pPr marL="0" lvl="0" indent="0" algn="l" defTabSz="1244600">
              <a:spcBef>
                <a:spcPct val="0"/>
              </a:spcBef>
              <a:spcAft>
                <a:spcPct val="35000"/>
              </a:spcAft>
              <a:buNone/>
            </a:pP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Tìm</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những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ý</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chính</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dự</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định</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sẽ</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trình</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bày</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trong</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bài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nói</a:t>
            </a:r>
            <a:r>
              <a:rPr lang="en-US" sz="3000" b="0" i="0" kern="1200" dirty="0">
                <a:latin typeface="Roboto Condensed" panose="02000000000000000000" pitchFamily="2" charset="0"/>
                <a:ea typeface="Roboto Condensed" panose="02000000000000000000" pitchFamily="2" charset="0"/>
              </a:rPr>
              <a:t>:</a:t>
            </a:r>
          </a:p>
        </p:txBody>
      </p:sp>
      <p:sp>
        <p:nvSpPr>
          <p:cNvPr id="12" name="Freeform 11">
            <a:extLst>
              <a:ext uri="{FF2B5EF4-FFF2-40B4-BE49-F238E27FC236}">
                <a16:creationId xmlns:a16="http://schemas.microsoft.com/office/drawing/2014/main" id="{66FAC1BF-9294-576A-488B-9EA05DF13733}"/>
              </a:ext>
            </a:extLst>
          </p:cNvPr>
          <p:cNvSpPr/>
          <p:nvPr/>
        </p:nvSpPr>
        <p:spPr>
          <a:xfrm>
            <a:off x="1083998" y="4145381"/>
            <a:ext cx="10756232" cy="1749150"/>
          </a:xfrm>
          <a:custGeom>
            <a:avLst/>
            <a:gdLst>
              <a:gd name="connsiteX0" fmla="*/ 0 w 10756232"/>
              <a:gd name="connsiteY0" fmla="*/ 0 h 1749150"/>
              <a:gd name="connsiteX1" fmla="*/ 10756232 w 10756232"/>
              <a:gd name="connsiteY1" fmla="*/ 0 h 1749150"/>
              <a:gd name="connsiteX2" fmla="*/ 10756232 w 10756232"/>
              <a:gd name="connsiteY2" fmla="*/ 1749150 h 1749150"/>
              <a:gd name="connsiteX3" fmla="*/ 0 w 10756232"/>
              <a:gd name="connsiteY3" fmla="*/ 1749150 h 1749150"/>
              <a:gd name="connsiteX4" fmla="*/ 0 w 10756232"/>
              <a:gd name="connsiteY4" fmla="*/ 0 h 17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6232" h="1749150">
                <a:moveTo>
                  <a:pt x="0" y="0"/>
                </a:moveTo>
                <a:lnTo>
                  <a:pt x="10756232" y="0"/>
                </a:lnTo>
                <a:lnTo>
                  <a:pt x="10756232" y="1749150"/>
                </a:lnTo>
                <a:lnTo>
                  <a:pt x="0" y="1749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151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1" kern="1200" dirty="0" err="1">
                <a:latin typeface="Roboto Condensed" panose="02000000000000000000" pitchFamily="2" charset="0"/>
                <a:ea typeface="Roboto Condensed" panose="02000000000000000000" pitchFamily="2" charset="0"/>
              </a:rPr>
              <a:t>Tiếng</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cười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đó</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nhằm</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tới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đối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tượng</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nào</a:t>
            </a:r>
            <a:r>
              <a:rPr lang="en-US" sz="2400" b="0" i="1" kern="1200" dirty="0">
                <a:latin typeface="Roboto Condensed" panose="02000000000000000000" pitchFamily="2" charset="0"/>
                <a:ea typeface="Roboto Condensed" panose="02000000000000000000" pitchFamily="2" charset="0"/>
              </a:rPr>
              <a:t>?</a:t>
            </a:r>
          </a:p>
          <a:p>
            <a:pPr marL="228600" lvl="1" indent="-228600" algn="l" defTabSz="1066800">
              <a:lnSpc>
                <a:spcPct val="90000"/>
              </a:lnSpc>
              <a:spcBef>
                <a:spcPct val="0"/>
              </a:spcBef>
              <a:spcAft>
                <a:spcPct val="20000"/>
              </a:spcAft>
              <a:buChar char="•"/>
            </a:pPr>
            <a:r>
              <a:rPr lang="en-US" sz="2400" b="0" i="1" kern="1200" dirty="0" err="1">
                <a:latin typeface="Roboto Condensed" panose="02000000000000000000" pitchFamily="2" charset="0"/>
                <a:ea typeface="Roboto Condensed" panose="02000000000000000000" pitchFamily="2" charset="0"/>
              </a:rPr>
              <a:t>Tiếng</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cười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đó</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được</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biểu</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hiện</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như</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thế</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nào</a:t>
            </a:r>
            <a:r>
              <a:rPr lang="en-US" sz="2400" b="0" i="1" kern="1200" dirty="0">
                <a:latin typeface="Roboto Condensed" panose="02000000000000000000" pitchFamily="2" charset="0"/>
                <a:ea typeface="Roboto Condensed" panose="02000000000000000000" pitchFamily="2" charset="0"/>
              </a:rPr>
              <a:t>?</a:t>
            </a:r>
          </a:p>
          <a:p>
            <a:pPr marL="228600" lvl="1" indent="-228600" algn="l" defTabSz="1066800">
              <a:lnSpc>
                <a:spcPct val="90000"/>
              </a:lnSpc>
              <a:spcBef>
                <a:spcPct val="0"/>
              </a:spcBef>
              <a:spcAft>
                <a:spcPct val="20000"/>
              </a:spcAft>
              <a:buChar char="•"/>
            </a:pPr>
            <a:r>
              <a:rPr lang="en-US" sz="2400" b="0" i="1" kern="1200" dirty="0" err="1">
                <a:latin typeface="Roboto Condensed" panose="02000000000000000000" pitchFamily="2" charset="0"/>
                <a:ea typeface="Roboto Condensed" panose="02000000000000000000" pitchFamily="2" charset="0"/>
              </a:rPr>
              <a:t>Người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tạo</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ra</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tiếng</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cười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ấy</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muốn</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thể</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hiện</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điều</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gì</a:t>
            </a:r>
            <a:r>
              <a:rPr lang="en-US" sz="2400" b="0" i="1" kern="1200" dirty="0">
                <a:latin typeface="Roboto Condensed" panose="02000000000000000000" pitchFamily="2" charset="0"/>
                <a:ea typeface="Roboto Condensed" panose="02000000000000000000" pitchFamily="2" charset="0"/>
              </a:rPr>
              <a:t>?</a:t>
            </a:r>
          </a:p>
          <a:p>
            <a:pPr marL="228600" lvl="1" indent="-228600" algn="l" defTabSz="1066800">
              <a:lnSpc>
                <a:spcPct val="90000"/>
              </a:lnSpc>
              <a:spcBef>
                <a:spcPct val="0"/>
              </a:spcBef>
              <a:spcAft>
                <a:spcPct val="20000"/>
              </a:spcAft>
              <a:buChar char="•"/>
            </a:pPr>
            <a:r>
              <a:rPr lang="en-US" sz="2400" b="0" i="1" kern="1200" dirty="0" err="1">
                <a:latin typeface="Roboto Condensed" panose="02000000000000000000" pitchFamily="2" charset="0"/>
                <a:ea typeface="Roboto Condensed" panose="02000000000000000000" pitchFamily="2" charset="0"/>
              </a:rPr>
              <a:t>Đánh</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giá</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của</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em</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về</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ý</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nghĩa</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của</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tiếng</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cười</a:t>
            </a:r>
            <a:r>
              <a:rPr lang="en-US" sz="2400" b="0" i="1" kern="1200" dirty="0">
                <a:latin typeface="Roboto Condensed" panose="02000000000000000000" pitchFamily="2" charset="0"/>
                <a:ea typeface="Roboto Condensed" panose="02000000000000000000" pitchFamily="2" charset="0"/>
              </a:rPr>
              <a:t> </a:t>
            </a:r>
            <a:r>
              <a:rPr lang="en-US" sz="2400" b="0" i="1" kern="1200" dirty="0" err="1">
                <a:latin typeface="Roboto Condensed" panose="02000000000000000000" pitchFamily="2" charset="0"/>
                <a:ea typeface="Roboto Condensed" panose="02000000000000000000" pitchFamily="2" charset="0"/>
              </a:rPr>
              <a:t>đó</a:t>
            </a:r>
            <a:r>
              <a:rPr lang="en-US" sz="2400" b="0" i="1" kern="1200" dirty="0">
                <a:latin typeface="Roboto Condensed" panose="02000000000000000000" pitchFamily="2" charset="0"/>
                <a:ea typeface="Roboto Condensed" panose="02000000000000000000" pitchFamily="2" charset="0"/>
              </a:rPr>
              <a:t>.</a:t>
            </a:r>
          </a:p>
        </p:txBody>
      </p:sp>
      <p:sp>
        <p:nvSpPr>
          <p:cNvPr id="13" name="Rectangle 12">
            <a:extLst>
              <a:ext uri="{FF2B5EF4-FFF2-40B4-BE49-F238E27FC236}">
                <a16:creationId xmlns:a16="http://schemas.microsoft.com/office/drawing/2014/main" id="{97A25A51-6AAC-2DD0-0DC6-9EACF64B7ED9}"/>
              </a:ext>
            </a:extLst>
          </p:cNvPr>
          <p:cNvSpPr/>
          <p:nvPr/>
        </p:nvSpPr>
        <p:spPr>
          <a:xfrm>
            <a:off x="697832" y="5941888"/>
            <a:ext cx="11142398" cy="652236"/>
          </a:xfrm>
          <a:prstGeom prst="rect">
            <a:avLst/>
          </a:prstGeom>
          <a:scene3d>
            <a:camera prst="orthographicFront"/>
            <a:lightRig rig="flat" dir="t"/>
          </a:scene3d>
          <a:sp3d prstMaterial="dkEdge">
            <a:bevelT w="8200" h="38100"/>
          </a:sp3d>
        </p:spPr>
        <p:style>
          <a:lnRef idx="0">
            <a:schemeClr val="accent3">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38520" tIns="138520" rIns="138520" bIns="138520" numCol="1" spcCol="1270" anchor="ctr" anchorCtr="0">
            <a:noAutofit/>
          </a:bodyPr>
          <a:lstStyle/>
          <a:p>
            <a:pPr marL="0" lvl="0" indent="0" algn="l" defTabSz="1244600">
              <a:spcBef>
                <a:spcPct val="0"/>
              </a:spcBef>
              <a:spcAft>
                <a:spcPct val="35000"/>
              </a:spcAft>
              <a:buNone/>
            </a:pP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Từ</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các</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ý</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tìm</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được</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lập</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dàn</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ý</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cho</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bài</a:t>
            </a:r>
            <a:r>
              <a:rPr lang="en-US" sz="3000" b="0" i="0" kern="1200" dirty="0">
                <a:latin typeface="Roboto Condensed" panose="02000000000000000000" pitchFamily="2" charset="0"/>
                <a:ea typeface="Roboto Condensed" panose="02000000000000000000" pitchFamily="2" charset="0"/>
              </a:rPr>
              <a:t> </a:t>
            </a:r>
            <a:r>
              <a:rPr lang="en-US" sz="3000" b="0" i="0" kern="1200" dirty="0" err="1">
                <a:latin typeface="Roboto Condensed" panose="02000000000000000000" pitchFamily="2" charset="0"/>
                <a:ea typeface="Roboto Condensed" panose="02000000000000000000" pitchFamily="2" charset="0"/>
              </a:rPr>
              <a:t>nói</a:t>
            </a:r>
            <a:r>
              <a:rPr lang="en-US" sz="3000" b="0" i="0" kern="1200" dirty="0">
                <a:latin typeface="Roboto Condensed" panose="02000000000000000000" pitchFamily="2" charset="0"/>
                <a:ea typeface="Roboto Condensed" panose="02000000000000000000" pitchFamily="2" charset="0"/>
              </a:rPr>
              <a:t>.</a:t>
            </a:r>
          </a:p>
        </p:txBody>
      </p:sp>
    </p:spTree>
    <p:extLst>
      <p:ext uri="{BB962C8B-B14F-4D97-AF65-F5344CB8AC3E}">
        <p14:creationId xmlns:p14="http://schemas.microsoft.com/office/powerpoint/2010/main" val="23899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982377B-AC3A-6C23-32CD-CE71336BA8DE}"/>
              </a:ext>
            </a:extLst>
          </p:cNvPr>
          <p:cNvSpPr/>
          <p:nvPr/>
        </p:nvSpPr>
        <p:spPr>
          <a:xfrm>
            <a:off x="1454665" y="312821"/>
            <a:ext cx="5643967" cy="923391"/>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nchor="ctr"/>
          <a:lstStyle/>
          <a:p>
            <a:pPr algn="ctr"/>
            <a:r>
              <a:rPr lang="en-US" sz="3200" b="1" dirty="0">
                <a:latin typeface="Roboto Condensed" panose="02000000000000000000" pitchFamily="2" charset="0"/>
                <a:ea typeface="Roboto Condensed" panose="02000000000000000000" pitchFamily="2" charset="0"/>
              </a:rPr>
              <a:t>b. </a:t>
            </a:r>
            <a:r>
              <a:rPr lang="en-US" sz="3200" b="1" dirty="0" err="1">
                <a:latin typeface="Roboto Condensed" panose="02000000000000000000" pitchFamily="2" charset="0"/>
                <a:ea typeface="Roboto Condensed" panose="02000000000000000000" pitchFamily="2" charset="0"/>
              </a:rPr>
              <a:t>Bước</a:t>
            </a:r>
            <a:r>
              <a:rPr lang="en-US" sz="3200" b="1" dirty="0">
                <a:latin typeface="Roboto Condensed" panose="02000000000000000000" pitchFamily="2" charset="0"/>
                <a:ea typeface="Roboto Condensed" panose="02000000000000000000" pitchFamily="2" charset="0"/>
              </a:rPr>
              <a:t> 2: </a:t>
            </a:r>
            <a:r>
              <a:rPr lang="en-US" sz="3200" b="1" dirty="0" err="1">
                <a:latin typeface="Roboto Condensed" panose="02000000000000000000" pitchFamily="2" charset="0"/>
                <a:ea typeface="Roboto Condensed" panose="02000000000000000000" pitchFamily="2" charset="0"/>
              </a:rPr>
              <a:t>Trình</a:t>
            </a:r>
            <a:r>
              <a:rPr lang="en-US" sz="3200" b="1" dirty="0">
                <a:latin typeface="Roboto Condensed" panose="02000000000000000000" pitchFamily="2" charset="0"/>
                <a:ea typeface="Roboto Condensed" panose="02000000000000000000" pitchFamily="2" charset="0"/>
              </a:rPr>
              <a:t> </a:t>
            </a:r>
            <a:r>
              <a:rPr lang="en-US" sz="3200" b="1" dirty="0" err="1">
                <a:latin typeface="Roboto Condensed" panose="02000000000000000000" pitchFamily="2" charset="0"/>
                <a:ea typeface="Roboto Condensed" panose="02000000000000000000" pitchFamily="2" charset="0"/>
              </a:rPr>
              <a:t>bày</a:t>
            </a:r>
            <a:r>
              <a:rPr lang="en-US" sz="3200" b="1" dirty="0">
                <a:latin typeface="Roboto Condensed" panose="02000000000000000000" pitchFamily="2" charset="0"/>
                <a:ea typeface="Roboto Condensed" panose="02000000000000000000" pitchFamily="2" charset="0"/>
              </a:rPr>
              <a:t> </a:t>
            </a:r>
            <a:r>
              <a:rPr lang="en-US" sz="3200" b="1" dirty="0" err="1">
                <a:latin typeface="Roboto Condensed" panose="02000000000000000000" pitchFamily="2" charset="0"/>
                <a:ea typeface="Roboto Condensed" panose="02000000000000000000" pitchFamily="2" charset="0"/>
              </a:rPr>
              <a:t>bài</a:t>
            </a:r>
            <a:r>
              <a:rPr lang="en-US" sz="3200" b="1" dirty="0">
                <a:latin typeface="Roboto Condensed" panose="02000000000000000000" pitchFamily="2" charset="0"/>
                <a:ea typeface="Roboto Condensed" panose="02000000000000000000" pitchFamily="2" charset="0"/>
              </a:rPr>
              <a:t> </a:t>
            </a:r>
            <a:r>
              <a:rPr lang="en-US" sz="3200" b="1" dirty="0" err="1">
                <a:latin typeface="Roboto Condensed" panose="02000000000000000000" pitchFamily="2" charset="0"/>
                <a:ea typeface="Roboto Condensed" panose="02000000000000000000" pitchFamily="2" charset="0"/>
              </a:rPr>
              <a:t>nói</a:t>
            </a:r>
            <a:endParaRPr lang="en-US" sz="3200" b="1" dirty="0">
              <a:latin typeface="Roboto Condensed" panose="02000000000000000000" pitchFamily="2" charset="0"/>
              <a:ea typeface="Roboto Condensed" panose="02000000000000000000" pitchFamily="2" charset="0"/>
            </a:endParaRPr>
          </a:p>
        </p:txBody>
      </p:sp>
      <p:graphicFrame>
        <p:nvGraphicFramePr>
          <p:cNvPr id="3" name="Diagram 2">
            <a:extLst>
              <a:ext uri="{FF2B5EF4-FFF2-40B4-BE49-F238E27FC236}">
                <a16:creationId xmlns:a16="http://schemas.microsoft.com/office/drawing/2014/main" id="{7BC9B172-11A3-4142-D253-8EB01CCE2E51}"/>
              </a:ext>
            </a:extLst>
          </p:cNvPr>
          <p:cNvGraphicFramePr/>
          <p:nvPr>
            <p:extLst>
              <p:ext uri="{D42A27DB-BD31-4B8C-83A1-F6EECF244321}">
                <p14:modId xmlns:p14="http://schemas.microsoft.com/office/powerpoint/2010/main" val="2199721318"/>
              </p:ext>
            </p:extLst>
          </p:nvPr>
        </p:nvGraphicFramePr>
        <p:xfrm>
          <a:off x="794083" y="1612232"/>
          <a:ext cx="10852485" cy="471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CD795F6-C73B-5F4F-97AF-C14FDF5BE9A8}"/>
                                            </p:graphicEl>
                                          </p:spTgt>
                                        </p:tgtEl>
                                        <p:attrNameLst>
                                          <p:attrName>style.visibility</p:attrName>
                                        </p:attrNameLst>
                                      </p:cBhvr>
                                      <p:to>
                                        <p:strVal val="visible"/>
                                      </p:to>
                                    </p:set>
                                    <p:animEffect transition="in" filter="fade">
                                      <p:cBhvr>
                                        <p:cTn id="7" dur="500"/>
                                        <p:tgtEl>
                                          <p:spTgt spid="3">
                                            <p:graphicEl>
                                              <a:dgm id="{FCD795F6-C73B-5F4F-97AF-C14FDF5BE9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1BF895CD-84C9-DB43-9660-5F22F91D59F0}"/>
                                            </p:graphicEl>
                                          </p:spTgt>
                                        </p:tgtEl>
                                        <p:attrNameLst>
                                          <p:attrName>style.visibility</p:attrName>
                                        </p:attrNameLst>
                                      </p:cBhvr>
                                      <p:to>
                                        <p:strVal val="visible"/>
                                      </p:to>
                                    </p:set>
                                    <p:animEffect transition="in" filter="fade">
                                      <p:cBhvr>
                                        <p:cTn id="12" dur="500"/>
                                        <p:tgtEl>
                                          <p:spTgt spid="3">
                                            <p:graphicEl>
                                              <a:dgm id="{1BF895CD-84C9-DB43-9660-5F22F91D59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C035199C-756C-C04A-B469-FFFAF5F15F29}"/>
                                            </p:graphicEl>
                                          </p:spTgt>
                                        </p:tgtEl>
                                        <p:attrNameLst>
                                          <p:attrName>style.visibility</p:attrName>
                                        </p:attrNameLst>
                                      </p:cBhvr>
                                      <p:to>
                                        <p:strVal val="visible"/>
                                      </p:to>
                                    </p:set>
                                    <p:animEffect transition="in" filter="fade">
                                      <p:cBhvr>
                                        <p:cTn id="17" dur="500"/>
                                        <p:tgtEl>
                                          <p:spTgt spid="3">
                                            <p:graphicEl>
                                              <a:dgm id="{C035199C-756C-C04A-B469-FFFAF5F15F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3E75A0C-F633-00AD-A592-2BBBC44960CA}"/>
              </a:ext>
            </a:extLst>
          </p:cNvPr>
          <p:cNvSpPr/>
          <p:nvPr/>
        </p:nvSpPr>
        <p:spPr>
          <a:xfrm>
            <a:off x="1454665" y="312821"/>
            <a:ext cx="5643967" cy="923391"/>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nchor="ctr"/>
          <a:lstStyle/>
          <a:p>
            <a:pPr algn="ctr"/>
            <a:r>
              <a:rPr lang="en-US" sz="3200" b="1" dirty="0">
                <a:latin typeface="Roboto Condensed" panose="02000000000000000000" pitchFamily="2" charset="0"/>
                <a:ea typeface="Roboto Condensed" panose="02000000000000000000" pitchFamily="2" charset="0"/>
              </a:rPr>
              <a:t>c. </a:t>
            </a:r>
            <a:r>
              <a:rPr lang="en-US" sz="3200" b="1" dirty="0" err="1">
                <a:latin typeface="Roboto Condensed" panose="02000000000000000000" pitchFamily="2" charset="0"/>
                <a:ea typeface="Roboto Condensed" panose="02000000000000000000" pitchFamily="2" charset="0"/>
              </a:rPr>
              <a:t>Bước</a:t>
            </a:r>
            <a:r>
              <a:rPr lang="en-US" sz="3200" b="1" dirty="0">
                <a:latin typeface="Roboto Condensed" panose="02000000000000000000" pitchFamily="2" charset="0"/>
                <a:ea typeface="Roboto Condensed" panose="02000000000000000000" pitchFamily="2" charset="0"/>
              </a:rPr>
              <a:t> 3: Sau </a:t>
            </a:r>
            <a:r>
              <a:rPr lang="en-US" sz="3200" b="1" dirty="0" err="1">
                <a:latin typeface="Roboto Condensed" panose="02000000000000000000" pitchFamily="2" charset="0"/>
                <a:ea typeface="Roboto Condensed" panose="02000000000000000000" pitchFamily="2" charset="0"/>
              </a:rPr>
              <a:t>khi</a:t>
            </a:r>
            <a:r>
              <a:rPr lang="en-US" sz="3200" b="1" dirty="0">
                <a:latin typeface="Roboto Condensed" panose="02000000000000000000" pitchFamily="2" charset="0"/>
                <a:ea typeface="Roboto Condensed" panose="02000000000000000000" pitchFamily="2" charset="0"/>
              </a:rPr>
              <a:t> </a:t>
            </a:r>
            <a:r>
              <a:rPr lang="en-US" sz="3200" b="1" dirty="0" err="1">
                <a:latin typeface="Roboto Condensed" panose="02000000000000000000" pitchFamily="2" charset="0"/>
                <a:ea typeface="Roboto Condensed" panose="02000000000000000000" pitchFamily="2" charset="0"/>
              </a:rPr>
              <a:t>nói</a:t>
            </a:r>
            <a:r>
              <a:rPr lang="en-US" sz="3200" b="1" dirty="0">
                <a:latin typeface="Roboto Condensed" panose="02000000000000000000" pitchFamily="2" charset="0"/>
                <a:ea typeface="Roboto Condensed" panose="02000000000000000000" pitchFamily="2" charset="0"/>
              </a:rPr>
              <a:t> </a:t>
            </a:r>
          </a:p>
        </p:txBody>
      </p:sp>
      <p:sp>
        <p:nvSpPr>
          <p:cNvPr id="3" name="Oval 2">
            <a:extLst>
              <a:ext uri="{FF2B5EF4-FFF2-40B4-BE49-F238E27FC236}">
                <a16:creationId xmlns:a16="http://schemas.microsoft.com/office/drawing/2014/main" id="{6D95AD30-A81D-C782-B424-109A4BE16D1C}"/>
              </a:ext>
            </a:extLst>
          </p:cNvPr>
          <p:cNvSpPr/>
          <p:nvPr/>
        </p:nvSpPr>
        <p:spPr>
          <a:xfrm>
            <a:off x="745957" y="1756611"/>
            <a:ext cx="5643967" cy="4066674"/>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10000"/>
              </a:lnSpc>
            </a:pPr>
            <a:r>
              <a:rPr lang="en-US" sz="2800" dirty="0" err="1">
                <a:solidFill>
                  <a:schemeClr val="bg1"/>
                </a:solidFill>
                <a:effectLst/>
                <a:latin typeface="Roboto Condensed" panose="02000000000000000000" pitchFamily="2" charset="0"/>
                <a:ea typeface="Roboto Condensed" panose="02000000000000000000" pitchFamily="2" charset="0"/>
              </a:rPr>
              <a:t>Trao</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đổi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đánh</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giá</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rút</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kinh</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nghiệm</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sau</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khi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nói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sử</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dụng</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bảng</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kiểm</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để</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tự</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nhận</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xét</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và</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nhận</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xét</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sản</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phẩm</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của</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bạn</a:t>
            </a:r>
            <a:r>
              <a:rPr lang="en-US" sz="2800" dirty="0">
                <a:solidFill>
                  <a:schemeClr val="bg1"/>
                </a:solidFill>
                <a:effectLst/>
                <a:latin typeface="Roboto Condensed" panose="02000000000000000000" pitchFamily="2" charset="0"/>
                <a:ea typeface="Roboto Condensed" panose="02000000000000000000" pitchFamily="2" charset="0"/>
              </a:rPr>
              <a:t>) </a:t>
            </a:r>
            <a:endParaRPr lang="en-US" sz="2800" dirty="0">
              <a:solidFill>
                <a:schemeClr val="bg1"/>
              </a:solidFill>
              <a:latin typeface="Roboto Condensed" panose="02000000000000000000" pitchFamily="2" charset="0"/>
              <a:ea typeface="Roboto Condensed" panose="02000000000000000000" pitchFamily="2" charset="0"/>
            </a:endParaRPr>
          </a:p>
        </p:txBody>
      </p:sp>
      <p:sp>
        <p:nvSpPr>
          <p:cNvPr id="4" name="Oval 3">
            <a:extLst>
              <a:ext uri="{FF2B5EF4-FFF2-40B4-BE49-F238E27FC236}">
                <a16:creationId xmlns:a16="http://schemas.microsoft.com/office/drawing/2014/main" id="{1031A1EE-84FF-4D96-A924-11890693D9FA}"/>
              </a:ext>
            </a:extLst>
          </p:cNvPr>
          <p:cNvSpPr/>
          <p:nvPr/>
        </p:nvSpPr>
        <p:spPr>
          <a:xfrm>
            <a:off x="5878638" y="1756611"/>
            <a:ext cx="5643967" cy="4066674"/>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algn="just">
              <a:lnSpc>
                <a:spcPct val="110000"/>
              </a:lnSpc>
              <a:spcBef>
                <a:spcPts val="200"/>
              </a:spcBef>
              <a:spcAft>
                <a:spcPts val="200"/>
              </a:spcAft>
              <a:tabLst>
                <a:tab pos="90170" algn="l"/>
                <a:tab pos="180340" algn="l"/>
              </a:tabLst>
            </a:pPr>
            <a:r>
              <a:rPr lang="en-US" sz="2800" dirty="0" err="1">
                <a:solidFill>
                  <a:schemeClr val="bg1"/>
                </a:solidFill>
                <a:effectLst/>
                <a:latin typeface="Roboto Condensed" panose="02000000000000000000" pitchFamily="2" charset="0"/>
                <a:ea typeface="Roboto Condensed" panose="02000000000000000000" pitchFamily="2" charset="0"/>
              </a:rPr>
              <a:t>Người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nói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và</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người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nghe</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trao</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đổi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về</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bài</a:t>
            </a:r>
            <a:r>
              <a:rPr lang="en-US" sz="2800" dirty="0">
                <a:solidFill>
                  <a:schemeClr val="bg1"/>
                </a:solidFill>
                <a:effectLst/>
                <a:latin typeface="Roboto Condensed" panose="02000000000000000000" pitchFamily="2" charset="0"/>
                <a:ea typeface="Roboto Condensed" panose="02000000000000000000" pitchFamily="2" charset="0"/>
              </a:rPr>
              <a:t> </a:t>
            </a:r>
            <a:r>
              <a:rPr lang="en-US" sz="2800" dirty="0" err="1">
                <a:solidFill>
                  <a:schemeClr val="bg1"/>
                </a:solidFill>
                <a:effectLst/>
                <a:latin typeface="Roboto Condensed" panose="02000000000000000000" pitchFamily="2" charset="0"/>
                <a:ea typeface="Roboto Condensed" panose="02000000000000000000" pitchFamily="2" charset="0"/>
              </a:rPr>
              <a:t>nói</a:t>
            </a:r>
            <a:r>
              <a:rPr lang="en-US" sz="2800" dirty="0">
                <a:solidFill>
                  <a:schemeClr val="bg1"/>
                </a:solidFill>
                <a:effectLst/>
                <a:latin typeface="Roboto Condensed" panose="02000000000000000000" pitchFamily="2" charset="0"/>
                <a:ea typeface="Roboto Condensed" panose="02000000000000000000" pitchFamily="2" charset="0"/>
              </a:rPr>
              <a:t>.</a:t>
            </a:r>
          </a:p>
        </p:txBody>
      </p:sp>
      <p:pic>
        <p:nvPicPr>
          <p:cNvPr id="6" name="图片 5">
            <a:extLst>
              <a:ext uri="{FF2B5EF4-FFF2-40B4-BE49-F238E27FC236}">
                <a16:creationId xmlns:a16="http://schemas.microsoft.com/office/drawing/2014/main" id="{0AFE7DB3-6D2D-C675-D78C-961CB09F25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0348" y="240631"/>
            <a:ext cx="1295400" cy="1387929"/>
          </a:xfrm>
          <a:prstGeom prst="rect">
            <a:avLst/>
          </a:prstGeom>
        </p:spPr>
      </p:pic>
      <p:pic>
        <p:nvPicPr>
          <p:cNvPr id="7" name="图片 2">
            <a:extLst>
              <a:ext uri="{FF2B5EF4-FFF2-40B4-BE49-F238E27FC236}">
                <a16:creationId xmlns:a16="http://schemas.microsoft.com/office/drawing/2014/main" id="{41F5DCED-9CF6-66F1-BDFE-54DC87A89B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2421">
            <a:off x="9880759" y="764240"/>
            <a:ext cx="1477329" cy="1055065"/>
          </a:xfrm>
          <a:prstGeom prst="rect">
            <a:avLst/>
          </a:prstGeom>
        </p:spPr>
      </p:pic>
      <p:pic>
        <p:nvPicPr>
          <p:cNvPr id="8" name="图片 17">
            <a:extLst>
              <a:ext uri="{FF2B5EF4-FFF2-40B4-BE49-F238E27FC236}">
                <a16:creationId xmlns:a16="http://schemas.microsoft.com/office/drawing/2014/main" id="{ADF2C950-982E-89A5-535D-74E344EC1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2421">
            <a:off x="11064678" y="1279608"/>
            <a:ext cx="617479" cy="440985"/>
          </a:xfrm>
          <a:prstGeom prst="rect">
            <a:avLst/>
          </a:prstGeom>
        </p:spPr>
      </p:pic>
    </p:spTree>
    <p:extLst>
      <p:ext uri="{BB962C8B-B14F-4D97-AF65-F5344CB8AC3E}">
        <p14:creationId xmlns:p14="http://schemas.microsoft.com/office/powerpoint/2010/main" val="6578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 presetClass="entr" presetSubtype="0" fill="hold" nodeType="withEffect">
                                  <p:stCondLst>
                                    <p:cond delay="75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750"/>
                                  </p:stCondLst>
                                  <p:childTnLst>
                                    <p:set>
                                      <p:cBhvr>
                                        <p:cTn id="19" dur="1" fill="hold">
                                          <p:stCondLst>
                                            <p:cond delay="0"/>
                                          </p:stCondLst>
                                        </p:cTn>
                                        <p:tgtEl>
                                          <p:spTgt spid="7"/>
                                        </p:tgtEl>
                                        <p:attrNameLst>
                                          <p:attrName>style.visibility</p:attrName>
                                        </p:attrNameLst>
                                      </p:cBhvr>
                                      <p:to>
                                        <p:strVal val="visible"/>
                                      </p:to>
                                    </p:set>
                                  </p:childTnLst>
                                </p:cTn>
                              </p:par>
                              <p:par>
                                <p:cTn id="20" presetID="49" presetClass="path" presetSubtype="0" fill="hold" nodeType="withEffect">
                                  <p:stCondLst>
                                    <p:cond delay="750"/>
                                  </p:stCondLst>
                                  <p:childTnLst>
                                    <p:animMotion origin="layout" path="M -3.97578E-6 6.24855E-7 L 0.25004 0.24994 " pathEditMode="relative" rAng="0" ptsTypes="AA">
                                      <p:cBhvr>
                                        <p:cTn id="21" dur="1500" spd="-100000" fill="hold"/>
                                        <p:tgtEl>
                                          <p:spTgt spid="8"/>
                                        </p:tgtEl>
                                        <p:attrNameLst>
                                          <p:attrName>ppt_x</p:attrName>
                                          <p:attrName>ppt_y</p:attrName>
                                        </p:attrNameLst>
                                      </p:cBhvr>
                                      <p:rCtr x="12502" y="12497"/>
                                    </p:animMotion>
                                  </p:childTnLst>
                                </p:cTn>
                              </p:par>
                              <p:par>
                                <p:cTn id="22" presetID="49" presetClass="path" presetSubtype="0" fill="hold" nodeType="withEffect">
                                  <p:stCondLst>
                                    <p:cond delay="750"/>
                                  </p:stCondLst>
                                  <p:childTnLst>
                                    <p:animMotion origin="layout" path="M 3.03685E-6 -8.90997E-7 L 0.25003 0.24994 " pathEditMode="relative" rAng="0" ptsTypes="AA">
                                      <p:cBhvr>
                                        <p:cTn id="23" dur="1500" spd="-100000" fill="hold"/>
                                        <p:tgtEl>
                                          <p:spTgt spid="7"/>
                                        </p:tgtEl>
                                        <p:attrNameLst>
                                          <p:attrName>ppt_x</p:attrName>
                                          <p:attrName>ppt_y</p:attrName>
                                        </p:attrNameLst>
                                      </p:cBhvr>
                                      <p:rCtr x="12502" y="124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1393</Words>
  <Application>Microsoft Macintosh PowerPoint</Application>
  <PresentationFormat>Custom</PresentationFormat>
  <Paragraphs>132</Paragraphs>
  <Slides>18</Slides>
  <Notes>1</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18</vt:i4>
      </vt:variant>
    </vt:vector>
  </HeadingPairs>
  <TitlesOfParts>
    <vt:vector size="38" baseType="lpstr">
      <vt:lpstr>等线</vt:lpstr>
      <vt:lpstr>Arial</vt:lpstr>
      <vt:lpstr>Calibri</vt:lpstr>
      <vt:lpstr>Cambria</vt:lpstr>
      <vt:lpstr>Impact</vt:lpstr>
      <vt:lpstr>ITC Avant Garde Std Bk</vt:lpstr>
      <vt:lpstr>LiHei Pro</vt:lpstr>
      <vt:lpstr>Palatino Linotype</vt:lpstr>
      <vt:lpstr>Roboto Condensed</vt:lpstr>
      <vt:lpstr>Signika</vt:lpstr>
      <vt:lpstr>迷你简汉真广标</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subject>RP</dc:subject>
  <dc:creator/>
  <cp:keywords>RP</cp:keywords>
  <dc:description>RP</dc:description>
  <cp:lastModifiedBy>Microsoft Office User</cp:lastModifiedBy>
  <cp:revision>3192</cp:revision>
  <dcterms:created xsi:type="dcterms:W3CDTF">2015-12-01T09:06:00Z</dcterms:created>
  <dcterms:modified xsi:type="dcterms:W3CDTF">2023-08-23T14:09:54Z</dcterms:modified>
  <cp:category>RP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