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4" r:id="rId2"/>
    <p:sldId id="268" r:id="rId3"/>
    <p:sldId id="256" r:id="rId4"/>
    <p:sldId id="273" r:id="rId5"/>
    <p:sldId id="18863" r:id="rId6"/>
    <p:sldId id="18864" r:id="rId7"/>
    <p:sldId id="18859" r:id="rId8"/>
    <p:sldId id="272" r:id="rId9"/>
    <p:sldId id="262" r:id="rId10"/>
    <p:sldId id="269" r:id="rId11"/>
    <p:sldId id="271" r:id="rId12"/>
    <p:sldId id="18865" r:id="rId13"/>
    <p:sldId id="18866" r:id="rId14"/>
    <p:sldId id="18867" r:id="rId15"/>
    <p:sldId id="18868" r:id="rId16"/>
    <p:sldId id="18869" r:id="rId17"/>
    <p:sldId id="278" r:id="rId18"/>
    <p:sldId id="270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5"/>
    <a:srgbClr val="FCBD24"/>
    <a:srgbClr val="FFFFFF"/>
    <a:srgbClr val="B81B41"/>
    <a:srgbClr val="E23761"/>
    <a:srgbClr val="00A39E"/>
    <a:srgbClr val="F39C11"/>
    <a:srgbClr val="333F50"/>
    <a:srgbClr val="44546A"/>
    <a:srgbClr val="82B7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26" autoAdjust="0"/>
  </p:normalViewPr>
  <p:slideViewPr>
    <p:cSldViewPr snapToGrid="0" showGuides="1">
      <p:cViewPr varScale="1">
        <p:scale>
          <a:sx n="82" d="100"/>
          <a:sy n="82" d="100"/>
        </p:scale>
        <p:origin x="614" y="72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9DB97-FCFD-4F58-8807-3C5635CA70EC}" type="datetimeFigureOut">
              <a:rPr lang="zh-CN" altLang="en-US" smtClean="0"/>
              <a:t>2024/5/27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9207B-C072-4DF2-896E-6C61B0CD06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32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9207B-C072-4DF2-896E-6C61B0CD066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128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9207B-C072-4DF2-896E-6C61B0CD066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726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9207B-C072-4DF2-896E-6C61B0CD066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288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1C78-3CCD-47E9-8BE0-8CC4A19D95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03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Từ </a:t>
            </a:r>
            <a:r>
              <a:rPr lang="vi-VN" sz="1200" i="1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kinh nghiệm </a:t>
            </a:r>
            <a:r>
              <a:rPr lang="vi-VN" sz="12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có yếu tố </a:t>
            </a:r>
            <a:r>
              <a:rPr lang="vi-VN" sz="1200" b="1" i="1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kinh </a:t>
            </a:r>
            <a:r>
              <a:rPr lang="vi-VN" sz="12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(trải qua) đồng âm với</a:t>
            </a:r>
            <a:r>
              <a:rPr lang="vi-VN" sz="1200" spc="125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1200" b="1" i="1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kinh </a:t>
            </a:r>
            <a:r>
              <a:rPr lang="vi-VN" sz="12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(gây kích động mạnh) trong từ </a:t>
            </a:r>
            <a:r>
              <a:rPr lang="vi-VN" sz="1200" i="1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kinh ngạc</a:t>
            </a:r>
            <a:r>
              <a:rPr lang="vi-VN" sz="12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.</a:t>
            </a:r>
            <a:endParaRPr lang="en-US" sz="1200" dirty="0">
              <a:solidFill>
                <a:srgbClr val="FF0000"/>
              </a:solidFill>
              <a:latin typeface="#9Slide03 AmpleSoft" panose="02000000000000000000" pitchFamily="2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1C78-3CCD-47E9-8BE0-8CC4A19D95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52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12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vi-VN" sz="1200" i="1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vọng</a:t>
            </a:r>
            <a:r>
              <a:rPr lang="vi-VN" sz="1200" i="1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12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vi-VN" sz="12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vi-VN" sz="12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b="1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vi-VN" sz="1200" b="1" i="1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(trông</a:t>
            </a:r>
            <a:r>
              <a:rPr lang="vi-VN" sz="12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mong)</a:t>
            </a:r>
            <a:r>
              <a:rPr lang="vi-VN" sz="12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vi-VN" sz="12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vi-VN" sz="12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vi-VN" sz="12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b="1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vi-VN" sz="1200" b="1" i="1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(lạ,</a:t>
            </a:r>
            <a:r>
              <a:rPr lang="vi-VN" sz="12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vi-VN" sz="12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vi-VN" sz="12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vi-VN" sz="12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thường)</a:t>
            </a:r>
            <a:r>
              <a:rPr lang="vi-VN" sz="12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từ </a:t>
            </a:r>
            <a:r>
              <a:rPr lang="vi-VN" sz="1200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kì lạ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1C78-3CCD-47E9-8BE0-8CC4A19D95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1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12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vi-VN" sz="1200" i="1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</a:t>
            </a:r>
            <a:r>
              <a:rPr lang="vi-VN" sz="1200" i="1" spc="1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12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vi-VN" sz="12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vi-VN" sz="1200" spc="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b="1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</a:t>
            </a:r>
            <a:r>
              <a:rPr lang="vi-VN" sz="1200" b="1" i="1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(thích</a:t>
            </a:r>
            <a:r>
              <a:rPr lang="vi-VN" sz="12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hợp)</a:t>
            </a:r>
            <a:r>
              <a:rPr lang="vi-VN" sz="12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vi-VN" sz="12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vi-VN" sz="12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vi-VN" sz="12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b="1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</a:t>
            </a:r>
            <a:r>
              <a:rPr lang="vi-VN" sz="1200" b="1" i="1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(ngờ)</a:t>
            </a:r>
            <a:r>
              <a:rPr lang="vi-VN" sz="1200" spc="-5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vi-VN" sz="12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12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vi-VN" sz="1200" i="1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i="1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</a:t>
            </a:r>
            <a:endParaRPr lang="en-US" sz="1200" i="1" spc="-1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1C78-3CCD-47E9-8BE0-8CC4A19D95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657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12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vi-VN" sz="1200" i="1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ngộ</a:t>
            </a:r>
            <a:r>
              <a:rPr lang="vi-VN" sz="1200" i="1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12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vi-VN" sz="12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vi-VN" sz="12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b="1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ngộ</a:t>
            </a:r>
            <a:r>
              <a:rPr lang="vi-VN" sz="1200" b="1" i="1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(gặp)</a:t>
            </a:r>
            <a:r>
              <a:rPr lang="vi-VN" sz="12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vi-VN" sz="12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vi-VN" sz="1200" spc="-3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vi-VN" sz="12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b="1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ngộ</a:t>
            </a:r>
            <a:r>
              <a:rPr lang="vi-VN" sz="1200" b="1" i="1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(tỉnh,</a:t>
            </a:r>
            <a:r>
              <a:rPr lang="vi-VN" sz="12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vi-VN" sz="12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ra)</a:t>
            </a:r>
            <a:r>
              <a:rPr lang="vi-VN" sz="12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vi-VN" sz="12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12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tỉnh</a:t>
            </a:r>
            <a:r>
              <a:rPr lang="vi-VN" sz="1200" i="1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i="1" spc="-2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ngộ</a:t>
            </a:r>
            <a:endParaRPr lang="en-US" sz="1200" i="1" spc="-2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1C78-3CCD-47E9-8BE0-8CC4A19D958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30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5CA27-7180-4F6B-A84E-BE3F55DF184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38447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9207B-C072-4DF2-896E-6C61B0CD066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924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9207B-C072-4DF2-896E-6C61B0CD066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930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9207B-C072-4DF2-896E-6C61B0CD066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31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9207B-C072-4DF2-896E-6C61B0CD066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004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9207B-C072-4DF2-896E-6C61B0CD066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937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9207B-C072-4DF2-896E-6C61B0CD066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964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849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fd373b2640_0_5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3" name="Google Shape;1053;gfd373b2640_0_5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9750" marR="645795" indent="287655" algn="just">
              <a:lnSpc>
                <a:spcPct val="110000"/>
              </a:lnSpc>
              <a:spcBef>
                <a:spcPts val="655"/>
              </a:spcBef>
              <a:spcAft>
                <a:spcPts val="0"/>
              </a:spcAft>
            </a:pPr>
            <a:r>
              <a:rPr lang="vi-VN" sz="1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vi-VN" sz="12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vi-VN" sz="12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vi-VN" sz="12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vi-VN" sz="12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ngữ,</a:t>
            </a:r>
            <a:r>
              <a:rPr lang="vi-VN" sz="12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12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vi-VN" sz="12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vi-VN" sz="12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nhầm</a:t>
            </a:r>
            <a:r>
              <a:rPr lang="vi-VN" sz="12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lẫn</a:t>
            </a:r>
            <a:r>
              <a:rPr lang="vi-VN" sz="12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12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vi-VN" sz="12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vi-VN" sz="12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vi-VN" sz="12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vi-VN" sz="12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Hán</a:t>
            </a:r>
            <a:r>
              <a:rPr lang="vi-VN" sz="12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vi-VN" sz="12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vi-VN" sz="12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 yếu tố Hán Việt khác, dẫn đến hiểu sai nghĩa của từ ngữ và dùng từ ngữ không chính xác. Việc</a:t>
            </a:r>
            <a:r>
              <a:rPr lang="vi-VN" sz="12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nhầm</a:t>
            </a:r>
            <a:r>
              <a:rPr lang="vi-VN" sz="12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lẫn</a:t>
            </a:r>
            <a:r>
              <a:rPr lang="vi-VN" sz="12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12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vi-VN" sz="12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vi-VN" sz="12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vi-VN" sz="12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vi-VN" sz="12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12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1200" i="1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vi-VN" sz="1200" i="1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vi-VN" sz="1200" i="1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vi-VN" sz="1200" i="1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vi-VN" sz="1200" i="1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vi-VN" sz="1200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1200" i="1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vi-VN" sz="1200" i="1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vi-VN" sz="1200" i="1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vi-VN" sz="1200" i="1" spc="-2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i="1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vi-VN" sz="12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45795" lvl="0" indent="-342900" algn="just">
              <a:lnSpc>
                <a:spcPct val="110000"/>
              </a:lnSpc>
              <a:spcBef>
                <a:spcPts val="210"/>
              </a:spcBef>
              <a:spcAft>
                <a:spcPts val="0"/>
              </a:spcAft>
              <a:buClr>
                <a:srgbClr val="231F20"/>
              </a:buClr>
              <a:buSzPts val="1250"/>
              <a:buFont typeface="Times New Roman" panose="02020603050405020304" pitchFamily="18" charset="0"/>
              <a:buChar char="–"/>
              <a:tabLst>
                <a:tab pos="950595" algn="l"/>
              </a:tabLst>
            </a:pP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vi-VN" sz="12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Hán</a:t>
            </a:r>
            <a:r>
              <a:rPr lang="vi-VN" sz="12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12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</a:t>
            </a:r>
            <a:r>
              <a:rPr lang="vi-VN" sz="12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vi-VN" sz="12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vi-VN" sz="12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vi-VN" sz="12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vi-VN" sz="12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âm.</a:t>
            </a:r>
            <a:r>
              <a:rPr lang="vi-VN" sz="12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vi-VN" sz="12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vi-VN" sz="12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12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Hán,</a:t>
            </a:r>
            <a:r>
              <a:rPr lang="vi-VN" sz="12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vi-VN" sz="12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vi-VN" sz="12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vi-VN" sz="12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vi-VN" sz="12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 các yếu tố đồng âm không khó, vì mỗi âm được viết bằng một chữ khác nhau, chẳng hạn, </a:t>
            </a:r>
            <a:r>
              <a:rPr lang="vi-VN" sz="1200" b="1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vi-VN" sz="1200" b="1" i="1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vi-VN" sz="12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</a:t>
            </a:r>
            <a:r>
              <a:rPr lang="vi-VN" sz="1200" i="1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vi-VN" sz="1200" i="1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12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vi-VN" sz="12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vi-VN" sz="12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vi-VN" sz="12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b="1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vi-VN" sz="1200" b="1" i="1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vi-VN" sz="12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vi-VN" sz="1200" i="1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vi-VN" sz="12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b="1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vi-VN" sz="1200" b="1" i="1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vi-VN" sz="1200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vi-VN" sz="1200" i="1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vi-VN" sz="1200" i="1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12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 khác</a:t>
            </a:r>
            <a:r>
              <a:rPr lang="vi-VN" sz="12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vi-VN" sz="12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b="1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vi-VN" sz="1200" b="1" i="1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vi-VN" sz="12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vi-VN" sz="1200" i="1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,…</a:t>
            </a:r>
            <a:r>
              <a:rPr lang="vi-VN" sz="12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12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vi-VN" sz="12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vi-VN" sz="12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ngữ,</a:t>
            </a:r>
            <a:r>
              <a:rPr lang="vi-VN" sz="12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12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vi-VN" sz="12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12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vi-VN" sz="12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vi-VN" sz="12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vi-VN" sz="12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vi-VN" sz="12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12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Hán</a:t>
            </a:r>
            <a:r>
              <a:rPr lang="vi-VN" sz="1200" spc="-4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 cơ</a:t>
            </a:r>
            <a:r>
              <a:rPr lang="vi-VN" sz="12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vi-VN" sz="12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12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vi-VN" sz="12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vi-VN" sz="12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vi-VN" sz="12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vi-VN" sz="1200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</a:t>
            </a:r>
            <a:r>
              <a:rPr lang="vi-VN" sz="1200" i="1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b="1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vi-VN" sz="1200" b="1" i="1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vi-VN" sz="1200" i="1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b="1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vi-VN" sz="1200" b="1" i="1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vi-VN" sz="1200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b="1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vi-VN" sz="1200" b="1" i="1" spc="-6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vi-VN" sz="1200" i="1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vi-VN" sz="1200" i="1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b="1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vi-VN" sz="1200" b="1" i="1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vi-VN" sz="1200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vi-VN" sz="1200" i="1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b="1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vi-VN" sz="1200" b="1" i="1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vi-VN" sz="1200" i="1" spc="-5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 </a:t>
            </a:r>
            <a:r>
              <a:rPr lang="vi-VN" sz="1200" b="1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,…). Những âm khác nhau về nghĩa vẫn được viết giống nhau là một trong những nguyên nhân dẫn đến việc nhầm lẫn về nghĩa.</a:t>
            </a:r>
            <a:endParaRPr lang="en-US" sz="105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45160" lvl="0" indent="-342900" algn="just">
              <a:lnSpc>
                <a:spcPct val="110000"/>
              </a:lnSpc>
              <a:spcBef>
                <a:spcPts val="230"/>
              </a:spcBef>
              <a:spcAft>
                <a:spcPts val="0"/>
              </a:spcAft>
              <a:buClr>
                <a:srgbClr val="231F20"/>
              </a:buClr>
              <a:buSzPts val="1250"/>
              <a:buFont typeface="Times New Roman" panose="02020603050405020304" pitchFamily="18" charset="0"/>
              <a:buChar char="–"/>
              <a:tabLst>
                <a:tab pos="957580" algn="l"/>
              </a:tabLst>
            </a:pP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vi-VN" sz="12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vi-VN" sz="12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đó,</a:t>
            </a:r>
            <a:r>
              <a:rPr lang="vi-VN" sz="12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vi-VN" sz="12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12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vi-VN" sz="12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vi-VN" sz="12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vi-VN" sz="12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vi-VN" sz="12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vi-VN" sz="12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12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Hán</a:t>
            </a:r>
            <a:r>
              <a:rPr lang="vi-VN" sz="12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vi-VN" sz="12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vi-VN" sz="12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12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vi-VN" sz="12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vi-VN" sz="12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vi-VN" sz="12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vi-VN" sz="12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 nhầm lẫn về nghĩa. Trong tiếng Hán, những âm gần giống nhau dễ dàng phân biệt nhờ chúng</a:t>
            </a:r>
            <a:r>
              <a:rPr lang="vi-VN" sz="12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12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vi-VN" sz="12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vi-VN" sz="12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nhau;</a:t>
            </a:r>
            <a:r>
              <a:rPr lang="vi-VN" sz="12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vi-VN" sz="12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12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vi-VN" sz="12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vi-VN" sz="12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ngữ,</a:t>
            </a:r>
            <a:r>
              <a:rPr lang="vi-VN" sz="12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vi-VN" sz="12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vi-VN" sz="12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vi-VN" sz="12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vi-VN" sz="12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vi-VN" sz="12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vi-VN" sz="12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vi-VN" sz="1200" spc="-1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 thanh mà thôi. Ví dụ, </a:t>
            </a:r>
            <a:r>
              <a:rPr lang="vi-VN" sz="1200" b="1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mại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</a:t>
            </a:r>
            <a:r>
              <a:rPr lang="vi-VN" sz="1200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 mại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 </a:t>
            </a:r>
            <a:r>
              <a:rPr lang="vi-VN" sz="1200" b="1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mãi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</a:t>
            </a:r>
            <a:r>
              <a:rPr lang="vi-VN" sz="1200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 </a:t>
            </a:r>
            <a:r>
              <a:rPr lang="vi-VN" sz="1200" b="1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vi-VN" sz="1200" b="1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</a:t>
            </a:r>
            <a:r>
              <a:rPr lang="vi-VN" sz="1200" b="1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 </a:t>
            </a:r>
            <a:r>
              <a:rPr lang="vi-VN" sz="1200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 </a:t>
            </a:r>
            <a:r>
              <a:rPr lang="vi-VN" sz="1200" b="1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vi-VN" sz="1200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b="1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vi-VN" sz="1200" b="1" i="1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vi-VN" sz="12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b="1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vi-VN" sz="1200" b="1" i="1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vi-VN" sz="12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b="1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vi-VN" sz="1200" b="1" i="1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vi-VN" sz="1200" i="1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12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b="1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vi-VN" sz="1200" b="1" i="1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vi-VN" sz="12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b="1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vi-VN" sz="1200" b="1" i="1" spc="-4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;…</a:t>
            </a:r>
            <a:endParaRPr lang="en-US" sz="105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645795" lvl="0" indent="-342900" algn="just">
              <a:lnSpc>
                <a:spcPct val="113000"/>
              </a:lnSpc>
              <a:spcBef>
                <a:spcPts val="220"/>
              </a:spcBef>
              <a:spcAft>
                <a:spcPts val="0"/>
              </a:spcAft>
              <a:buClr>
                <a:srgbClr val="231F20"/>
              </a:buClr>
              <a:buSzPts val="1250"/>
              <a:buFont typeface="Times New Roman" panose="02020603050405020304" pitchFamily="18" charset="0"/>
              <a:buChar char="–"/>
              <a:tabLst>
                <a:tab pos="953770" algn="l"/>
              </a:tabLst>
            </a:pP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vi-VN" sz="12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vi-VN" sz="12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vi-VN" sz="12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12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12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vi-VN" sz="12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vi-VN" sz="12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vi-VN" sz="12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vi-VN" sz="12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12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12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vi-VN" sz="12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vi-VN" sz="12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vi-VN" sz="12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vi-VN" sz="12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vi-VN" sz="12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vi-VN" sz="12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giản.</a:t>
            </a:r>
            <a:r>
              <a:rPr lang="vi-VN" sz="1200" spc="-3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 trường</a:t>
            </a:r>
            <a:r>
              <a:rPr lang="vi-VN" sz="12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hợp,</a:t>
            </a:r>
            <a:r>
              <a:rPr lang="vi-VN" sz="12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vi-VN" sz="12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đoán</a:t>
            </a:r>
            <a:r>
              <a:rPr lang="vi-VN" sz="12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vi-VN" sz="12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12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vi-VN" sz="12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vi-VN" sz="12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vi-VN" sz="12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vi-VN" sz="12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lầm.</a:t>
            </a:r>
            <a:r>
              <a:rPr lang="vi-VN" sz="12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12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vi-VN" sz="12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vi-VN" sz="12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vi-VN" sz="12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vi-VN" sz="12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xác,</a:t>
            </a:r>
            <a:r>
              <a:rPr lang="vi-VN" sz="12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vi-VN" sz="12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 tra</a:t>
            </a:r>
            <a:r>
              <a:rPr lang="vi-VN" sz="12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vi-VN" sz="12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12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điển.</a:t>
            </a:r>
            <a:r>
              <a:rPr lang="vi-VN" sz="12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GV</a:t>
            </a:r>
            <a:r>
              <a:rPr lang="vi-VN" sz="12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vi-VN" sz="12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vi-VN" sz="12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vi-VN" sz="12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vi-VN" sz="12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HS</a:t>
            </a:r>
            <a:r>
              <a:rPr lang="vi-VN" sz="12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vi-VN" sz="12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12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vi-VN" sz="12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vi-VN" sz="1200" spc="-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Hán</a:t>
            </a:r>
            <a:r>
              <a:rPr lang="vi-VN" sz="1200" i="1" spc="-6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vi-VN" sz="1200" i="1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1200" i="1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điển</a:t>
            </a:r>
            <a:r>
              <a:rPr lang="vi-VN" sz="1200" i="1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(Đào</a:t>
            </a:r>
            <a:r>
              <a:rPr lang="vi-VN" sz="12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Duy</a:t>
            </a:r>
            <a:r>
              <a:rPr lang="vi-VN" sz="12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Anh), </a:t>
            </a:r>
            <a:r>
              <a:rPr lang="vi-VN" sz="1200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Hán</a:t>
            </a:r>
            <a:r>
              <a:rPr lang="vi-VN" sz="1200" i="1" spc="-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vi-VN" sz="1200" i="1" spc="-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1200" i="1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điển</a:t>
            </a:r>
            <a:r>
              <a:rPr lang="vi-VN" sz="1200" i="1" spc="-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(Thiều</a:t>
            </a:r>
            <a:r>
              <a:rPr lang="vi-VN" sz="1200" spc="-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Chửu),</a:t>
            </a:r>
            <a:r>
              <a:rPr lang="vi-VN" sz="12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1200" i="1" spc="-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điển</a:t>
            </a:r>
            <a:r>
              <a:rPr lang="vi-VN" sz="1200" i="1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vi-VN" sz="1200" i="1" spc="-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vi-VN" sz="1200" i="1" spc="-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Hán</a:t>
            </a:r>
            <a:r>
              <a:rPr lang="vi-VN" sz="1200" i="1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vi-VN" sz="1200" i="1" spc="-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vi-VN" sz="1200" i="1" spc="-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i="1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vi-VN" sz="1200" i="1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(Viện</a:t>
            </a:r>
            <a:r>
              <a:rPr lang="vi-VN" sz="1200" spc="-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vi-VN" sz="12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vi-VN" sz="1200" spc="-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200" spc="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học),…</a:t>
            </a:r>
            <a:endParaRPr lang="en-US" sz="1050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 (0975152531):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C9207B-C072-4DF2-896E-6C61B0CD066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3560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8354-93DA-48DE-9531-C7BFEB055117}" type="datetimeFigureOut">
              <a:rPr lang="zh-CN" altLang="en-US" smtClean="0"/>
              <a:t>2024/5/27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3BFD-3455-4331-8693-A62B4FB039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995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8354-93DA-48DE-9531-C7BFEB055117}" type="datetimeFigureOut">
              <a:rPr lang="zh-CN" altLang="en-US" smtClean="0"/>
              <a:t>2024/5/27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3BFD-3455-4331-8693-A62B4FB039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987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8354-93DA-48DE-9531-C7BFEB055117}" type="datetimeFigureOut">
              <a:rPr lang="zh-CN" altLang="en-US" smtClean="0"/>
              <a:t>2024/5/27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3BFD-3455-4331-8693-A62B4FB039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3531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447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8354-93DA-48DE-9531-C7BFEB055117}" type="datetimeFigureOut">
              <a:rPr lang="zh-CN" altLang="en-US" smtClean="0"/>
              <a:t>2024/5/27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3BFD-3455-4331-8693-A62B4FB039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36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8354-93DA-48DE-9531-C7BFEB055117}" type="datetimeFigureOut">
              <a:rPr lang="zh-CN" altLang="en-US" smtClean="0"/>
              <a:t>2024/5/27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3BFD-3455-4331-8693-A62B4FB039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714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8354-93DA-48DE-9531-C7BFEB055117}" type="datetimeFigureOut">
              <a:rPr lang="zh-CN" altLang="en-US" smtClean="0"/>
              <a:t>2024/5/27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3BFD-3455-4331-8693-A62B4FB039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15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6153528" y="58596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8354-93DA-48DE-9531-C7BFEB055117}" type="datetimeFigureOut">
              <a:rPr lang="zh-CN" altLang="en-US" smtClean="0"/>
              <a:t>2024/5/27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3BFD-3455-4331-8693-A62B4FB039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38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8354-93DA-48DE-9531-C7BFEB055117}" type="datetimeFigureOut">
              <a:rPr lang="zh-CN" altLang="en-US" smtClean="0"/>
              <a:t>2024/5/27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3BFD-3455-4331-8693-A62B4FB039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067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8354-93DA-48DE-9531-C7BFEB055117}" type="datetimeFigureOut">
              <a:rPr lang="zh-CN" altLang="en-US" smtClean="0"/>
              <a:t>2024/5/27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3BFD-3455-4331-8693-A62B4FB039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994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8354-93DA-48DE-9531-C7BFEB055117}" type="datetimeFigureOut">
              <a:rPr lang="zh-CN" altLang="en-US" smtClean="0"/>
              <a:t>2024/5/27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3BFD-3455-4331-8693-A62B4FB039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165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8354-93DA-48DE-9531-C7BFEB055117}" type="datetimeFigureOut">
              <a:rPr lang="zh-CN" altLang="en-US" smtClean="0"/>
              <a:t>2024/5/27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73BFD-3455-4331-8693-A62B4FB039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923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C7B28354-93DA-48DE-9531-C7BFEB055117}" type="datetimeFigureOut">
              <a:rPr lang="zh-CN" altLang="en-US" smtClean="0"/>
              <a:pPr/>
              <a:t>2024/5/27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E4C73BFD-3455-4331-8693-A62B4FB039A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10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3DE617-E21D-4494-947B-5B5BE9FFE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0"/>
            <a:ext cx="6858000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B7201A6-3225-4DD1-BDD1-3D397E987CEE}"/>
              </a:ext>
            </a:extLst>
          </p:cNvPr>
          <p:cNvGrpSpPr/>
          <p:nvPr/>
        </p:nvGrpSpPr>
        <p:grpSpPr>
          <a:xfrm>
            <a:off x="5952326" y="1006750"/>
            <a:ext cx="4930039" cy="4844499"/>
            <a:chOff x="5691070" y="957230"/>
            <a:chExt cx="2258484" cy="4113213"/>
          </a:xfrm>
        </p:grpSpPr>
        <p:sp>
          <p:nvSpPr>
            <p:cNvPr id="4" name="矩形 27">
              <a:extLst>
                <a:ext uri="{FF2B5EF4-FFF2-40B4-BE49-F238E27FC236}">
                  <a16:creationId xmlns:a16="http://schemas.microsoft.com/office/drawing/2014/main" id="{3694BA5A-A944-4C49-9CAB-E619BDF6DEAD}"/>
                </a:ext>
              </a:extLst>
            </p:cNvPr>
            <p:cNvSpPr/>
            <p:nvPr/>
          </p:nvSpPr>
          <p:spPr>
            <a:xfrm>
              <a:off x="5691070" y="1349343"/>
              <a:ext cx="2226261" cy="2259012"/>
            </a:xfrm>
            <a:prstGeom prst="rect">
              <a:avLst/>
            </a:prstGeom>
            <a:solidFill>
              <a:srgbClr val="549DA3"/>
            </a:solidFill>
            <a:ln w="25400" cap="flat" cmpd="sng" algn="ctr">
              <a:solidFill>
                <a:schemeClr val="bg1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tIns="62400" bIns="288000" anchor="ctr"/>
            <a:lstStyle/>
            <a:p>
              <a:pPr algn="ctr">
                <a:defRPr/>
              </a:pPr>
              <a:endParaRPr sz="1867" dirty="0">
                <a:ea typeface="黑体" charset="0"/>
              </a:endParaRPr>
            </a:p>
          </p:txBody>
        </p:sp>
        <p:sp>
          <p:nvSpPr>
            <p:cNvPr id="5" name="矩形 1">
              <a:extLst>
                <a:ext uri="{FF2B5EF4-FFF2-40B4-BE49-F238E27FC236}">
                  <a16:creationId xmlns:a16="http://schemas.microsoft.com/office/drawing/2014/main" id="{125C4DC5-B590-4B2D-B309-3CF315D9E69E}"/>
                </a:ext>
              </a:extLst>
            </p:cNvPr>
            <p:cNvSpPr/>
            <p:nvPr/>
          </p:nvSpPr>
          <p:spPr>
            <a:xfrm>
              <a:off x="5691070" y="957230"/>
              <a:ext cx="2258484" cy="4113213"/>
            </a:xfrm>
            <a:custGeom>
              <a:avLst/>
              <a:gdLst/>
              <a:ahLst/>
              <a:cxnLst/>
              <a:rect l="l" t="t" r="r" b="b"/>
              <a:pathLst>
                <a:path w="1944216" h="4536504">
                  <a:moveTo>
                    <a:pt x="1944216" y="1887118"/>
                  </a:moveTo>
                  <a:lnTo>
                    <a:pt x="1944216" y="4536504"/>
                  </a:lnTo>
                  <a:lnTo>
                    <a:pt x="0" y="4536504"/>
                  </a:lnTo>
                  <a:lnTo>
                    <a:pt x="0" y="2127281"/>
                  </a:lnTo>
                  <a:close/>
                  <a:moveTo>
                    <a:pt x="0" y="0"/>
                  </a:moveTo>
                  <a:lnTo>
                    <a:pt x="1944216" y="0"/>
                  </a:lnTo>
                  <a:lnTo>
                    <a:pt x="1944216" y="1322678"/>
                  </a:lnTo>
                  <a:lnTo>
                    <a:pt x="0" y="989389"/>
                  </a:lnTo>
                  <a:close/>
                </a:path>
              </a:pathLst>
            </a:custGeom>
            <a:solidFill>
              <a:srgbClr val="FFF8E5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tIns="2688000" bIns="0" anchor="ctr"/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3600" dirty="0" err="1">
                  <a:latin typeface="#9Slide03 Ample" panose="02000000000000000000" pitchFamily="2" charset="0"/>
                  <a:ea typeface="幼圆" pitchFamily="49" charset="-122"/>
                  <a:cs typeface="Arial" pitchFamily="34" charset="0"/>
                </a:rPr>
                <a:t>Em</a:t>
              </a:r>
              <a:r>
                <a:rPr lang="en-US" altLang="zh-CN" sz="3600" dirty="0">
                  <a:latin typeface="#9Slide03 Ample" panose="02000000000000000000" pitchFamily="2" charset="0"/>
                  <a:ea typeface="幼圆" pitchFamily="49" charset="-122"/>
                  <a:cs typeface="Arial" pitchFamily="34" charset="0"/>
                </a:rPr>
                <a:t> </a:t>
              </a:r>
              <a:r>
                <a:rPr lang="en-US" altLang="zh-CN" sz="3600" dirty="0" err="1">
                  <a:latin typeface="#9Slide03 Ample" panose="02000000000000000000" pitchFamily="2" charset="0"/>
                  <a:ea typeface="幼圆" pitchFamily="49" charset="-122"/>
                  <a:cs typeface="Arial" pitchFamily="34" charset="0"/>
                </a:rPr>
                <a:t>hãy</a:t>
              </a:r>
              <a:r>
                <a:rPr lang="en-US" altLang="zh-CN" sz="3600" dirty="0">
                  <a:latin typeface="#9Slide03 Ample" panose="02000000000000000000" pitchFamily="2" charset="0"/>
                  <a:ea typeface="幼圆" pitchFamily="49" charset="-122"/>
                  <a:cs typeface="Arial" pitchFamily="34" charset="0"/>
                </a:rPr>
                <a:t> </a:t>
              </a:r>
              <a:r>
                <a:rPr lang="en-US" altLang="zh-CN" sz="3600" dirty="0" err="1">
                  <a:latin typeface="#9Slide03 Ample" panose="02000000000000000000" pitchFamily="2" charset="0"/>
                  <a:ea typeface="幼圆" pitchFamily="49" charset="-122"/>
                  <a:cs typeface="Arial" pitchFamily="34" charset="0"/>
                </a:rPr>
                <a:t>chỉ</a:t>
              </a:r>
              <a:r>
                <a:rPr lang="en-US" altLang="zh-CN" sz="3600" dirty="0">
                  <a:latin typeface="#9Slide03 Ample" panose="02000000000000000000" pitchFamily="2" charset="0"/>
                  <a:ea typeface="幼圆" pitchFamily="49" charset="-122"/>
                  <a:cs typeface="Arial" pitchFamily="34" charset="0"/>
                </a:rPr>
                <a:t> ra </a:t>
              </a:r>
              <a:r>
                <a:rPr lang="en-US" altLang="zh-CN" sz="3600" dirty="0" err="1">
                  <a:latin typeface="#9Slide03 Ample" panose="02000000000000000000" pitchFamily="2" charset="0"/>
                  <a:ea typeface="幼圆" pitchFamily="49" charset="-122"/>
                  <a:cs typeface="Arial" pitchFamily="34" charset="0"/>
                </a:rPr>
                <a:t>từ</a:t>
              </a:r>
              <a:r>
                <a:rPr lang="en-US" altLang="zh-CN" sz="3600" dirty="0">
                  <a:latin typeface="#9Slide03 Ample" panose="02000000000000000000" pitchFamily="2" charset="0"/>
                  <a:ea typeface="幼圆" pitchFamily="49" charset="-122"/>
                  <a:cs typeface="Arial" pitchFamily="34" charset="0"/>
                </a:rPr>
                <a:t> </a:t>
              </a:r>
              <a:r>
                <a:rPr lang="en-US" altLang="zh-CN" sz="3600" dirty="0" err="1">
                  <a:latin typeface="#9Slide03 Ample" panose="02000000000000000000" pitchFamily="2" charset="0"/>
                  <a:ea typeface="幼圆" pitchFamily="49" charset="-122"/>
                  <a:cs typeface="Arial" pitchFamily="34" charset="0"/>
                </a:rPr>
                <a:t>dùng</a:t>
              </a:r>
              <a:r>
                <a:rPr lang="en-US" altLang="zh-CN" sz="3600" dirty="0">
                  <a:latin typeface="#9Slide03 Ample" panose="02000000000000000000" pitchFamily="2" charset="0"/>
                  <a:ea typeface="幼圆" pitchFamily="49" charset="-122"/>
                  <a:cs typeface="Arial" pitchFamily="34" charset="0"/>
                </a:rPr>
                <a:t> </a:t>
              </a:r>
              <a:r>
                <a:rPr lang="en-US" altLang="zh-CN" sz="3600" dirty="0" err="1">
                  <a:latin typeface="#9Slide03 Ample" panose="02000000000000000000" pitchFamily="2" charset="0"/>
                  <a:ea typeface="幼圆" pitchFamily="49" charset="-122"/>
                  <a:cs typeface="Arial" pitchFamily="34" charset="0"/>
                </a:rPr>
                <a:t>sai</a:t>
              </a:r>
              <a:r>
                <a:rPr lang="en-US" altLang="zh-CN" sz="3600" dirty="0">
                  <a:latin typeface="#9Slide03 Ample" panose="02000000000000000000" pitchFamily="2" charset="0"/>
                  <a:ea typeface="幼圆" pitchFamily="49" charset="-122"/>
                  <a:cs typeface="Arial" pitchFamily="34" charset="0"/>
                </a:rPr>
                <a:t> </a:t>
              </a:r>
              <a:r>
                <a:rPr lang="en-US" altLang="zh-CN" sz="3600" dirty="0" err="1">
                  <a:latin typeface="#9Slide03 Ample" panose="02000000000000000000" pitchFamily="2" charset="0"/>
                  <a:ea typeface="幼圆" pitchFamily="49" charset="-122"/>
                  <a:cs typeface="Arial" pitchFamily="34" charset="0"/>
                </a:rPr>
                <a:t>trong</a:t>
              </a:r>
              <a:r>
                <a:rPr lang="en-US" altLang="zh-CN" sz="3600" dirty="0">
                  <a:latin typeface="#9Slide03 Ample" panose="02000000000000000000" pitchFamily="2" charset="0"/>
                  <a:ea typeface="幼圆" pitchFamily="49" charset="-122"/>
                  <a:cs typeface="Arial" pitchFamily="34" charset="0"/>
                </a:rPr>
                <a:t> </a:t>
              </a:r>
              <a:r>
                <a:rPr lang="en-US" altLang="zh-CN" sz="3600" dirty="0" err="1">
                  <a:latin typeface="#9Slide03 Ample" panose="02000000000000000000" pitchFamily="2" charset="0"/>
                  <a:ea typeface="幼圆" pitchFamily="49" charset="-122"/>
                  <a:cs typeface="Arial" pitchFamily="34" charset="0"/>
                </a:rPr>
                <a:t>các</a:t>
              </a:r>
              <a:r>
                <a:rPr lang="en-US" altLang="zh-CN" sz="3600" dirty="0">
                  <a:latin typeface="#9Slide03 Ample" panose="02000000000000000000" pitchFamily="2" charset="0"/>
                  <a:ea typeface="幼圆" pitchFamily="49" charset="-122"/>
                  <a:cs typeface="Arial" pitchFamily="34" charset="0"/>
                </a:rPr>
                <a:t> </a:t>
              </a:r>
              <a:r>
                <a:rPr lang="en-US" altLang="zh-CN" sz="3600" dirty="0" err="1">
                  <a:latin typeface="#9Slide03 Ample" panose="02000000000000000000" pitchFamily="2" charset="0"/>
                  <a:ea typeface="幼圆" pitchFamily="49" charset="-122"/>
                  <a:cs typeface="Arial" pitchFamily="34" charset="0"/>
                </a:rPr>
                <a:t>câu</a:t>
              </a:r>
              <a:r>
                <a:rPr lang="en-US" altLang="zh-CN" sz="3600" dirty="0">
                  <a:latin typeface="#9Slide03 Ample" panose="02000000000000000000" pitchFamily="2" charset="0"/>
                  <a:ea typeface="幼圆" pitchFamily="49" charset="-122"/>
                  <a:cs typeface="Arial" pitchFamily="34" charset="0"/>
                </a:rPr>
                <a:t> </a:t>
              </a:r>
              <a:r>
                <a:rPr lang="en-US" altLang="zh-CN" sz="3600" dirty="0" err="1">
                  <a:latin typeface="#9Slide03 Ample" panose="02000000000000000000" pitchFamily="2" charset="0"/>
                  <a:ea typeface="幼圆" pitchFamily="49" charset="-122"/>
                  <a:cs typeface="Arial" pitchFamily="34" charset="0"/>
                </a:rPr>
                <a:t>sau</a:t>
              </a:r>
              <a:r>
                <a:rPr lang="en-US" altLang="zh-CN" sz="3600" dirty="0">
                  <a:latin typeface="#9Slide03 Ample" panose="02000000000000000000" pitchFamily="2" charset="0"/>
                  <a:ea typeface="幼圆" pitchFamily="49" charset="-122"/>
                  <a:cs typeface="Arial" pitchFamily="34" charset="0"/>
                </a:rPr>
                <a:t> </a:t>
              </a:r>
              <a:r>
                <a:rPr lang="en-US" altLang="zh-CN" sz="3600" dirty="0" err="1">
                  <a:latin typeface="#9Slide03 Ample" panose="02000000000000000000" pitchFamily="2" charset="0"/>
                  <a:ea typeface="幼圆" pitchFamily="49" charset="-122"/>
                  <a:cs typeface="Arial" pitchFamily="34" charset="0"/>
                </a:rPr>
                <a:t>và</a:t>
              </a:r>
              <a:r>
                <a:rPr lang="en-US" altLang="zh-CN" sz="3600" dirty="0">
                  <a:latin typeface="#9Slide03 Ample" panose="02000000000000000000" pitchFamily="2" charset="0"/>
                  <a:ea typeface="幼圆" pitchFamily="49" charset="-122"/>
                  <a:cs typeface="Arial" pitchFamily="34" charset="0"/>
                </a:rPr>
                <a:t> </a:t>
              </a:r>
              <a:r>
                <a:rPr lang="en-US" altLang="zh-CN" sz="3600" dirty="0" err="1">
                  <a:latin typeface="#9Slide03 Ample" panose="02000000000000000000" pitchFamily="2" charset="0"/>
                  <a:ea typeface="幼圆" pitchFamily="49" charset="-122"/>
                  <a:cs typeface="Arial" pitchFamily="34" charset="0"/>
                </a:rPr>
                <a:t>sửa</a:t>
              </a:r>
              <a:r>
                <a:rPr lang="en-US" altLang="zh-CN" sz="3600" dirty="0">
                  <a:latin typeface="#9Slide03 Ample" panose="02000000000000000000" pitchFamily="2" charset="0"/>
                  <a:ea typeface="幼圆" pitchFamily="49" charset="-122"/>
                  <a:cs typeface="Arial" pitchFamily="34" charset="0"/>
                </a:rPr>
                <a:t> </a:t>
              </a:r>
              <a:r>
                <a:rPr lang="en-US" altLang="zh-CN" sz="3600" dirty="0" err="1">
                  <a:latin typeface="#9Slide03 Ample" panose="02000000000000000000" pitchFamily="2" charset="0"/>
                  <a:ea typeface="幼圆" pitchFamily="49" charset="-122"/>
                  <a:cs typeface="Arial" pitchFamily="34" charset="0"/>
                </a:rPr>
                <a:t>lại</a:t>
              </a:r>
              <a:r>
                <a:rPr lang="en-US" altLang="zh-CN" sz="3600" dirty="0">
                  <a:latin typeface="#9Slide03 Ample" panose="02000000000000000000" pitchFamily="2" charset="0"/>
                  <a:ea typeface="幼圆" pitchFamily="49" charset="-122"/>
                  <a:cs typeface="Arial" pitchFamily="34" charset="0"/>
                </a:rPr>
                <a:t> </a:t>
              </a:r>
              <a:r>
                <a:rPr lang="en-US" altLang="zh-CN" sz="3600" dirty="0" err="1">
                  <a:latin typeface="#9Slide03 Ample" panose="02000000000000000000" pitchFamily="2" charset="0"/>
                  <a:ea typeface="幼圆" pitchFamily="49" charset="-122"/>
                  <a:cs typeface="Arial" pitchFamily="34" charset="0"/>
                </a:rPr>
                <a:t>cho</a:t>
              </a:r>
              <a:r>
                <a:rPr lang="en-US" altLang="zh-CN" sz="3600" dirty="0">
                  <a:latin typeface="#9Slide03 Ample" panose="02000000000000000000" pitchFamily="2" charset="0"/>
                  <a:ea typeface="幼圆" pitchFamily="49" charset="-122"/>
                  <a:cs typeface="Arial" pitchFamily="34" charset="0"/>
                </a:rPr>
                <a:t> </a:t>
              </a:r>
              <a:r>
                <a:rPr lang="en-US" altLang="zh-CN" sz="3600" dirty="0" err="1">
                  <a:latin typeface="#9Slide03 Ample" panose="02000000000000000000" pitchFamily="2" charset="0"/>
                  <a:ea typeface="幼圆" pitchFamily="49" charset="-122"/>
                  <a:cs typeface="Arial" pitchFamily="34" charset="0"/>
                </a:rPr>
                <a:t>đúng</a:t>
              </a:r>
              <a:r>
                <a:rPr lang="en-US" altLang="zh-CN" sz="3600" dirty="0">
                  <a:latin typeface="#9Slide03 Ample" panose="02000000000000000000" pitchFamily="2" charset="0"/>
                  <a:ea typeface="幼圆" pitchFamily="49" charset="-122"/>
                  <a:cs typeface="Arial" pitchFamily="34" charset="0"/>
                </a:rPr>
                <a:t> </a:t>
              </a:r>
              <a:r>
                <a:rPr lang="en-US" altLang="zh-CN" sz="3600" dirty="0" err="1">
                  <a:latin typeface="#9Slide03 Ample" panose="02000000000000000000" pitchFamily="2" charset="0"/>
                  <a:ea typeface="幼圆" pitchFamily="49" charset="-122"/>
                  <a:cs typeface="Arial" pitchFamily="34" charset="0"/>
                </a:rPr>
                <a:t>nhé</a:t>
              </a:r>
              <a:r>
                <a:rPr lang="en-US" altLang="zh-CN" sz="3600" dirty="0">
                  <a:latin typeface="#9Slide03 Ample" panose="02000000000000000000" pitchFamily="2" charset="0"/>
                  <a:ea typeface="幼圆" pitchFamily="49" charset="-122"/>
                  <a:cs typeface="Arial" pitchFamily="34" charset="0"/>
                </a:rPr>
                <a:t>!</a:t>
              </a:r>
            </a:p>
            <a:p>
              <a:pPr algn="ctr">
                <a:lnSpc>
                  <a:spcPct val="130000"/>
                </a:lnSpc>
                <a:defRPr/>
              </a:pPr>
              <a:endParaRPr sz="3200" dirty="0">
                <a:latin typeface="#9Slide03 Ample" panose="02000000000000000000" pitchFamily="2" charset="0"/>
                <a:ea typeface="黑体" charset="0"/>
              </a:endParaRPr>
            </a:p>
          </p:txBody>
        </p:sp>
        <p:sp>
          <p:nvSpPr>
            <p:cNvPr id="6" name="KSO_GT1">
              <a:extLst>
                <a:ext uri="{FF2B5EF4-FFF2-40B4-BE49-F238E27FC236}">
                  <a16:creationId xmlns:a16="http://schemas.microsoft.com/office/drawing/2014/main" id="{D6EF96D4-4C84-4D7B-B8EB-FA1D1176841B}"/>
                </a:ext>
              </a:extLst>
            </p:cNvPr>
            <p:cNvSpPr txBox="1"/>
            <p:nvPr/>
          </p:nvSpPr>
          <p:spPr>
            <a:xfrm flipH="1">
              <a:off x="5747983" y="1182481"/>
              <a:ext cx="2112433" cy="5383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itchFamily="34" charset="-122"/>
                </a:defRPr>
              </a:lvl1pPr>
            </a:lstStyle>
            <a:p>
              <a:pPr algn="ctr">
                <a:defRPr/>
              </a:pPr>
              <a:r>
                <a:rPr lang="en-US" altLang="zh-CN" b="0" dirty="0">
                  <a:solidFill>
                    <a:srgbClr val="FF0000"/>
                  </a:solidFill>
                  <a:latin typeface="Arial Rounded MT Bold" pitchFamily="34" charset="0"/>
                  <a:cs typeface="Times New Roman" pitchFamily="18" charset="0"/>
                </a:rPr>
                <a:t>Supper soi</a:t>
              </a:r>
              <a:endParaRPr lang="zh-CN" altLang="en-US" b="0" dirty="0">
                <a:solidFill>
                  <a:srgbClr val="FF0000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173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593;p46">
            <a:extLst>
              <a:ext uri="{FF2B5EF4-FFF2-40B4-BE49-F238E27FC236}">
                <a16:creationId xmlns:a16="http://schemas.microsoft.com/office/drawing/2014/main" id="{A6C487FD-5F36-423D-BF25-3133AEE11E56}"/>
              </a:ext>
            </a:extLst>
          </p:cNvPr>
          <p:cNvSpPr/>
          <p:nvPr/>
        </p:nvSpPr>
        <p:spPr>
          <a:xfrm>
            <a:off x="340540" y="1936956"/>
            <a:ext cx="3065374" cy="4296696"/>
          </a:xfrm>
          <a:custGeom>
            <a:avLst/>
            <a:gdLst/>
            <a:ahLst/>
            <a:cxnLst/>
            <a:rect l="l" t="t" r="r" b="b"/>
            <a:pathLst>
              <a:path w="51083" h="76418" extrusionOk="0">
                <a:moveTo>
                  <a:pt x="10261" y="0"/>
                </a:moveTo>
                <a:cubicBezTo>
                  <a:pt x="4592" y="0"/>
                  <a:pt x="0" y="4592"/>
                  <a:pt x="0" y="10261"/>
                </a:cubicBezTo>
                <a:lnTo>
                  <a:pt x="0" y="66156"/>
                </a:lnTo>
                <a:cubicBezTo>
                  <a:pt x="0" y="71825"/>
                  <a:pt x="4592" y="76417"/>
                  <a:pt x="10261" y="76417"/>
                </a:cubicBezTo>
                <a:lnTo>
                  <a:pt x="40822" y="76417"/>
                </a:lnTo>
                <a:cubicBezTo>
                  <a:pt x="46490" y="76417"/>
                  <a:pt x="51082" y="71825"/>
                  <a:pt x="51082" y="66156"/>
                </a:cubicBezTo>
                <a:lnTo>
                  <a:pt x="51082" y="10261"/>
                </a:lnTo>
                <a:cubicBezTo>
                  <a:pt x="51082" y="4592"/>
                  <a:pt x="46490" y="0"/>
                  <a:pt x="40822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" name="Google Shape;1594;p46">
            <a:extLst>
              <a:ext uri="{FF2B5EF4-FFF2-40B4-BE49-F238E27FC236}">
                <a16:creationId xmlns:a16="http://schemas.microsoft.com/office/drawing/2014/main" id="{E33EBD2B-5DDC-4D43-8000-8CD831BA1EAC}"/>
              </a:ext>
            </a:extLst>
          </p:cNvPr>
          <p:cNvSpPr/>
          <p:nvPr/>
        </p:nvSpPr>
        <p:spPr>
          <a:xfrm>
            <a:off x="6795278" y="1936956"/>
            <a:ext cx="3065374" cy="4296696"/>
          </a:xfrm>
          <a:custGeom>
            <a:avLst/>
            <a:gdLst/>
            <a:ahLst/>
            <a:cxnLst/>
            <a:rect l="l" t="t" r="r" b="b"/>
            <a:pathLst>
              <a:path w="51083" h="76418" extrusionOk="0">
                <a:moveTo>
                  <a:pt x="10261" y="0"/>
                </a:moveTo>
                <a:cubicBezTo>
                  <a:pt x="4592" y="0"/>
                  <a:pt x="0" y="4592"/>
                  <a:pt x="0" y="10261"/>
                </a:cubicBezTo>
                <a:lnTo>
                  <a:pt x="0" y="66156"/>
                </a:lnTo>
                <a:cubicBezTo>
                  <a:pt x="0" y="71825"/>
                  <a:pt x="4592" y="76417"/>
                  <a:pt x="10261" y="76417"/>
                </a:cubicBezTo>
                <a:lnTo>
                  <a:pt x="40853" y="76417"/>
                </a:lnTo>
                <a:cubicBezTo>
                  <a:pt x="46490" y="76417"/>
                  <a:pt x="51082" y="71825"/>
                  <a:pt x="51082" y="66156"/>
                </a:cubicBezTo>
                <a:lnTo>
                  <a:pt x="51082" y="10261"/>
                </a:lnTo>
                <a:cubicBezTo>
                  <a:pt x="51082" y="4592"/>
                  <a:pt x="46490" y="0"/>
                  <a:pt x="40853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" name="Google Shape;1595;p46">
            <a:extLst>
              <a:ext uri="{FF2B5EF4-FFF2-40B4-BE49-F238E27FC236}">
                <a16:creationId xmlns:a16="http://schemas.microsoft.com/office/drawing/2014/main" id="{A9ADFE49-5DD3-466F-AB7D-ACCE7D16A3E7}"/>
              </a:ext>
            </a:extLst>
          </p:cNvPr>
          <p:cNvSpPr/>
          <p:nvPr/>
        </p:nvSpPr>
        <p:spPr>
          <a:xfrm>
            <a:off x="3567909" y="1936956"/>
            <a:ext cx="3065374" cy="4296696"/>
          </a:xfrm>
          <a:custGeom>
            <a:avLst/>
            <a:gdLst/>
            <a:ahLst/>
            <a:cxnLst/>
            <a:rect l="l" t="t" r="r" b="b"/>
            <a:pathLst>
              <a:path w="51083" h="76418" extrusionOk="0">
                <a:moveTo>
                  <a:pt x="10261" y="0"/>
                </a:moveTo>
                <a:cubicBezTo>
                  <a:pt x="4592" y="0"/>
                  <a:pt x="0" y="4592"/>
                  <a:pt x="0" y="10261"/>
                </a:cubicBezTo>
                <a:lnTo>
                  <a:pt x="0" y="66156"/>
                </a:lnTo>
                <a:cubicBezTo>
                  <a:pt x="0" y="71825"/>
                  <a:pt x="4592" y="76417"/>
                  <a:pt x="10261" y="76417"/>
                </a:cubicBezTo>
                <a:lnTo>
                  <a:pt x="40853" y="76417"/>
                </a:lnTo>
                <a:cubicBezTo>
                  <a:pt x="46490" y="76417"/>
                  <a:pt x="51082" y="71825"/>
                  <a:pt x="51082" y="66156"/>
                </a:cubicBezTo>
                <a:lnTo>
                  <a:pt x="51082" y="10261"/>
                </a:lnTo>
                <a:cubicBezTo>
                  <a:pt x="51082" y="4592"/>
                  <a:pt x="46490" y="0"/>
                  <a:pt x="40853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764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" name="Google Shape;1596;p46">
            <a:extLst>
              <a:ext uri="{FF2B5EF4-FFF2-40B4-BE49-F238E27FC236}">
                <a16:creationId xmlns:a16="http://schemas.microsoft.com/office/drawing/2014/main" id="{B1AB3EB2-67EB-4AD2-9C79-2208566AE896}"/>
              </a:ext>
            </a:extLst>
          </p:cNvPr>
          <p:cNvSpPr/>
          <p:nvPr/>
        </p:nvSpPr>
        <p:spPr>
          <a:xfrm>
            <a:off x="9967202" y="1936956"/>
            <a:ext cx="1841700" cy="4296696"/>
          </a:xfrm>
          <a:custGeom>
            <a:avLst/>
            <a:gdLst/>
            <a:ahLst/>
            <a:cxnLst/>
            <a:rect l="l" t="t" r="r" b="b"/>
            <a:pathLst>
              <a:path w="43229" h="73906" extrusionOk="0">
                <a:moveTo>
                  <a:pt x="5764" y="0"/>
                </a:moveTo>
                <a:cubicBezTo>
                  <a:pt x="2827" y="0"/>
                  <a:pt x="0" y="2283"/>
                  <a:pt x="0" y="5711"/>
                </a:cubicBezTo>
                <a:lnTo>
                  <a:pt x="0" y="68194"/>
                </a:lnTo>
                <a:cubicBezTo>
                  <a:pt x="0" y="71622"/>
                  <a:pt x="2813" y="73905"/>
                  <a:pt x="5750" y="73905"/>
                </a:cubicBezTo>
                <a:cubicBezTo>
                  <a:pt x="7154" y="73905"/>
                  <a:pt x="8587" y="73384"/>
                  <a:pt x="9754" y="72216"/>
                </a:cubicBezTo>
                <a:lnTo>
                  <a:pt x="40980" y="40990"/>
                </a:lnTo>
                <a:cubicBezTo>
                  <a:pt x="43229" y="38774"/>
                  <a:pt x="43229" y="35132"/>
                  <a:pt x="40980" y="32915"/>
                </a:cubicBezTo>
                <a:lnTo>
                  <a:pt x="9754" y="1689"/>
                </a:lnTo>
                <a:cubicBezTo>
                  <a:pt x="8597" y="522"/>
                  <a:pt x="7168" y="0"/>
                  <a:pt x="5764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764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" name="Google Shape;1597;p46">
            <a:extLst>
              <a:ext uri="{FF2B5EF4-FFF2-40B4-BE49-F238E27FC236}">
                <a16:creationId xmlns:a16="http://schemas.microsoft.com/office/drawing/2014/main" id="{0EDBC8F7-9795-4F1C-A484-7B9C7261001C}"/>
              </a:ext>
            </a:extLst>
          </p:cNvPr>
          <p:cNvSpPr/>
          <p:nvPr/>
        </p:nvSpPr>
        <p:spPr>
          <a:xfrm>
            <a:off x="11510080" y="3765756"/>
            <a:ext cx="341380" cy="648928"/>
          </a:xfrm>
          <a:custGeom>
            <a:avLst/>
            <a:gdLst/>
            <a:ahLst/>
            <a:cxnLst/>
            <a:rect l="l" t="t" r="r" b="b"/>
            <a:pathLst>
              <a:path w="8013" h="12637" extrusionOk="0">
                <a:moveTo>
                  <a:pt x="3484" y="1"/>
                </a:moveTo>
                <a:cubicBezTo>
                  <a:pt x="1394" y="1331"/>
                  <a:pt x="0" y="3643"/>
                  <a:pt x="0" y="6334"/>
                </a:cubicBezTo>
                <a:cubicBezTo>
                  <a:pt x="0" y="8995"/>
                  <a:pt x="1394" y="11307"/>
                  <a:pt x="3484" y="12637"/>
                </a:cubicBezTo>
                <a:lnTo>
                  <a:pt x="5764" y="10356"/>
                </a:lnTo>
                <a:cubicBezTo>
                  <a:pt x="8013" y="8140"/>
                  <a:pt x="8013" y="4498"/>
                  <a:pt x="5764" y="2281"/>
                </a:cubicBezTo>
                <a:lnTo>
                  <a:pt x="3484" y="1"/>
                </a:lnTo>
                <a:close/>
              </a:path>
            </a:pathLst>
          </a:custGeom>
          <a:gradFill>
            <a:gsLst>
              <a:gs pos="0">
                <a:srgbClr val="645CA7"/>
              </a:gs>
              <a:gs pos="100000">
                <a:srgbClr val="D77EAD"/>
              </a:gs>
            </a:gsLst>
            <a:lin ang="540070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" name="Google Shape;1603;p46">
            <a:extLst>
              <a:ext uri="{FF2B5EF4-FFF2-40B4-BE49-F238E27FC236}">
                <a16:creationId xmlns:a16="http://schemas.microsoft.com/office/drawing/2014/main" id="{2374F66E-12B2-44F9-8E39-C01899464F32}"/>
              </a:ext>
            </a:extLst>
          </p:cNvPr>
          <p:cNvSpPr txBox="1"/>
          <p:nvPr/>
        </p:nvSpPr>
        <p:spPr>
          <a:xfrm>
            <a:off x="383098" y="3775588"/>
            <a:ext cx="3598967" cy="6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R="645795" algn="just">
              <a:lnSpc>
                <a:spcPct val="110000"/>
              </a:lnSpc>
              <a:spcBef>
                <a:spcPts val="210"/>
              </a:spcBef>
              <a:spcAft>
                <a:spcPts val="0"/>
              </a:spcAft>
            </a:pPr>
            <a:r>
              <a:rPr lang="vi-VN" sz="2400" b="1" i="1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Cải</a:t>
            </a:r>
            <a:r>
              <a:rPr lang="vi-VN" sz="2400" b="1" i="1" spc="-15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biên</a:t>
            </a:r>
            <a:r>
              <a:rPr lang="en-US" sz="2400" b="1" i="1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:</a:t>
            </a:r>
            <a:r>
              <a:rPr lang="vi-VN" sz="2400" b="1" spc="-15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sửa</a:t>
            </a:r>
            <a:r>
              <a:rPr lang="vi-VN" sz="2400" spc="-15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đổi</a:t>
            </a:r>
            <a:r>
              <a:rPr lang="en-US" sz="2400" spc="-15" dirty="0">
                <a:solidFill>
                  <a:srgbClr val="231F2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biên</a:t>
            </a:r>
            <a:r>
              <a:rPr lang="vi-VN" sz="2400" spc="-15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soạn</a:t>
            </a:r>
            <a:r>
              <a:rPr lang="vi-VN" sz="2400" spc="-15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lại</a:t>
            </a:r>
            <a:r>
              <a:rPr lang="vi-VN" sz="2400" spc="-15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cho</a:t>
            </a:r>
            <a:r>
              <a:rPr lang="vi-VN" sz="2400" spc="-15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phù</a:t>
            </a:r>
            <a:r>
              <a:rPr lang="vi-VN" sz="2400" spc="-15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hợp</a:t>
            </a:r>
            <a:r>
              <a:rPr lang="vi-VN" sz="2400" spc="-15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với</a:t>
            </a:r>
            <a:r>
              <a:rPr lang="vi-VN" sz="2400" spc="-15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yêu</a:t>
            </a:r>
            <a:r>
              <a:rPr lang="vi-VN" sz="2400" spc="-15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cầu</a:t>
            </a:r>
            <a:r>
              <a:rPr lang="vi-VN" sz="2400" spc="-15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mới,</a:t>
            </a:r>
            <a:r>
              <a:rPr lang="vi-VN" sz="2400" spc="-15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thường</a:t>
            </a:r>
            <a:r>
              <a:rPr lang="vi-VN" sz="2400" spc="-15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dùng</a:t>
            </a:r>
            <a:r>
              <a:rPr lang="vi-VN" sz="2400" spc="-15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để</a:t>
            </a:r>
            <a:r>
              <a:rPr lang="vi-VN" sz="2400" spc="-15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nói </a:t>
            </a:r>
            <a:r>
              <a:rPr lang="vi-VN" sz="2400" spc="-5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về</a:t>
            </a:r>
            <a:r>
              <a:rPr lang="vi-VN" sz="2400" spc="-3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spc="-5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việc</a:t>
            </a:r>
            <a:r>
              <a:rPr lang="vi-VN" sz="2400" spc="-3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spc="-5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xử</a:t>
            </a:r>
            <a:r>
              <a:rPr lang="vi-VN" sz="2400" spc="-25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spc="-5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lí</a:t>
            </a:r>
            <a:r>
              <a:rPr lang="vi-VN" sz="2400" spc="-3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spc="-5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tác</a:t>
            </a:r>
            <a:r>
              <a:rPr lang="vi-VN" sz="2400" spc="-3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spc="-5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phẩm</a:t>
            </a:r>
            <a:r>
              <a:rPr lang="vi-VN" sz="2400" spc="-25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spc="-5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nghệ</a:t>
            </a:r>
            <a:r>
              <a:rPr lang="vi-VN" sz="2400" spc="-3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spc="-5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thuật</a:t>
            </a:r>
            <a:r>
              <a:rPr lang="vi-VN" sz="2400" spc="-25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spc="-5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cũ</a:t>
            </a:r>
            <a:r>
              <a:rPr lang="en-US" sz="2400" spc="-5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. VD</a:t>
            </a:r>
            <a:r>
              <a:rPr lang="vi-VN" sz="2400" spc="-5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:</a:t>
            </a:r>
            <a:r>
              <a:rPr lang="vi-VN" sz="2400" spc="-25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i="1" spc="-5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Những</a:t>
            </a:r>
            <a:r>
              <a:rPr lang="vi-VN" sz="2400" i="1" spc="-3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i="1" spc="-5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vở</a:t>
            </a:r>
            <a:r>
              <a:rPr lang="vi-VN" sz="2400" i="1" spc="-3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i="1" spc="-5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chèo</a:t>
            </a:r>
            <a:r>
              <a:rPr lang="vi-VN" sz="2400" i="1" spc="-25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i="1" spc="-5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này</a:t>
            </a:r>
            <a:r>
              <a:rPr lang="vi-VN" sz="2400" i="1" spc="-3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i="1" spc="-5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đã</a:t>
            </a:r>
            <a:r>
              <a:rPr lang="vi-VN" sz="2400" i="1" spc="-25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i="1" spc="-5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được</a:t>
            </a:r>
            <a:r>
              <a:rPr lang="vi-VN" sz="2400" i="1" spc="-3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i="1" spc="-5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cải</a:t>
            </a:r>
            <a:r>
              <a:rPr lang="vi-VN" sz="2400" i="1" spc="-3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i="1" spc="-5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biên</a:t>
            </a:r>
            <a:r>
              <a:rPr lang="vi-VN" sz="2400" i="1" spc="-25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i="1" spc="-5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trên</a:t>
            </a:r>
            <a:r>
              <a:rPr lang="vi-VN" sz="2400" i="1" spc="-3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i="1" spc="-5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cơ</a:t>
            </a:r>
            <a:r>
              <a:rPr lang="vi-VN" sz="2400" i="1" spc="-3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i="1" spc="-5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sở</a:t>
            </a:r>
            <a:r>
              <a:rPr lang="vi-VN" sz="2400" i="1" spc="-25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i="1" spc="-5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tích</a:t>
            </a:r>
            <a:r>
              <a:rPr lang="vi-VN" sz="2400" i="1" spc="-3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i="1" spc="-5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cũ</a:t>
            </a:r>
            <a:r>
              <a:rPr lang="vi-VN" sz="2400" spc="-5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. </a:t>
            </a:r>
            <a:endParaRPr lang="en-US" sz="2400" spc="-50" dirty="0">
              <a:solidFill>
                <a:srgbClr val="231F20"/>
              </a:solidFill>
              <a:effectLst/>
              <a:latin typeface="#9Slide03 AmpleSoft" panose="020000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20" name="Google Shape;1606;p46">
            <a:extLst>
              <a:ext uri="{FF2B5EF4-FFF2-40B4-BE49-F238E27FC236}">
                <a16:creationId xmlns:a16="http://schemas.microsoft.com/office/drawing/2014/main" id="{4433D651-2C80-48D3-8334-965BECB283A2}"/>
              </a:ext>
            </a:extLst>
          </p:cNvPr>
          <p:cNvSpPr txBox="1"/>
          <p:nvPr/>
        </p:nvSpPr>
        <p:spPr>
          <a:xfrm>
            <a:off x="6838971" y="3428504"/>
            <a:ext cx="2977987" cy="6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>
              <a:spcBef>
                <a:spcPts val="225"/>
              </a:spcBef>
              <a:spcAft>
                <a:spcPts val="0"/>
              </a:spcAft>
            </a:pP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Hai</a:t>
            </a:r>
            <a:r>
              <a:rPr lang="vi-VN" sz="2400" spc="-5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từ</a:t>
            </a:r>
            <a:r>
              <a:rPr lang="vi-VN" sz="2400" spc="-45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trên</a:t>
            </a:r>
            <a:r>
              <a:rPr lang="vi-VN" sz="2400" spc="-5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có</a:t>
            </a:r>
            <a:r>
              <a:rPr lang="vi-VN" sz="2400" spc="-45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yếu</a:t>
            </a:r>
            <a:r>
              <a:rPr lang="vi-VN" sz="2400" spc="-45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tố</a:t>
            </a:r>
            <a:r>
              <a:rPr lang="vi-VN" sz="2400" spc="-5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chung</a:t>
            </a:r>
            <a:r>
              <a:rPr lang="vi-VN" sz="2400" spc="-45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là</a:t>
            </a:r>
            <a:r>
              <a:rPr lang="vi-VN" sz="2400" spc="15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i="1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cải</a:t>
            </a:r>
            <a:r>
              <a:rPr lang="vi-VN" sz="2400" i="1" spc="-5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(đổi</a:t>
            </a:r>
            <a:r>
              <a:rPr lang="vi-VN" sz="2400" spc="-45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khác</a:t>
            </a:r>
            <a:r>
              <a:rPr lang="vi-VN" sz="2400" spc="-5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đi).</a:t>
            </a:r>
            <a:r>
              <a:rPr lang="vi-VN" sz="2400" spc="-45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Hai</a:t>
            </a:r>
            <a:r>
              <a:rPr lang="vi-VN" sz="2400" spc="-45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yếu</a:t>
            </a:r>
            <a:r>
              <a:rPr lang="vi-VN" sz="2400" spc="-5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tố</a:t>
            </a:r>
            <a:r>
              <a:rPr lang="vi-VN" sz="2400" spc="-45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riêng:</a:t>
            </a:r>
            <a:r>
              <a:rPr lang="vi-VN" sz="2400" spc="-45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i="1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biên</a:t>
            </a:r>
            <a:r>
              <a:rPr lang="vi-VN" sz="2400" i="1" spc="-5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(viết,</a:t>
            </a:r>
            <a:r>
              <a:rPr lang="vi-VN" sz="2400" spc="-45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soạn);</a:t>
            </a:r>
            <a:r>
              <a:rPr lang="vi-VN" sz="2400" spc="-5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i="1" spc="-2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biến</a:t>
            </a:r>
            <a:r>
              <a:rPr lang="en-US" sz="2400" i="1" spc="-2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(thay</a:t>
            </a:r>
            <a:r>
              <a:rPr lang="vi-VN" sz="2400" spc="-5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đổi</a:t>
            </a:r>
            <a:r>
              <a:rPr lang="vi-VN" sz="2400" spc="-5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khác)</a:t>
            </a:r>
            <a:r>
              <a:rPr lang="vi-VN" sz="2400" spc="-5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quyết</a:t>
            </a:r>
            <a:r>
              <a:rPr lang="vi-VN" sz="2400" spc="-5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định</a:t>
            </a:r>
            <a:r>
              <a:rPr lang="vi-VN" sz="2400" spc="-45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sự</a:t>
            </a:r>
            <a:r>
              <a:rPr lang="vi-VN" sz="2400" spc="-5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khác</a:t>
            </a:r>
            <a:r>
              <a:rPr lang="vi-VN" sz="2400" spc="-5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nhau</a:t>
            </a:r>
            <a:r>
              <a:rPr lang="vi-VN" sz="2400" spc="-5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về</a:t>
            </a:r>
            <a:r>
              <a:rPr lang="vi-VN" sz="2400" spc="-5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nghĩa</a:t>
            </a:r>
            <a:r>
              <a:rPr lang="vi-VN" sz="2400" spc="-45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giữa</a:t>
            </a:r>
            <a:r>
              <a:rPr lang="vi-VN" sz="2400" spc="-5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i="1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cải</a:t>
            </a:r>
            <a:r>
              <a:rPr lang="vi-VN" sz="2400" i="1" spc="-45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i="1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biên</a:t>
            </a:r>
            <a:r>
              <a:rPr lang="vi-VN" sz="2400" i="1" spc="-5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và</a:t>
            </a:r>
            <a:r>
              <a:rPr lang="vi-VN" sz="2400" spc="-5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i="1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cải</a:t>
            </a:r>
            <a:r>
              <a:rPr lang="vi-VN" sz="2400" i="1" spc="-5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i="1" spc="-1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biến</a:t>
            </a:r>
            <a:r>
              <a:rPr lang="vi-VN" sz="2400" spc="-1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#9Slide03 AmpleSoft" panose="020000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21" name="Google Shape;1609;p46">
            <a:extLst>
              <a:ext uri="{FF2B5EF4-FFF2-40B4-BE49-F238E27FC236}">
                <a16:creationId xmlns:a16="http://schemas.microsoft.com/office/drawing/2014/main" id="{1DCB7DBD-48EA-41D3-91F5-25695AF094A3}"/>
              </a:ext>
            </a:extLst>
          </p:cNvPr>
          <p:cNvSpPr txBox="1"/>
          <p:nvPr/>
        </p:nvSpPr>
        <p:spPr>
          <a:xfrm>
            <a:off x="3567909" y="3766736"/>
            <a:ext cx="3678465" cy="6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R="645795" algn="just">
              <a:lnSpc>
                <a:spcPct val="110000"/>
              </a:lnSpc>
              <a:spcBef>
                <a:spcPts val="210"/>
              </a:spcBef>
              <a:spcAft>
                <a:spcPts val="0"/>
              </a:spcAft>
            </a:pPr>
            <a:r>
              <a:rPr lang="vi-VN" sz="2400" b="1" i="1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Cải</a:t>
            </a:r>
            <a:r>
              <a:rPr lang="vi-VN" sz="2400" b="1" i="1" spc="-65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biến</a:t>
            </a:r>
            <a:r>
              <a:rPr lang="en-US" sz="2400" b="1" i="1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:</a:t>
            </a:r>
            <a:r>
              <a:rPr lang="vi-VN" sz="2400" b="1" spc="-7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làm</a:t>
            </a:r>
            <a:r>
              <a:rPr lang="vi-VN" sz="2400" spc="-7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cho</a:t>
            </a:r>
            <a:r>
              <a:rPr lang="vi-VN" sz="2400" spc="-7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biến</a:t>
            </a:r>
            <a:r>
              <a:rPr lang="vi-VN" sz="2400" spc="-7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đổi</a:t>
            </a:r>
            <a:r>
              <a:rPr lang="vi-VN" sz="2400" spc="-7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thành</a:t>
            </a:r>
            <a:r>
              <a:rPr lang="vi-VN" sz="2400" spc="-7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khác</a:t>
            </a:r>
            <a:r>
              <a:rPr lang="vi-VN" sz="2400" spc="-7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trước</a:t>
            </a:r>
            <a:r>
              <a:rPr lang="vi-VN" sz="2400" spc="-7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một</a:t>
            </a:r>
            <a:r>
              <a:rPr lang="vi-VN" sz="2400" spc="-7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cách</a:t>
            </a:r>
            <a:r>
              <a:rPr lang="vi-VN" sz="2400" spc="-7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rõ</a:t>
            </a:r>
            <a:r>
              <a:rPr lang="vi-VN" sz="2400" spc="-7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rệt;</a:t>
            </a:r>
            <a:r>
              <a:rPr lang="vi-VN" sz="2400" spc="-7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có</a:t>
            </a:r>
            <a:r>
              <a:rPr lang="vi-VN" sz="2400" spc="-7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thể</a:t>
            </a:r>
            <a:r>
              <a:rPr lang="vi-VN" sz="2400" spc="-7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dùng</a:t>
            </a:r>
            <a:r>
              <a:rPr lang="vi-VN" sz="2400" spc="-7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để</a:t>
            </a:r>
            <a:r>
              <a:rPr lang="vi-VN" sz="2400" spc="-7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nói</a:t>
            </a:r>
            <a:r>
              <a:rPr lang="vi-VN" sz="2400" spc="-7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về</a:t>
            </a:r>
            <a:r>
              <a:rPr lang="vi-VN" sz="2400" spc="-7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nhiều</a:t>
            </a:r>
            <a:r>
              <a:rPr lang="vi-VN" sz="2400" spc="-7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loại đối</a:t>
            </a:r>
            <a:r>
              <a:rPr lang="vi-VN" sz="2400" spc="-6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tượng.</a:t>
            </a:r>
            <a:r>
              <a:rPr lang="vi-VN" sz="2400" spc="-6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Ví</a:t>
            </a:r>
            <a:r>
              <a:rPr lang="vi-VN" sz="2400" spc="-6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dụ:</a:t>
            </a:r>
            <a:r>
              <a:rPr lang="vi-VN" sz="2400" spc="-6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i="1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Nhờ</a:t>
            </a:r>
            <a:r>
              <a:rPr lang="vi-VN" sz="2400" i="1" spc="-55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i="1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cải</a:t>
            </a:r>
            <a:r>
              <a:rPr lang="vi-VN" sz="2400" i="1" spc="-70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i="1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biến công</a:t>
            </a:r>
            <a:r>
              <a:rPr lang="vi-VN" sz="2400" i="1" spc="-55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i="1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thức,</a:t>
            </a:r>
            <a:r>
              <a:rPr lang="vi-VN" sz="2400" i="1" spc="-55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i="1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các</a:t>
            </a:r>
            <a:r>
              <a:rPr lang="vi-VN" sz="2400" i="1" spc="-55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i="1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món</a:t>
            </a:r>
            <a:r>
              <a:rPr lang="vi-VN" sz="2400" i="1" spc="-55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i="1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ăn</a:t>
            </a:r>
            <a:r>
              <a:rPr lang="vi-VN" sz="2400" i="1" spc="-55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i="1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này</a:t>
            </a:r>
            <a:r>
              <a:rPr lang="vi-VN" sz="2400" i="1" spc="-55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i="1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hợp</a:t>
            </a:r>
            <a:r>
              <a:rPr lang="vi-VN" sz="2400" i="1" spc="-55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i="1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khẩu</a:t>
            </a:r>
            <a:r>
              <a:rPr lang="vi-VN" sz="2400" i="1" spc="-55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i="1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vị</a:t>
            </a:r>
            <a:r>
              <a:rPr lang="vi-VN" sz="2400" i="1" spc="-55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i="1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người</a:t>
            </a:r>
            <a:r>
              <a:rPr lang="vi-VN" sz="2400" i="1" spc="-55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i="1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Việt</a:t>
            </a:r>
            <a:r>
              <a:rPr lang="vi-VN" sz="2400" i="1" spc="-55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i="1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Nam</a:t>
            </a:r>
            <a:r>
              <a:rPr lang="vi-VN" sz="2400" i="1" spc="-55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400" i="1" dirty="0">
                <a:solidFill>
                  <a:srgbClr val="231F2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hơn. </a:t>
            </a:r>
            <a:endParaRPr lang="en-US" sz="2400" dirty="0">
              <a:effectLst/>
              <a:latin typeface="#9Slide03 AmpleSoft" panose="020000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A04DF7-8E85-428B-BF45-27F3F174A870}"/>
              </a:ext>
            </a:extLst>
          </p:cNvPr>
          <p:cNvSpPr txBox="1"/>
          <p:nvPr/>
        </p:nvSpPr>
        <p:spPr>
          <a:xfrm>
            <a:off x="471168" y="437800"/>
            <a:ext cx="112496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60"/>
              </a:spcBef>
              <a:spcAft>
                <a:spcPts val="0"/>
              </a:spcAft>
            </a:pPr>
            <a:r>
              <a:rPr lang="en-US" sz="2800" b="1" spc="-30" dirty="0">
                <a:solidFill>
                  <a:srgbClr val="FF0000"/>
                </a:solidFill>
                <a:effectLst/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BÀI TẬP NHANH: </a:t>
            </a:r>
            <a:r>
              <a:rPr lang="en-US" sz="2800" b="1" spc="-30" dirty="0" err="1">
                <a:solidFill>
                  <a:srgbClr val="FF0000"/>
                </a:solidFill>
                <a:effectLst/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Tra</a:t>
            </a:r>
            <a:r>
              <a:rPr lang="en-US" sz="2800" b="1" spc="-30" dirty="0">
                <a:solidFill>
                  <a:srgbClr val="FF0000"/>
                </a:solidFill>
                <a:effectLst/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spc="-30" dirty="0" err="1">
                <a:solidFill>
                  <a:srgbClr val="FF0000"/>
                </a:solidFill>
                <a:effectLst/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0" b="1" spc="-30" dirty="0">
                <a:solidFill>
                  <a:srgbClr val="FF0000"/>
                </a:solidFill>
                <a:effectLst/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spc="-30" dirty="0" err="1">
                <a:solidFill>
                  <a:srgbClr val="FF0000"/>
                </a:solidFill>
                <a:effectLst/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điển</a:t>
            </a:r>
            <a:r>
              <a:rPr lang="en-US" sz="2800" b="1" spc="-30" dirty="0">
                <a:solidFill>
                  <a:srgbClr val="FF0000"/>
                </a:solidFill>
                <a:effectLst/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spc="-30" dirty="0" err="1">
                <a:solidFill>
                  <a:srgbClr val="FF0000"/>
                </a:solidFill>
                <a:effectLst/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2800" b="1" spc="-30" dirty="0">
                <a:solidFill>
                  <a:srgbClr val="FF0000"/>
                </a:solidFill>
                <a:effectLst/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spc="-30" dirty="0" err="1">
                <a:solidFill>
                  <a:srgbClr val="FF0000"/>
                </a:solidFill>
                <a:effectLst/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b="1" spc="-30" dirty="0">
                <a:solidFill>
                  <a:srgbClr val="FF0000"/>
                </a:solidFill>
                <a:effectLst/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spc="-30" dirty="0" err="1">
                <a:solidFill>
                  <a:srgbClr val="FF0000"/>
                </a:solidFill>
                <a:effectLst/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yếu</a:t>
            </a:r>
            <a:r>
              <a:rPr lang="en-US" sz="2800" b="1" spc="-30" dirty="0">
                <a:solidFill>
                  <a:srgbClr val="FF0000"/>
                </a:solidFill>
                <a:effectLst/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spc="-30" dirty="0" err="1">
                <a:solidFill>
                  <a:srgbClr val="FF0000"/>
                </a:solidFill>
                <a:effectLst/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tố</a:t>
            </a:r>
            <a:r>
              <a:rPr lang="en-US" sz="2800" b="1" spc="-30" dirty="0">
                <a:solidFill>
                  <a:srgbClr val="FF0000"/>
                </a:solidFill>
                <a:effectLst/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2800" b="1" spc="-30" dirty="0" err="1">
                <a:solidFill>
                  <a:srgbClr val="FF0000"/>
                </a:solidFill>
                <a:effectLst/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cải</a:t>
            </a:r>
            <a:r>
              <a:rPr lang="en-US" sz="2800" b="1" spc="-30" dirty="0">
                <a:solidFill>
                  <a:srgbClr val="FF0000"/>
                </a:solidFill>
                <a:effectLst/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US" sz="2800" b="1" spc="-30" dirty="0" err="1">
                <a:solidFill>
                  <a:srgbClr val="FF0000"/>
                </a:solidFill>
                <a:effectLst/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b="1" spc="-30" dirty="0">
                <a:solidFill>
                  <a:srgbClr val="FF0000"/>
                </a:solidFill>
                <a:effectLst/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spc="-30" dirty="0" err="1">
                <a:solidFill>
                  <a:srgbClr val="FF0000"/>
                </a:solidFill>
                <a:effectLst/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0" b="1" spc="-30" dirty="0">
                <a:solidFill>
                  <a:srgbClr val="FF0000"/>
                </a:solidFill>
                <a:effectLst/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2800" b="1" spc="-30" dirty="0" err="1">
                <a:solidFill>
                  <a:srgbClr val="FF0000"/>
                </a:solidFill>
                <a:effectLst/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cải</a:t>
            </a:r>
            <a:r>
              <a:rPr lang="en-US" sz="2800" b="1" spc="-30" dirty="0">
                <a:solidFill>
                  <a:srgbClr val="FF0000"/>
                </a:solidFill>
                <a:effectLst/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spc="-30" dirty="0" err="1">
                <a:solidFill>
                  <a:srgbClr val="FF0000"/>
                </a:solidFill>
                <a:effectLst/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biên</a:t>
            </a:r>
            <a:r>
              <a:rPr lang="en-US" sz="2800" b="1" spc="-30" dirty="0">
                <a:solidFill>
                  <a:srgbClr val="FF0000"/>
                </a:solidFill>
                <a:effectLst/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US" sz="2800" b="1" spc="-30" dirty="0" err="1">
                <a:solidFill>
                  <a:srgbClr val="FF0000"/>
                </a:solidFill>
                <a:effectLst/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b="1" spc="-30" dirty="0">
                <a:solidFill>
                  <a:srgbClr val="FF0000"/>
                </a:solidFill>
                <a:effectLst/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lang="en-US" sz="2800" b="1" spc="-30" dirty="0" err="1">
                <a:solidFill>
                  <a:srgbClr val="FF0000"/>
                </a:solidFill>
                <a:effectLst/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cải</a:t>
            </a:r>
            <a:r>
              <a:rPr lang="en-US" sz="2800" b="1" spc="-30" dirty="0">
                <a:solidFill>
                  <a:srgbClr val="FF0000"/>
                </a:solidFill>
                <a:effectLst/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spc="-30" dirty="0" err="1">
                <a:solidFill>
                  <a:srgbClr val="FF0000"/>
                </a:solidFill>
                <a:effectLst/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2800" b="1" spc="-30" dirty="0">
                <a:solidFill>
                  <a:srgbClr val="FF0000"/>
                </a:solidFill>
                <a:effectLst/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”. </a:t>
            </a:r>
            <a:r>
              <a:rPr lang="en-US" sz="2800" b="1" spc="-30" dirty="0">
                <a:solidFill>
                  <a:srgbClr val="FF0000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en-US" sz="2800" b="1" spc="-30" dirty="0" err="1">
                <a:solidFill>
                  <a:srgbClr val="FF0000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2800" b="1" spc="-30" dirty="0">
                <a:solidFill>
                  <a:srgbClr val="FF0000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spc="-30" dirty="0" err="1">
                <a:solidFill>
                  <a:srgbClr val="FF0000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2800" b="1" spc="-30" dirty="0">
                <a:solidFill>
                  <a:srgbClr val="FF0000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spc="-30" dirty="0" err="1">
                <a:solidFill>
                  <a:srgbClr val="FF0000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2800" b="1" spc="-30" dirty="0">
                <a:solidFill>
                  <a:srgbClr val="FF0000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spc="-30" dirty="0" err="1">
                <a:solidFill>
                  <a:srgbClr val="FF0000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dẫn</a:t>
            </a:r>
            <a:r>
              <a:rPr lang="en-US" sz="2800" b="1" spc="-30" dirty="0">
                <a:solidFill>
                  <a:srgbClr val="FF0000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spc="-30" dirty="0" err="1">
                <a:solidFill>
                  <a:srgbClr val="FF0000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2800" b="1" spc="-30" dirty="0">
                <a:solidFill>
                  <a:srgbClr val="FF0000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spc="-30" dirty="0" err="1">
                <a:solidFill>
                  <a:srgbClr val="FF0000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800" b="1" spc="-30" dirty="0">
                <a:solidFill>
                  <a:srgbClr val="FF0000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spc="-30" dirty="0" err="1">
                <a:solidFill>
                  <a:srgbClr val="FF0000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2800" b="1" spc="-30" dirty="0">
                <a:solidFill>
                  <a:srgbClr val="FF0000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spc="-30" dirty="0" err="1">
                <a:solidFill>
                  <a:srgbClr val="FF0000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800" b="1" spc="-30" dirty="0">
                <a:solidFill>
                  <a:srgbClr val="FF0000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spc="-30" dirty="0" err="1">
                <a:solidFill>
                  <a:srgbClr val="FF0000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2800" b="1" spc="-30" dirty="0">
                <a:solidFill>
                  <a:srgbClr val="FF0000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spc="-30" dirty="0" err="1">
                <a:solidFill>
                  <a:srgbClr val="FF0000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nghĩa</a:t>
            </a:r>
            <a:r>
              <a:rPr lang="en-US" sz="2800" b="1" spc="-30" dirty="0">
                <a:solidFill>
                  <a:srgbClr val="FF0000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spc="-30" dirty="0" err="1">
                <a:solidFill>
                  <a:srgbClr val="FF0000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2800" b="1" spc="-30" dirty="0">
                <a:solidFill>
                  <a:srgbClr val="FF0000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2800" b="1" spc="-30" dirty="0" err="1">
                <a:solidFill>
                  <a:srgbClr val="FF0000"/>
                </a:solidFill>
                <a:latin typeface="#9Slide03 Ample" panose="02000000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endParaRPr lang="en-US" sz="2800" b="1" dirty="0">
              <a:solidFill>
                <a:srgbClr val="FF0000"/>
              </a:solidFill>
              <a:effectLst/>
              <a:latin typeface="#9Slide03 Ample" panose="02000000000000000000" pitchFamily="2" charset="0"/>
              <a:ea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6A309A-1056-4BD1-8FE5-3E259B8BF6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4"/>
          <a:stretch/>
        </p:blipFill>
        <p:spPr>
          <a:xfrm>
            <a:off x="7877535" y="5232723"/>
            <a:ext cx="900857" cy="84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1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 3"/>
          <p:cNvGrpSpPr/>
          <p:nvPr/>
        </p:nvGrpSpPr>
        <p:grpSpPr>
          <a:xfrm rot="5400000">
            <a:off x="3498016" y="803767"/>
            <a:ext cx="703437" cy="3044728"/>
            <a:chOff x="4980416" y="5037518"/>
            <a:chExt cx="412706" cy="1820482"/>
          </a:xfrm>
        </p:grpSpPr>
        <p:sp>
          <p:nvSpPr>
            <p:cNvPr id="135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6" name="Group 4"/>
          <p:cNvGrpSpPr/>
          <p:nvPr/>
        </p:nvGrpSpPr>
        <p:grpSpPr>
          <a:xfrm rot="5400000">
            <a:off x="3353937" y="1563534"/>
            <a:ext cx="688697" cy="2741830"/>
            <a:chOff x="5502862" y="5355294"/>
            <a:chExt cx="412706" cy="1502706"/>
          </a:xfrm>
        </p:grpSpPr>
        <p:sp>
          <p:nvSpPr>
            <p:cNvPr id="147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0" name="Group 5"/>
          <p:cNvGrpSpPr/>
          <p:nvPr/>
        </p:nvGrpSpPr>
        <p:grpSpPr>
          <a:xfrm rot="5400000">
            <a:off x="3147532" y="1860890"/>
            <a:ext cx="684884" cy="3294519"/>
            <a:chOff x="6007804" y="4266641"/>
            <a:chExt cx="403952" cy="2588666"/>
          </a:xfrm>
        </p:grpSpPr>
        <p:sp>
          <p:nvSpPr>
            <p:cNvPr id="171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1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2" name="Group 6"/>
          <p:cNvGrpSpPr/>
          <p:nvPr/>
        </p:nvGrpSpPr>
        <p:grpSpPr>
          <a:xfrm rot="5400000">
            <a:off x="2691977" y="2523285"/>
            <a:ext cx="682344" cy="3142082"/>
            <a:chOff x="6480429" y="3713225"/>
            <a:chExt cx="409339" cy="3142082"/>
          </a:xfrm>
        </p:grpSpPr>
        <p:sp>
          <p:nvSpPr>
            <p:cNvPr id="123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8" name="Group 7"/>
          <p:cNvGrpSpPr/>
          <p:nvPr/>
        </p:nvGrpSpPr>
        <p:grpSpPr>
          <a:xfrm rot="5400000">
            <a:off x="2900003" y="3650358"/>
            <a:ext cx="679903" cy="2013200"/>
            <a:chOff x="6959786" y="5355294"/>
            <a:chExt cx="407320" cy="1502706"/>
          </a:xfrm>
        </p:grpSpPr>
        <p:sp>
          <p:nvSpPr>
            <p:cNvPr id="159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4" name="组合 183"/>
          <p:cNvGrpSpPr/>
          <p:nvPr/>
        </p:nvGrpSpPr>
        <p:grpSpPr>
          <a:xfrm>
            <a:off x="0" y="956389"/>
            <a:ext cx="2332140" cy="4954631"/>
            <a:chOff x="0" y="1569337"/>
            <a:chExt cx="2332140" cy="4954631"/>
          </a:xfrm>
        </p:grpSpPr>
        <p:grpSp>
          <p:nvGrpSpPr>
            <p:cNvPr id="183" name="组合 182"/>
            <p:cNvGrpSpPr/>
            <p:nvPr/>
          </p:nvGrpSpPr>
          <p:grpSpPr>
            <a:xfrm>
              <a:off x="1510340" y="1570966"/>
              <a:ext cx="821800" cy="4951373"/>
              <a:chOff x="1510340" y="1570966"/>
              <a:chExt cx="971049" cy="4951373"/>
            </a:xfrm>
          </p:grpSpPr>
          <p:sp>
            <p:nvSpPr>
              <p:cNvPr id="63" name="Freeform 5"/>
              <p:cNvSpPr>
                <a:spLocks/>
              </p:cNvSpPr>
              <p:nvPr/>
            </p:nvSpPr>
            <p:spPr bwMode="auto">
              <a:xfrm>
                <a:off x="1510340" y="1570966"/>
                <a:ext cx="971049" cy="1603209"/>
              </a:xfrm>
              <a:custGeom>
                <a:avLst/>
                <a:gdLst>
                  <a:gd name="T0" fmla="*/ 504 w 504"/>
                  <a:gd name="T1" fmla="*/ 832 h 832"/>
                  <a:gd name="T2" fmla="*/ 0 w 504"/>
                  <a:gd name="T3" fmla="*/ 514 h 832"/>
                  <a:gd name="T4" fmla="*/ 0 w 504"/>
                  <a:gd name="T5" fmla="*/ 0 h 832"/>
                  <a:gd name="T6" fmla="*/ 504 w 504"/>
                  <a:gd name="T7" fmla="*/ 530 h 832"/>
                  <a:gd name="T8" fmla="*/ 504 w 504"/>
                  <a:gd name="T9" fmla="*/ 832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832">
                    <a:moveTo>
                      <a:pt x="504" y="832"/>
                    </a:moveTo>
                    <a:cubicBezTo>
                      <a:pt x="336" y="726"/>
                      <a:pt x="168" y="620"/>
                      <a:pt x="0" y="514"/>
                    </a:cubicBezTo>
                    <a:cubicBezTo>
                      <a:pt x="0" y="343"/>
                      <a:pt x="0" y="171"/>
                      <a:pt x="0" y="0"/>
                    </a:cubicBezTo>
                    <a:cubicBezTo>
                      <a:pt x="168" y="177"/>
                      <a:pt x="336" y="353"/>
                      <a:pt x="504" y="530"/>
                    </a:cubicBezTo>
                    <a:cubicBezTo>
                      <a:pt x="504" y="631"/>
                      <a:pt x="504" y="731"/>
                      <a:pt x="504" y="832"/>
                    </a:cubicBezTo>
                    <a:close/>
                  </a:path>
                </a:pathLst>
              </a:custGeom>
              <a:solidFill>
                <a:srgbClr val="00A39E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6"/>
              <p:cNvSpPr>
                <a:spLocks/>
              </p:cNvSpPr>
              <p:nvPr/>
            </p:nvSpPr>
            <p:spPr bwMode="auto">
              <a:xfrm>
                <a:off x="1510340" y="2560752"/>
                <a:ext cx="971049" cy="1195075"/>
              </a:xfrm>
              <a:custGeom>
                <a:avLst/>
                <a:gdLst>
                  <a:gd name="T0" fmla="*/ 504 w 504"/>
                  <a:gd name="T1" fmla="*/ 620 h 620"/>
                  <a:gd name="T2" fmla="*/ 0 w 504"/>
                  <a:gd name="T3" fmla="*/ 514 h 620"/>
                  <a:gd name="T4" fmla="*/ 0 w 504"/>
                  <a:gd name="T5" fmla="*/ 0 h 620"/>
                  <a:gd name="T6" fmla="*/ 504 w 504"/>
                  <a:gd name="T7" fmla="*/ 318 h 620"/>
                  <a:gd name="T8" fmla="*/ 504 w 504"/>
                  <a:gd name="T9" fmla="*/ 620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620">
                    <a:moveTo>
                      <a:pt x="504" y="620"/>
                    </a:moveTo>
                    <a:cubicBezTo>
                      <a:pt x="336" y="585"/>
                      <a:pt x="168" y="549"/>
                      <a:pt x="0" y="514"/>
                    </a:cubicBezTo>
                    <a:cubicBezTo>
                      <a:pt x="0" y="343"/>
                      <a:pt x="0" y="171"/>
                      <a:pt x="0" y="0"/>
                    </a:cubicBezTo>
                    <a:cubicBezTo>
                      <a:pt x="168" y="106"/>
                      <a:pt x="336" y="212"/>
                      <a:pt x="504" y="318"/>
                    </a:cubicBezTo>
                    <a:cubicBezTo>
                      <a:pt x="504" y="419"/>
                      <a:pt x="504" y="519"/>
                      <a:pt x="504" y="620"/>
                    </a:cubicBezTo>
                    <a:close/>
                  </a:path>
                </a:pathLst>
              </a:custGeom>
              <a:solidFill>
                <a:srgbClr val="82B732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7"/>
              <p:cNvSpPr>
                <a:spLocks/>
              </p:cNvSpPr>
              <p:nvPr/>
            </p:nvSpPr>
            <p:spPr bwMode="auto">
              <a:xfrm>
                <a:off x="1510340" y="3551352"/>
                <a:ext cx="971049" cy="990600"/>
              </a:xfrm>
              <a:custGeom>
                <a:avLst/>
                <a:gdLst>
                  <a:gd name="T0" fmla="*/ 504 w 504"/>
                  <a:gd name="T1" fmla="*/ 408 h 514"/>
                  <a:gd name="T2" fmla="*/ 0 w 504"/>
                  <a:gd name="T3" fmla="*/ 514 h 514"/>
                  <a:gd name="T4" fmla="*/ 0 w 504"/>
                  <a:gd name="T5" fmla="*/ 0 h 514"/>
                  <a:gd name="T6" fmla="*/ 504 w 504"/>
                  <a:gd name="T7" fmla="*/ 106 h 514"/>
                  <a:gd name="T8" fmla="*/ 504 w 504"/>
                  <a:gd name="T9" fmla="*/ 408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514">
                    <a:moveTo>
                      <a:pt x="504" y="408"/>
                    </a:moveTo>
                    <a:cubicBezTo>
                      <a:pt x="336" y="443"/>
                      <a:pt x="168" y="479"/>
                      <a:pt x="0" y="514"/>
                    </a:cubicBezTo>
                    <a:cubicBezTo>
                      <a:pt x="0" y="343"/>
                      <a:pt x="0" y="171"/>
                      <a:pt x="0" y="0"/>
                    </a:cubicBezTo>
                    <a:cubicBezTo>
                      <a:pt x="168" y="35"/>
                      <a:pt x="336" y="71"/>
                      <a:pt x="504" y="106"/>
                    </a:cubicBezTo>
                    <a:cubicBezTo>
                      <a:pt x="504" y="207"/>
                      <a:pt x="504" y="307"/>
                      <a:pt x="504" y="408"/>
                    </a:cubicBezTo>
                    <a:close/>
                  </a:path>
                </a:pathLst>
              </a:custGeom>
              <a:solidFill>
                <a:srgbClr val="F39C11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8"/>
              <p:cNvSpPr>
                <a:spLocks/>
              </p:cNvSpPr>
              <p:nvPr/>
            </p:nvSpPr>
            <p:spPr bwMode="auto">
              <a:xfrm>
                <a:off x="1510340" y="4337478"/>
                <a:ext cx="971049" cy="1194260"/>
              </a:xfrm>
              <a:custGeom>
                <a:avLst/>
                <a:gdLst>
                  <a:gd name="T0" fmla="*/ 504 w 504"/>
                  <a:gd name="T1" fmla="*/ 302 h 620"/>
                  <a:gd name="T2" fmla="*/ 0 w 504"/>
                  <a:gd name="T3" fmla="*/ 620 h 620"/>
                  <a:gd name="T4" fmla="*/ 0 w 504"/>
                  <a:gd name="T5" fmla="*/ 106 h 620"/>
                  <a:gd name="T6" fmla="*/ 504 w 504"/>
                  <a:gd name="T7" fmla="*/ 0 h 620"/>
                  <a:gd name="T8" fmla="*/ 504 w 504"/>
                  <a:gd name="T9" fmla="*/ 302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620">
                    <a:moveTo>
                      <a:pt x="504" y="302"/>
                    </a:moveTo>
                    <a:cubicBezTo>
                      <a:pt x="336" y="408"/>
                      <a:pt x="168" y="514"/>
                      <a:pt x="0" y="620"/>
                    </a:cubicBezTo>
                    <a:cubicBezTo>
                      <a:pt x="0" y="449"/>
                      <a:pt x="0" y="277"/>
                      <a:pt x="0" y="106"/>
                    </a:cubicBezTo>
                    <a:cubicBezTo>
                      <a:pt x="168" y="71"/>
                      <a:pt x="336" y="35"/>
                      <a:pt x="504" y="0"/>
                    </a:cubicBezTo>
                    <a:cubicBezTo>
                      <a:pt x="504" y="101"/>
                      <a:pt x="504" y="201"/>
                      <a:pt x="504" y="302"/>
                    </a:cubicBezTo>
                    <a:close/>
                  </a:path>
                </a:pathLst>
              </a:custGeom>
              <a:solidFill>
                <a:srgbClr val="E23761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"/>
              <p:cNvSpPr>
                <a:spLocks/>
              </p:cNvSpPr>
              <p:nvPr/>
            </p:nvSpPr>
            <p:spPr bwMode="auto">
              <a:xfrm>
                <a:off x="1510340" y="4919130"/>
                <a:ext cx="971049" cy="1603209"/>
              </a:xfrm>
              <a:custGeom>
                <a:avLst/>
                <a:gdLst>
                  <a:gd name="T0" fmla="*/ 504 w 504"/>
                  <a:gd name="T1" fmla="*/ 302 h 832"/>
                  <a:gd name="T2" fmla="*/ 0 w 504"/>
                  <a:gd name="T3" fmla="*/ 832 h 832"/>
                  <a:gd name="T4" fmla="*/ 0 w 504"/>
                  <a:gd name="T5" fmla="*/ 318 h 832"/>
                  <a:gd name="T6" fmla="*/ 504 w 504"/>
                  <a:gd name="T7" fmla="*/ 0 h 832"/>
                  <a:gd name="T8" fmla="*/ 504 w 504"/>
                  <a:gd name="T9" fmla="*/ 302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832">
                    <a:moveTo>
                      <a:pt x="504" y="302"/>
                    </a:moveTo>
                    <a:cubicBezTo>
                      <a:pt x="336" y="479"/>
                      <a:pt x="168" y="655"/>
                      <a:pt x="0" y="832"/>
                    </a:cubicBezTo>
                    <a:cubicBezTo>
                      <a:pt x="0" y="661"/>
                      <a:pt x="0" y="489"/>
                      <a:pt x="0" y="318"/>
                    </a:cubicBezTo>
                    <a:cubicBezTo>
                      <a:pt x="168" y="212"/>
                      <a:pt x="336" y="106"/>
                      <a:pt x="504" y="0"/>
                    </a:cubicBezTo>
                    <a:cubicBezTo>
                      <a:pt x="504" y="101"/>
                      <a:pt x="504" y="201"/>
                      <a:pt x="504" y="302"/>
                    </a:cubicBezTo>
                    <a:close/>
                  </a:path>
                </a:pathLst>
              </a:custGeom>
              <a:solidFill>
                <a:srgbClr val="44546A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3" name="Rectangle 15"/>
            <p:cNvSpPr>
              <a:spLocks noChangeArrowheads="1"/>
            </p:cNvSpPr>
            <p:nvPr/>
          </p:nvSpPr>
          <p:spPr bwMode="auto">
            <a:xfrm>
              <a:off x="0" y="2559123"/>
              <a:ext cx="1510340" cy="992230"/>
            </a:xfrm>
            <a:prstGeom prst="rect">
              <a:avLst/>
            </a:pr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Rectangle 16"/>
            <p:cNvSpPr>
              <a:spLocks noChangeArrowheads="1"/>
            </p:cNvSpPr>
            <p:nvPr/>
          </p:nvSpPr>
          <p:spPr bwMode="auto">
            <a:xfrm>
              <a:off x="0" y="2559123"/>
              <a:ext cx="1510340" cy="992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Rectangle 293"/>
            <p:cNvSpPr>
              <a:spLocks noChangeArrowheads="1"/>
            </p:cNvSpPr>
            <p:nvPr/>
          </p:nvSpPr>
          <p:spPr bwMode="auto">
            <a:xfrm>
              <a:off x="0" y="3551352"/>
              <a:ext cx="1510340" cy="990600"/>
            </a:xfrm>
            <a:prstGeom prst="rect">
              <a:avLst/>
            </a:pr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294"/>
            <p:cNvSpPr>
              <a:spLocks noChangeArrowheads="1"/>
            </p:cNvSpPr>
            <p:nvPr/>
          </p:nvSpPr>
          <p:spPr bwMode="auto">
            <a:xfrm>
              <a:off x="0" y="3551352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Rectangle 687"/>
            <p:cNvSpPr>
              <a:spLocks noChangeArrowheads="1"/>
            </p:cNvSpPr>
            <p:nvPr/>
          </p:nvSpPr>
          <p:spPr bwMode="auto">
            <a:xfrm>
              <a:off x="0" y="5533368"/>
              <a:ext cx="1510340" cy="990600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Rectangle 688"/>
            <p:cNvSpPr>
              <a:spLocks noChangeArrowheads="1"/>
            </p:cNvSpPr>
            <p:nvPr/>
          </p:nvSpPr>
          <p:spPr bwMode="auto">
            <a:xfrm>
              <a:off x="0" y="5533368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91"/>
            <p:cNvSpPr>
              <a:spLocks noChangeArrowheads="1"/>
            </p:cNvSpPr>
            <p:nvPr/>
          </p:nvSpPr>
          <p:spPr bwMode="auto">
            <a:xfrm>
              <a:off x="0" y="4541953"/>
              <a:ext cx="1510340" cy="991415"/>
            </a:xfrm>
            <a:prstGeom prst="rect">
              <a:avLst/>
            </a:pr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Rectangle 792"/>
            <p:cNvSpPr>
              <a:spLocks noChangeArrowheads="1"/>
            </p:cNvSpPr>
            <p:nvPr/>
          </p:nvSpPr>
          <p:spPr bwMode="auto">
            <a:xfrm>
              <a:off x="0" y="4541953"/>
              <a:ext cx="1510340" cy="991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Rectangle 904"/>
            <p:cNvSpPr>
              <a:spLocks noChangeArrowheads="1"/>
            </p:cNvSpPr>
            <p:nvPr/>
          </p:nvSpPr>
          <p:spPr bwMode="auto">
            <a:xfrm>
              <a:off x="0" y="1569337"/>
              <a:ext cx="1510340" cy="989786"/>
            </a:xfrm>
            <a:prstGeom prst="rect">
              <a:avLst/>
            </a:pr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Rectangle 905"/>
            <p:cNvSpPr>
              <a:spLocks noChangeArrowheads="1"/>
            </p:cNvSpPr>
            <p:nvPr/>
          </p:nvSpPr>
          <p:spPr bwMode="auto">
            <a:xfrm>
              <a:off x="0" y="1569337"/>
              <a:ext cx="1510340" cy="98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3" name="Group 1050"/>
            <p:cNvGrpSpPr/>
            <p:nvPr/>
          </p:nvGrpSpPr>
          <p:grpSpPr>
            <a:xfrm>
              <a:off x="497872" y="4806689"/>
              <a:ext cx="464344" cy="465138"/>
              <a:chOff x="9145588" y="4435475"/>
              <a:chExt cx="464344" cy="465138"/>
            </a:xfrm>
            <a:solidFill>
              <a:srgbClr val="FCFCFC"/>
            </a:solidFill>
          </p:grpSpPr>
          <p:sp>
            <p:nvSpPr>
              <p:cNvPr id="113" name="AutoShape 7"/>
              <p:cNvSpPr>
                <a:spLocks/>
              </p:cNvSpPr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114" name="AutoShape 8"/>
              <p:cNvSpPr>
                <a:spLocks/>
              </p:cNvSpPr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115" name="AutoShape 9"/>
              <p:cNvSpPr>
                <a:spLocks/>
              </p:cNvSpPr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116" name="AutoShape 10"/>
              <p:cNvSpPr>
                <a:spLocks/>
              </p:cNvSpPr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117" name="AutoShape 11"/>
              <p:cNvSpPr>
                <a:spLocks/>
              </p:cNvSpPr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118" name="AutoShape 12"/>
              <p:cNvSpPr>
                <a:spLocks/>
              </p:cNvSpPr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119" name="AutoShape 13"/>
              <p:cNvSpPr>
                <a:spLocks/>
              </p:cNvSpPr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120" name="AutoShape 14"/>
              <p:cNvSpPr>
                <a:spLocks/>
              </p:cNvSpPr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121" name="AutoShape 15"/>
              <p:cNvSpPr>
                <a:spLocks/>
              </p:cNvSpPr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  <p:grpSp>
          <p:nvGrpSpPr>
            <p:cNvPr id="94" name="Group 1060"/>
            <p:cNvGrpSpPr/>
            <p:nvPr/>
          </p:nvGrpSpPr>
          <p:grpSpPr>
            <a:xfrm>
              <a:off x="495719" y="3827954"/>
              <a:ext cx="465138" cy="435769"/>
              <a:chOff x="5368132" y="3540125"/>
              <a:chExt cx="465138" cy="435769"/>
            </a:xfrm>
            <a:solidFill>
              <a:srgbClr val="FCFCFC"/>
            </a:solidFill>
          </p:grpSpPr>
          <p:sp>
            <p:nvSpPr>
              <p:cNvPr id="111" name="AutoShape 110"/>
              <p:cNvSpPr>
                <a:spLocks/>
              </p:cNvSpPr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112" name="AutoShape 111"/>
              <p:cNvSpPr>
                <a:spLocks/>
              </p:cNvSpPr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  <p:grpSp>
          <p:nvGrpSpPr>
            <p:cNvPr id="95" name="Group 1063"/>
            <p:cNvGrpSpPr/>
            <p:nvPr/>
          </p:nvGrpSpPr>
          <p:grpSpPr>
            <a:xfrm>
              <a:off x="548788" y="2825660"/>
              <a:ext cx="319088" cy="465138"/>
              <a:chOff x="3582988" y="3510757"/>
              <a:chExt cx="319088" cy="465138"/>
            </a:xfrm>
            <a:solidFill>
              <a:srgbClr val="FCFCFC"/>
            </a:solidFill>
          </p:grpSpPr>
          <p:sp>
            <p:nvSpPr>
              <p:cNvPr id="109" name="AutoShape 113"/>
              <p:cNvSpPr>
                <a:spLocks/>
              </p:cNvSpPr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110" name="AutoShape 114"/>
              <p:cNvSpPr>
                <a:spLocks/>
              </p:cNvSpPr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  <p:grpSp>
          <p:nvGrpSpPr>
            <p:cNvPr id="96" name="Group 1066"/>
            <p:cNvGrpSpPr/>
            <p:nvPr/>
          </p:nvGrpSpPr>
          <p:grpSpPr>
            <a:xfrm>
              <a:off x="522204" y="5833008"/>
              <a:ext cx="465138" cy="391319"/>
              <a:chOff x="5368132" y="2625725"/>
              <a:chExt cx="465138" cy="391319"/>
            </a:xfrm>
            <a:solidFill>
              <a:srgbClr val="FCFCFC"/>
            </a:solidFill>
          </p:grpSpPr>
          <p:sp>
            <p:nvSpPr>
              <p:cNvPr id="106" name="AutoShape 120"/>
              <p:cNvSpPr>
                <a:spLocks/>
              </p:cNvSpPr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107" name="AutoShape 121"/>
              <p:cNvSpPr>
                <a:spLocks/>
              </p:cNvSpPr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108" name="AutoShape 122"/>
              <p:cNvSpPr>
                <a:spLocks/>
              </p:cNvSpPr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  <p:grpSp>
          <p:nvGrpSpPr>
            <p:cNvPr id="97" name="Group 1070"/>
            <p:cNvGrpSpPr/>
            <p:nvPr/>
          </p:nvGrpSpPr>
          <p:grpSpPr>
            <a:xfrm>
              <a:off x="522998" y="1828650"/>
              <a:ext cx="464344" cy="464344"/>
              <a:chOff x="4439444" y="1652588"/>
              <a:chExt cx="464344" cy="464344"/>
            </a:xfrm>
            <a:solidFill>
              <a:srgbClr val="FCFCFC"/>
            </a:solidFill>
          </p:grpSpPr>
          <p:sp>
            <p:nvSpPr>
              <p:cNvPr id="103" name="AutoShape 136"/>
              <p:cNvSpPr>
                <a:spLocks/>
              </p:cNvSpPr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104" name="AutoShape 137"/>
              <p:cNvSpPr>
                <a:spLocks/>
              </p:cNvSpPr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105" name="AutoShape 138"/>
              <p:cNvSpPr>
                <a:spLocks/>
              </p:cNvSpPr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sp>
        <p:nvSpPr>
          <p:cNvPr id="182" name="文本框 389">
            <a:extLst>
              <a:ext uri="{FF2B5EF4-FFF2-40B4-BE49-F238E27FC236}">
                <a16:creationId xmlns:a16="http://schemas.microsoft.com/office/drawing/2014/main" id="{C8D457B3-1EAB-49B5-8E55-A43842ABB500}"/>
              </a:ext>
            </a:extLst>
          </p:cNvPr>
          <p:cNvSpPr txBox="1"/>
          <p:nvPr/>
        </p:nvSpPr>
        <p:spPr>
          <a:xfrm>
            <a:off x="5736232" y="2818803"/>
            <a:ext cx="5960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00A39E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llRoundGothic" panose="020B0703020202020104" pitchFamily="34" charset="0"/>
                <a:ea typeface="微软雅黑" panose="020B0503020204020204" pitchFamily="34" charset="-122"/>
              </a:rPr>
              <a:t>2. </a:t>
            </a:r>
            <a:r>
              <a:rPr lang="en-US" altLang="zh-CN" sz="7200" b="1" dirty="0" err="1">
                <a:solidFill>
                  <a:srgbClr val="00A39E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llRoundGothic" panose="020B0703020202020104" pitchFamily="34" charset="0"/>
                <a:ea typeface="微软雅黑" panose="020B0503020204020204" pitchFamily="34" charset="-122"/>
              </a:rPr>
              <a:t>Luyện</a:t>
            </a:r>
            <a:r>
              <a:rPr lang="en-US" altLang="zh-CN" sz="7200" b="1" dirty="0">
                <a:solidFill>
                  <a:srgbClr val="00A39E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llRoundGothic" panose="020B07030202020201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7200" b="1" dirty="0" err="1">
                <a:solidFill>
                  <a:srgbClr val="00A39E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llRoundGothic" panose="020B0703020202020104" pitchFamily="34" charset="0"/>
                <a:ea typeface="微软雅黑" panose="020B0503020204020204" pitchFamily="34" charset="-122"/>
              </a:rPr>
              <a:t>tập</a:t>
            </a:r>
            <a:endParaRPr lang="zh-CN" altLang="en-US" sz="7200" b="1" dirty="0">
              <a:solidFill>
                <a:srgbClr val="00A39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#9Slide03 AllRoundGothic" panose="020B07030202020201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298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547;p45">
            <a:extLst>
              <a:ext uri="{FF2B5EF4-FFF2-40B4-BE49-F238E27FC236}">
                <a16:creationId xmlns:a16="http://schemas.microsoft.com/office/drawing/2014/main" id="{4DB1B7D6-89F9-18FD-E93F-EE2BC308A699}"/>
              </a:ext>
            </a:extLst>
          </p:cNvPr>
          <p:cNvSpPr txBox="1">
            <a:spLocks/>
          </p:cNvSpPr>
          <p:nvPr/>
        </p:nvSpPr>
        <p:spPr>
          <a:xfrm>
            <a:off x="2449995" y="349495"/>
            <a:ext cx="7292009" cy="59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vi-VN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GIẢI MẬT THƯ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BEF69B-B832-CB68-4F5F-7D558138B3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" t="4928" r="72367" b="50000"/>
          <a:stretch/>
        </p:blipFill>
        <p:spPr>
          <a:xfrm flipH="1">
            <a:off x="630309" y="1447353"/>
            <a:ext cx="2532564" cy="485760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C0D1945-93A7-1653-96EE-C6FFFABD0EB3}"/>
              </a:ext>
            </a:extLst>
          </p:cNvPr>
          <p:cNvGrpSpPr/>
          <p:nvPr/>
        </p:nvGrpSpPr>
        <p:grpSpPr>
          <a:xfrm>
            <a:off x="3844282" y="1429151"/>
            <a:ext cx="7785200" cy="1346316"/>
            <a:chOff x="3844282" y="1965862"/>
            <a:chExt cx="7785200" cy="134631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0E3B92D-F2DE-913C-F09B-CB65CB2A67B3}"/>
                </a:ext>
              </a:extLst>
            </p:cNvPr>
            <p:cNvGrpSpPr/>
            <p:nvPr/>
          </p:nvGrpSpPr>
          <p:grpSpPr>
            <a:xfrm>
              <a:off x="3844282" y="1965862"/>
              <a:ext cx="7785200" cy="1346316"/>
              <a:chOff x="2059734" y="1692786"/>
              <a:chExt cx="7785200" cy="1346316"/>
            </a:xfrm>
          </p:grpSpPr>
          <p:sp>
            <p:nvSpPr>
              <p:cNvPr id="3" name="Google Shape;2565;p45">
                <a:extLst>
                  <a:ext uri="{FF2B5EF4-FFF2-40B4-BE49-F238E27FC236}">
                    <a16:creationId xmlns:a16="http://schemas.microsoft.com/office/drawing/2014/main" id="{1FAFA021-A3F1-FB77-4B15-77DDE64CDCA1}"/>
                  </a:ext>
                </a:extLst>
              </p:cNvPr>
              <p:cNvSpPr/>
              <p:nvPr/>
            </p:nvSpPr>
            <p:spPr>
              <a:xfrm>
                <a:off x="2059734" y="2099102"/>
                <a:ext cx="7785200" cy="940000"/>
              </a:xfrm>
              <a:prstGeom prst="roundRect">
                <a:avLst>
                  <a:gd name="adj" fmla="val 14350"/>
                </a:avLst>
              </a:pr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" name="Google Shape;2567;p45">
                <a:extLst>
                  <a:ext uri="{FF2B5EF4-FFF2-40B4-BE49-F238E27FC236}">
                    <a16:creationId xmlns:a16="http://schemas.microsoft.com/office/drawing/2014/main" id="{86F81F35-1F60-577B-F15D-E9014F0C4E5C}"/>
                  </a:ext>
                </a:extLst>
              </p:cNvPr>
              <p:cNvSpPr/>
              <p:nvPr/>
            </p:nvSpPr>
            <p:spPr>
              <a:xfrm>
                <a:off x="2059773" y="1914655"/>
                <a:ext cx="7721600" cy="1033614"/>
              </a:xfrm>
              <a:prstGeom prst="roundRect">
                <a:avLst>
                  <a:gd name="adj" fmla="val 1435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6" name="Google Shape;2569;p45">
                <a:extLst>
                  <a:ext uri="{FF2B5EF4-FFF2-40B4-BE49-F238E27FC236}">
                    <a16:creationId xmlns:a16="http://schemas.microsoft.com/office/drawing/2014/main" id="{D5B83509-E604-7BBC-1CD5-7C1F68651A72}"/>
                  </a:ext>
                </a:extLst>
              </p:cNvPr>
              <p:cNvSpPr/>
              <p:nvPr/>
            </p:nvSpPr>
            <p:spPr>
              <a:xfrm>
                <a:off x="2059745" y="1914655"/>
                <a:ext cx="1482176" cy="940333"/>
              </a:xfrm>
              <a:custGeom>
                <a:avLst/>
                <a:gdLst/>
                <a:ahLst/>
                <a:cxnLst/>
                <a:rect l="l" t="t" r="r" b="b"/>
                <a:pathLst>
                  <a:path w="43886" h="29676" extrusionOk="0">
                    <a:moveTo>
                      <a:pt x="226" y="1"/>
                    </a:moveTo>
                    <a:cubicBezTo>
                      <a:pt x="76" y="552"/>
                      <a:pt x="1" y="1179"/>
                      <a:pt x="1" y="1906"/>
                    </a:cubicBezTo>
                    <a:lnTo>
                      <a:pt x="1" y="3961"/>
                    </a:lnTo>
                    <a:lnTo>
                      <a:pt x="1" y="25690"/>
                    </a:lnTo>
                    <a:lnTo>
                      <a:pt x="1" y="27745"/>
                    </a:lnTo>
                    <a:cubicBezTo>
                      <a:pt x="1" y="28472"/>
                      <a:pt x="76" y="29124"/>
                      <a:pt x="226" y="29675"/>
                    </a:cubicBezTo>
                    <a:cubicBezTo>
                      <a:pt x="1177" y="26040"/>
                      <a:pt x="4979" y="25755"/>
                      <a:pt x="7996" y="25755"/>
                    </a:cubicBezTo>
                    <a:cubicBezTo>
                      <a:pt x="8557" y="25755"/>
                      <a:pt x="9091" y="25765"/>
                      <a:pt x="9575" y="25765"/>
                    </a:cubicBezTo>
                    <a:lnTo>
                      <a:pt x="28622" y="25765"/>
                    </a:lnTo>
                    <a:cubicBezTo>
                      <a:pt x="37069" y="25765"/>
                      <a:pt x="43886" y="19124"/>
                      <a:pt x="43886" y="10928"/>
                    </a:cubicBezTo>
                    <a:cubicBezTo>
                      <a:pt x="43886" y="8372"/>
                      <a:pt x="43234" y="5991"/>
                      <a:pt x="42081" y="3911"/>
                    </a:cubicBezTo>
                    <a:lnTo>
                      <a:pt x="9299" y="3911"/>
                    </a:lnTo>
                    <a:lnTo>
                      <a:pt x="9299" y="3885"/>
                    </a:lnTo>
                    <a:cubicBezTo>
                      <a:pt x="8829" y="3885"/>
                      <a:pt x="8309" y="3895"/>
                      <a:pt x="7762" y="3895"/>
                    </a:cubicBezTo>
                    <a:cubicBezTo>
                      <a:pt x="4841" y="3895"/>
                      <a:pt x="1155" y="3611"/>
                      <a:pt x="226" y="1"/>
                    </a:cubicBez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" name="Google Shape;2570;p45">
                <a:extLst>
                  <a:ext uri="{FF2B5EF4-FFF2-40B4-BE49-F238E27FC236}">
                    <a16:creationId xmlns:a16="http://schemas.microsoft.com/office/drawing/2014/main" id="{7D159328-D0CC-6E28-F80B-4551A7E27C45}"/>
                  </a:ext>
                </a:extLst>
              </p:cNvPr>
              <p:cNvSpPr/>
              <p:nvPr/>
            </p:nvSpPr>
            <p:spPr>
              <a:xfrm>
                <a:off x="2059745" y="1692786"/>
                <a:ext cx="1440703" cy="1125669"/>
              </a:xfrm>
              <a:custGeom>
                <a:avLst/>
                <a:gdLst/>
                <a:ahLst/>
                <a:cxnLst/>
                <a:rect l="l" t="t" r="r" b="b"/>
                <a:pathLst>
                  <a:path w="42658" h="35525" extrusionOk="0">
                    <a:moveTo>
                      <a:pt x="7793" y="1"/>
                    </a:moveTo>
                    <a:cubicBezTo>
                      <a:pt x="4411" y="1"/>
                      <a:pt x="1" y="375"/>
                      <a:pt x="1" y="5850"/>
                    </a:cubicBezTo>
                    <a:lnTo>
                      <a:pt x="1" y="7880"/>
                    </a:lnTo>
                    <a:lnTo>
                      <a:pt x="1" y="35524"/>
                    </a:lnTo>
                    <a:cubicBezTo>
                      <a:pt x="1" y="30086"/>
                      <a:pt x="4351" y="29699"/>
                      <a:pt x="7724" y="29699"/>
                    </a:cubicBezTo>
                    <a:cubicBezTo>
                      <a:pt x="8284" y="29699"/>
                      <a:pt x="8817" y="29710"/>
                      <a:pt x="9299" y="29710"/>
                    </a:cubicBezTo>
                    <a:lnTo>
                      <a:pt x="9299" y="29685"/>
                    </a:lnTo>
                    <a:lnTo>
                      <a:pt x="27820" y="29685"/>
                    </a:lnTo>
                    <a:cubicBezTo>
                      <a:pt x="36016" y="29685"/>
                      <a:pt x="42658" y="23043"/>
                      <a:pt x="42658" y="14847"/>
                    </a:cubicBezTo>
                    <a:cubicBezTo>
                      <a:pt x="42658" y="6652"/>
                      <a:pt x="36016" y="10"/>
                      <a:pt x="27820" y="10"/>
                    </a:cubicBezTo>
                    <a:lnTo>
                      <a:pt x="9299" y="10"/>
                    </a:lnTo>
                    <a:cubicBezTo>
                      <a:pt x="8837" y="10"/>
                      <a:pt x="8328" y="1"/>
                      <a:pt x="7793" y="1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1B76657-18D7-1A4E-FBBF-B4145C166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4477" y="2003617"/>
              <a:ext cx="940334" cy="940334"/>
            </a:xfrm>
            <a:prstGeom prst="rect">
              <a:avLst/>
            </a:prstGeom>
          </p:spPr>
        </p:pic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39138EF2-E9CD-9740-0417-45E47A868D35}"/>
                </a:ext>
              </a:extLst>
            </p:cNvPr>
            <p:cNvSpPr txBox="1">
              <a:spLocks/>
            </p:cNvSpPr>
            <p:nvPr/>
          </p:nvSpPr>
          <p:spPr>
            <a:xfrm>
              <a:off x="5535152" y="2403415"/>
              <a:ext cx="5815335" cy="90876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00000"/>
                </a:lnSpc>
                <a:buClr>
                  <a:srgbClr val="000000"/>
                </a:buClr>
              </a:pPr>
              <a:r>
                <a:rPr lang="en-US" sz="2800" kern="0" dirty="0" err="1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Đại</a:t>
              </a:r>
              <a:r>
                <a:rPr lang="en-US" sz="2800" kern="0" dirty="0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2800" kern="0" dirty="0" err="1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diện</a:t>
              </a:r>
              <a:r>
                <a:rPr lang="en-US" sz="2800" kern="0" dirty="0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8 </a:t>
              </a:r>
              <a:r>
                <a:rPr lang="en-US" sz="2800" kern="0" dirty="0" err="1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nhóm</a:t>
              </a:r>
              <a:r>
                <a:rPr lang="en-US" sz="2800" kern="0" dirty="0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2800" kern="0" dirty="0" err="1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lên</a:t>
              </a:r>
              <a:r>
                <a:rPr lang="en-US" sz="2800" kern="0" dirty="0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2800" kern="0" dirty="0" err="1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bốc</a:t>
              </a:r>
              <a:r>
                <a:rPr lang="en-US" sz="2800" kern="0" dirty="0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2800" kern="0" dirty="0" err="1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mật</a:t>
              </a:r>
              <a:r>
                <a:rPr lang="en-US" sz="2800" kern="0" dirty="0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2800" kern="0" dirty="0" err="1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thư</a:t>
              </a:r>
              <a:r>
                <a:rPr lang="en-US" sz="2800" kern="0" dirty="0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F5588CA-AAF8-1E38-442E-6A2393AD6A38}"/>
              </a:ext>
            </a:extLst>
          </p:cNvPr>
          <p:cNvGrpSpPr/>
          <p:nvPr/>
        </p:nvGrpSpPr>
        <p:grpSpPr>
          <a:xfrm>
            <a:off x="3844282" y="3181783"/>
            <a:ext cx="7785200" cy="1346316"/>
            <a:chOff x="3844282" y="1965862"/>
            <a:chExt cx="7785200" cy="134631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B683CC8-E8AA-2783-A07A-3E059EF8F6A7}"/>
                </a:ext>
              </a:extLst>
            </p:cNvPr>
            <p:cNvGrpSpPr/>
            <p:nvPr/>
          </p:nvGrpSpPr>
          <p:grpSpPr>
            <a:xfrm>
              <a:off x="3844282" y="1965862"/>
              <a:ext cx="7785200" cy="1346316"/>
              <a:chOff x="2059734" y="1692786"/>
              <a:chExt cx="7785200" cy="1346316"/>
            </a:xfrm>
          </p:grpSpPr>
          <p:sp>
            <p:nvSpPr>
              <p:cNvPr id="19" name="Google Shape;2565;p45">
                <a:extLst>
                  <a:ext uri="{FF2B5EF4-FFF2-40B4-BE49-F238E27FC236}">
                    <a16:creationId xmlns:a16="http://schemas.microsoft.com/office/drawing/2014/main" id="{6601C109-4DF5-F4EB-047B-5EE9A95479CD}"/>
                  </a:ext>
                </a:extLst>
              </p:cNvPr>
              <p:cNvSpPr/>
              <p:nvPr/>
            </p:nvSpPr>
            <p:spPr>
              <a:xfrm>
                <a:off x="2059734" y="2099102"/>
                <a:ext cx="7785200" cy="940000"/>
              </a:xfrm>
              <a:prstGeom prst="roundRect">
                <a:avLst>
                  <a:gd name="adj" fmla="val 14350"/>
                </a:avLst>
              </a:pr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" name="Google Shape;2567;p45">
                <a:extLst>
                  <a:ext uri="{FF2B5EF4-FFF2-40B4-BE49-F238E27FC236}">
                    <a16:creationId xmlns:a16="http://schemas.microsoft.com/office/drawing/2014/main" id="{E40F93E0-C2FE-95A6-C4D1-89E6A1C0E39C}"/>
                  </a:ext>
                </a:extLst>
              </p:cNvPr>
              <p:cNvSpPr/>
              <p:nvPr/>
            </p:nvSpPr>
            <p:spPr>
              <a:xfrm>
                <a:off x="2059773" y="1914655"/>
                <a:ext cx="7721600" cy="1033614"/>
              </a:xfrm>
              <a:prstGeom prst="roundRect">
                <a:avLst>
                  <a:gd name="adj" fmla="val 1435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1" name="Google Shape;2569;p45">
                <a:extLst>
                  <a:ext uri="{FF2B5EF4-FFF2-40B4-BE49-F238E27FC236}">
                    <a16:creationId xmlns:a16="http://schemas.microsoft.com/office/drawing/2014/main" id="{66E7F5A1-5E09-D673-17A1-2E52E30DDE48}"/>
                  </a:ext>
                </a:extLst>
              </p:cNvPr>
              <p:cNvSpPr/>
              <p:nvPr/>
            </p:nvSpPr>
            <p:spPr>
              <a:xfrm>
                <a:off x="2059745" y="1914655"/>
                <a:ext cx="1482176" cy="940333"/>
              </a:xfrm>
              <a:custGeom>
                <a:avLst/>
                <a:gdLst/>
                <a:ahLst/>
                <a:cxnLst/>
                <a:rect l="l" t="t" r="r" b="b"/>
                <a:pathLst>
                  <a:path w="43886" h="29676" extrusionOk="0">
                    <a:moveTo>
                      <a:pt x="226" y="1"/>
                    </a:moveTo>
                    <a:cubicBezTo>
                      <a:pt x="76" y="552"/>
                      <a:pt x="1" y="1179"/>
                      <a:pt x="1" y="1906"/>
                    </a:cubicBezTo>
                    <a:lnTo>
                      <a:pt x="1" y="3961"/>
                    </a:lnTo>
                    <a:lnTo>
                      <a:pt x="1" y="25690"/>
                    </a:lnTo>
                    <a:lnTo>
                      <a:pt x="1" y="27745"/>
                    </a:lnTo>
                    <a:cubicBezTo>
                      <a:pt x="1" y="28472"/>
                      <a:pt x="76" y="29124"/>
                      <a:pt x="226" y="29675"/>
                    </a:cubicBezTo>
                    <a:cubicBezTo>
                      <a:pt x="1177" y="26040"/>
                      <a:pt x="4979" y="25755"/>
                      <a:pt x="7996" y="25755"/>
                    </a:cubicBezTo>
                    <a:cubicBezTo>
                      <a:pt x="8557" y="25755"/>
                      <a:pt x="9091" y="25765"/>
                      <a:pt x="9575" y="25765"/>
                    </a:cubicBezTo>
                    <a:lnTo>
                      <a:pt x="28622" y="25765"/>
                    </a:lnTo>
                    <a:cubicBezTo>
                      <a:pt x="37069" y="25765"/>
                      <a:pt x="43886" y="19124"/>
                      <a:pt x="43886" y="10928"/>
                    </a:cubicBezTo>
                    <a:cubicBezTo>
                      <a:pt x="43886" y="8372"/>
                      <a:pt x="43234" y="5991"/>
                      <a:pt x="42081" y="3911"/>
                    </a:cubicBezTo>
                    <a:lnTo>
                      <a:pt x="9299" y="3911"/>
                    </a:lnTo>
                    <a:lnTo>
                      <a:pt x="9299" y="3885"/>
                    </a:lnTo>
                    <a:cubicBezTo>
                      <a:pt x="8829" y="3885"/>
                      <a:pt x="8309" y="3895"/>
                      <a:pt x="7762" y="3895"/>
                    </a:cubicBezTo>
                    <a:cubicBezTo>
                      <a:pt x="4841" y="3895"/>
                      <a:pt x="1155" y="3611"/>
                      <a:pt x="226" y="1"/>
                    </a:cubicBez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" name="Google Shape;2570;p45">
                <a:extLst>
                  <a:ext uri="{FF2B5EF4-FFF2-40B4-BE49-F238E27FC236}">
                    <a16:creationId xmlns:a16="http://schemas.microsoft.com/office/drawing/2014/main" id="{3C132E3A-00B2-624A-02AD-E11E42194304}"/>
                  </a:ext>
                </a:extLst>
              </p:cNvPr>
              <p:cNvSpPr/>
              <p:nvPr/>
            </p:nvSpPr>
            <p:spPr>
              <a:xfrm>
                <a:off x="2059745" y="1692786"/>
                <a:ext cx="1440703" cy="1125669"/>
              </a:xfrm>
              <a:custGeom>
                <a:avLst/>
                <a:gdLst/>
                <a:ahLst/>
                <a:cxnLst/>
                <a:rect l="l" t="t" r="r" b="b"/>
                <a:pathLst>
                  <a:path w="42658" h="35525" extrusionOk="0">
                    <a:moveTo>
                      <a:pt x="7793" y="1"/>
                    </a:moveTo>
                    <a:cubicBezTo>
                      <a:pt x="4411" y="1"/>
                      <a:pt x="1" y="375"/>
                      <a:pt x="1" y="5850"/>
                    </a:cubicBezTo>
                    <a:lnTo>
                      <a:pt x="1" y="7880"/>
                    </a:lnTo>
                    <a:lnTo>
                      <a:pt x="1" y="35524"/>
                    </a:lnTo>
                    <a:cubicBezTo>
                      <a:pt x="1" y="30086"/>
                      <a:pt x="4351" y="29699"/>
                      <a:pt x="7724" y="29699"/>
                    </a:cubicBezTo>
                    <a:cubicBezTo>
                      <a:pt x="8284" y="29699"/>
                      <a:pt x="8817" y="29710"/>
                      <a:pt x="9299" y="29710"/>
                    </a:cubicBezTo>
                    <a:lnTo>
                      <a:pt x="9299" y="29685"/>
                    </a:lnTo>
                    <a:lnTo>
                      <a:pt x="27820" y="29685"/>
                    </a:lnTo>
                    <a:cubicBezTo>
                      <a:pt x="36016" y="29685"/>
                      <a:pt x="42658" y="23043"/>
                      <a:pt x="42658" y="14847"/>
                    </a:cubicBezTo>
                    <a:cubicBezTo>
                      <a:pt x="42658" y="6652"/>
                      <a:pt x="36016" y="10"/>
                      <a:pt x="27820" y="10"/>
                    </a:cubicBezTo>
                    <a:lnTo>
                      <a:pt x="9299" y="10"/>
                    </a:lnTo>
                    <a:cubicBezTo>
                      <a:pt x="8837" y="10"/>
                      <a:pt x="8328" y="1"/>
                      <a:pt x="7793" y="1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7DEF7C1-5A1E-4902-8644-E8C8E1E11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4477" y="2003617"/>
              <a:ext cx="940334" cy="940334"/>
            </a:xfrm>
            <a:prstGeom prst="rect">
              <a:avLst/>
            </a:prstGeom>
          </p:spPr>
        </p:pic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BF972AD9-FDDE-DEB1-9DA6-F5B698479E87}"/>
                </a:ext>
              </a:extLst>
            </p:cNvPr>
            <p:cNvSpPr txBox="1">
              <a:spLocks/>
            </p:cNvSpPr>
            <p:nvPr/>
          </p:nvSpPr>
          <p:spPr>
            <a:xfrm>
              <a:off x="5535152" y="2248766"/>
              <a:ext cx="5815335" cy="90876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00000"/>
                </a:lnSpc>
                <a:buClr>
                  <a:srgbClr val="000000"/>
                </a:buClr>
              </a:pPr>
              <a:r>
                <a:rPr lang="en-US" sz="2800" kern="0" dirty="0" err="1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Hết</a:t>
              </a:r>
              <a:r>
                <a:rPr lang="en-US" sz="2800" kern="0" dirty="0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5’ </a:t>
              </a:r>
              <a:r>
                <a:rPr lang="en-US" sz="2800" kern="0" dirty="0" err="1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giải</a:t>
              </a:r>
              <a:r>
                <a:rPr lang="en-US" sz="2800" kern="0" dirty="0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2800" kern="0" dirty="0" err="1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mật</a:t>
              </a:r>
              <a:r>
                <a:rPr lang="en-US" sz="2800" kern="0" dirty="0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2800" kern="0" dirty="0" err="1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thư</a:t>
              </a:r>
              <a:r>
                <a:rPr lang="en-US" sz="2800" kern="0" dirty="0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, </a:t>
              </a:r>
              <a:r>
                <a:rPr lang="en-US" sz="2800" kern="0" dirty="0" err="1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đại</a:t>
              </a:r>
              <a:r>
                <a:rPr lang="en-US" sz="2800" kern="0" dirty="0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2800" kern="0" dirty="0" err="1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diện</a:t>
              </a:r>
              <a:r>
                <a:rPr lang="en-US" sz="2800" kern="0" dirty="0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4 </a:t>
              </a:r>
              <a:r>
                <a:rPr lang="en-US" sz="2800" kern="0" dirty="0" err="1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nhóm</a:t>
              </a:r>
              <a:r>
                <a:rPr lang="en-US" sz="2800" kern="0" dirty="0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2800" kern="0" dirty="0" err="1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lên</a:t>
              </a:r>
              <a:r>
                <a:rPr lang="en-US" sz="2800" kern="0" dirty="0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2800" kern="0" dirty="0" err="1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trình</a:t>
              </a:r>
              <a:r>
                <a:rPr lang="en-US" sz="2800" kern="0" dirty="0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2800" kern="0" dirty="0" err="1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bày</a:t>
              </a:r>
              <a:r>
                <a:rPr lang="en-US" sz="2800" kern="0" dirty="0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2800" kern="0" dirty="0" err="1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trước</a:t>
              </a:r>
              <a:r>
                <a:rPr lang="en-US" sz="2800" kern="0" dirty="0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2800" kern="0" dirty="0" err="1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lớp</a:t>
              </a:r>
              <a:r>
                <a:rPr lang="en-US" sz="2800" kern="0" dirty="0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21D6FBB-D8D6-30D1-CB45-561C93C1EDE9}"/>
              </a:ext>
            </a:extLst>
          </p:cNvPr>
          <p:cNvGrpSpPr/>
          <p:nvPr/>
        </p:nvGrpSpPr>
        <p:grpSpPr>
          <a:xfrm>
            <a:off x="3844282" y="4863789"/>
            <a:ext cx="7785200" cy="1346316"/>
            <a:chOff x="3844282" y="1965862"/>
            <a:chExt cx="7785200" cy="134631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F7B884A-9192-19FB-F16A-AE9780D0CCE6}"/>
                </a:ext>
              </a:extLst>
            </p:cNvPr>
            <p:cNvGrpSpPr/>
            <p:nvPr/>
          </p:nvGrpSpPr>
          <p:grpSpPr>
            <a:xfrm>
              <a:off x="3844282" y="1965862"/>
              <a:ext cx="7785200" cy="1346316"/>
              <a:chOff x="2059734" y="1692786"/>
              <a:chExt cx="7785200" cy="1346316"/>
            </a:xfrm>
          </p:grpSpPr>
          <p:sp>
            <p:nvSpPr>
              <p:cNvPr id="27" name="Google Shape;2565;p45">
                <a:extLst>
                  <a:ext uri="{FF2B5EF4-FFF2-40B4-BE49-F238E27FC236}">
                    <a16:creationId xmlns:a16="http://schemas.microsoft.com/office/drawing/2014/main" id="{4F58221F-1A4D-4214-1241-B7F0D1931869}"/>
                  </a:ext>
                </a:extLst>
              </p:cNvPr>
              <p:cNvSpPr/>
              <p:nvPr/>
            </p:nvSpPr>
            <p:spPr>
              <a:xfrm>
                <a:off x="2059734" y="2099102"/>
                <a:ext cx="7785200" cy="940000"/>
              </a:xfrm>
              <a:prstGeom prst="roundRect">
                <a:avLst>
                  <a:gd name="adj" fmla="val 14350"/>
                </a:avLst>
              </a:pr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" name="Google Shape;2567;p45">
                <a:extLst>
                  <a:ext uri="{FF2B5EF4-FFF2-40B4-BE49-F238E27FC236}">
                    <a16:creationId xmlns:a16="http://schemas.microsoft.com/office/drawing/2014/main" id="{1FA23941-895C-B4E5-9D2C-A9FA426BC27E}"/>
                  </a:ext>
                </a:extLst>
              </p:cNvPr>
              <p:cNvSpPr/>
              <p:nvPr/>
            </p:nvSpPr>
            <p:spPr>
              <a:xfrm>
                <a:off x="2059773" y="1914655"/>
                <a:ext cx="7721600" cy="1033614"/>
              </a:xfrm>
              <a:prstGeom prst="roundRect">
                <a:avLst>
                  <a:gd name="adj" fmla="val 1435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  <p:sp>
            <p:nvSpPr>
              <p:cNvPr id="29" name="Google Shape;2569;p45">
                <a:extLst>
                  <a:ext uri="{FF2B5EF4-FFF2-40B4-BE49-F238E27FC236}">
                    <a16:creationId xmlns:a16="http://schemas.microsoft.com/office/drawing/2014/main" id="{8A413B0E-0BCF-B352-CD07-C07E3790181C}"/>
                  </a:ext>
                </a:extLst>
              </p:cNvPr>
              <p:cNvSpPr/>
              <p:nvPr/>
            </p:nvSpPr>
            <p:spPr>
              <a:xfrm>
                <a:off x="2059745" y="1914655"/>
                <a:ext cx="1482176" cy="940333"/>
              </a:xfrm>
              <a:custGeom>
                <a:avLst/>
                <a:gdLst/>
                <a:ahLst/>
                <a:cxnLst/>
                <a:rect l="l" t="t" r="r" b="b"/>
                <a:pathLst>
                  <a:path w="43886" h="29676" extrusionOk="0">
                    <a:moveTo>
                      <a:pt x="226" y="1"/>
                    </a:moveTo>
                    <a:cubicBezTo>
                      <a:pt x="76" y="552"/>
                      <a:pt x="1" y="1179"/>
                      <a:pt x="1" y="1906"/>
                    </a:cubicBezTo>
                    <a:lnTo>
                      <a:pt x="1" y="3961"/>
                    </a:lnTo>
                    <a:lnTo>
                      <a:pt x="1" y="25690"/>
                    </a:lnTo>
                    <a:lnTo>
                      <a:pt x="1" y="27745"/>
                    </a:lnTo>
                    <a:cubicBezTo>
                      <a:pt x="1" y="28472"/>
                      <a:pt x="76" y="29124"/>
                      <a:pt x="226" y="29675"/>
                    </a:cubicBezTo>
                    <a:cubicBezTo>
                      <a:pt x="1177" y="26040"/>
                      <a:pt x="4979" y="25755"/>
                      <a:pt x="7996" y="25755"/>
                    </a:cubicBezTo>
                    <a:cubicBezTo>
                      <a:pt x="8557" y="25755"/>
                      <a:pt x="9091" y="25765"/>
                      <a:pt x="9575" y="25765"/>
                    </a:cubicBezTo>
                    <a:lnTo>
                      <a:pt x="28622" y="25765"/>
                    </a:lnTo>
                    <a:cubicBezTo>
                      <a:pt x="37069" y="25765"/>
                      <a:pt x="43886" y="19124"/>
                      <a:pt x="43886" y="10928"/>
                    </a:cubicBezTo>
                    <a:cubicBezTo>
                      <a:pt x="43886" y="8372"/>
                      <a:pt x="43234" y="5991"/>
                      <a:pt x="42081" y="3911"/>
                    </a:cubicBezTo>
                    <a:lnTo>
                      <a:pt x="9299" y="3911"/>
                    </a:lnTo>
                    <a:lnTo>
                      <a:pt x="9299" y="3885"/>
                    </a:lnTo>
                    <a:cubicBezTo>
                      <a:pt x="8829" y="3885"/>
                      <a:pt x="8309" y="3895"/>
                      <a:pt x="7762" y="3895"/>
                    </a:cubicBezTo>
                    <a:cubicBezTo>
                      <a:pt x="4841" y="3895"/>
                      <a:pt x="1155" y="3611"/>
                      <a:pt x="226" y="1"/>
                    </a:cubicBez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0" name="Google Shape;2570;p45">
                <a:extLst>
                  <a:ext uri="{FF2B5EF4-FFF2-40B4-BE49-F238E27FC236}">
                    <a16:creationId xmlns:a16="http://schemas.microsoft.com/office/drawing/2014/main" id="{FC541D3A-EF5F-AF89-6B6C-6E6CD80CCB47}"/>
                  </a:ext>
                </a:extLst>
              </p:cNvPr>
              <p:cNvSpPr/>
              <p:nvPr/>
            </p:nvSpPr>
            <p:spPr>
              <a:xfrm>
                <a:off x="2059745" y="1692786"/>
                <a:ext cx="1440703" cy="1125669"/>
              </a:xfrm>
              <a:custGeom>
                <a:avLst/>
                <a:gdLst/>
                <a:ahLst/>
                <a:cxnLst/>
                <a:rect l="l" t="t" r="r" b="b"/>
                <a:pathLst>
                  <a:path w="42658" h="35525" extrusionOk="0">
                    <a:moveTo>
                      <a:pt x="7793" y="1"/>
                    </a:moveTo>
                    <a:cubicBezTo>
                      <a:pt x="4411" y="1"/>
                      <a:pt x="1" y="375"/>
                      <a:pt x="1" y="5850"/>
                    </a:cubicBezTo>
                    <a:lnTo>
                      <a:pt x="1" y="7880"/>
                    </a:lnTo>
                    <a:lnTo>
                      <a:pt x="1" y="35524"/>
                    </a:lnTo>
                    <a:cubicBezTo>
                      <a:pt x="1" y="30086"/>
                      <a:pt x="4351" y="29699"/>
                      <a:pt x="7724" y="29699"/>
                    </a:cubicBezTo>
                    <a:cubicBezTo>
                      <a:pt x="8284" y="29699"/>
                      <a:pt x="8817" y="29710"/>
                      <a:pt x="9299" y="29710"/>
                    </a:cubicBezTo>
                    <a:lnTo>
                      <a:pt x="9299" y="29685"/>
                    </a:lnTo>
                    <a:lnTo>
                      <a:pt x="27820" y="29685"/>
                    </a:lnTo>
                    <a:cubicBezTo>
                      <a:pt x="36016" y="29685"/>
                      <a:pt x="42658" y="23043"/>
                      <a:pt x="42658" y="14847"/>
                    </a:cubicBezTo>
                    <a:cubicBezTo>
                      <a:pt x="42658" y="6652"/>
                      <a:pt x="36016" y="10"/>
                      <a:pt x="27820" y="10"/>
                    </a:cubicBezTo>
                    <a:lnTo>
                      <a:pt x="9299" y="10"/>
                    </a:lnTo>
                    <a:cubicBezTo>
                      <a:pt x="8837" y="10"/>
                      <a:pt x="8328" y="1"/>
                      <a:pt x="7793" y="1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5F54B91-5934-67F8-7CD3-EA0ECD213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4477" y="2003617"/>
              <a:ext cx="940334" cy="940334"/>
            </a:xfrm>
            <a:prstGeom prst="rect">
              <a:avLst/>
            </a:prstGeom>
          </p:spPr>
        </p:pic>
        <p:sp>
          <p:nvSpPr>
            <p:cNvPr id="26" name="Title 1">
              <a:extLst>
                <a:ext uri="{FF2B5EF4-FFF2-40B4-BE49-F238E27FC236}">
                  <a16:creationId xmlns:a16="http://schemas.microsoft.com/office/drawing/2014/main" id="{1E1C4CAE-8972-95FC-B636-D3CE976CD9C9}"/>
                </a:ext>
              </a:extLst>
            </p:cNvPr>
            <p:cNvSpPr txBox="1">
              <a:spLocks/>
            </p:cNvSpPr>
            <p:nvPr/>
          </p:nvSpPr>
          <p:spPr>
            <a:xfrm>
              <a:off x="5535152" y="2248766"/>
              <a:ext cx="5914726" cy="90876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00000"/>
                </a:lnSpc>
                <a:buClr>
                  <a:srgbClr val="000000"/>
                </a:buClr>
              </a:pPr>
              <a:r>
                <a:rPr lang="en-US" sz="2800" kern="0" dirty="0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4 </a:t>
              </a:r>
              <a:r>
                <a:rPr lang="en-US" sz="2800" kern="0" dirty="0" err="1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nhóm</a:t>
              </a:r>
              <a:r>
                <a:rPr lang="en-US" sz="2800" kern="0" dirty="0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2800" kern="0" dirty="0" err="1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bất</a:t>
              </a:r>
              <a:r>
                <a:rPr lang="en-US" sz="2800" kern="0" dirty="0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2800" kern="0" dirty="0" err="1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kì</a:t>
              </a:r>
              <a:r>
                <a:rPr lang="en-US" sz="2800" kern="0" dirty="0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2800" kern="0" dirty="0" err="1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đã</a:t>
              </a:r>
              <a:r>
                <a:rPr lang="en-US" sz="2800" kern="0" dirty="0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2800" kern="0" dirty="0" err="1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bốc</a:t>
              </a:r>
              <a:r>
                <a:rPr lang="en-US" sz="2800" kern="0" dirty="0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2800" kern="0" dirty="0" err="1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được</a:t>
              </a:r>
              <a:r>
                <a:rPr lang="en-US" sz="2800" kern="0" dirty="0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2800" kern="0" dirty="0" err="1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mật</a:t>
              </a:r>
              <a:r>
                <a:rPr lang="en-US" sz="2800" kern="0" dirty="0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2800" kern="0" dirty="0" err="1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thư</a:t>
              </a:r>
              <a:r>
                <a:rPr lang="en-US" sz="2800" kern="0" dirty="0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2800" kern="0" dirty="0" err="1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giống</a:t>
              </a:r>
              <a:r>
                <a:rPr lang="en-US" sz="2800" kern="0" dirty="0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2800" kern="0" dirty="0" err="1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với</a:t>
              </a:r>
              <a:r>
                <a:rPr lang="en-US" sz="2800" kern="0" dirty="0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2800" kern="0" dirty="0" err="1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nhóm</a:t>
              </a:r>
              <a:r>
                <a:rPr lang="en-US" sz="2800" kern="0" dirty="0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2800" kern="0" dirty="0" err="1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trình</a:t>
              </a:r>
              <a:r>
                <a:rPr lang="en-US" sz="2800" kern="0" dirty="0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2800" kern="0" dirty="0" err="1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bày</a:t>
              </a:r>
              <a:r>
                <a:rPr lang="en-US" sz="2800" kern="0" dirty="0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2800" kern="0" dirty="0" err="1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sẽ</a:t>
              </a:r>
              <a:r>
                <a:rPr lang="en-US" sz="2800" kern="0" dirty="0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2800" kern="0" dirty="0" err="1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nhận</a:t>
              </a:r>
              <a:r>
                <a:rPr lang="en-US" sz="2800" kern="0" dirty="0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2800" kern="0" dirty="0" err="1">
                  <a:latin typeface="#9Slide03 AmpleSoft" panose="02000000000000000000" pitchFamily="2" charset="0"/>
                  <a:ea typeface="Cambria" panose="02040503050406030204" pitchFamily="18" charset="0"/>
                  <a:cs typeface="Times New Roman" panose="02020603050405020304" pitchFamily="18" charset="0"/>
                  <a:sym typeface="Arial" panose="020B0604020202020204"/>
                </a:rPr>
                <a:t>xét</a:t>
              </a:r>
              <a:endParaRPr lang="en-US" sz="2800" kern="0" dirty="0">
                <a:latin typeface="#9Slide03 AmpleSoft" panose="02000000000000000000" pitchFamily="2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025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1DC308-8D3B-48EA-23E0-D55614D15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742" y="0"/>
            <a:ext cx="983225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5745D4-3C51-CA28-3CF3-C246691E6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85" y="2315406"/>
            <a:ext cx="1328333" cy="1333625"/>
          </a:xfrm>
          <a:prstGeom prst="rect">
            <a:avLst/>
          </a:prstGeom>
        </p:spPr>
      </p:pic>
      <p:sp>
        <p:nvSpPr>
          <p:cNvPr id="4" name="Google Shape;2547;p45">
            <a:extLst>
              <a:ext uri="{FF2B5EF4-FFF2-40B4-BE49-F238E27FC236}">
                <a16:creationId xmlns:a16="http://schemas.microsoft.com/office/drawing/2014/main" id="{D8A18568-3BD3-C0DF-9F7B-F18BA56CA83B}"/>
              </a:ext>
            </a:extLst>
          </p:cNvPr>
          <p:cNvSpPr txBox="1">
            <a:spLocks/>
          </p:cNvSpPr>
          <p:nvPr/>
        </p:nvSpPr>
        <p:spPr>
          <a:xfrm>
            <a:off x="-185981" y="704420"/>
            <a:ext cx="2728292" cy="59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vi-VN" sz="32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MẬT THƯ</a:t>
            </a:r>
            <a:r>
              <a:rPr lang="en-US" sz="32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 1</a:t>
            </a:r>
            <a:endParaRPr lang="vi-VN" sz="3200" dirty="0">
              <a:solidFill>
                <a:srgbClr val="FF0000"/>
              </a:solidFill>
              <a:latin typeface="#9Slide03 AllRoundGothic" panose="020B0703020202020104" pitchFamily="34" charset="0"/>
            </a:endParaRPr>
          </a:p>
        </p:txBody>
      </p:sp>
      <p:sp>
        <p:nvSpPr>
          <p:cNvPr id="6" name="Google Shape;2547;p45">
            <a:extLst>
              <a:ext uri="{FF2B5EF4-FFF2-40B4-BE49-F238E27FC236}">
                <a16:creationId xmlns:a16="http://schemas.microsoft.com/office/drawing/2014/main" id="{D2718D8D-5BC4-0660-1A4B-3B38E616BF18}"/>
              </a:ext>
            </a:extLst>
          </p:cNvPr>
          <p:cNvSpPr txBox="1">
            <a:spLocks/>
          </p:cNvSpPr>
          <p:nvPr/>
        </p:nvSpPr>
        <p:spPr>
          <a:xfrm>
            <a:off x="-96529" y="1309710"/>
            <a:ext cx="2728292" cy="59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24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Nhóm</a:t>
            </a:r>
            <a:r>
              <a:rPr lang="en-US" sz="24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 ……</a:t>
            </a:r>
            <a:endParaRPr lang="vi-VN" sz="2400" dirty="0">
              <a:solidFill>
                <a:srgbClr val="FF0000"/>
              </a:solidFill>
              <a:latin typeface="#9Slide03 AllRoundGothic" panose="020B0703020202020104" pitchFamily="34" charset="0"/>
            </a:endParaRPr>
          </a:p>
        </p:txBody>
      </p:sp>
      <p:sp>
        <p:nvSpPr>
          <p:cNvPr id="7" name="Google Shape;2547;p45">
            <a:extLst>
              <a:ext uri="{FF2B5EF4-FFF2-40B4-BE49-F238E27FC236}">
                <a16:creationId xmlns:a16="http://schemas.microsoft.com/office/drawing/2014/main" id="{461A49D9-76CB-EA3B-4F02-13369A352874}"/>
              </a:ext>
            </a:extLst>
          </p:cNvPr>
          <p:cNvSpPr txBox="1">
            <a:spLocks/>
          </p:cNvSpPr>
          <p:nvPr/>
        </p:nvSpPr>
        <p:spPr>
          <a:xfrm>
            <a:off x="132936" y="4488995"/>
            <a:ext cx="2118043" cy="59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n-US" sz="2400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Nhóm</a:t>
            </a:r>
            <a:r>
              <a:rPr lang="en-US" sz="2400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em</a:t>
            </a:r>
            <a:r>
              <a:rPr lang="en-US" sz="2400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hãy</a:t>
            </a:r>
            <a:r>
              <a:rPr lang="en-US" sz="2400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hoàn</a:t>
            </a:r>
            <a:r>
              <a:rPr lang="en-US" sz="2400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thiện</a:t>
            </a:r>
            <a:r>
              <a:rPr lang="en-US" sz="2400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các</a:t>
            </a:r>
            <a:r>
              <a:rPr lang="en-US" sz="2400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yêu</a:t>
            </a:r>
            <a:r>
              <a:rPr lang="en-US" sz="2400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cầu</a:t>
            </a:r>
            <a:r>
              <a:rPr lang="en-US" sz="2400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sau</a:t>
            </a:r>
            <a:r>
              <a:rPr lang="en-US" sz="2400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trong</a:t>
            </a:r>
            <a:r>
              <a:rPr lang="en-US" sz="2400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vòng</a:t>
            </a:r>
            <a:r>
              <a:rPr lang="en-US" sz="2400" dirty="0">
                <a:solidFill>
                  <a:schemeClr val="accent1"/>
                </a:solidFill>
                <a:latin typeface="#9Slide03 Ample" panose="02000000000000000000" pitchFamily="2" charset="0"/>
              </a:rPr>
              <a:t> 8‘ </a:t>
            </a:r>
            <a:r>
              <a:rPr lang="en-US" sz="2400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nhé</a:t>
            </a:r>
            <a:r>
              <a:rPr lang="en-US" sz="2400" dirty="0">
                <a:solidFill>
                  <a:schemeClr val="accent1"/>
                </a:solidFill>
                <a:latin typeface="#9Slide03 Ample" panose="02000000000000000000" pitchFamily="2" charset="0"/>
              </a:rPr>
              <a:t>!</a:t>
            </a:r>
            <a:endParaRPr lang="vi-VN" sz="2400" dirty="0">
              <a:solidFill>
                <a:schemeClr val="accent1"/>
              </a:solidFill>
              <a:latin typeface="#9Slide03 Ample" panose="02000000000000000000" pitchFamily="2" charset="0"/>
            </a:endParaRPr>
          </a:p>
        </p:txBody>
      </p:sp>
      <p:sp>
        <p:nvSpPr>
          <p:cNvPr id="8" name="Google Shape;2547;p45">
            <a:extLst>
              <a:ext uri="{FF2B5EF4-FFF2-40B4-BE49-F238E27FC236}">
                <a16:creationId xmlns:a16="http://schemas.microsoft.com/office/drawing/2014/main" id="{49A7DD95-7BD0-4F3D-AC5D-789B13020574}"/>
              </a:ext>
            </a:extLst>
          </p:cNvPr>
          <p:cNvSpPr txBox="1">
            <a:spLocks/>
          </p:cNvSpPr>
          <p:nvPr/>
        </p:nvSpPr>
        <p:spPr>
          <a:xfrm>
            <a:off x="2444947" y="198792"/>
            <a:ext cx="9084928" cy="59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#9Slide03 Ample" panose="02000000000000000000" pitchFamily="2" charset="0"/>
              </a:rPr>
              <a:t>(1) </a:t>
            </a:r>
            <a:r>
              <a:rPr lang="en-US" sz="2000" dirty="0" err="1">
                <a:latin typeface="#9Slide03 Ample" panose="02000000000000000000" pitchFamily="2" charset="0"/>
              </a:rPr>
              <a:t>Phân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biệt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nghĩa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của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yếu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tố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Hán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Việt</a:t>
            </a:r>
            <a:r>
              <a:rPr lang="en-US" sz="2000" dirty="0">
                <a:latin typeface="#9Slide03 Ample" panose="02000000000000000000" pitchFamily="2" charset="0"/>
              </a:rPr>
              <a:t> “</a:t>
            </a:r>
            <a:r>
              <a:rPr lang="en-US" sz="2000" dirty="0" err="1">
                <a:latin typeface="#9Slide03 Ample" panose="02000000000000000000" pitchFamily="2" charset="0"/>
              </a:rPr>
              <a:t>sinh</a:t>
            </a:r>
            <a:r>
              <a:rPr lang="en-US" sz="2000" dirty="0">
                <a:latin typeface="#9Slide03 Ample" panose="02000000000000000000" pitchFamily="2" charset="0"/>
              </a:rPr>
              <a:t>” </a:t>
            </a:r>
            <a:r>
              <a:rPr lang="en-US" sz="2000" dirty="0" err="1">
                <a:latin typeface="#9Slide03 Ample" panose="02000000000000000000" pitchFamily="2" charset="0"/>
              </a:rPr>
              <a:t>trong</a:t>
            </a:r>
            <a:r>
              <a:rPr lang="en-US" sz="2000" dirty="0">
                <a:latin typeface="#9Slide03 Ample" panose="02000000000000000000" pitchFamily="2" charset="0"/>
              </a:rPr>
              <a:t> 2 </a:t>
            </a:r>
            <a:r>
              <a:rPr lang="en-US" sz="2000" dirty="0" err="1">
                <a:latin typeface="#9Slide03 Ample" panose="02000000000000000000" pitchFamily="2" charset="0"/>
              </a:rPr>
              <a:t>từ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sau</a:t>
            </a:r>
            <a:r>
              <a:rPr lang="en-US" sz="2000" dirty="0">
                <a:latin typeface="#9Slide03 Ample" panose="02000000000000000000" pitchFamily="2" charset="0"/>
              </a:rPr>
              <a:t>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#9Slide03 Ample" panose="02000000000000000000" pitchFamily="2" charset="0"/>
              </a:rPr>
              <a:t>				</a:t>
            </a:r>
            <a:endParaRPr lang="vi-VN" sz="2000" dirty="0">
              <a:latin typeface="#9Slide03 Ample" panose="02000000000000000000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FF89805-4C8A-40F0-9A27-2CFC62ACA571}"/>
              </a:ext>
            </a:extLst>
          </p:cNvPr>
          <p:cNvSpPr/>
          <p:nvPr/>
        </p:nvSpPr>
        <p:spPr>
          <a:xfrm>
            <a:off x="3580030" y="698071"/>
            <a:ext cx="8280908" cy="625643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“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sinh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”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 “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sinh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thành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”: …………………………………………………………………………………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AFC14B6-7472-499F-A664-B457D212C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004" y="547339"/>
            <a:ext cx="904574" cy="904574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86FCA0E-302E-4A0B-940F-85B95BEE9801}"/>
              </a:ext>
            </a:extLst>
          </p:cNvPr>
          <p:cNvSpPr/>
          <p:nvPr/>
        </p:nvSpPr>
        <p:spPr>
          <a:xfrm>
            <a:off x="2718913" y="1517189"/>
            <a:ext cx="8280908" cy="625643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“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sinh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”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 “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sinh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viên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”: ……………………………………………………………………………………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2187F3F-4912-4FFA-B4BD-CD01F60803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8" t="28161" r="31145"/>
          <a:stretch/>
        </p:blipFill>
        <p:spPr>
          <a:xfrm>
            <a:off x="10910265" y="1109407"/>
            <a:ext cx="964845" cy="1193882"/>
          </a:xfrm>
          <a:prstGeom prst="rect">
            <a:avLst/>
          </a:prstGeom>
        </p:spPr>
      </p:pic>
      <p:sp>
        <p:nvSpPr>
          <p:cNvPr id="24" name="Google Shape;2547;p45">
            <a:extLst>
              <a:ext uri="{FF2B5EF4-FFF2-40B4-BE49-F238E27FC236}">
                <a16:creationId xmlns:a16="http://schemas.microsoft.com/office/drawing/2014/main" id="{D5B91B3F-0847-44BD-A092-2F3D9F78B275}"/>
              </a:ext>
            </a:extLst>
          </p:cNvPr>
          <p:cNvSpPr txBox="1">
            <a:spLocks/>
          </p:cNvSpPr>
          <p:nvPr/>
        </p:nvSpPr>
        <p:spPr>
          <a:xfrm>
            <a:off x="2513690" y="2533621"/>
            <a:ext cx="9471833" cy="59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#9Slide03 Ample" panose="02000000000000000000" pitchFamily="2" charset="0"/>
              </a:rPr>
              <a:t>(2) </a:t>
            </a:r>
            <a:r>
              <a:rPr lang="en-US" sz="2000" dirty="0" err="1">
                <a:latin typeface="#9Slide03 Ample" panose="02000000000000000000" pitchFamily="2" charset="0"/>
              </a:rPr>
              <a:t>Tìm</a:t>
            </a:r>
            <a:r>
              <a:rPr lang="en-US" sz="2000" dirty="0">
                <a:latin typeface="#9Slide03 Ample" panose="02000000000000000000" pitchFamily="2" charset="0"/>
              </a:rPr>
              <a:t> 1 </a:t>
            </a:r>
            <a:r>
              <a:rPr lang="en-US" sz="2000" dirty="0" err="1">
                <a:latin typeface="#9Slide03 Ample" panose="02000000000000000000" pitchFamily="2" charset="0"/>
              </a:rPr>
              <a:t>từ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Hán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Việt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có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yếu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tố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đồng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âm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khác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nghĩa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với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yếu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tố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được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gạch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chân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trong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câu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sau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và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đặt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câu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với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từ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đó</a:t>
            </a:r>
            <a:r>
              <a:rPr lang="en-US" sz="2000" dirty="0">
                <a:latin typeface="#9Slide03 Ample" panose="02000000000000000000" pitchFamily="2" charset="0"/>
              </a:rPr>
              <a:t>: “</a:t>
            </a:r>
            <a:r>
              <a:rPr lang="en-US" sz="2000" dirty="0" err="1">
                <a:latin typeface="#9Slide03 Ample" panose="02000000000000000000" pitchFamily="2" charset="0"/>
              </a:rPr>
              <a:t>Thành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càng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u="sng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kinh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ngạc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mừng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rỡ</a:t>
            </a:r>
            <a:r>
              <a:rPr lang="en-US" sz="2000" dirty="0">
                <a:latin typeface="#9Slide03 Ample" panose="02000000000000000000" pitchFamily="2" charset="0"/>
              </a:rPr>
              <a:t>, </a:t>
            </a:r>
            <a:r>
              <a:rPr lang="en-US" sz="2000" dirty="0" err="1">
                <a:latin typeface="#9Slide03 Ample" panose="02000000000000000000" pitchFamily="2" charset="0"/>
              </a:rPr>
              <a:t>vội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bắt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dế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bỏ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vào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lồng</a:t>
            </a:r>
            <a:r>
              <a:rPr lang="en-US" sz="2000" dirty="0">
                <a:latin typeface="#9Slide03 Ample" panose="02000000000000000000" pitchFamily="2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#9Slide03 Ample" panose="02000000000000000000" pitchFamily="2" charset="0"/>
              </a:rPr>
              <a:t>				</a:t>
            </a:r>
            <a:endParaRPr lang="vi-VN" sz="2000" dirty="0">
              <a:latin typeface="#9Slide03 Ample" panose="02000000000000000000" pitchFamily="2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863906F-3B3F-4D81-A4A1-5500CA443DD0}"/>
              </a:ext>
            </a:extLst>
          </p:cNvPr>
          <p:cNvSpPr/>
          <p:nvPr/>
        </p:nvSpPr>
        <p:spPr>
          <a:xfrm>
            <a:off x="4023387" y="3161695"/>
            <a:ext cx="7851723" cy="1317924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500" dirty="0">
              <a:solidFill>
                <a:schemeClr val="tx1"/>
              </a:solidFill>
              <a:latin typeface="#9Slide03 AmpleSoft" panose="02000000000000000000" pitchFamily="2" charset="0"/>
            </a:endParaRPr>
          </a:p>
          <a:p>
            <a:pPr algn="just">
              <a:lnSpc>
                <a:spcPct val="120000"/>
              </a:lnSpc>
            </a:pP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Từ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Hán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Việt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: ……………..…………………………………………………………………………………</a:t>
            </a:r>
          </a:p>
          <a:p>
            <a:pPr algn="just">
              <a:lnSpc>
                <a:spcPct val="120000"/>
              </a:lnSpc>
            </a:pPr>
            <a:endParaRPr lang="en-US" sz="500" dirty="0">
              <a:solidFill>
                <a:schemeClr val="tx1"/>
              </a:solidFill>
              <a:latin typeface="#9Slide03 AmpleSoft" panose="02000000000000000000" pitchFamily="2" charset="0"/>
            </a:endParaRPr>
          </a:p>
          <a:p>
            <a:pPr algn="just">
              <a:lnSpc>
                <a:spcPct val="120000"/>
              </a:lnSpc>
            </a:pP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Đặt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: ……………..………………………………………………………………………………………..</a:t>
            </a:r>
          </a:p>
          <a:p>
            <a:pPr algn="just">
              <a:lnSpc>
                <a:spcPct val="120000"/>
              </a:lnSpc>
            </a:pP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……………..………………………………………………………………………………………………………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72C183B-B2BF-466A-AFED-5A29162C4E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707910" y="3173136"/>
            <a:ext cx="1179831" cy="1168792"/>
          </a:xfrm>
          <a:prstGeom prst="rect">
            <a:avLst/>
          </a:prstGeom>
        </p:spPr>
      </p:pic>
      <p:sp>
        <p:nvSpPr>
          <p:cNvPr id="30" name="Google Shape;2547;p45">
            <a:extLst>
              <a:ext uri="{FF2B5EF4-FFF2-40B4-BE49-F238E27FC236}">
                <a16:creationId xmlns:a16="http://schemas.microsoft.com/office/drawing/2014/main" id="{1F74E62E-F1A8-4B70-8F42-0DE847157DFF}"/>
              </a:ext>
            </a:extLst>
          </p:cNvPr>
          <p:cNvSpPr txBox="1">
            <a:spLocks/>
          </p:cNvSpPr>
          <p:nvPr/>
        </p:nvSpPr>
        <p:spPr>
          <a:xfrm>
            <a:off x="2549395" y="4900639"/>
            <a:ext cx="9471833" cy="59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#9Slide03 Ample" panose="02000000000000000000" pitchFamily="2" charset="0"/>
              </a:rPr>
              <a:t>(3) </a:t>
            </a:r>
            <a:r>
              <a:rPr lang="en-US" sz="2000" dirty="0" err="1">
                <a:latin typeface="#9Slide03 Ample" panose="02000000000000000000" pitchFamily="2" charset="0"/>
              </a:rPr>
              <a:t>Từ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được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gạch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chân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trong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câu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sau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bị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dùng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sai</a:t>
            </a:r>
            <a:r>
              <a:rPr lang="en-US" sz="2000" dirty="0">
                <a:latin typeface="#9Slide03 Ample" panose="02000000000000000000" pitchFamily="2" charset="0"/>
              </a:rPr>
              <a:t>. </a:t>
            </a:r>
            <a:r>
              <a:rPr lang="en-US" sz="2000" dirty="0" err="1">
                <a:latin typeface="#9Slide03 Ample" panose="02000000000000000000" pitchFamily="2" charset="0"/>
              </a:rPr>
              <a:t>Em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hãy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giải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nghĩa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từ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đó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và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thay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thế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bằng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từ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đúng</a:t>
            </a:r>
            <a:r>
              <a:rPr lang="en-US" sz="2000" dirty="0">
                <a:latin typeface="#9Slide03 Ample" panose="02000000000000000000" pitchFamily="2" charset="0"/>
              </a:rPr>
              <a:t>: </a:t>
            </a:r>
            <a:r>
              <a:rPr lang="en-US" sz="2000" dirty="0" err="1">
                <a:latin typeface="#9Slide03 Ample" panose="02000000000000000000" pitchFamily="2" charset="0"/>
              </a:rPr>
              <a:t>Mỗi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tác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phẩm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văn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học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là</a:t>
            </a:r>
            <a:r>
              <a:rPr lang="en-US" sz="2000" dirty="0">
                <a:latin typeface="#9Slide03 Ample" panose="02000000000000000000" pitchFamily="2" charset="0"/>
              </a:rPr>
              <a:t> 1 </a:t>
            </a:r>
            <a:r>
              <a:rPr lang="en-US" sz="2000" u="sng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chính</a:t>
            </a:r>
            <a:r>
              <a:rPr lang="en-US" sz="2000" u="sng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000" u="sng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thể</a:t>
            </a:r>
            <a:r>
              <a:rPr lang="en-US" sz="2000" dirty="0">
                <a:latin typeface="#9Slide03 Ample" panose="02000000000000000000" pitchFamily="2" charset="0"/>
              </a:rPr>
              <a:t>, </a:t>
            </a:r>
            <a:r>
              <a:rPr lang="en-US" sz="2000" dirty="0" err="1">
                <a:latin typeface="#9Slide03 Ample" panose="02000000000000000000" pitchFamily="2" charset="0"/>
              </a:rPr>
              <a:t>trong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đó</a:t>
            </a:r>
            <a:r>
              <a:rPr lang="en-US" sz="2000" dirty="0">
                <a:latin typeface="#9Slide03 Ample" panose="02000000000000000000" pitchFamily="2" charset="0"/>
              </a:rPr>
              <a:t>, </a:t>
            </a:r>
            <a:r>
              <a:rPr lang="en-US" sz="2000" dirty="0" err="1">
                <a:latin typeface="#9Slide03 Ample" panose="02000000000000000000" pitchFamily="2" charset="0"/>
              </a:rPr>
              <a:t>các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bộ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phận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có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quan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hệ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với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nhau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rất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chặt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chẽ</a:t>
            </a:r>
            <a:r>
              <a:rPr lang="en-US" sz="2000" dirty="0">
                <a:latin typeface="#9Slide03 Ample" panose="02000000000000000000" pitchFamily="2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#9Slide03 Ample" panose="02000000000000000000" pitchFamily="2" charset="0"/>
              </a:rPr>
              <a:t>				</a:t>
            </a:r>
            <a:endParaRPr lang="vi-VN" sz="2000" dirty="0">
              <a:latin typeface="#9Slide03 Ample" panose="02000000000000000000" pitchFamily="2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B769576-7B11-4A25-BC7A-694F1694C10A}"/>
              </a:ext>
            </a:extLst>
          </p:cNvPr>
          <p:cNvSpPr/>
          <p:nvPr/>
        </p:nvSpPr>
        <p:spPr>
          <a:xfrm>
            <a:off x="2669753" y="5686023"/>
            <a:ext cx="8094393" cy="933857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Giải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nghĩa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từ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: ……………..……………………………………………………………………………………</a:t>
            </a:r>
          </a:p>
          <a:p>
            <a:pPr algn="just">
              <a:lnSpc>
                <a:spcPct val="120000"/>
              </a:lnSpc>
            </a:pP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Từ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đúng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thay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thế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: ……………..………………………………………………………………….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E06B072-997B-4366-B63F-0D6C9E20AD7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860" y="5365595"/>
            <a:ext cx="1049654" cy="157263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4525264-3452-4B1D-BD09-CB6BFD79EDB7}"/>
              </a:ext>
            </a:extLst>
          </p:cNvPr>
          <p:cNvSpPr txBox="1"/>
          <p:nvPr/>
        </p:nvSpPr>
        <p:spPr>
          <a:xfrm>
            <a:off x="6617735" y="726438"/>
            <a:ext cx="9648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spcBef>
                <a:spcPts val="315"/>
              </a:spcBef>
              <a:spcAft>
                <a:spcPts val="0"/>
              </a:spcAft>
              <a:buClr>
                <a:srgbClr val="231F20"/>
              </a:buClr>
              <a:buSzPts val="1250"/>
              <a:tabLst>
                <a:tab pos="1075690" algn="l"/>
              </a:tabLst>
            </a:pPr>
            <a:r>
              <a:rPr lang="en-US" sz="2000" spc="-10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Đẻ</a:t>
            </a:r>
            <a:endParaRPr lang="en-US" sz="2000" spc="0" dirty="0">
              <a:solidFill>
                <a:srgbClr val="FF0000"/>
              </a:solidFill>
              <a:effectLst/>
              <a:latin typeface="#9Slide03 AmpleSoft" panose="020000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D15CEC4-3083-4F0A-AA80-E173B08F2E3B}"/>
              </a:ext>
            </a:extLst>
          </p:cNvPr>
          <p:cNvSpPr txBox="1"/>
          <p:nvPr/>
        </p:nvSpPr>
        <p:spPr>
          <a:xfrm>
            <a:off x="5461284" y="1560547"/>
            <a:ext cx="61894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spcBef>
                <a:spcPts val="315"/>
              </a:spcBef>
              <a:spcAft>
                <a:spcPts val="0"/>
              </a:spcAft>
              <a:buClr>
                <a:srgbClr val="231F20"/>
              </a:buClr>
              <a:buSzPts val="1250"/>
              <a:tabLst>
                <a:tab pos="1075690" algn="l"/>
              </a:tabLst>
            </a:pPr>
            <a:r>
              <a:rPr lang="en-US" sz="2000" spc="-10" dirty="0" err="1">
                <a:solidFill>
                  <a:srgbClr val="FF000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Học</a:t>
            </a:r>
            <a:r>
              <a:rPr lang="en-US" sz="2000" spc="-10" dirty="0">
                <a:solidFill>
                  <a:srgbClr val="FF000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rgbClr val="FF000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trò</a:t>
            </a:r>
            <a:endParaRPr lang="en-US" sz="2000" spc="0" dirty="0">
              <a:solidFill>
                <a:srgbClr val="FF0000"/>
              </a:solidFill>
              <a:effectLst/>
              <a:latin typeface="#9Slide03 AmpleSoft" panose="020000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E2E772-800F-401A-ABCC-9386923D34D1}"/>
              </a:ext>
            </a:extLst>
          </p:cNvPr>
          <p:cNvSpPr txBox="1"/>
          <p:nvPr/>
        </p:nvSpPr>
        <p:spPr>
          <a:xfrm>
            <a:off x="5667134" y="3163435"/>
            <a:ext cx="6316739" cy="411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38480" lvl="0" algn="just">
              <a:lnSpc>
                <a:spcPct val="110000"/>
              </a:lnSpc>
              <a:spcBef>
                <a:spcPts val="205"/>
              </a:spcBef>
              <a:spcAft>
                <a:spcPts val="0"/>
              </a:spcAft>
              <a:buClr>
                <a:srgbClr val="231F20"/>
              </a:buClr>
              <a:buSzPts val="1250"/>
              <a:tabLst>
                <a:tab pos="1086485" algn="l"/>
              </a:tabLst>
            </a:pPr>
            <a:r>
              <a:rPr lang="vi-VN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Từ </a:t>
            </a:r>
            <a:r>
              <a:rPr lang="vi-VN" sz="2000" i="1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kinh nghiệm </a:t>
            </a:r>
            <a:r>
              <a:rPr lang="vi-VN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(</a:t>
            </a:r>
            <a:r>
              <a:rPr lang="en-US" sz="2000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kinh</a:t>
            </a:r>
            <a:r>
              <a:rPr lang="en-US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= </a:t>
            </a:r>
            <a:r>
              <a:rPr lang="vi-VN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trải qua)</a:t>
            </a:r>
            <a:endParaRPr lang="en-US" sz="2000" dirty="0">
              <a:solidFill>
                <a:srgbClr val="FF0000"/>
              </a:solidFill>
              <a:latin typeface="#9Slide03 AmpleSoft" panose="020000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ED3B913-B25B-4A89-B7ED-1B07046B8B75}"/>
              </a:ext>
            </a:extLst>
          </p:cNvPr>
          <p:cNvSpPr txBox="1"/>
          <p:nvPr/>
        </p:nvSpPr>
        <p:spPr>
          <a:xfrm>
            <a:off x="5328893" y="3614308"/>
            <a:ext cx="6851532" cy="804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46430" lvl="0" algn="just">
              <a:lnSpc>
                <a:spcPct val="120000"/>
              </a:lnSpc>
              <a:spcBef>
                <a:spcPts val="205"/>
              </a:spcBef>
              <a:buClr>
                <a:srgbClr val="231F20"/>
              </a:buClr>
              <a:buSzPts val="1250"/>
              <a:tabLst>
                <a:tab pos="985520" algn="l"/>
              </a:tabLst>
            </a:pPr>
            <a:r>
              <a:rPr lang="vi-VN" sz="2000" i="1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Trong cuộc sống, qua những lần vấp ngã, mỗi người</a:t>
            </a:r>
            <a:r>
              <a:rPr lang="en-US" sz="2000" i="1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i="1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cần rút ra </a:t>
            </a:r>
            <a:r>
              <a:rPr lang="vi-VN" sz="2000" b="1" i="1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kinh nghiệm </a:t>
            </a:r>
            <a:r>
              <a:rPr lang="vi-VN" sz="2000" i="1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cho bản thân</a:t>
            </a:r>
            <a:r>
              <a:rPr lang="vi-VN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#9Slide03 AmpleSoft" panose="020000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7698922-4113-4DCC-BFD9-89ABF7D39FE7}"/>
              </a:ext>
            </a:extLst>
          </p:cNvPr>
          <p:cNvSpPr txBox="1"/>
          <p:nvPr/>
        </p:nvSpPr>
        <p:spPr>
          <a:xfrm>
            <a:off x="4252659" y="5686759"/>
            <a:ext cx="6997933" cy="411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38480" lvl="0" algn="just">
              <a:lnSpc>
                <a:spcPct val="110000"/>
              </a:lnSpc>
              <a:spcBef>
                <a:spcPts val="205"/>
              </a:spcBef>
              <a:spcAft>
                <a:spcPts val="0"/>
              </a:spcAft>
              <a:buClr>
                <a:srgbClr val="231F20"/>
              </a:buClr>
              <a:buSzPts val="1250"/>
              <a:tabLst>
                <a:tab pos="1086485" algn="l"/>
              </a:tabLst>
            </a:pPr>
            <a:r>
              <a:rPr lang="en-US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H</a:t>
            </a:r>
            <a:r>
              <a:rPr lang="vi-VN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ình</a:t>
            </a:r>
            <a:r>
              <a:rPr lang="vi-VN" sz="2000" spc="-1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thức</a:t>
            </a:r>
            <a:r>
              <a:rPr lang="vi-VN" sz="2000" spc="-1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tổ</a:t>
            </a:r>
            <a:r>
              <a:rPr lang="vi-VN" sz="2000" spc="-1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chức</a:t>
            </a:r>
            <a:r>
              <a:rPr lang="vi-VN" sz="2000" spc="-1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của</a:t>
            </a:r>
            <a:r>
              <a:rPr lang="vi-VN" sz="2000" spc="-1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một</a:t>
            </a:r>
            <a:r>
              <a:rPr lang="vi-VN" sz="2000" spc="-1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nhà</a:t>
            </a:r>
            <a:r>
              <a:rPr lang="vi-VN" sz="2000" spc="-1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nước</a:t>
            </a:r>
            <a:endParaRPr lang="en-US" sz="2000" dirty="0">
              <a:solidFill>
                <a:srgbClr val="FF0000"/>
              </a:solidFill>
              <a:latin typeface="#9Slide03 AmpleSoft" panose="020000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6FEEF22-1300-4520-9441-62E9600A03E4}"/>
              </a:ext>
            </a:extLst>
          </p:cNvPr>
          <p:cNvSpPr txBox="1"/>
          <p:nvPr/>
        </p:nvSpPr>
        <p:spPr>
          <a:xfrm>
            <a:off x="5383845" y="6031552"/>
            <a:ext cx="2000804" cy="411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38480" lvl="0" algn="just">
              <a:lnSpc>
                <a:spcPct val="110000"/>
              </a:lnSpc>
              <a:spcBef>
                <a:spcPts val="205"/>
              </a:spcBef>
              <a:spcAft>
                <a:spcPts val="0"/>
              </a:spcAft>
              <a:buClr>
                <a:srgbClr val="231F20"/>
              </a:buClr>
              <a:buSzPts val="1250"/>
              <a:tabLst>
                <a:tab pos="1086485" algn="l"/>
              </a:tabLst>
            </a:pPr>
            <a:r>
              <a:rPr lang="en-US" sz="2000" i="1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chỉnh</a:t>
            </a:r>
            <a:r>
              <a:rPr lang="en-US" sz="2000" i="1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thể</a:t>
            </a:r>
            <a:endParaRPr lang="en-US" sz="2000" dirty="0">
              <a:solidFill>
                <a:srgbClr val="FF0000"/>
              </a:solidFill>
              <a:latin typeface="#9Slide03 AmpleSoft" panose="020000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23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8" grpId="0"/>
      <p:bldP spid="39" grpId="0"/>
      <p:bldP spid="42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1DC308-8D3B-48EA-23E0-D55614D15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742" y="0"/>
            <a:ext cx="983225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5745D4-3C51-CA28-3CF3-C246691E6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85" y="2315406"/>
            <a:ext cx="1328333" cy="1333625"/>
          </a:xfrm>
          <a:prstGeom prst="rect">
            <a:avLst/>
          </a:prstGeom>
        </p:spPr>
      </p:pic>
      <p:sp>
        <p:nvSpPr>
          <p:cNvPr id="4" name="Google Shape;2547;p45">
            <a:extLst>
              <a:ext uri="{FF2B5EF4-FFF2-40B4-BE49-F238E27FC236}">
                <a16:creationId xmlns:a16="http://schemas.microsoft.com/office/drawing/2014/main" id="{D8A18568-3BD3-C0DF-9F7B-F18BA56CA83B}"/>
              </a:ext>
            </a:extLst>
          </p:cNvPr>
          <p:cNvSpPr txBox="1">
            <a:spLocks/>
          </p:cNvSpPr>
          <p:nvPr/>
        </p:nvSpPr>
        <p:spPr>
          <a:xfrm>
            <a:off x="-185981" y="704420"/>
            <a:ext cx="2728292" cy="59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vi-VN" sz="32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MẬT THƯ</a:t>
            </a:r>
            <a:r>
              <a:rPr lang="en-US" sz="32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 2</a:t>
            </a:r>
            <a:endParaRPr lang="vi-VN" sz="3200" dirty="0">
              <a:solidFill>
                <a:srgbClr val="FF0000"/>
              </a:solidFill>
              <a:latin typeface="#9Slide03 AllRoundGothic" panose="020B0703020202020104" pitchFamily="34" charset="0"/>
            </a:endParaRPr>
          </a:p>
        </p:txBody>
      </p:sp>
      <p:sp>
        <p:nvSpPr>
          <p:cNvPr id="6" name="Google Shape;2547;p45">
            <a:extLst>
              <a:ext uri="{FF2B5EF4-FFF2-40B4-BE49-F238E27FC236}">
                <a16:creationId xmlns:a16="http://schemas.microsoft.com/office/drawing/2014/main" id="{D2718D8D-5BC4-0660-1A4B-3B38E616BF18}"/>
              </a:ext>
            </a:extLst>
          </p:cNvPr>
          <p:cNvSpPr txBox="1">
            <a:spLocks/>
          </p:cNvSpPr>
          <p:nvPr/>
        </p:nvSpPr>
        <p:spPr>
          <a:xfrm>
            <a:off x="-96529" y="1309710"/>
            <a:ext cx="2728292" cy="59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24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Nhóm</a:t>
            </a:r>
            <a:r>
              <a:rPr lang="en-US" sz="24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 ……</a:t>
            </a:r>
            <a:endParaRPr lang="vi-VN" sz="2400" dirty="0">
              <a:solidFill>
                <a:srgbClr val="FF0000"/>
              </a:solidFill>
              <a:latin typeface="#9Slide03 AllRoundGothic" panose="020B0703020202020104" pitchFamily="34" charset="0"/>
            </a:endParaRPr>
          </a:p>
        </p:txBody>
      </p:sp>
      <p:sp>
        <p:nvSpPr>
          <p:cNvPr id="7" name="Google Shape;2547;p45">
            <a:extLst>
              <a:ext uri="{FF2B5EF4-FFF2-40B4-BE49-F238E27FC236}">
                <a16:creationId xmlns:a16="http://schemas.microsoft.com/office/drawing/2014/main" id="{461A49D9-76CB-EA3B-4F02-13369A352874}"/>
              </a:ext>
            </a:extLst>
          </p:cNvPr>
          <p:cNvSpPr txBox="1">
            <a:spLocks/>
          </p:cNvSpPr>
          <p:nvPr/>
        </p:nvSpPr>
        <p:spPr>
          <a:xfrm>
            <a:off x="132936" y="4488995"/>
            <a:ext cx="2118043" cy="59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n-US" sz="2400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Nhóm</a:t>
            </a:r>
            <a:r>
              <a:rPr lang="en-US" sz="2400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em</a:t>
            </a:r>
            <a:r>
              <a:rPr lang="en-US" sz="2400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hãy</a:t>
            </a:r>
            <a:r>
              <a:rPr lang="en-US" sz="2400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hoàn</a:t>
            </a:r>
            <a:r>
              <a:rPr lang="en-US" sz="2400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thiện</a:t>
            </a:r>
            <a:r>
              <a:rPr lang="en-US" sz="2400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các</a:t>
            </a:r>
            <a:r>
              <a:rPr lang="en-US" sz="2400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yêu</a:t>
            </a:r>
            <a:r>
              <a:rPr lang="en-US" sz="2400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cầu</a:t>
            </a:r>
            <a:r>
              <a:rPr lang="en-US" sz="2400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sau</a:t>
            </a:r>
            <a:r>
              <a:rPr lang="en-US" sz="2400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trong</a:t>
            </a:r>
            <a:r>
              <a:rPr lang="en-US" sz="2400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vòng</a:t>
            </a:r>
            <a:r>
              <a:rPr lang="en-US" sz="2400" dirty="0">
                <a:solidFill>
                  <a:schemeClr val="accent1"/>
                </a:solidFill>
                <a:latin typeface="#9Slide03 Ample" panose="02000000000000000000" pitchFamily="2" charset="0"/>
              </a:rPr>
              <a:t> 8‘ </a:t>
            </a:r>
            <a:r>
              <a:rPr lang="en-US" sz="2400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nhé</a:t>
            </a:r>
            <a:r>
              <a:rPr lang="en-US" sz="2400" dirty="0">
                <a:solidFill>
                  <a:schemeClr val="accent1"/>
                </a:solidFill>
                <a:latin typeface="#9Slide03 Ample" panose="02000000000000000000" pitchFamily="2" charset="0"/>
              </a:rPr>
              <a:t>!</a:t>
            </a:r>
            <a:endParaRPr lang="vi-VN" sz="2400" dirty="0">
              <a:solidFill>
                <a:schemeClr val="accent1"/>
              </a:solidFill>
              <a:latin typeface="#9Slide03 Ample" panose="02000000000000000000" pitchFamily="2" charset="0"/>
            </a:endParaRPr>
          </a:p>
        </p:txBody>
      </p:sp>
      <p:sp>
        <p:nvSpPr>
          <p:cNvPr id="8" name="Google Shape;2547;p45">
            <a:extLst>
              <a:ext uri="{FF2B5EF4-FFF2-40B4-BE49-F238E27FC236}">
                <a16:creationId xmlns:a16="http://schemas.microsoft.com/office/drawing/2014/main" id="{49A7DD95-7BD0-4F3D-AC5D-789B13020574}"/>
              </a:ext>
            </a:extLst>
          </p:cNvPr>
          <p:cNvSpPr txBox="1">
            <a:spLocks/>
          </p:cNvSpPr>
          <p:nvPr/>
        </p:nvSpPr>
        <p:spPr>
          <a:xfrm>
            <a:off x="2444947" y="198792"/>
            <a:ext cx="9084928" cy="59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#9Slide03 Ample" panose="02000000000000000000" pitchFamily="2" charset="0"/>
              </a:rPr>
              <a:t>(1) </a:t>
            </a:r>
            <a:r>
              <a:rPr lang="en-US" sz="2000" dirty="0" err="1">
                <a:latin typeface="#9Slide03 Ample" panose="02000000000000000000" pitchFamily="2" charset="0"/>
              </a:rPr>
              <a:t>Phân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biệt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nghĩa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của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yếu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tố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Hán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Việt</a:t>
            </a:r>
            <a:r>
              <a:rPr lang="en-US" sz="2000" dirty="0">
                <a:latin typeface="#9Slide03 Ample" panose="02000000000000000000" pitchFamily="2" charset="0"/>
              </a:rPr>
              <a:t> “</a:t>
            </a:r>
            <a:r>
              <a:rPr lang="en-US" sz="2000" dirty="0" err="1">
                <a:latin typeface="#9Slide03 Ample" panose="02000000000000000000" pitchFamily="2" charset="0"/>
              </a:rPr>
              <a:t>bá</a:t>
            </a:r>
            <a:r>
              <a:rPr lang="en-US" sz="2000" dirty="0">
                <a:latin typeface="#9Slide03 Ample" panose="02000000000000000000" pitchFamily="2" charset="0"/>
              </a:rPr>
              <a:t>” </a:t>
            </a:r>
            <a:r>
              <a:rPr lang="en-US" sz="2000" dirty="0" err="1">
                <a:latin typeface="#9Slide03 Ample" panose="02000000000000000000" pitchFamily="2" charset="0"/>
              </a:rPr>
              <a:t>trong</a:t>
            </a:r>
            <a:r>
              <a:rPr lang="en-US" sz="2000" dirty="0">
                <a:latin typeface="#9Slide03 Ample" panose="02000000000000000000" pitchFamily="2" charset="0"/>
              </a:rPr>
              <a:t> 2 </a:t>
            </a:r>
            <a:r>
              <a:rPr lang="en-US" sz="2000" dirty="0" err="1">
                <a:latin typeface="#9Slide03 Ample" panose="02000000000000000000" pitchFamily="2" charset="0"/>
              </a:rPr>
              <a:t>từ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sau</a:t>
            </a:r>
            <a:r>
              <a:rPr lang="en-US" sz="2000" dirty="0">
                <a:latin typeface="#9Slide03 Ample" panose="02000000000000000000" pitchFamily="2" charset="0"/>
              </a:rPr>
              <a:t>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#9Slide03 Ample" panose="02000000000000000000" pitchFamily="2" charset="0"/>
              </a:rPr>
              <a:t>				</a:t>
            </a:r>
            <a:endParaRPr lang="vi-VN" sz="2000" dirty="0">
              <a:latin typeface="#9Slide03 Ample" panose="02000000000000000000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FF89805-4C8A-40F0-9A27-2CFC62ACA571}"/>
              </a:ext>
            </a:extLst>
          </p:cNvPr>
          <p:cNvSpPr/>
          <p:nvPr/>
        </p:nvSpPr>
        <p:spPr>
          <a:xfrm>
            <a:off x="3580030" y="698071"/>
            <a:ext cx="8280908" cy="625643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“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bá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”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 “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bá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chủ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”: …………………………………………………………………………………………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86FCA0E-302E-4A0B-940F-85B95BEE9801}"/>
              </a:ext>
            </a:extLst>
          </p:cNvPr>
          <p:cNvSpPr/>
          <p:nvPr/>
        </p:nvSpPr>
        <p:spPr>
          <a:xfrm>
            <a:off x="2718913" y="1517189"/>
            <a:ext cx="7673784" cy="625643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“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bá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”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 “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nhất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hô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bá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ứng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”: ….………………………………………………………………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4" name="Google Shape;2547;p45">
            <a:extLst>
              <a:ext uri="{FF2B5EF4-FFF2-40B4-BE49-F238E27FC236}">
                <a16:creationId xmlns:a16="http://schemas.microsoft.com/office/drawing/2014/main" id="{D5B91B3F-0847-44BD-A092-2F3D9F78B275}"/>
              </a:ext>
            </a:extLst>
          </p:cNvPr>
          <p:cNvSpPr txBox="1">
            <a:spLocks/>
          </p:cNvSpPr>
          <p:nvPr/>
        </p:nvSpPr>
        <p:spPr>
          <a:xfrm>
            <a:off x="2513690" y="2533621"/>
            <a:ext cx="9471833" cy="59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#9Slide03 Ample" panose="02000000000000000000" pitchFamily="2" charset="0"/>
              </a:rPr>
              <a:t>(2) </a:t>
            </a:r>
            <a:r>
              <a:rPr lang="en-US" sz="2000" dirty="0" err="1">
                <a:latin typeface="#9Slide03 Ample" panose="02000000000000000000" pitchFamily="2" charset="0"/>
              </a:rPr>
              <a:t>Tìm</a:t>
            </a:r>
            <a:r>
              <a:rPr lang="en-US" sz="2000" dirty="0">
                <a:latin typeface="#9Slide03 Ample" panose="02000000000000000000" pitchFamily="2" charset="0"/>
              </a:rPr>
              <a:t> 1 </a:t>
            </a:r>
            <a:r>
              <a:rPr lang="en-US" sz="2000" dirty="0" err="1">
                <a:latin typeface="#9Slide03 Ample" panose="02000000000000000000" pitchFamily="2" charset="0"/>
              </a:rPr>
              <a:t>từ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Hán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Việt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có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yếu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tố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đồng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âm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khác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nghĩa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với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yếu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tố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được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gạch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chân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trong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câu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sau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và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đặt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câu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với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từ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đó</a:t>
            </a:r>
            <a:r>
              <a:rPr lang="en-US" sz="2000" dirty="0">
                <a:latin typeface="#9Slide03 Ample" panose="02000000000000000000" pitchFamily="2" charset="0"/>
              </a:rPr>
              <a:t>: “</a:t>
            </a:r>
            <a:r>
              <a:rPr lang="en-US" sz="2000" dirty="0" err="1">
                <a:latin typeface="#9Slide03 Ample" panose="02000000000000000000" pitchFamily="2" charset="0"/>
              </a:rPr>
              <a:t>Vào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cung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cho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chọi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thử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với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đủ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thứ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dế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u="sng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kì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lạ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của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các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nơi</a:t>
            </a:r>
            <a:r>
              <a:rPr lang="en-US" sz="2000" dirty="0">
                <a:latin typeface="#9Slide03 Ample" panose="02000000000000000000" pitchFamily="2" charset="0"/>
              </a:rPr>
              <a:t>.”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#9Slide03 Ample" panose="02000000000000000000" pitchFamily="2" charset="0"/>
              </a:rPr>
              <a:t>				</a:t>
            </a:r>
            <a:endParaRPr lang="vi-VN" sz="2000" dirty="0">
              <a:latin typeface="#9Slide03 Ample" panose="02000000000000000000" pitchFamily="2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72C183B-B2BF-466A-AFED-5A29162C4E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707910" y="3173136"/>
            <a:ext cx="1179831" cy="1168792"/>
          </a:xfrm>
          <a:prstGeom prst="rect">
            <a:avLst/>
          </a:prstGeom>
        </p:spPr>
      </p:pic>
      <p:sp>
        <p:nvSpPr>
          <p:cNvPr id="30" name="Google Shape;2547;p45">
            <a:extLst>
              <a:ext uri="{FF2B5EF4-FFF2-40B4-BE49-F238E27FC236}">
                <a16:creationId xmlns:a16="http://schemas.microsoft.com/office/drawing/2014/main" id="{1F74E62E-F1A8-4B70-8F42-0DE847157DFF}"/>
              </a:ext>
            </a:extLst>
          </p:cNvPr>
          <p:cNvSpPr txBox="1">
            <a:spLocks/>
          </p:cNvSpPr>
          <p:nvPr/>
        </p:nvSpPr>
        <p:spPr>
          <a:xfrm>
            <a:off x="2544385" y="4739627"/>
            <a:ext cx="9471833" cy="59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#9Slide03 Ample" panose="02000000000000000000" pitchFamily="2" charset="0"/>
              </a:rPr>
              <a:t>(3) </a:t>
            </a:r>
            <a:r>
              <a:rPr lang="en-US" sz="2000" dirty="0" err="1">
                <a:latin typeface="#9Slide03 Ample" panose="02000000000000000000" pitchFamily="2" charset="0"/>
              </a:rPr>
              <a:t>Từ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được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gạch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chân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trong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câu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sau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bị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dùng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sai</a:t>
            </a:r>
            <a:r>
              <a:rPr lang="en-US" sz="2000" dirty="0">
                <a:latin typeface="#9Slide03 Ample" panose="02000000000000000000" pitchFamily="2" charset="0"/>
              </a:rPr>
              <a:t>. </a:t>
            </a:r>
            <a:r>
              <a:rPr lang="en-US" sz="2000" dirty="0" err="1">
                <a:latin typeface="#9Slide03 Ample" panose="02000000000000000000" pitchFamily="2" charset="0"/>
              </a:rPr>
              <a:t>Em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hãy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giải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nghĩa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từ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đó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và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thay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thế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bằng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từ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đúng</a:t>
            </a:r>
            <a:r>
              <a:rPr lang="en-US" sz="2000" dirty="0">
                <a:latin typeface="#9Slide03 Ample" panose="02000000000000000000" pitchFamily="2" charset="0"/>
              </a:rPr>
              <a:t>: </a:t>
            </a:r>
            <a:r>
              <a:rPr lang="en-US" sz="2000" dirty="0" err="1">
                <a:latin typeface="#9Slide03 Ample" panose="02000000000000000000" pitchFamily="2" charset="0"/>
              </a:rPr>
              <a:t>Trên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thế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giới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có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nhiều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hình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thức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tổ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chức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nhà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nước</a:t>
            </a:r>
            <a:r>
              <a:rPr lang="en-US" sz="2000" dirty="0">
                <a:latin typeface="#9Slide03 Ample" panose="02000000000000000000" pitchFamily="2" charset="0"/>
              </a:rPr>
              <a:t>, </a:t>
            </a:r>
            <a:r>
              <a:rPr lang="en-US" sz="2000" dirty="0" err="1">
                <a:latin typeface="#9Slide03 Ample" panose="02000000000000000000" pitchFamily="2" charset="0"/>
              </a:rPr>
              <a:t>thể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hiện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sự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đa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dạng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về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u="sng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chỉnh</a:t>
            </a:r>
            <a:r>
              <a:rPr lang="en-US" sz="2000" u="sng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000" u="sng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thể</a:t>
            </a:r>
            <a:r>
              <a:rPr lang="en-US" sz="2000" u="sng" dirty="0">
                <a:solidFill>
                  <a:srgbClr val="0070C0"/>
                </a:solidFill>
                <a:latin typeface="#9Slide03 Ample" panose="02000000000000000000" pitchFamily="2" charset="0"/>
              </a:rPr>
              <a:t>.</a:t>
            </a:r>
            <a:r>
              <a:rPr lang="en-US" sz="2000" dirty="0">
                <a:latin typeface="#9Slide03 Ample" panose="02000000000000000000" pitchFamily="2" charset="0"/>
              </a:rPr>
              <a:t>				</a:t>
            </a:r>
            <a:endParaRPr lang="vi-VN" sz="2000" dirty="0">
              <a:latin typeface="#9Slide03 Ample" panose="02000000000000000000" pitchFamily="2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B769576-7B11-4A25-BC7A-694F1694C10A}"/>
              </a:ext>
            </a:extLst>
          </p:cNvPr>
          <p:cNvSpPr/>
          <p:nvPr/>
        </p:nvSpPr>
        <p:spPr>
          <a:xfrm>
            <a:off x="2669753" y="5686023"/>
            <a:ext cx="8094393" cy="933857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Giải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nghĩa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từ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: ……………..……………………………………………………………………………………</a:t>
            </a:r>
          </a:p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……………………………………………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Từ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đúng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thay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thế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: ……………..……………………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E06B072-997B-4366-B63F-0D6C9E20AD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5869" y="5637117"/>
            <a:ext cx="1049654" cy="1045623"/>
          </a:xfrm>
          <a:prstGeom prst="rect">
            <a:avLst/>
          </a:prstGeom>
        </p:spPr>
      </p:pic>
      <p:pic>
        <p:nvPicPr>
          <p:cNvPr id="4098" name="Picture 2" descr="Thủ lĩnh bộ lạc vẽ tay 蚩 png chất liệu">
            <a:extLst>
              <a:ext uri="{FF2B5EF4-FFF2-40B4-BE49-F238E27FC236}">
                <a16:creationId xmlns:a16="http://schemas.microsoft.com/office/drawing/2014/main" id="{31E8B45D-FB51-4039-8653-D91D64049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000" b="90667" l="10000" r="90667">
                        <a14:foregroundMark x1="30000" y1="9333" x2="30000" y2="9333"/>
                        <a14:foregroundMark x1="57333" y1="8000" x2="57333" y2="8000"/>
                        <a14:foregroundMark x1="31667" y1="90667" x2="31667" y2="90667"/>
                        <a14:foregroundMark x1="31667" y1="90667" x2="31667" y2="90667"/>
                        <a14:foregroundMark x1="87000" y1="39000" x2="70333" y2="49333"/>
                        <a14:foregroundMark x1="70333" y1="49333" x2="69333" y2="50333"/>
                        <a14:foregroundMark x1="90667" y1="37000" x2="90667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830" y="501989"/>
            <a:ext cx="1015200" cy="10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ình ảnh đồ họa Những người PNG, 33000+ nguồn tải về miễn phí.">
            <a:extLst>
              <a:ext uri="{FF2B5EF4-FFF2-40B4-BE49-F238E27FC236}">
                <a16:creationId xmlns:a16="http://schemas.microsoft.com/office/drawing/2014/main" id="{C581B08B-2574-404D-90B0-9F7D79509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730" y="1101871"/>
            <a:ext cx="1494971" cy="99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0E8B1CB-7202-4784-AB06-4739BFE3BD76}"/>
              </a:ext>
            </a:extLst>
          </p:cNvPr>
          <p:cNvSpPr/>
          <p:nvPr/>
        </p:nvSpPr>
        <p:spPr>
          <a:xfrm>
            <a:off x="4023387" y="3161695"/>
            <a:ext cx="7851723" cy="1317924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500" dirty="0">
              <a:solidFill>
                <a:schemeClr val="tx1"/>
              </a:solidFill>
              <a:latin typeface="#9Slide03 AmpleSoft" panose="02000000000000000000" pitchFamily="2" charset="0"/>
            </a:endParaRPr>
          </a:p>
          <a:p>
            <a:pPr algn="just">
              <a:lnSpc>
                <a:spcPct val="120000"/>
              </a:lnSpc>
            </a:pP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Từ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Hán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Việt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: ……………..…………………………………………………………………………………</a:t>
            </a:r>
          </a:p>
          <a:p>
            <a:pPr algn="just">
              <a:lnSpc>
                <a:spcPct val="120000"/>
              </a:lnSpc>
            </a:pPr>
            <a:endParaRPr lang="en-US" sz="500" dirty="0">
              <a:solidFill>
                <a:schemeClr val="tx1"/>
              </a:solidFill>
              <a:latin typeface="#9Slide03 AmpleSoft" panose="02000000000000000000" pitchFamily="2" charset="0"/>
            </a:endParaRPr>
          </a:p>
          <a:p>
            <a:pPr algn="just">
              <a:lnSpc>
                <a:spcPct val="120000"/>
              </a:lnSpc>
            </a:pP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Đặt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: ……………..………………………………………………………………………………………..</a:t>
            </a:r>
          </a:p>
          <a:p>
            <a:pPr algn="just">
              <a:lnSpc>
                <a:spcPct val="120000"/>
              </a:lnSpc>
            </a:pP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……………..………………………………………………………………………………………………………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758ABE0-C164-4FC4-ACC4-C516A96461C1}"/>
              </a:ext>
            </a:extLst>
          </p:cNvPr>
          <p:cNvSpPr txBox="1"/>
          <p:nvPr/>
        </p:nvSpPr>
        <p:spPr>
          <a:xfrm>
            <a:off x="5852006" y="747795"/>
            <a:ext cx="49121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spcBef>
                <a:spcPts val="315"/>
              </a:spcBef>
              <a:spcAft>
                <a:spcPts val="0"/>
              </a:spcAft>
              <a:buClr>
                <a:srgbClr val="231F20"/>
              </a:buClr>
              <a:buSzPts val="1250"/>
              <a:tabLst>
                <a:tab pos="1075690" algn="l"/>
              </a:tabLst>
            </a:pPr>
            <a:r>
              <a:rPr lang="en-US" sz="2000" spc="-10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Thủ</a:t>
            </a:r>
            <a:r>
              <a:rPr lang="en-US" sz="2000" spc="-1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lĩnh</a:t>
            </a:r>
            <a:r>
              <a:rPr lang="en-US" sz="2000" spc="-1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liên</a:t>
            </a:r>
            <a:r>
              <a:rPr lang="en-US" sz="2000" spc="-1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minh</a:t>
            </a:r>
            <a:r>
              <a:rPr lang="en-US" sz="2000" spc="-1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các</a:t>
            </a:r>
            <a:r>
              <a:rPr lang="en-US" sz="2000" spc="-1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chư</a:t>
            </a:r>
            <a:r>
              <a:rPr lang="en-US" sz="2000" spc="-1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hầu</a:t>
            </a:r>
            <a:endParaRPr lang="en-US" sz="2000" spc="0" dirty="0">
              <a:solidFill>
                <a:srgbClr val="FF0000"/>
              </a:solidFill>
              <a:effectLst/>
              <a:latin typeface="#9Slide03 AmpleSoft" panose="020000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C1F072F-4202-4E0D-97D8-3F20C9D349A5}"/>
              </a:ext>
            </a:extLst>
          </p:cNvPr>
          <p:cNvSpPr txBox="1"/>
          <p:nvPr/>
        </p:nvSpPr>
        <p:spPr>
          <a:xfrm>
            <a:off x="5929288" y="1548925"/>
            <a:ext cx="61894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spcBef>
                <a:spcPts val="315"/>
              </a:spcBef>
              <a:spcAft>
                <a:spcPts val="0"/>
              </a:spcAft>
              <a:buClr>
                <a:srgbClr val="231F20"/>
              </a:buClr>
              <a:buSzPts val="1250"/>
              <a:tabLst>
                <a:tab pos="1075690" algn="l"/>
              </a:tabLst>
            </a:pPr>
            <a:r>
              <a:rPr lang="en-US" sz="2000" spc="-10" dirty="0" err="1">
                <a:solidFill>
                  <a:srgbClr val="FF000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Trăm</a:t>
            </a:r>
            <a:r>
              <a:rPr lang="en-US" sz="2000" spc="-10" dirty="0">
                <a:solidFill>
                  <a:srgbClr val="FF000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endParaRPr lang="en-US" sz="2000" spc="0" dirty="0">
              <a:solidFill>
                <a:srgbClr val="FF0000"/>
              </a:solidFill>
              <a:effectLst/>
              <a:latin typeface="#9Slide03 AmpleSoft" panose="020000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5151F4A-015F-4CD1-8826-108319CF8E18}"/>
              </a:ext>
            </a:extLst>
          </p:cNvPr>
          <p:cNvSpPr txBox="1"/>
          <p:nvPr/>
        </p:nvSpPr>
        <p:spPr>
          <a:xfrm>
            <a:off x="5667134" y="3163435"/>
            <a:ext cx="6316739" cy="411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38480" lvl="0" algn="just">
              <a:lnSpc>
                <a:spcPct val="110000"/>
              </a:lnSpc>
              <a:spcBef>
                <a:spcPts val="205"/>
              </a:spcBef>
              <a:spcAft>
                <a:spcPts val="0"/>
              </a:spcAft>
              <a:buClr>
                <a:srgbClr val="231F20"/>
              </a:buClr>
              <a:buSzPts val="1250"/>
              <a:tabLst>
                <a:tab pos="1086485" algn="l"/>
              </a:tabLst>
            </a:pPr>
            <a:r>
              <a:rPr lang="vi-VN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Từ </a:t>
            </a:r>
            <a:r>
              <a:rPr lang="en-US" sz="2000" i="1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kì</a:t>
            </a:r>
            <a:r>
              <a:rPr lang="en-US" sz="2000" i="1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vọng</a:t>
            </a:r>
            <a:r>
              <a:rPr lang="en-US" sz="2000" i="1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(</a:t>
            </a:r>
            <a:r>
              <a:rPr lang="en-US" sz="2000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kì</a:t>
            </a:r>
            <a:r>
              <a:rPr lang="en-US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= </a:t>
            </a:r>
            <a:r>
              <a:rPr lang="en-US" sz="2000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trông</a:t>
            </a:r>
            <a:r>
              <a:rPr lang="en-US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mong</a:t>
            </a:r>
            <a:r>
              <a:rPr lang="en-US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6E24808-8159-4650-A32A-13BACF1CBF39}"/>
              </a:ext>
            </a:extLst>
          </p:cNvPr>
          <p:cNvSpPr txBox="1"/>
          <p:nvPr/>
        </p:nvSpPr>
        <p:spPr>
          <a:xfrm>
            <a:off x="5328893" y="3591158"/>
            <a:ext cx="6428622" cy="804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ts val="210"/>
              </a:spcBef>
              <a:buClr>
                <a:srgbClr val="231F20"/>
              </a:buClr>
              <a:buSzPts val="1250"/>
              <a:tabLst>
                <a:tab pos="974725" algn="l"/>
              </a:tabLst>
            </a:pPr>
            <a:r>
              <a:rPr lang="vi-VN" sz="2000" i="1" spc="-1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Tháng</a:t>
            </a:r>
            <a:r>
              <a:rPr lang="vi-VN" sz="2000" i="1" spc="-65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i="1" spc="-1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này,</a:t>
            </a:r>
            <a:r>
              <a:rPr lang="vi-VN" sz="2000" i="1" spc="-6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i="1" spc="-1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kết</a:t>
            </a:r>
            <a:r>
              <a:rPr lang="vi-VN" sz="2000" i="1" spc="-6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i="1" spc="-1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quả</a:t>
            </a:r>
            <a:r>
              <a:rPr lang="vi-VN" sz="2000" i="1" spc="-6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i="1" spc="-1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kinh</a:t>
            </a:r>
            <a:r>
              <a:rPr lang="vi-VN" sz="2000" i="1" spc="-65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i="1" spc="-1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doanh</a:t>
            </a:r>
            <a:r>
              <a:rPr lang="vi-VN" sz="2000" i="1" spc="-6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i="1" spc="-1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của</a:t>
            </a:r>
            <a:r>
              <a:rPr lang="vi-VN" sz="2000" i="1" spc="-6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i="1" spc="-1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công</a:t>
            </a:r>
            <a:r>
              <a:rPr lang="vi-VN" sz="2000" i="1" spc="-6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i="1" spc="-1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ty</a:t>
            </a:r>
            <a:r>
              <a:rPr lang="vi-VN" sz="2000" i="1" spc="-6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i="1" spc="-1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không</a:t>
            </a:r>
            <a:r>
              <a:rPr lang="vi-VN" sz="2000" i="1" spc="-6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i="1" spc="-1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được</a:t>
            </a:r>
            <a:r>
              <a:rPr lang="vi-VN" sz="2000" i="1" spc="-65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i="1" spc="-1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như</a:t>
            </a:r>
            <a:r>
              <a:rPr lang="vi-VN" sz="2000" i="1" spc="-6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b="1" i="1" spc="-1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kì</a:t>
            </a:r>
            <a:r>
              <a:rPr lang="vi-VN" sz="2000" b="1" i="1" spc="-65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b="1" i="1" spc="-1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vọng</a:t>
            </a:r>
            <a:r>
              <a:rPr lang="vi-VN" sz="2000" b="1" i="1" spc="-6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i="1" spc="-1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của</a:t>
            </a:r>
            <a:r>
              <a:rPr lang="vi-VN" sz="2000" i="1" spc="-65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i="1" spc="-1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mọi</a:t>
            </a:r>
            <a:r>
              <a:rPr lang="vi-VN" sz="2000" i="1" spc="-6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i="1" spc="-1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người</a:t>
            </a:r>
            <a:r>
              <a:rPr lang="vi-VN" sz="2000" spc="-1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#9Slide03 AmpleSoft" panose="020000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EC5A8A5-1028-460F-907B-C4668EFEB600}"/>
              </a:ext>
            </a:extLst>
          </p:cNvPr>
          <p:cNvSpPr txBox="1"/>
          <p:nvPr/>
        </p:nvSpPr>
        <p:spPr>
          <a:xfrm>
            <a:off x="2847372" y="5639518"/>
            <a:ext cx="8226785" cy="857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38480" lvl="0" algn="just">
              <a:lnSpc>
                <a:spcPct val="130000"/>
              </a:lnSpc>
              <a:spcBef>
                <a:spcPts val="205"/>
              </a:spcBef>
              <a:spcAft>
                <a:spcPts val="0"/>
              </a:spcAft>
              <a:buClr>
                <a:srgbClr val="231F20"/>
              </a:buClr>
              <a:buSzPts val="1250"/>
              <a:tabLst>
                <a:tab pos="1086485" algn="l"/>
              </a:tabLst>
            </a:pPr>
            <a:r>
              <a:rPr lang="en-US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	     </a:t>
            </a:r>
            <a:r>
              <a:rPr lang="en-US" sz="2000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Khối</a:t>
            </a:r>
            <a:r>
              <a:rPr lang="en-US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gồm</a:t>
            </a:r>
            <a:r>
              <a:rPr lang="en-US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bộ</a:t>
            </a:r>
            <a:r>
              <a:rPr lang="en-US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phận</a:t>
            </a:r>
            <a:r>
              <a:rPr lang="en-US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chặt</a:t>
            </a:r>
            <a:r>
              <a:rPr lang="en-US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chẽ</a:t>
            </a:r>
            <a:r>
              <a:rPr lang="en-US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tách</a:t>
            </a:r>
            <a:r>
              <a:rPr lang="en-US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rời</a:t>
            </a:r>
            <a:endParaRPr lang="en-US" sz="2000" dirty="0">
              <a:solidFill>
                <a:srgbClr val="FF0000"/>
              </a:solidFill>
              <a:latin typeface="#9Slide03 AmpleSoft" panose="020000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B0DA1D-8A38-464B-9B85-DA9C6BF279D5}"/>
              </a:ext>
            </a:extLst>
          </p:cNvPr>
          <p:cNvSpPr txBox="1"/>
          <p:nvPr/>
        </p:nvSpPr>
        <p:spPr>
          <a:xfrm>
            <a:off x="8357169" y="6055335"/>
            <a:ext cx="2000804" cy="411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38480" lvl="0" algn="just">
              <a:lnSpc>
                <a:spcPct val="110000"/>
              </a:lnSpc>
              <a:spcBef>
                <a:spcPts val="205"/>
              </a:spcBef>
              <a:spcAft>
                <a:spcPts val="0"/>
              </a:spcAft>
              <a:buClr>
                <a:srgbClr val="231F20"/>
              </a:buClr>
              <a:buSzPts val="1250"/>
              <a:tabLst>
                <a:tab pos="1086485" algn="l"/>
              </a:tabLst>
            </a:pPr>
            <a:r>
              <a:rPr lang="en-US" sz="2000" i="1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chính</a:t>
            </a:r>
            <a:r>
              <a:rPr lang="en-US" sz="2000" i="1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thể</a:t>
            </a:r>
            <a:endParaRPr lang="en-US" sz="2000" dirty="0">
              <a:solidFill>
                <a:srgbClr val="FF0000"/>
              </a:solidFill>
              <a:latin typeface="#9Slide03 AmpleSoft" panose="020000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98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3" grpId="0"/>
      <p:bldP spid="34" grpId="0"/>
      <p:bldP spid="35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1DC308-8D3B-48EA-23E0-D55614D15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742" y="0"/>
            <a:ext cx="983225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5745D4-3C51-CA28-3CF3-C246691E6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85" y="2315406"/>
            <a:ext cx="1328333" cy="1333625"/>
          </a:xfrm>
          <a:prstGeom prst="rect">
            <a:avLst/>
          </a:prstGeom>
        </p:spPr>
      </p:pic>
      <p:sp>
        <p:nvSpPr>
          <p:cNvPr id="4" name="Google Shape;2547;p45">
            <a:extLst>
              <a:ext uri="{FF2B5EF4-FFF2-40B4-BE49-F238E27FC236}">
                <a16:creationId xmlns:a16="http://schemas.microsoft.com/office/drawing/2014/main" id="{D8A18568-3BD3-C0DF-9F7B-F18BA56CA83B}"/>
              </a:ext>
            </a:extLst>
          </p:cNvPr>
          <p:cNvSpPr txBox="1">
            <a:spLocks/>
          </p:cNvSpPr>
          <p:nvPr/>
        </p:nvSpPr>
        <p:spPr>
          <a:xfrm>
            <a:off x="-185981" y="704420"/>
            <a:ext cx="2728292" cy="59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vi-VN" sz="32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MẬT THƯ</a:t>
            </a:r>
            <a:r>
              <a:rPr lang="en-US" sz="32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 3</a:t>
            </a:r>
            <a:endParaRPr lang="vi-VN" sz="3200" dirty="0">
              <a:solidFill>
                <a:srgbClr val="FF0000"/>
              </a:solidFill>
              <a:latin typeface="#9Slide03 AllRoundGothic" panose="020B0703020202020104" pitchFamily="34" charset="0"/>
            </a:endParaRPr>
          </a:p>
        </p:txBody>
      </p:sp>
      <p:sp>
        <p:nvSpPr>
          <p:cNvPr id="6" name="Google Shape;2547;p45">
            <a:extLst>
              <a:ext uri="{FF2B5EF4-FFF2-40B4-BE49-F238E27FC236}">
                <a16:creationId xmlns:a16="http://schemas.microsoft.com/office/drawing/2014/main" id="{D2718D8D-5BC4-0660-1A4B-3B38E616BF18}"/>
              </a:ext>
            </a:extLst>
          </p:cNvPr>
          <p:cNvSpPr txBox="1">
            <a:spLocks/>
          </p:cNvSpPr>
          <p:nvPr/>
        </p:nvSpPr>
        <p:spPr>
          <a:xfrm>
            <a:off x="-96529" y="1309710"/>
            <a:ext cx="2728292" cy="59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24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Nhóm</a:t>
            </a:r>
            <a:r>
              <a:rPr lang="en-US" sz="24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 ……</a:t>
            </a:r>
            <a:endParaRPr lang="vi-VN" sz="2400" dirty="0">
              <a:solidFill>
                <a:srgbClr val="FF0000"/>
              </a:solidFill>
              <a:latin typeface="#9Slide03 AllRoundGothic" panose="020B0703020202020104" pitchFamily="34" charset="0"/>
            </a:endParaRPr>
          </a:p>
        </p:txBody>
      </p:sp>
      <p:sp>
        <p:nvSpPr>
          <p:cNvPr id="7" name="Google Shape;2547;p45">
            <a:extLst>
              <a:ext uri="{FF2B5EF4-FFF2-40B4-BE49-F238E27FC236}">
                <a16:creationId xmlns:a16="http://schemas.microsoft.com/office/drawing/2014/main" id="{461A49D9-76CB-EA3B-4F02-13369A352874}"/>
              </a:ext>
            </a:extLst>
          </p:cNvPr>
          <p:cNvSpPr txBox="1">
            <a:spLocks/>
          </p:cNvSpPr>
          <p:nvPr/>
        </p:nvSpPr>
        <p:spPr>
          <a:xfrm>
            <a:off x="132936" y="4488995"/>
            <a:ext cx="2118043" cy="59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n-US" sz="2400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Nhóm</a:t>
            </a:r>
            <a:r>
              <a:rPr lang="en-US" sz="2400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em</a:t>
            </a:r>
            <a:r>
              <a:rPr lang="en-US" sz="2400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hãy</a:t>
            </a:r>
            <a:r>
              <a:rPr lang="en-US" sz="2400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hoàn</a:t>
            </a:r>
            <a:r>
              <a:rPr lang="en-US" sz="2400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thiện</a:t>
            </a:r>
            <a:r>
              <a:rPr lang="en-US" sz="2400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các</a:t>
            </a:r>
            <a:r>
              <a:rPr lang="en-US" sz="2400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yêu</a:t>
            </a:r>
            <a:r>
              <a:rPr lang="en-US" sz="2400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cầu</a:t>
            </a:r>
            <a:r>
              <a:rPr lang="en-US" sz="2400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sau</a:t>
            </a:r>
            <a:r>
              <a:rPr lang="en-US" sz="2400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trong</a:t>
            </a:r>
            <a:r>
              <a:rPr lang="en-US" sz="2400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vòng</a:t>
            </a:r>
            <a:r>
              <a:rPr lang="en-US" sz="2400" dirty="0">
                <a:solidFill>
                  <a:schemeClr val="accent1"/>
                </a:solidFill>
                <a:latin typeface="#9Slide03 Ample" panose="02000000000000000000" pitchFamily="2" charset="0"/>
              </a:rPr>
              <a:t> 8‘ </a:t>
            </a:r>
            <a:r>
              <a:rPr lang="en-US" sz="2400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nhé</a:t>
            </a:r>
            <a:r>
              <a:rPr lang="en-US" sz="2400" dirty="0">
                <a:solidFill>
                  <a:schemeClr val="accent1"/>
                </a:solidFill>
                <a:latin typeface="#9Slide03 Ample" panose="02000000000000000000" pitchFamily="2" charset="0"/>
              </a:rPr>
              <a:t>!</a:t>
            </a:r>
            <a:endParaRPr lang="vi-VN" sz="2400" dirty="0">
              <a:solidFill>
                <a:schemeClr val="accent1"/>
              </a:solidFill>
              <a:latin typeface="#9Slide03 Ample" panose="02000000000000000000" pitchFamily="2" charset="0"/>
            </a:endParaRPr>
          </a:p>
        </p:txBody>
      </p:sp>
      <p:sp>
        <p:nvSpPr>
          <p:cNvPr id="8" name="Google Shape;2547;p45">
            <a:extLst>
              <a:ext uri="{FF2B5EF4-FFF2-40B4-BE49-F238E27FC236}">
                <a16:creationId xmlns:a16="http://schemas.microsoft.com/office/drawing/2014/main" id="{49A7DD95-7BD0-4F3D-AC5D-789B13020574}"/>
              </a:ext>
            </a:extLst>
          </p:cNvPr>
          <p:cNvSpPr txBox="1">
            <a:spLocks/>
          </p:cNvSpPr>
          <p:nvPr/>
        </p:nvSpPr>
        <p:spPr>
          <a:xfrm>
            <a:off x="2444947" y="198792"/>
            <a:ext cx="9084928" cy="59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#9Slide03 Ample" panose="02000000000000000000" pitchFamily="2" charset="0"/>
              </a:rPr>
              <a:t>(1) </a:t>
            </a:r>
            <a:r>
              <a:rPr lang="en-US" sz="2000" dirty="0" err="1">
                <a:latin typeface="#9Slide03 Ample" panose="02000000000000000000" pitchFamily="2" charset="0"/>
              </a:rPr>
              <a:t>Phân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biệt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nghĩa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của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yếu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tố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Hán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Việt</a:t>
            </a:r>
            <a:r>
              <a:rPr lang="en-US" sz="2000" dirty="0">
                <a:latin typeface="#9Slide03 Ample" panose="02000000000000000000" pitchFamily="2" charset="0"/>
              </a:rPr>
              <a:t> “</a:t>
            </a:r>
            <a:r>
              <a:rPr lang="en-US" sz="2000" dirty="0" err="1">
                <a:latin typeface="#9Slide03 Ample" panose="02000000000000000000" pitchFamily="2" charset="0"/>
              </a:rPr>
              <a:t>bào</a:t>
            </a:r>
            <a:r>
              <a:rPr lang="en-US" sz="2000" dirty="0">
                <a:latin typeface="#9Slide03 Ample" panose="02000000000000000000" pitchFamily="2" charset="0"/>
              </a:rPr>
              <a:t>” </a:t>
            </a:r>
            <a:r>
              <a:rPr lang="en-US" sz="2000" dirty="0" err="1">
                <a:latin typeface="#9Slide03 Ample" panose="02000000000000000000" pitchFamily="2" charset="0"/>
              </a:rPr>
              <a:t>trong</a:t>
            </a:r>
            <a:r>
              <a:rPr lang="en-US" sz="2000" dirty="0">
                <a:latin typeface="#9Slide03 Ample" panose="02000000000000000000" pitchFamily="2" charset="0"/>
              </a:rPr>
              <a:t> 2 </a:t>
            </a:r>
            <a:r>
              <a:rPr lang="en-US" sz="2000" dirty="0" err="1">
                <a:latin typeface="#9Slide03 Ample" panose="02000000000000000000" pitchFamily="2" charset="0"/>
              </a:rPr>
              <a:t>từ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sau</a:t>
            </a:r>
            <a:r>
              <a:rPr lang="en-US" sz="2000" dirty="0">
                <a:latin typeface="#9Slide03 Ample" panose="02000000000000000000" pitchFamily="2" charset="0"/>
              </a:rPr>
              <a:t>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#9Slide03 Ample" panose="02000000000000000000" pitchFamily="2" charset="0"/>
              </a:rPr>
              <a:t>				</a:t>
            </a:r>
            <a:endParaRPr lang="vi-VN" sz="2000" dirty="0">
              <a:latin typeface="#9Slide03 Ample" panose="02000000000000000000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FF89805-4C8A-40F0-9A27-2CFC62ACA571}"/>
              </a:ext>
            </a:extLst>
          </p:cNvPr>
          <p:cNvSpPr/>
          <p:nvPr/>
        </p:nvSpPr>
        <p:spPr>
          <a:xfrm>
            <a:off x="3580030" y="698071"/>
            <a:ext cx="8280908" cy="625643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“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bào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”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 “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chiến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bào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”: …………………………………………………………………………………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AFC14B6-7472-499F-A664-B457D212C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004" y="547339"/>
            <a:ext cx="904574" cy="904574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86FCA0E-302E-4A0B-940F-85B95BEE9801}"/>
              </a:ext>
            </a:extLst>
          </p:cNvPr>
          <p:cNvSpPr/>
          <p:nvPr/>
        </p:nvSpPr>
        <p:spPr>
          <a:xfrm>
            <a:off x="2718913" y="1517189"/>
            <a:ext cx="8280908" cy="625643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“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bào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”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 “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đồng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bào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”: ……………………………………………………………………………………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2187F3F-4912-4FFA-B4BD-CD01F60803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8" t="28161" r="31145"/>
          <a:stretch/>
        </p:blipFill>
        <p:spPr>
          <a:xfrm>
            <a:off x="10910265" y="1109407"/>
            <a:ext cx="964845" cy="1193882"/>
          </a:xfrm>
          <a:prstGeom prst="rect">
            <a:avLst/>
          </a:prstGeom>
        </p:spPr>
      </p:pic>
      <p:sp>
        <p:nvSpPr>
          <p:cNvPr id="24" name="Google Shape;2547;p45">
            <a:extLst>
              <a:ext uri="{FF2B5EF4-FFF2-40B4-BE49-F238E27FC236}">
                <a16:creationId xmlns:a16="http://schemas.microsoft.com/office/drawing/2014/main" id="{D5B91B3F-0847-44BD-A092-2F3D9F78B275}"/>
              </a:ext>
            </a:extLst>
          </p:cNvPr>
          <p:cNvSpPr txBox="1">
            <a:spLocks/>
          </p:cNvSpPr>
          <p:nvPr/>
        </p:nvSpPr>
        <p:spPr>
          <a:xfrm>
            <a:off x="2513690" y="2533621"/>
            <a:ext cx="9471833" cy="59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#9Slide03 Ample" panose="02000000000000000000" pitchFamily="2" charset="0"/>
              </a:rPr>
              <a:t>(2) </a:t>
            </a:r>
            <a:r>
              <a:rPr lang="en-US" sz="2000" dirty="0" err="1">
                <a:latin typeface="#9Slide03 Ample" panose="02000000000000000000" pitchFamily="2" charset="0"/>
              </a:rPr>
              <a:t>Tìm</a:t>
            </a:r>
            <a:r>
              <a:rPr lang="en-US" sz="2000" dirty="0">
                <a:latin typeface="#9Slide03 Ample" panose="02000000000000000000" pitchFamily="2" charset="0"/>
              </a:rPr>
              <a:t> 1 </a:t>
            </a:r>
            <a:r>
              <a:rPr lang="en-US" sz="2000" dirty="0" err="1">
                <a:latin typeface="#9Slide03 Ample" panose="02000000000000000000" pitchFamily="2" charset="0"/>
              </a:rPr>
              <a:t>từ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Hán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Việt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có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yếu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tố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đồng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âm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khác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nghĩa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với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yếu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tố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được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gạch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chân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trong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câu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sau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và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đặt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câu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với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từ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đó</a:t>
            </a:r>
            <a:r>
              <a:rPr lang="en-US" sz="2000" dirty="0">
                <a:latin typeface="#9Slide03 Ample" panose="02000000000000000000" pitchFamily="2" charset="0"/>
              </a:rPr>
              <a:t>: “</a:t>
            </a:r>
            <a:r>
              <a:rPr lang="en-US" sz="2000" dirty="0" err="1">
                <a:latin typeface="#9Slide03 Ample" panose="02000000000000000000" pitchFamily="2" charset="0"/>
              </a:rPr>
              <a:t>Trương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có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tính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đa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u="sng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nghi</a:t>
            </a:r>
            <a:r>
              <a:rPr lang="en-US" sz="2000" dirty="0">
                <a:latin typeface="#9Slide03 Ample" panose="02000000000000000000" pitchFamily="2" charset="0"/>
              </a:rPr>
              <a:t>, </a:t>
            </a:r>
            <a:r>
              <a:rPr lang="en-US" sz="2000" dirty="0" err="1">
                <a:latin typeface="#9Slide03 Ample" panose="02000000000000000000" pitchFamily="2" charset="0"/>
              </a:rPr>
              <a:t>đối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với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vợ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phòng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ngừa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quá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sức</a:t>
            </a:r>
            <a:r>
              <a:rPr lang="en-US" sz="2000" dirty="0">
                <a:latin typeface="#9Slide03 Ample" panose="02000000000000000000" pitchFamily="2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#9Slide03 Ample" panose="02000000000000000000" pitchFamily="2" charset="0"/>
              </a:rPr>
              <a:t>				</a:t>
            </a:r>
            <a:endParaRPr lang="vi-VN" sz="2000" dirty="0">
              <a:latin typeface="#9Slide03 Ample" panose="02000000000000000000" pitchFamily="2" charset="0"/>
            </a:endParaRPr>
          </a:p>
        </p:txBody>
      </p:sp>
      <p:sp>
        <p:nvSpPr>
          <p:cNvPr id="30" name="Google Shape;2547;p45">
            <a:extLst>
              <a:ext uri="{FF2B5EF4-FFF2-40B4-BE49-F238E27FC236}">
                <a16:creationId xmlns:a16="http://schemas.microsoft.com/office/drawing/2014/main" id="{1F74E62E-F1A8-4B70-8F42-0DE847157DFF}"/>
              </a:ext>
            </a:extLst>
          </p:cNvPr>
          <p:cNvSpPr txBox="1">
            <a:spLocks/>
          </p:cNvSpPr>
          <p:nvPr/>
        </p:nvSpPr>
        <p:spPr>
          <a:xfrm>
            <a:off x="2542311" y="4899629"/>
            <a:ext cx="9471833" cy="59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#9Slide03 Ample" panose="02000000000000000000" pitchFamily="2" charset="0"/>
              </a:rPr>
              <a:t>(3) </a:t>
            </a:r>
            <a:r>
              <a:rPr lang="en-US" sz="2000" dirty="0" err="1">
                <a:latin typeface="#9Slide03 Ample" panose="02000000000000000000" pitchFamily="2" charset="0"/>
              </a:rPr>
              <a:t>Từ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được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gạch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chân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trong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câu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sau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bị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dùng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sai</a:t>
            </a:r>
            <a:r>
              <a:rPr lang="en-US" sz="2000" dirty="0">
                <a:latin typeface="#9Slide03 Ample" panose="02000000000000000000" pitchFamily="2" charset="0"/>
              </a:rPr>
              <a:t>. </a:t>
            </a:r>
            <a:r>
              <a:rPr lang="en-US" sz="2000" dirty="0" err="1">
                <a:latin typeface="#9Slide03 Ample" panose="02000000000000000000" pitchFamily="2" charset="0"/>
              </a:rPr>
              <a:t>Em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hãy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giải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nghĩa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từ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đó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và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thay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thế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bằng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từ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đúng</a:t>
            </a:r>
            <a:r>
              <a:rPr lang="en-US" sz="2000" dirty="0">
                <a:latin typeface="#9Slide03 Ample" panose="02000000000000000000" pitchFamily="2" charset="0"/>
              </a:rPr>
              <a:t>: </a:t>
            </a:r>
            <a:r>
              <a:rPr lang="en-US" sz="2000" dirty="0" err="1">
                <a:latin typeface="#9Slide03 Ample" panose="02000000000000000000" pitchFamily="2" charset="0"/>
              </a:rPr>
              <a:t>Mỗi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tác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phẩm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văn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học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là</a:t>
            </a:r>
            <a:r>
              <a:rPr lang="en-US" sz="2000" dirty="0">
                <a:latin typeface="#9Slide03 Ample" panose="02000000000000000000" pitchFamily="2" charset="0"/>
              </a:rPr>
              <a:t> 1 </a:t>
            </a:r>
            <a:r>
              <a:rPr lang="en-US" sz="2000" u="sng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chính</a:t>
            </a:r>
            <a:r>
              <a:rPr lang="en-US" sz="2000" u="sng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000" u="sng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thể</a:t>
            </a:r>
            <a:r>
              <a:rPr lang="en-US" sz="2000" dirty="0">
                <a:latin typeface="#9Slide03 Ample" panose="02000000000000000000" pitchFamily="2" charset="0"/>
              </a:rPr>
              <a:t>, </a:t>
            </a:r>
            <a:r>
              <a:rPr lang="en-US" sz="2000" dirty="0" err="1">
                <a:latin typeface="#9Slide03 Ample" panose="02000000000000000000" pitchFamily="2" charset="0"/>
              </a:rPr>
              <a:t>trong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đó</a:t>
            </a:r>
            <a:r>
              <a:rPr lang="en-US" sz="2000" dirty="0">
                <a:latin typeface="#9Slide03 Ample" panose="02000000000000000000" pitchFamily="2" charset="0"/>
              </a:rPr>
              <a:t>, </a:t>
            </a:r>
            <a:r>
              <a:rPr lang="en-US" sz="2000" dirty="0" err="1">
                <a:latin typeface="#9Slide03 Ample" panose="02000000000000000000" pitchFamily="2" charset="0"/>
              </a:rPr>
              <a:t>các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bộ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phận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có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quan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hệ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với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nhau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rất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chặt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chẽ</a:t>
            </a:r>
            <a:r>
              <a:rPr lang="en-US" sz="2000" dirty="0">
                <a:latin typeface="#9Slide03 Ample" panose="02000000000000000000" pitchFamily="2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#9Slide03 Ample" panose="02000000000000000000" pitchFamily="2" charset="0"/>
              </a:rPr>
              <a:t>				</a:t>
            </a:r>
            <a:endParaRPr lang="vi-VN" sz="2000" dirty="0">
              <a:latin typeface="#9Slide03 Ample" panose="02000000000000000000" pitchFamily="2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B769576-7B11-4A25-BC7A-694F1694C10A}"/>
              </a:ext>
            </a:extLst>
          </p:cNvPr>
          <p:cNvSpPr/>
          <p:nvPr/>
        </p:nvSpPr>
        <p:spPr>
          <a:xfrm>
            <a:off x="2669753" y="5686023"/>
            <a:ext cx="8094393" cy="933857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Giải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nghĩa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từ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: ……………..……………………………………………………………………………………</a:t>
            </a:r>
          </a:p>
          <a:p>
            <a:pPr algn="just">
              <a:lnSpc>
                <a:spcPct val="120000"/>
              </a:lnSpc>
            </a:pP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Từ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đúng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thay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thế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: ……………..………………………………………………………………….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E06B072-997B-4366-B63F-0D6C9E20AD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860" y="5365595"/>
            <a:ext cx="1049654" cy="1572633"/>
          </a:xfrm>
          <a:prstGeom prst="rect">
            <a:avLst/>
          </a:prstGeom>
        </p:spPr>
      </p:pic>
      <p:pic>
        <p:nvPicPr>
          <p:cNvPr id="5122" name="Picture 2" descr="Phân tích nhân vật trương sinh trong &quot;Chuyện người con gái Nam Xương">
            <a:extLst>
              <a:ext uri="{FF2B5EF4-FFF2-40B4-BE49-F238E27FC236}">
                <a16:creationId xmlns:a16="http://schemas.microsoft.com/office/drawing/2014/main" id="{0C0975A8-F338-4558-9FD3-988F1EE8C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595" y="3211927"/>
            <a:ext cx="1191484" cy="1193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0CDB202-93FA-477B-B73E-C3215AA1407C}"/>
              </a:ext>
            </a:extLst>
          </p:cNvPr>
          <p:cNvSpPr/>
          <p:nvPr/>
        </p:nvSpPr>
        <p:spPr>
          <a:xfrm>
            <a:off x="4023387" y="3161695"/>
            <a:ext cx="7851723" cy="1317924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500" dirty="0">
              <a:solidFill>
                <a:schemeClr val="tx1"/>
              </a:solidFill>
              <a:latin typeface="#9Slide03 AmpleSoft" panose="02000000000000000000" pitchFamily="2" charset="0"/>
            </a:endParaRPr>
          </a:p>
          <a:p>
            <a:pPr algn="just">
              <a:lnSpc>
                <a:spcPct val="120000"/>
              </a:lnSpc>
            </a:pP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Từ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Hán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Việt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: ……………..…………………………………………………………………………………</a:t>
            </a:r>
          </a:p>
          <a:p>
            <a:pPr algn="just">
              <a:lnSpc>
                <a:spcPct val="120000"/>
              </a:lnSpc>
            </a:pPr>
            <a:endParaRPr lang="en-US" sz="500" dirty="0">
              <a:solidFill>
                <a:schemeClr val="tx1"/>
              </a:solidFill>
              <a:latin typeface="#9Slide03 AmpleSoft" panose="02000000000000000000" pitchFamily="2" charset="0"/>
            </a:endParaRPr>
          </a:p>
          <a:p>
            <a:pPr algn="just">
              <a:lnSpc>
                <a:spcPct val="120000"/>
              </a:lnSpc>
            </a:pP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Đặt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: ……………..………………………………………………………………………………………..</a:t>
            </a:r>
          </a:p>
          <a:p>
            <a:pPr algn="just">
              <a:lnSpc>
                <a:spcPct val="120000"/>
              </a:lnSpc>
            </a:pP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……………..………………………………………………………………………………………………………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DB8254-A81A-4E47-A666-715AAC27D998}"/>
              </a:ext>
            </a:extLst>
          </p:cNvPr>
          <p:cNvSpPr txBox="1"/>
          <p:nvPr/>
        </p:nvSpPr>
        <p:spPr>
          <a:xfrm>
            <a:off x="6363091" y="749588"/>
            <a:ext cx="34337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spcBef>
                <a:spcPts val="315"/>
              </a:spcBef>
              <a:spcAft>
                <a:spcPts val="0"/>
              </a:spcAft>
              <a:buClr>
                <a:srgbClr val="231F20"/>
              </a:buClr>
              <a:buSzPts val="1250"/>
              <a:tabLst>
                <a:tab pos="1075690" algn="l"/>
              </a:tabLst>
            </a:pPr>
            <a:r>
              <a:rPr lang="en-US" sz="2000" spc="-10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Áo</a:t>
            </a:r>
            <a:r>
              <a:rPr lang="en-US" sz="2000" spc="-1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dài</a:t>
            </a:r>
            <a:r>
              <a:rPr lang="en-US" sz="2000" spc="-1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ống</a:t>
            </a:r>
            <a:r>
              <a:rPr lang="en-US" sz="2000" spc="-1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tay</a:t>
            </a:r>
            <a:r>
              <a:rPr lang="en-US" sz="2000" spc="-1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rộng</a:t>
            </a:r>
            <a:endParaRPr lang="en-US" sz="2000" spc="0" dirty="0">
              <a:solidFill>
                <a:srgbClr val="FF0000"/>
              </a:solidFill>
              <a:effectLst/>
              <a:latin typeface="#9Slide03 AmpleSoft" panose="020000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66E3D1-48F4-40FE-BB84-79B4A51303B4}"/>
              </a:ext>
            </a:extLst>
          </p:cNvPr>
          <p:cNvSpPr txBox="1"/>
          <p:nvPr/>
        </p:nvSpPr>
        <p:spPr>
          <a:xfrm>
            <a:off x="5461284" y="1560547"/>
            <a:ext cx="61894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spcBef>
                <a:spcPts val="315"/>
              </a:spcBef>
              <a:spcAft>
                <a:spcPts val="0"/>
              </a:spcAft>
              <a:buClr>
                <a:srgbClr val="231F20"/>
              </a:buClr>
              <a:buSzPts val="1250"/>
              <a:tabLst>
                <a:tab pos="1075690" algn="l"/>
              </a:tabLst>
            </a:pPr>
            <a:r>
              <a:rPr lang="en-US" sz="2000" spc="-10" dirty="0" err="1">
                <a:solidFill>
                  <a:srgbClr val="FF000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Thuộc</a:t>
            </a:r>
            <a:r>
              <a:rPr lang="en-US" sz="2000" spc="-10" dirty="0">
                <a:solidFill>
                  <a:srgbClr val="FF000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rgbClr val="FF000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cùng</a:t>
            </a:r>
            <a:r>
              <a:rPr lang="en-US" sz="2000" spc="-10" dirty="0">
                <a:solidFill>
                  <a:srgbClr val="FF000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rgbClr val="FF000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huyết</a:t>
            </a:r>
            <a:r>
              <a:rPr lang="en-US" sz="2000" spc="-10" dirty="0">
                <a:solidFill>
                  <a:srgbClr val="FF000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000" spc="-10" dirty="0" err="1">
                <a:solidFill>
                  <a:srgbClr val="FF000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thống</a:t>
            </a:r>
            <a:endParaRPr lang="en-US" sz="2000" spc="0" dirty="0">
              <a:solidFill>
                <a:srgbClr val="FF0000"/>
              </a:solidFill>
              <a:effectLst/>
              <a:latin typeface="#9Slide03 AmpleSoft" panose="020000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91D8A3F-83CC-409F-9487-4DB1C651608E}"/>
              </a:ext>
            </a:extLst>
          </p:cNvPr>
          <p:cNvSpPr txBox="1"/>
          <p:nvPr/>
        </p:nvSpPr>
        <p:spPr>
          <a:xfrm>
            <a:off x="5667134" y="3163435"/>
            <a:ext cx="6316739" cy="411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38480" lvl="0" algn="just">
              <a:lnSpc>
                <a:spcPct val="110000"/>
              </a:lnSpc>
              <a:spcBef>
                <a:spcPts val="205"/>
              </a:spcBef>
              <a:spcAft>
                <a:spcPts val="0"/>
              </a:spcAft>
              <a:buClr>
                <a:srgbClr val="231F20"/>
              </a:buClr>
              <a:buSzPts val="1250"/>
              <a:tabLst>
                <a:tab pos="1086485" algn="l"/>
              </a:tabLst>
            </a:pPr>
            <a:r>
              <a:rPr lang="vi-VN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Từ </a:t>
            </a:r>
            <a:r>
              <a:rPr lang="en-US" sz="2000" i="1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thích</a:t>
            </a:r>
            <a:r>
              <a:rPr lang="en-US" sz="2000" i="1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nghi</a:t>
            </a:r>
            <a:r>
              <a:rPr lang="en-US" sz="2000" i="1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(</a:t>
            </a:r>
            <a:r>
              <a:rPr lang="en-US" sz="2000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nghi</a:t>
            </a:r>
            <a:r>
              <a:rPr lang="en-US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= </a:t>
            </a:r>
            <a:r>
              <a:rPr lang="en-US" sz="2000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thích</a:t>
            </a:r>
            <a:r>
              <a:rPr lang="en-US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hợp</a:t>
            </a:r>
            <a:r>
              <a:rPr lang="vi-VN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)</a:t>
            </a:r>
            <a:endParaRPr lang="en-US" sz="2000" dirty="0">
              <a:solidFill>
                <a:srgbClr val="FF0000"/>
              </a:solidFill>
              <a:latin typeface="#9Slide03 AmpleSoft" panose="020000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375B4EC-6BA4-4B65-B4CE-89B2D174FBC7}"/>
              </a:ext>
            </a:extLst>
          </p:cNvPr>
          <p:cNvSpPr txBox="1"/>
          <p:nvPr/>
        </p:nvSpPr>
        <p:spPr>
          <a:xfrm>
            <a:off x="5217500" y="3638065"/>
            <a:ext cx="68515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360"/>
              </a:spcBef>
              <a:buClr>
                <a:srgbClr val="231F20"/>
              </a:buClr>
              <a:buSzPts val="1250"/>
              <a:tabLst>
                <a:tab pos="966470" algn="l"/>
              </a:tabLst>
            </a:pPr>
            <a:r>
              <a:rPr lang="vi-VN" sz="2000" i="1" spc="-1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Dần</a:t>
            </a:r>
            <a:r>
              <a:rPr lang="vi-VN" sz="2000" i="1" spc="-5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i="1" spc="-1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dần,</a:t>
            </a:r>
            <a:r>
              <a:rPr lang="vi-VN" sz="2000" i="1" spc="-45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i="1" spc="-1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anh</a:t>
            </a:r>
            <a:r>
              <a:rPr lang="vi-VN" sz="2000" i="1" spc="-45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i="1" spc="-1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ấy</a:t>
            </a:r>
            <a:r>
              <a:rPr lang="vi-VN" sz="2000" i="1" spc="-5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i="1" spc="-1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đã</a:t>
            </a:r>
            <a:r>
              <a:rPr lang="vi-VN" sz="2000" i="1" spc="-45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b="1" i="1" spc="-1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thích</a:t>
            </a:r>
            <a:r>
              <a:rPr lang="vi-VN" sz="2000" b="1" i="1" spc="-55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b="1" i="1" spc="-1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nghi</a:t>
            </a:r>
            <a:r>
              <a:rPr lang="vi-VN" sz="2000" b="1" i="1" spc="-5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i="1" spc="-1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với</a:t>
            </a:r>
            <a:r>
              <a:rPr lang="vi-VN" sz="2000" i="1" spc="-45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i="1" spc="-1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điều</a:t>
            </a:r>
            <a:r>
              <a:rPr lang="vi-VN" sz="2000" i="1" spc="-45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i="1" spc="-1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kiện</a:t>
            </a:r>
            <a:r>
              <a:rPr lang="vi-VN" sz="2000" i="1" spc="-5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i="1" spc="-1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làm</a:t>
            </a:r>
            <a:r>
              <a:rPr lang="vi-VN" sz="2000" i="1" spc="-45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i="1" spc="-1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việc</a:t>
            </a:r>
            <a:r>
              <a:rPr lang="vi-VN" sz="2000" i="1" spc="-45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i="1" spc="-2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mới</a:t>
            </a:r>
            <a:r>
              <a:rPr lang="vi-VN" sz="2000" spc="-2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#9Slide03 AmpleSoft" panose="020000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C54EAE5-AC74-4571-AFEB-9480DA28B847}"/>
              </a:ext>
            </a:extLst>
          </p:cNvPr>
          <p:cNvSpPr txBox="1"/>
          <p:nvPr/>
        </p:nvSpPr>
        <p:spPr>
          <a:xfrm>
            <a:off x="4252659" y="5686759"/>
            <a:ext cx="6997933" cy="411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38480" lvl="0" algn="just">
              <a:lnSpc>
                <a:spcPct val="110000"/>
              </a:lnSpc>
              <a:spcBef>
                <a:spcPts val="205"/>
              </a:spcBef>
              <a:spcAft>
                <a:spcPts val="0"/>
              </a:spcAft>
              <a:buClr>
                <a:srgbClr val="231F20"/>
              </a:buClr>
              <a:buSzPts val="1250"/>
              <a:tabLst>
                <a:tab pos="1086485" algn="l"/>
              </a:tabLst>
            </a:pPr>
            <a:r>
              <a:rPr lang="en-US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H</a:t>
            </a:r>
            <a:r>
              <a:rPr lang="vi-VN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ình</a:t>
            </a:r>
            <a:r>
              <a:rPr lang="vi-VN" sz="2000" spc="-1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thức</a:t>
            </a:r>
            <a:r>
              <a:rPr lang="vi-VN" sz="2000" spc="-1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tổ</a:t>
            </a:r>
            <a:r>
              <a:rPr lang="vi-VN" sz="2000" spc="-1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chức</a:t>
            </a:r>
            <a:r>
              <a:rPr lang="vi-VN" sz="2000" spc="-1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của</a:t>
            </a:r>
            <a:r>
              <a:rPr lang="vi-VN" sz="2000" spc="-1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một</a:t>
            </a:r>
            <a:r>
              <a:rPr lang="vi-VN" sz="2000" spc="-1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nhà</a:t>
            </a:r>
            <a:r>
              <a:rPr lang="vi-VN" sz="2000" spc="-1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nước</a:t>
            </a:r>
            <a:endParaRPr lang="en-US" sz="2000" dirty="0">
              <a:solidFill>
                <a:srgbClr val="FF0000"/>
              </a:solidFill>
              <a:latin typeface="#9Slide03 AmpleSoft" panose="020000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19019AD-D41C-4D99-BD04-1D9AB768F7A7}"/>
              </a:ext>
            </a:extLst>
          </p:cNvPr>
          <p:cNvSpPr txBox="1"/>
          <p:nvPr/>
        </p:nvSpPr>
        <p:spPr>
          <a:xfrm>
            <a:off x="5383845" y="6031552"/>
            <a:ext cx="2000804" cy="411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38480" lvl="0" algn="just">
              <a:lnSpc>
                <a:spcPct val="110000"/>
              </a:lnSpc>
              <a:spcBef>
                <a:spcPts val="205"/>
              </a:spcBef>
              <a:spcAft>
                <a:spcPts val="0"/>
              </a:spcAft>
              <a:buClr>
                <a:srgbClr val="231F20"/>
              </a:buClr>
              <a:buSzPts val="1250"/>
              <a:tabLst>
                <a:tab pos="1086485" algn="l"/>
              </a:tabLst>
            </a:pPr>
            <a:r>
              <a:rPr lang="en-US" sz="2000" i="1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chỉnh</a:t>
            </a:r>
            <a:r>
              <a:rPr lang="en-US" sz="2000" i="1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thể</a:t>
            </a:r>
            <a:endParaRPr lang="en-US" sz="2000" dirty="0">
              <a:solidFill>
                <a:srgbClr val="FF0000"/>
              </a:solidFill>
              <a:latin typeface="#9Slide03 AmpleSoft" panose="020000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10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3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1DC308-8D3B-48EA-23E0-D55614D15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742" y="0"/>
            <a:ext cx="983225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5745D4-3C51-CA28-3CF3-C246691E6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85" y="2315406"/>
            <a:ext cx="1328333" cy="1333625"/>
          </a:xfrm>
          <a:prstGeom prst="rect">
            <a:avLst/>
          </a:prstGeom>
        </p:spPr>
      </p:pic>
      <p:sp>
        <p:nvSpPr>
          <p:cNvPr id="4" name="Google Shape;2547;p45">
            <a:extLst>
              <a:ext uri="{FF2B5EF4-FFF2-40B4-BE49-F238E27FC236}">
                <a16:creationId xmlns:a16="http://schemas.microsoft.com/office/drawing/2014/main" id="{D8A18568-3BD3-C0DF-9F7B-F18BA56CA83B}"/>
              </a:ext>
            </a:extLst>
          </p:cNvPr>
          <p:cNvSpPr txBox="1">
            <a:spLocks/>
          </p:cNvSpPr>
          <p:nvPr/>
        </p:nvSpPr>
        <p:spPr>
          <a:xfrm>
            <a:off x="-185981" y="704420"/>
            <a:ext cx="2728292" cy="59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vi-VN" sz="32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MẬT THƯ</a:t>
            </a:r>
            <a:r>
              <a:rPr lang="en-US" sz="32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 4</a:t>
            </a:r>
            <a:endParaRPr lang="vi-VN" sz="3200" dirty="0">
              <a:solidFill>
                <a:srgbClr val="FF0000"/>
              </a:solidFill>
              <a:latin typeface="#9Slide03 AllRoundGothic" panose="020B0703020202020104" pitchFamily="34" charset="0"/>
            </a:endParaRPr>
          </a:p>
        </p:txBody>
      </p:sp>
      <p:sp>
        <p:nvSpPr>
          <p:cNvPr id="6" name="Google Shape;2547;p45">
            <a:extLst>
              <a:ext uri="{FF2B5EF4-FFF2-40B4-BE49-F238E27FC236}">
                <a16:creationId xmlns:a16="http://schemas.microsoft.com/office/drawing/2014/main" id="{D2718D8D-5BC4-0660-1A4B-3B38E616BF18}"/>
              </a:ext>
            </a:extLst>
          </p:cNvPr>
          <p:cNvSpPr txBox="1">
            <a:spLocks/>
          </p:cNvSpPr>
          <p:nvPr/>
        </p:nvSpPr>
        <p:spPr>
          <a:xfrm>
            <a:off x="-96529" y="1309710"/>
            <a:ext cx="2728292" cy="59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24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Nhóm</a:t>
            </a:r>
            <a:r>
              <a:rPr lang="en-US" sz="24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 ……</a:t>
            </a:r>
            <a:endParaRPr lang="vi-VN" sz="2400" dirty="0">
              <a:solidFill>
                <a:srgbClr val="FF0000"/>
              </a:solidFill>
              <a:latin typeface="#9Slide03 AllRoundGothic" panose="020B0703020202020104" pitchFamily="34" charset="0"/>
            </a:endParaRPr>
          </a:p>
        </p:txBody>
      </p:sp>
      <p:sp>
        <p:nvSpPr>
          <p:cNvPr id="7" name="Google Shape;2547;p45">
            <a:extLst>
              <a:ext uri="{FF2B5EF4-FFF2-40B4-BE49-F238E27FC236}">
                <a16:creationId xmlns:a16="http://schemas.microsoft.com/office/drawing/2014/main" id="{461A49D9-76CB-EA3B-4F02-13369A352874}"/>
              </a:ext>
            </a:extLst>
          </p:cNvPr>
          <p:cNvSpPr txBox="1">
            <a:spLocks/>
          </p:cNvSpPr>
          <p:nvPr/>
        </p:nvSpPr>
        <p:spPr>
          <a:xfrm>
            <a:off x="132936" y="4488995"/>
            <a:ext cx="2118043" cy="59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n-US" sz="2400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Nhóm</a:t>
            </a:r>
            <a:r>
              <a:rPr lang="en-US" sz="2400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em</a:t>
            </a:r>
            <a:r>
              <a:rPr lang="en-US" sz="2400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hãy</a:t>
            </a:r>
            <a:r>
              <a:rPr lang="en-US" sz="2400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hoàn</a:t>
            </a:r>
            <a:r>
              <a:rPr lang="en-US" sz="2400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thiện</a:t>
            </a:r>
            <a:r>
              <a:rPr lang="en-US" sz="2400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các</a:t>
            </a:r>
            <a:r>
              <a:rPr lang="en-US" sz="2400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yêu</a:t>
            </a:r>
            <a:r>
              <a:rPr lang="en-US" sz="2400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cầu</a:t>
            </a:r>
            <a:r>
              <a:rPr lang="en-US" sz="2400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sau</a:t>
            </a:r>
            <a:r>
              <a:rPr lang="en-US" sz="2400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trong</a:t>
            </a:r>
            <a:r>
              <a:rPr lang="en-US" sz="2400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vòng</a:t>
            </a:r>
            <a:r>
              <a:rPr lang="en-US" sz="2400" dirty="0">
                <a:solidFill>
                  <a:schemeClr val="accent1"/>
                </a:solidFill>
                <a:latin typeface="#9Slide03 Ample" panose="02000000000000000000" pitchFamily="2" charset="0"/>
              </a:rPr>
              <a:t> 8‘ </a:t>
            </a:r>
            <a:r>
              <a:rPr lang="en-US" sz="2400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nhé</a:t>
            </a:r>
            <a:r>
              <a:rPr lang="en-US" sz="2400" dirty="0">
                <a:solidFill>
                  <a:schemeClr val="accent1"/>
                </a:solidFill>
                <a:latin typeface="#9Slide03 Ample" panose="02000000000000000000" pitchFamily="2" charset="0"/>
              </a:rPr>
              <a:t>!</a:t>
            </a:r>
            <a:endParaRPr lang="vi-VN" sz="2400" dirty="0">
              <a:solidFill>
                <a:schemeClr val="accent1"/>
              </a:solidFill>
              <a:latin typeface="#9Slide03 Ample" panose="02000000000000000000" pitchFamily="2" charset="0"/>
            </a:endParaRPr>
          </a:p>
        </p:txBody>
      </p:sp>
      <p:sp>
        <p:nvSpPr>
          <p:cNvPr id="8" name="Google Shape;2547;p45">
            <a:extLst>
              <a:ext uri="{FF2B5EF4-FFF2-40B4-BE49-F238E27FC236}">
                <a16:creationId xmlns:a16="http://schemas.microsoft.com/office/drawing/2014/main" id="{49A7DD95-7BD0-4F3D-AC5D-789B13020574}"/>
              </a:ext>
            </a:extLst>
          </p:cNvPr>
          <p:cNvSpPr txBox="1">
            <a:spLocks/>
          </p:cNvSpPr>
          <p:nvPr/>
        </p:nvSpPr>
        <p:spPr>
          <a:xfrm>
            <a:off x="2444947" y="198792"/>
            <a:ext cx="9084928" cy="59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#9Slide03 Ample" panose="02000000000000000000" pitchFamily="2" charset="0"/>
              </a:rPr>
              <a:t>(1) </a:t>
            </a:r>
            <a:r>
              <a:rPr lang="en-US" sz="2000" dirty="0" err="1">
                <a:latin typeface="#9Slide03 Ample" panose="02000000000000000000" pitchFamily="2" charset="0"/>
              </a:rPr>
              <a:t>Phân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biệt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nghĩa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của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yếu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tố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Hán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Việt</a:t>
            </a:r>
            <a:r>
              <a:rPr lang="en-US" sz="2000" dirty="0">
                <a:latin typeface="#9Slide03 Ample" panose="02000000000000000000" pitchFamily="2" charset="0"/>
              </a:rPr>
              <a:t> “</a:t>
            </a:r>
            <a:r>
              <a:rPr lang="en-US" sz="2000" dirty="0" err="1">
                <a:latin typeface="#9Slide03 Ample" panose="02000000000000000000" pitchFamily="2" charset="0"/>
              </a:rPr>
              <a:t>bằng</a:t>
            </a:r>
            <a:r>
              <a:rPr lang="en-US" sz="2000" dirty="0">
                <a:latin typeface="#9Slide03 Ample" panose="02000000000000000000" pitchFamily="2" charset="0"/>
              </a:rPr>
              <a:t>” </a:t>
            </a:r>
            <a:r>
              <a:rPr lang="en-US" sz="2000" dirty="0" err="1">
                <a:latin typeface="#9Slide03 Ample" panose="02000000000000000000" pitchFamily="2" charset="0"/>
              </a:rPr>
              <a:t>trong</a:t>
            </a:r>
            <a:r>
              <a:rPr lang="en-US" sz="2000" dirty="0">
                <a:latin typeface="#9Slide03 Ample" panose="02000000000000000000" pitchFamily="2" charset="0"/>
              </a:rPr>
              <a:t> 2 </a:t>
            </a:r>
            <a:r>
              <a:rPr lang="en-US" sz="2000" dirty="0" err="1">
                <a:latin typeface="#9Slide03 Ample" panose="02000000000000000000" pitchFamily="2" charset="0"/>
              </a:rPr>
              <a:t>từ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sau</a:t>
            </a:r>
            <a:r>
              <a:rPr lang="en-US" sz="2000" dirty="0">
                <a:latin typeface="#9Slide03 Ample" panose="02000000000000000000" pitchFamily="2" charset="0"/>
              </a:rPr>
              <a:t>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#9Slide03 Ample" panose="02000000000000000000" pitchFamily="2" charset="0"/>
              </a:rPr>
              <a:t>				</a:t>
            </a:r>
            <a:endParaRPr lang="vi-VN" sz="2000" dirty="0">
              <a:latin typeface="#9Slide03 Ample" panose="02000000000000000000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FF89805-4C8A-40F0-9A27-2CFC62ACA571}"/>
              </a:ext>
            </a:extLst>
          </p:cNvPr>
          <p:cNvSpPr/>
          <p:nvPr/>
        </p:nvSpPr>
        <p:spPr>
          <a:xfrm>
            <a:off x="3580030" y="698071"/>
            <a:ext cx="8280908" cy="625643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“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bằng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”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 “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bằng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hữu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”: …………………………………………………………………………………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AFC14B6-7472-499F-A664-B457D212C6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004" y="547339"/>
            <a:ext cx="904574" cy="904574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86FCA0E-302E-4A0B-940F-85B95BEE9801}"/>
              </a:ext>
            </a:extLst>
          </p:cNvPr>
          <p:cNvSpPr/>
          <p:nvPr/>
        </p:nvSpPr>
        <p:spPr>
          <a:xfrm>
            <a:off x="2718913" y="1517189"/>
            <a:ext cx="8280908" cy="625643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“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bằng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”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 “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công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bằng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”: ….……………………………………………………………………………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2187F3F-4912-4FFA-B4BD-CD01F60803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8" t="28161" r="31145"/>
          <a:stretch/>
        </p:blipFill>
        <p:spPr>
          <a:xfrm>
            <a:off x="10910265" y="1109407"/>
            <a:ext cx="964845" cy="1193882"/>
          </a:xfrm>
          <a:prstGeom prst="rect">
            <a:avLst/>
          </a:prstGeom>
        </p:spPr>
      </p:pic>
      <p:sp>
        <p:nvSpPr>
          <p:cNvPr id="24" name="Google Shape;2547;p45">
            <a:extLst>
              <a:ext uri="{FF2B5EF4-FFF2-40B4-BE49-F238E27FC236}">
                <a16:creationId xmlns:a16="http://schemas.microsoft.com/office/drawing/2014/main" id="{D5B91B3F-0847-44BD-A092-2F3D9F78B275}"/>
              </a:ext>
            </a:extLst>
          </p:cNvPr>
          <p:cNvSpPr txBox="1">
            <a:spLocks/>
          </p:cNvSpPr>
          <p:nvPr/>
        </p:nvSpPr>
        <p:spPr>
          <a:xfrm>
            <a:off x="2513690" y="2533621"/>
            <a:ext cx="9471833" cy="59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#9Slide03 Ample" panose="02000000000000000000" pitchFamily="2" charset="0"/>
              </a:rPr>
              <a:t>(2) </a:t>
            </a:r>
            <a:r>
              <a:rPr lang="en-US" sz="2000" dirty="0" err="1">
                <a:latin typeface="#9Slide03 Ample" panose="02000000000000000000" pitchFamily="2" charset="0"/>
              </a:rPr>
              <a:t>Tìm</a:t>
            </a:r>
            <a:r>
              <a:rPr lang="en-US" sz="2000" dirty="0">
                <a:latin typeface="#9Slide03 Ample" panose="02000000000000000000" pitchFamily="2" charset="0"/>
              </a:rPr>
              <a:t> 1 </a:t>
            </a:r>
            <a:r>
              <a:rPr lang="en-US" sz="2000" dirty="0" err="1">
                <a:latin typeface="#9Slide03 Ample" panose="02000000000000000000" pitchFamily="2" charset="0"/>
              </a:rPr>
              <a:t>từ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Hán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Việt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có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yếu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tố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đồng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âm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khác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nghĩa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với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yếu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tố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được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gạch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chân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trong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câu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sau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và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đặt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câu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với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từ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đó</a:t>
            </a:r>
            <a:r>
              <a:rPr lang="en-US" sz="2000" dirty="0">
                <a:latin typeface="#9Slide03 Ample" panose="02000000000000000000" pitchFamily="2" charset="0"/>
              </a:rPr>
              <a:t>: “</a:t>
            </a:r>
            <a:r>
              <a:rPr lang="en-US" sz="2000" dirty="0" err="1">
                <a:latin typeface="#9Slide03 Ample" panose="02000000000000000000" pitchFamily="2" charset="0"/>
              </a:rPr>
              <a:t>Bấy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giờ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chàng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mới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tỉnh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u="sng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ngộ</a:t>
            </a:r>
            <a:r>
              <a:rPr lang="en-US" sz="2000" dirty="0">
                <a:latin typeface="#9Slide03 Ample" panose="02000000000000000000" pitchFamily="2" charset="0"/>
              </a:rPr>
              <a:t>, </a:t>
            </a:r>
            <a:r>
              <a:rPr lang="en-US" sz="2000" dirty="0" err="1">
                <a:latin typeface="#9Slide03 Ample" panose="02000000000000000000" pitchFamily="2" charset="0"/>
              </a:rPr>
              <a:t>nhưng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việc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trót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đã</a:t>
            </a:r>
            <a:r>
              <a:rPr lang="en-US" sz="2000" dirty="0">
                <a:latin typeface="#9Slide03 Ample" panose="02000000000000000000" pitchFamily="2" charset="0"/>
              </a:rPr>
              <a:t> qua </a:t>
            </a:r>
            <a:r>
              <a:rPr lang="en-US" sz="2000" dirty="0" err="1">
                <a:latin typeface="#9Slide03 Ample" panose="02000000000000000000" pitchFamily="2" charset="0"/>
              </a:rPr>
              <a:t>rồi</a:t>
            </a:r>
            <a:r>
              <a:rPr lang="en-US" sz="2000" dirty="0">
                <a:latin typeface="#9Slide03 Ample" panose="02000000000000000000" pitchFamily="2" charset="0"/>
              </a:rPr>
              <a:t>!			</a:t>
            </a:r>
            <a:endParaRPr lang="vi-VN" sz="2000" dirty="0">
              <a:latin typeface="#9Slide03 Ample" panose="02000000000000000000" pitchFamily="2" charset="0"/>
            </a:endParaRPr>
          </a:p>
        </p:txBody>
      </p:sp>
      <p:sp>
        <p:nvSpPr>
          <p:cNvPr id="30" name="Google Shape;2547;p45">
            <a:extLst>
              <a:ext uri="{FF2B5EF4-FFF2-40B4-BE49-F238E27FC236}">
                <a16:creationId xmlns:a16="http://schemas.microsoft.com/office/drawing/2014/main" id="{1F74E62E-F1A8-4B70-8F42-0DE847157DFF}"/>
              </a:ext>
            </a:extLst>
          </p:cNvPr>
          <p:cNvSpPr txBox="1">
            <a:spLocks/>
          </p:cNvSpPr>
          <p:nvPr/>
        </p:nvSpPr>
        <p:spPr>
          <a:xfrm>
            <a:off x="2539954" y="4697967"/>
            <a:ext cx="9471833" cy="59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#9Slide03 Ample" panose="02000000000000000000" pitchFamily="2" charset="0"/>
              </a:rPr>
              <a:t>(3) </a:t>
            </a:r>
            <a:r>
              <a:rPr lang="en-US" sz="2000" dirty="0" err="1">
                <a:latin typeface="#9Slide03 Ample" panose="02000000000000000000" pitchFamily="2" charset="0"/>
              </a:rPr>
              <a:t>Từ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được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gạch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chân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trong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câu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sau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bị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dùng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sai</a:t>
            </a:r>
            <a:r>
              <a:rPr lang="en-US" sz="2000" dirty="0">
                <a:latin typeface="#9Slide03 Ample" panose="02000000000000000000" pitchFamily="2" charset="0"/>
              </a:rPr>
              <a:t>. </a:t>
            </a:r>
            <a:r>
              <a:rPr lang="en-US" sz="2000" dirty="0" err="1">
                <a:latin typeface="#9Slide03 Ample" panose="02000000000000000000" pitchFamily="2" charset="0"/>
              </a:rPr>
              <a:t>Em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hãy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giải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nghĩa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từ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đó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và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thay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thế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bằng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từ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đúng</a:t>
            </a:r>
            <a:r>
              <a:rPr lang="en-US" sz="2000" dirty="0">
                <a:latin typeface="#9Slide03 Ample" panose="02000000000000000000" pitchFamily="2" charset="0"/>
              </a:rPr>
              <a:t>: </a:t>
            </a:r>
            <a:r>
              <a:rPr lang="en-US" sz="2000" dirty="0" err="1">
                <a:latin typeface="#9Slide03 Ample" panose="02000000000000000000" pitchFamily="2" charset="0"/>
              </a:rPr>
              <a:t>Trên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thế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giới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có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nhiều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hình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thức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tổ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chức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nhà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nước</a:t>
            </a:r>
            <a:r>
              <a:rPr lang="en-US" sz="2000" dirty="0">
                <a:latin typeface="#9Slide03 Ample" panose="02000000000000000000" pitchFamily="2" charset="0"/>
              </a:rPr>
              <a:t>, </a:t>
            </a:r>
            <a:r>
              <a:rPr lang="en-US" sz="2000" dirty="0" err="1">
                <a:latin typeface="#9Slide03 Ample" panose="02000000000000000000" pitchFamily="2" charset="0"/>
              </a:rPr>
              <a:t>thể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hiện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sự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đa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dạng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dirty="0" err="1">
                <a:latin typeface="#9Slide03 Ample" panose="02000000000000000000" pitchFamily="2" charset="0"/>
              </a:rPr>
              <a:t>về</a:t>
            </a:r>
            <a:r>
              <a:rPr lang="en-US" sz="2000" dirty="0">
                <a:latin typeface="#9Slide03 Ample" panose="02000000000000000000" pitchFamily="2" charset="0"/>
              </a:rPr>
              <a:t> </a:t>
            </a:r>
            <a:r>
              <a:rPr lang="en-US" sz="2000" u="sng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chỉnh</a:t>
            </a:r>
            <a:r>
              <a:rPr lang="en-US" sz="2000" u="sng" dirty="0">
                <a:solidFill>
                  <a:srgbClr val="0070C0"/>
                </a:solidFill>
                <a:latin typeface="#9Slide03 Ample" panose="02000000000000000000" pitchFamily="2" charset="0"/>
              </a:rPr>
              <a:t> </a:t>
            </a:r>
            <a:r>
              <a:rPr lang="en-US" sz="2000" u="sng" dirty="0" err="1">
                <a:solidFill>
                  <a:srgbClr val="0070C0"/>
                </a:solidFill>
                <a:latin typeface="#9Slide03 Ample" panose="02000000000000000000" pitchFamily="2" charset="0"/>
              </a:rPr>
              <a:t>thể</a:t>
            </a:r>
            <a:r>
              <a:rPr lang="en-US" sz="2000" u="sng" dirty="0">
                <a:solidFill>
                  <a:srgbClr val="0070C0"/>
                </a:solidFill>
                <a:latin typeface="#9Slide03 Ample" panose="02000000000000000000" pitchFamily="2" charset="0"/>
              </a:rPr>
              <a:t>.</a:t>
            </a:r>
            <a:r>
              <a:rPr lang="en-US" sz="2000" dirty="0">
                <a:latin typeface="#9Slide03 Ample" panose="02000000000000000000" pitchFamily="2" charset="0"/>
              </a:rPr>
              <a:t>				</a:t>
            </a:r>
            <a:endParaRPr lang="vi-VN" sz="2000" dirty="0">
              <a:latin typeface="#9Slide03 Ample" panose="02000000000000000000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E06B072-997B-4366-B63F-0D6C9E20AD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72909" y="5613585"/>
            <a:ext cx="1049654" cy="104562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F81ECF1-B16E-487E-B478-416E4ECBC0B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45"/>
          <a:stretch/>
        </p:blipFill>
        <p:spPr>
          <a:xfrm>
            <a:off x="2659920" y="3219570"/>
            <a:ext cx="1221149" cy="1159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E71245E-2CDF-45E9-82E5-1057D7C25B99}"/>
              </a:ext>
            </a:extLst>
          </p:cNvPr>
          <p:cNvSpPr/>
          <p:nvPr/>
        </p:nvSpPr>
        <p:spPr>
          <a:xfrm>
            <a:off x="4023387" y="3161695"/>
            <a:ext cx="7851723" cy="1317924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500" dirty="0">
              <a:solidFill>
                <a:schemeClr val="tx1"/>
              </a:solidFill>
              <a:latin typeface="#9Slide03 AmpleSoft" panose="02000000000000000000" pitchFamily="2" charset="0"/>
            </a:endParaRPr>
          </a:p>
          <a:p>
            <a:pPr algn="just">
              <a:lnSpc>
                <a:spcPct val="120000"/>
              </a:lnSpc>
            </a:pP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Từ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Hán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Việt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: ……………..…………………………………………………………………………………</a:t>
            </a:r>
          </a:p>
          <a:p>
            <a:pPr algn="just">
              <a:lnSpc>
                <a:spcPct val="120000"/>
              </a:lnSpc>
            </a:pPr>
            <a:endParaRPr lang="en-US" sz="500" dirty="0">
              <a:solidFill>
                <a:schemeClr val="tx1"/>
              </a:solidFill>
              <a:latin typeface="#9Slide03 AmpleSoft" panose="02000000000000000000" pitchFamily="2" charset="0"/>
            </a:endParaRPr>
          </a:p>
          <a:p>
            <a:pPr algn="just">
              <a:lnSpc>
                <a:spcPct val="120000"/>
              </a:lnSpc>
            </a:pP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Đặt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câu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: ……………..………………………………………………………………………………………..</a:t>
            </a:r>
          </a:p>
          <a:p>
            <a:pPr algn="just">
              <a:lnSpc>
                <a:spcPct val="120000"/>
              </a:lnSpc>
            </a:pP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……………..………………………………………………………………………………………………………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0D1682-752E-4ACB-8232-E772755EA8A7}"/>
              </a:ext>
            </a:extLst>
          </p:cNvPr>
          <p:cNvSpPr txBox="1"/>
          <p:nvPr/>
        </p:nvSpPr>
        <p:spPr>
          <a:xfrm>
            <a:off x="6504988" y="724409"/>
            <a:ext cx="9648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spcBef>
                <a:spcPts val="315"/>
              </a:spcBef>
              <a:spcAft>
                <a:spcPts val="0"/>
              </a:spcAft>
              <a:buClr>
                <a:srgbClr val="231F20"/>
              </a:buClr>
              <a:buSzPts val="1250"/>
              <a:tabLst>
                <a:tab pos="1075690" algn="l"/>
              </a:tabLst>
            </a:pPr>
            <a:r>
              <a:rPr lang="en-US" sz="2000" spc="-10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Bạn</a:t>
            </a:r>
            <a:endParaRPr lang="en-US" sz="2000" spc="0" dirty="0">
              <a:solidFill>
                <a:srgbClr val="FF0000"/>
              </a:solidFill>
              <a:effectLst/>
              <a:latin typeface="#9Slide03 AmpleSoft" panose="020000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521DA1C-6A12-43C7-985A-80C5439D4AC2}"/>
              </a:ext>
            </a:extLst>
          </p:cNvPr>
          <p:cNvSpPr txBox="1"/>
          <p:nvPr/>
        </p:nvSpPr>
        <p:spPr>
          <a:xfrm>
            <a:off x="5701445" y="1549459"/>
            <a:ext cx="56912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>
              <a:spcBef>
                <a:spcPts val="315"/>
              </a:spcBef>
              <a:spcAft>
                <a:spcPts val="0"/>
              </a:spcAft>
              <a:buClr>
                <a:srgbClr val="231F20"/>
              </a:buClr>
              <a:buSzPts val="1250"/>
              <a:tabLst>
                <a:tab pos="1075690" algn="l"/>
              </a:tabLst>
            </a:pPr>
            <a:r>
              <a:rPr lang="en-US" sz="2000" spc="-10" dirty="0" err="1">
                <a:solidFill>
                  <a:srgbClr val="FF000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Ngang</a:t>
            </a:r>
            <a:r>
              <a:rPr lang="en-US" sz="2000" spc="-10" dirty="0">
                <a:solidFill>
                  <a:srgbClr val="FF000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, </a:t>
            </a:r>
            <a:r>
              <a:rPr lang="en-US" sz="2000" spc="-10" dirty="0" err="1">
                <a:solidFill>
                  <a:srgbClr val="FF0000"/>
                </a:solidFill>
                <a:effectLst/>
                <a:latin typeface="#9Slide03 AmpleSoft" panose="02000000000000000000" pitchFamily="2" charset="0"/>
                <a:ea typeface="Times New Roman" panose="02020603050405020304" pitchFamily="18" charset="0"/>
              </a:rPr>
              <a:t>đều</a:t>
            </a:r>
            <a:endParaRPr lang="en-US" sz="2000" spc="0" dirty="0">
              <a:solidFill>
                <a:srgbClr val="FF0000"/>
              </a:solidFill>
              <a:effectLst/>
              <a:latin typeface="#9Slide03 AmpleSoft" panose="020000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13B1118-B8F8-491A-96D8-0E423E141A3B}"/>
              </a:ext>
            </a:extLst>
          </p:cNvPr>
          <p:cNvSpPr txBox="1"/>
          <p:nvPr/>
        </p:nvSpPr>
        <p:spPr>
          <a:xfrm>
            <a:off x="5667134" y="3163435"/>
            <a:ext cx="6316739" cy="411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38480" lvl="0" algn="just">
              <a:lnSpc>
                <a:spcPct val="110000"/>
              </a:lnSpc>
              <a:spcBef>
                <a:spcPts val="205"/>
              </a:spcBef>
              <a:spcAft>
                <a:spcPts val="0"/>
              </a:spcAft>
              <a:buClr>
                <a:srgbClr val="231F20"/>
              </a:buClr>
              <a:buSzPts val="1250"/>
              <a:tabLst>
                <a:tab pos="1086485" algn="l"/>
              </a:tabLst>
            </a:pPr>
            <a:r>
              <a:rPr lang="vi-VN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Từ </a:t>
            </a:r>
            <a:r>
              <a:rPr lang="en-US" sz="2000" i="1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hội</a:t>
            </a:r>
            <a:r>
              <a:rPr lang="en-US" sz="2000" i="1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ngộ</a:t>
            </a:r>
            <a:r>
              <a:rPr lang="en-US" sz="2000" i="1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(</a:t>
            </a:r>
            <a:r>
              <a:rPr lang="en-US" sz="2000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ngộ</a:t>
            </a:r>
            <a:r>
              <a:rPr lang="en-US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= </a:t>
            </a:r>
            <a:r>
              <a:rPr lang="en-US" sz="2000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gặp</a:t>
            </a:r>
            <a:r>
              <a:rPr lang="vi-VN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)</a:t>
            </a:r>
            <a:endParaRPr lang="en-US" sz="2000" dirty="0">
              <a:solidFill>
                <a:srgbClr val="FF0000"/>
              </a:solidFill>
              <a:latin typeface="#9Slide03 AmpleSoft" panose="020000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694C64F-9737-49AE-8633-46A94488A72A}"/>
              </a:ext>
            </a:extLst>
          </p:cNvPr>
          <p:cNvSpPr txBox="1"/>
          <p:nvPr/>
        </p:nvSpPr>
        <p:spPr>
          <a:xfrm>
            <a:off x="5328893" y="3637458"/>
            <a:ext cx="7005426" cy="744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48335" lvl="0">
              <a:lnSpc>
                <a:spcPct val="110000"/>
              </a:lnSpc>
              <a:spcBef>
                <a:spcPts val="360"/>
              </a:spcBef>
              <a:buClr>
                <a:srgbClr val="231F20"/>
              </a:buClr>
              <a:buSzPts val="1250"/>
              <a:tabLst>
                <a:tab pos="977265" algn="l"/>
              </a:tabLst>
            </a:pPr>
            <a:r>
              <a:rPr lang="vi-VN" sz="2000" i="1" spc="-2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Hai</a:t>
            </a:r>
            <a:r>
              <a:rPr lang="vi-VN" sz="2000" i="1" spc="-55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i="1" spc="-2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mươi</a:t>
            </a:r>
            <a:r>
              <a:rPr lang="vi-VN" sz="2000" i="1" spc="-55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i="1" spc="-2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năm</a:t>
            </a:r>
            <a:r>
              <a:rPr lang="vi-VN" sz="2000" i="1" spc="-55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i="1" spc="-2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sau</a:t>
            </a:r>
            <a:r>
              <a:rPr lang="vi-VN" sz="2000" i="1" spc="-55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i="1" spc="-2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khi</a:t>
            </a:r>
            <a:r>
              <a:rPr lang="vi-VN" sz="2000" i="1" spc="-55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i="1" spc="-2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ra</a:t>
            </a:r>
            <a:r>
              <a:rPr lang="vi-VN" sz="2000" i="1" spc="-55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i="1" spc="-2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trường,</a:t>
            </a:r>
            <a:r>
              <a:rPr lang="vi-VN" sz="2000" i="1" spc="-55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i="1" spc="-2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hôm</a:t>
            </a:r>
            <a:r>
              <a:rPr lang="vi-VN" sz="2000" i="1" spc="-55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i="1" spc="-2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nay</a:t>
            </a:r>
            <a:r>
              <a:rPr lang="vi-VN" sz="2000" i="1" spc="-55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i="1" spc="-2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bạn</a:t>
            </a:r>
            <a:r>
              <a:rPr lang="vi-VN" sz="2000" i="1" spc="-55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i="1" spc="-2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bè</a:t>
            </a:r>
            <a:r>
              <a:rPr lang="vi-VN" sz="2000" i="1" spc="-55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i="1" spc="-2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trong</a:t>
            </a:r>
            <a:r>
              <a:rPr lang="vi-VN" sz="2000" i="1" spc="-55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i="1" spc="-2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lớp</a:t>
            </a:r>
            <a:r>
              <a:rPr lang="vi-VN" sz="2000" i="1" spc="-55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i="1" spc="-2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mới</a:t>
            </a:r>
            <a:r>
              <a:rPr lang="vi-VN" sz="2000" i="1" spc="-55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i="1" spc="-2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có</a:t>
            </a:r>
            <a:r>
              <a:rPr lang="vi-VN" sz="2000" i="1" spc="-55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i="1" spc="-2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dịp</a:t>
            </a:r>
            <a:r>
              <a:rPr lang="vi-VN" sz="2000" i="1" spc="-65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b="1" i="1" spc="-2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hội</a:t>
            </a:r>
            <a:r>
              <a:rPr lang="vi-VN" sz="2000" b="1" i="1" spc="-65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b="1" i="1" spc="-2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ngộ</a:t>
            </a:r>
            <a:r>
              <a:rPr lang="vi-VN" sz="2000" b="1" i="1" spc="-7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i="1" spc="-2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đông</a:t>
            </a:r>
            <a:r>
              <a:rPr lang="vi-VN" sz="2000" i="1" spc="-55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vi-VN" sz="2000" i="1" spc="-2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đủ </a:t>
            </a:r>
            <a:r>
              <a:rPr lang="vi-VN" sz="2000" i="1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thế này</a:t>
            </a:r>
            <a:r>
              <a:rPr lang="vi-VN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rgbClr val="FF0000"/>
              </a:solidFill>
              <a:latin typeface="#9Slide03 AmpleSoft" panose="020000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022F6A55-F7BC-4E75-B0CB-6BD20FA5F4D2}"/>
              </a:ext>
            </a:extLst>
          </p:cNvPr>
          <p:cNvSpPr/>
          <p:nvPr/>
        </p:nvSpPr>
        <p:spPr>
          <a:xfrm>
            <a:off x="2669753" y="5662873"/>
            <a:ext cx="8094393" cy="933857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Giải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nghĩa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từ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: ……………..……………………………………………………………………………………</a:t>
            </a:r>
          </a:p>
          <a:p>
            <a:pPr algn="just">
              <a:lnSpc>
                <a:spcPct val="130000"/>
              </a:lnSpc>
            </a:pP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……………………………………………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Từ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đúng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thay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thế</a:t>
            </a:r>
            <a:r>
              <a:rPr lang="en-US" sz="2000" dirty="0">
                <a:solidFill>
                  <a:schemeClr val="tx1"/>
                </a:solidFill>
                <a:latin typeface="#9Slide03 AmpleSoft" panose="02000000000000000000" pitchFamily="2" charset="0"/>
              </a:rPr>
              <a:t>: ……………..……………………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52351E4-551D-4C8C-8FA0-B3BEF310E9CC}"/>
              </a:ext>
            </a:extLst>
          </p:cNvPr>
          <p:cNvSpPr txBox="1"/>
          <p:nvPr/>
        </p:nvSpPr>
        <p:spPr>
          <a:xfrm>
            <a:off x="2847372" y="5616368"/>
            <a:ext cx="8226785" cy="857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38480" lvl="0" algn="just">
              <a:lnSpc>
                <a:spcPct val="130000"/>
              </a:lnSpc>
              <a:spcBef>
                <a:spcPts val="205"/>
              </a:spcBef>
              <a:spcAft>
                <a:spcPts val="0"/>
              </a:spcAft>
              <a:buClr>
                <a:srgbClr val="231F20"/>
              </a:buClr>
              <a:buSzPts val="1250"/>
              <a:tabLst>
                <a:tab pos="1086485" algn="l"/>
              </a:tabLst>
            </a:pPr>
            <a:r>
              <a:rPr lang="en-US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	     </a:t>
            </a:r>
            <a:r>
              <a:rPr lang="en-US" sz="2000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Khối</a:t>
            </a:r>
            <a:r>
              <a:rPr lang="en-US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gồm</a:t>
            </a:r>
            <a:r>
              <a:rPr lang="en-US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bộ</a:t>
            </a:r>
            <a:r>
              <a:rPr lang="en-US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phận</a:t>
            </a:r>
            <a:r>
              <a:rPr lang="en-US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chặt</a:t>
            </a:r>
            <a:r>
              <a:rPr lang="en-US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chẽ</a:t>
            </a:r>
            <a:r>
              <a:rPr lang="en-US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tách</a:t>
            </a:r>
            <a:r>
              <a:rPr lang="en-US" sz="2000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rời</a:t>
            </a:r>
            <a:endParaRPr lang="en-US" sz="2000" dirty="0">
              <a:solidFill>
                <a:srgbClr val="FF0000"/>
              </a:solidFill>
              <a:latin typeface="#9Slide03 AmpleSoft" panose="020000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8E182D6-C3BF-4149-A114-F2B44B7BD639}"/>
              </a:ext>
            </a:extLst>
          </p:cNvPr>
          <p:cNvSpPr txBox="1"/>
          <p:nvPr/>
        </p:nvSpPr>
        <p:spPr>
          <a:xfrm>
            <a:off x="8357169" y="6032185"/>
            <a:ext cx="2000804" cy="411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38480" lvl="0" algn="just">
              <a:lnSpc>
                <a:spcPct val="110000"/>
              </a:lnSpc>
              <a:spcBef>
                <a:spcPts val="205"/>
              </a:spcBef>
              <a:spcAft>
                <a:spcPts val="0"/>
              </a:spcAft>
              <a:buClr>
                <a:srgbClr val="231F20"/>
              </a:buClr>
              <a:buSzPts val="1250"/>
              <a:tabLst>
                <a:tab pos="1086485" algn="l"/>
              </a:tabLst>
            </a:pPr>
            <a:r>
              <a:rPr lang="en-US" sz="2000" i="1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chính</a:t>
            </a:r>
            <a:r>
              <a:rPr lang="en-US" sz="2000" i="1" dirty="0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#9Slide03 AmpleSoft" panose="02000000000000000000" pitchFamily="2" charset="0"/>
                <a:ea typeface="Times New Roman" panose="02020603050405020304" pitchFamily="18" charset="0"/>
              </a:rPr>
              <a:t>thể</a:t>
            </a:r>
            <a:endParaRPr lang="en-US" sz="2000" dirty="0">
              <a:solidFill>
                <a:srgbClr val="FF0000"/>
              </a:solidFill>
              <a:latin typeface="#9Slide03 AmpleSoft" panose="020000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04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3" grpId="0"/>
      <p:bldP spid="34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390945" y="4663341"/>
            <a:ext cx="7234389" cy="1687215"/>
            <a:chOff x="755576" y="3480419"/>
            <a:chExt cx="5579474" cy="1179563"/>
          </a:xfrm>
        </p:grpSpPr>
        <p:sp>
          <p:nvSpPr>
            <p:cNvPr id="79" name="Oval 65"/>
            <p:cNvSpPr>
              <a:spLocks noChangeArrowheads="1"/>
            </p:cNvSpPr>
            <p:nvPr/>
          </p:nvSpPr>
          <p:spPr bwMode="auto">
            <a:xfrm rot="10800000" flipV="1">
              <a:off x="2290708" y="4525478"/>
              <a:ext cx="3958733" cy="134504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lumMod val="75000"/>
                    <a:lumOff val="25000"/>
                    <a:alpha val="83000"/>
                  </a:sysClr>
                </a:gs>
                <a:gs pos="76000">
                  <a:srgbClr val="EEECE1">
                    <a:alpha val="0"/>
                  </a:srgb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1219170">
                <a:buClrTx/>
                <a:defRPr/>
              </a:pPr>
              <a:endParaRPr lang="zh-CN" altLang="en-US" sz="2133">
                <a:solidFill>
                  <a:sysClr val="windowText" lastClr="000000"/>
                </a:solidFill>
                <a:latin typeface="Arial" pitchFamily="34" charset="0"/>
                <a:ea typeface="宋体"/>
              </a:endParaRPr>
            </a:p>
          </p:txBody>
        </p:sp>
        <p:pic>
          <p:nvPicPr>
            <p:cNvPr id="81" name="图片 8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3480419"/>
              <a:ext cx="5579474" cy="1131204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4390945" y="2633934"/>
            <a:ext cx="7234389" cy="1687215"/>
            <a:chOff x="755576" y="2238792"/>
            <a:chExt cx="5579474" cy="1179563"/>
          </a:xfrm>
        </p:grpSpPr>
        <p:sp>
          <p:nvSpPr>
            <p:cNvPr id="78" name="Oval 65"/>
            <p:cNvSpPr>
              <a:spLocks noChangeArrowheads="1"/>
            </p:cNvSpPr>
            <p:nvPr/>
          </p:nvSpPr>
          <p:spPr bwMode="auto">
            <a:xfrm rot="10800000" flipV="1">
              <a:off x="2271831" y="3283851"/>
              <a:ext cx="3958733" cy="134504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lumMod val="75000"/>
                    <a:lumOff val="25000"/>
                    <a:alpha val="83000"/>
                  </a:sysClr>
                </a:gs>
                <a:gs pos="76000">
                  <a:srgbClr val="EEECE1">
                    <a:alpha val="0"/>
                  </a:srgb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1219170">
                <a:buClrTx/>
                <a:defRPr/>
              </a:pPr>
              <a:endParaRPr lang="zh-CN" altLang="en-US" sz="2133">
                <a:solidFill>
                  <a:sysClr val="windowText" lastClr="000000"/>
                </a:solidFill>
                <a:latin typeface="Arial" pitchFamily="34" charset="0"/>
                <a:ea typeface="宋体"/>
              </a:endParaRPr>
            </a:p>
          </p:txBody>
        </p:sp>
        <p:pic>
          <p:nvPicPr>
            <p:cNvPr id="82" name="图片 8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2238792"/>
              <a:ext cx="5579474" cy="1131204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4390945" y="566292"/>
            <a:ext cx="7234389" cy="1697574"/>
            <a:chOff x="755576" y="1025601"/>
            <a:chExt cx="5579474" cy="1186805"/>
          </a:xfrm>
        </p:grpSpPr>
        <p:sp>
          <p:nvSpPr>
            <p:cNvPr id="80" name="Oval 65"/>
            <p:cNvSpPr>
              <a:spLocks noChangeArrowheads="1"/>
            </p:cNvSpPr>
            <p:nvPr/>
          </p:nvSpPr>
          <p:spPr bwMode="auto">
            <a:xfrm rot="10800000" flipV="1">
              <a:off x="2271831" y="2077902"/>
              <a:ext cx="3958733" cy="134504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lumMod val="75000"/>
                    <a:lumOff val="25000"/>
                    <a:alpha val="83000"/>
                  </a:sysClr>
                </a:gs>
                <a:gs pos="76000">
                  <a:srgbClr val="EEECE1">
                    <a:alpha val="0"/>
                  </a:srgbClr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1219170">
                <a:buClrTx/>
                <a:defRPr/>
              </a:pPr>
              <a:endParaRPr lang="zh-CN" altLang="en-US" sz="2133">
                <a:solidFill>
                  <a:sysClr val="windowText" lastClr="000000"/>
                </a:solidFill>
                <a:latin typeface="Arial" pitchFamily="34" charset="0"/>
                <a:ea typeface="宋体"/>
              </a:endParaRPr>
            </a:p>
          </p:txBody>
        </p:sp>
        <p:pic>
          <p:nvPicPr>
            <p:cNvPr id="83" name="图片 8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1025601"/>
              <a:ext cx="5579474" cy="1148215"/>
            </a:xfrm>
            <a:prstGeom prst="rect">
              <a:avLst/>
            </a:prstGeom>
          </p:spPr>
        </p:pic>
      </p:grpSp>
      <p:sp>
        <p:nvSpPr>
          <p:cNvPr id="84" name="TextBox 83"/>
          <p:cNvSpPr txBox="1"/>
          <p:nvPr/>
        </p:nvSpPr>
        <p:spPr>
          <a:xfrm flipH="1">
            <a:off x="5271187" y="1361890"/>
            <a:ext cx="93075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defTabSz="1219170">
              <a:buClrTx/>
              <a:defRPr/>
            </a:pPr>
            <a:r>
              <a:rPr lang="en-US" altLang="zh-CN" sz="3600" dirty="0">
                <a:solidFill>
                  <a:sysClr val="window" lastClr="FFFFFF"/>
                </a:solidFill>
                <a:latin typeface="Arial Rounded MT Bold" pitchFamily="34" charset="0"/>
                <a:cs typeface="Times New Roman" pitchFamily="18" charset="0"/>
              </a:rPr>
              <a:t>01</a:t>
            </a:r>
            <a:endParaRPr lang="zh-CN" altLang="en-US" sz="3600" dirty="0">
              <a:solidFill>
                <a:sysClr val="window" lastClr="FFFFFF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064569" y="1173846"/>
            <a:ext cx="44314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altLang="zh-CN" sz="260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Lập</a:t>
            </a:r>
            <a:r>
              <a:rPr lang="en-US" altLang="zh-CN" sz="26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sz="260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từ</a:t>
            </a:r>
            <a:r>
              <a:rPr lang="en-US" altLang="zh-CN" sz="26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sz="260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điển</a:t>
            </a:r>
            <a:r>
              <a:rPr lang="en-US" altLang="zh-CN" sz="26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sz="260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phân</a:t>
            </a:r>
            <a:r>
              <a:rPr lang="en-US" altLang="zh-CN" sz="26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sz="260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biệt</a:t>
            </a:r>
            <a:r>
              <a:rPr lang="en-US" altLang="zh-CN" sz="26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 1 </a:t>
            </a:r>
            <a:r>
              <a:rPr lang="en-US" altLang="zh-CN" sz="260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số</a:t>
            </a:r>
            <a:r>
              <a:rPr lang="en-US" altLang="zh-CN" sz="26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sz="260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yếu</a:t>
            </a:r>
            <a:r>
              <a:rPr lang="en-US" altLang="zh-CN" sz="26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sz="260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tố</a:t>
            </a:r>
            <a:r>
              <a:rPr lang="en-US" altLang="zh-CN" sz="26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sz="260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Hán</a:t>
            </a:r>
            <a:r>
              <a:rPr lang="en-US" altLang="zh-CN" sz="26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sz="260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Việt</a:t>
            </a:r>
            <a:r>
              <a:rPr lang="en-US" altLang="zh-CN" sz="26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sz="260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dễ</a:t>
            </a:r>
            <a:r>
              <a:rPr lang="en-US" altLang="zh-CN" sz="26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sz="260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nhầm</a:t>
            </a:r>
            <a:r>
              <a:rPr lang="en-US" altLang="zh-CN" sz="26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sz="260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lẫn</a:t>
            </a:r>
            <a:endParaRPr lang="en-US" altLang="zh-CN" sz="2600" dirty="0">
              <a:solidFill>
                <a:sysClr val="windowText" lastClr="000000">
                  <a:lumMod val="75000"/>
                  <a:lumOff val="25000"/>
                </a:sysClr>
              </a:solidFill>
              <a:latin typeface="#9Slide03 Ample" panose="02000000000000000000" pitchFamily="2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 flipH="1">
            <a:off x="5245543" y="3420310"/>
            <a:ext cx="93075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defTabSz="1219170">
              <a:buClrTx/>
              <a:defRPr/>
            </a:pPr>
            <a:r>
              <a:rPr lang="en-US" altLang="zh-CN" sz="3600" dirty="0">
                <a:solidFill>
                  <a:sysClr val="window" lastClr="FFFFFF"/>
                </a:solidFill>
                <a:latin typeface="Arial Rounded MT Bold" pitchFamily="34" charset="0"/>
                <a:cs typeface="Times New Roman" pitchFamily="18" charset="0"/>
              </a:rPr>
              <a:t>02</a:t>
            </a:r>
            <a:endParaRPr lang="zh-CN" altLang="en-US" sz="3600" dirty="0">
              <a:solidFill>
                <a:sysClr val="window" lastClr="FFFFFF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 flipH="1">
            <a:off x="5232073" y="5447600"/>
            <a:ext cx="93075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defTabSz="1219170">
              <a:buClrTx/>
              <a:defRPr/>
            </a:pPr>
            <a:r>
              <a:rPr lang="en-US" altLang="zh-CN" sz="3600" dirty="0">
                <a:solidFill>
                  <a:sysClr val="window" lastClr="FFFFFF"/>
                </a:solidFill>
                <a:latin typeface="Arial Rounded MT Bold" pitchFamily="34" charset="0"/>
                <a:cs typeface="Times New Roman" pitchFamily="18" charset="0"/>
              </a:rPr>
              <a:t>03</a:t>
            </a:r>
            <a:endParaRPr lang="zh-CN" altLang="en-US" sz="3600" dirty="0">
              <a:solidFill>
                <a:sysClr val="window" lastClr="FFFFFF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033486" y="3184932"/>
            <a:ext cx="44314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altLang="zh-CN" sz="260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Trao</a:t>
            </a:r>
            <a:r>
              <a:rPr lang="en-US" altLang="zh-CN" sz="26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sz="260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đổi</a:t>
            </a:r>
            <a:r>
              <a:rPr lang="en-US" altLang="zh-CN" sz="26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sz="260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từ</a:t>
            </a:r>
            <a:r>
              <a:rPr lang="en-US" altLang="zh-CN" sz="26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sz="260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điển</a:t>
            </a:r>
            <a:r>
              <a:rPr lang="en-US" altLang="zh-CN" sz="26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sz="260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với</a:t>
            </a:r>
            <a:r>
              <a:rPr lang="en-US" altLang="zh-CN" sz="26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sz="260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các</a:t>
            </a:r>
            <a:r>
              <a:rPr lang="en-US" altLang="zh-CN" sz="26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sz="260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bạn</a:t>
            </a:r>
            <a:r>
              <a:rPr lang="en-US" altLang="zh-CN" sz="26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sz="260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trong</a:t>
            </a:r>
            <a:r>
              <a:rPr lang="en-US" altLang="zh-CN" sz="26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sz="260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lớp</a:t>
            </a:r>
            <a:r>
              <a:rPr lang="en-US" altLang="zh-CN" sz="26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sz="260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để</a:t>
            </a:r>
            <a:r>
              <a:rPr lang="en-US" altLang="zh-CN" sz="26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sz="260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cùng</a:t>
            </a:r>
            <a:r>
              <a:rPr lang="en-US" altLang="zh-CN" sz="26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sz="260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nhau</a:t>
            </a:r>
            <a:r>
              <a:rPr lang="en-US" altLang="zh-CN" sz="26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sz="260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học</a:t>
            </a:r>
            <a:endParaRPr lang="en-US" altLang="zh-CN" sz="2600" dirty="0">
              <a:solidFill>
                <a:sysClr val="windowText" lastClr="000000">
                  <a:lumMod val="75000"/>
                  <a:lumOff val="25000"/>
                </a:sysClr>
              </a:solidFill>
              <a:latin typeface="#9Slide03 Ample" panose="02000000000000000000" pitchFamily="2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033550" y="5416660"/>
            <a:ext cx="45419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60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Soạn</a:t>
            </a:r>
            <a:r>
              <a:rPr lang="en-US" altLang="zh-CN" sz="26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sz="260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bài</a:t>
            </a:r>
            <a:r>
              <a:rPr lang="en-US" altLang="zh-CN" sz="26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sz="260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Sơn</a:t>
            </a:r>
            <a:r>
              <a:rPr lang="en-US" altLang="zh-CN" sz="26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sz="260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Tinh</a:t>
            </a:r>
            <a:r>
              <a:rPr lang="en-US" altLang="zh-CN" sz="26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 – </a:t>
            </a:r>
            <a:r>
              <a:rPr lang="en-US" altLang="zh-CN" sz="260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Thủy</a:t>
            </a:r>
            <a:r>
              <a:rPr lang="en-US" altLang="zh-CN" sz="26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sz="2600" dirty="0" err="1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#9Slide03 Ample" panose="02000000000000000000" pitchFamily="2" charset="0"/>
                <a:ea typeface="微软雅黑" pitchFamily="34" charset="-122"/>
                <a:cs typeface="Arial" pitchFamily="34" charset="0"/>
              </a:rPr>
              <a:t>Tinh</a:t>
            </a:r>
            <a:endParaRPr lang="en-US" altLang="zh-CN" sz="2600" dirty="0">
              <a:solidFill>
                <a:sysClr val="windowText" lastClr="000000">
                  <a:lumMod val="75000"/>
                  <a:lumOff val="25000"/>
                </a:sysClr>
              </a:solidFill>
              <a:latin typeface="#9Slide03 Ample" panose="02000000000000000000" pitchFamily="2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8" name="文本框 621">
            <a:extLst>
              <a:ext uri="{FF2B5EF4-FFF2-40B4-BE49-F238E27FC236}">
                <a16:creationId xmlns:a16="http://schemas.microsoft.com/office/drawing/2014/main" id="{4D5DA387-3CD7-43CA-AF0F-36DA54CCB1B0}"/>
              </a:ext>
            </a:extLst>
          </p:cNvPr>
          <p:cNvSpPr txBox="1"/>
          <p:nvPr/>
        </p:nvSpPr>
        <p:spPr>
          <a:xfrm>
            <a:off x="-118377" y="1305809"/>
            <a:ext cx="46066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68425" marR="1260475" algn="ctr">
              <a:spcBef>
                <a:spcPts val="655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FF0000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4000" dirty="0">
              <a:solidFill>
                <a:srgbClr val="FF0000"/>
              </a:solidFill>
              <a:effectLst/>
              <a:latin typeface="#9Slide03 AllRoundGothic" panose="020B07030202020201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87925D-2EFB-4D97-A180-A666402A17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3" y="2068326"/>
            <a:ext cx="4186035" cy="418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7" grpId="0"/>
      <p:bldP spid="90" grpId="0"/>
      <p:bldP spid="94" grpId="0"/>
      <p:bldP spid="95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96069" y="5318637"/>
            <a:ext cx="9535155" cy="2163365"/>
            <a:chOff x="1685647" y="3197027"/>
            <a:chExt cx="8577897" cy="3167382"/>
          </a:xfrm>
        </p:grpSpPr>
        <p:sp>
          <p:nvSpPr>
            <p:cNvPr id="3" name="梯形 1037"/>
            <p:cNvSpPr/>
            <p:nvPr/>
          </p:nvSpPr>
          <p:spPr>
            <a:xfrm>
              <a:off x="1685647" y="4670719"/>
              <a:ext cx="8577897" cy="1693690"/>
            </a:xfrm>
            <a:custGeom>
              <a:avLst/>
              <a:gdLst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3676" h="1863059">
                  <a:moveTo>
                    <a:pt x="0" y="1863059"/>
                  </a:moveTo>
                  <a:lnTo>
                    <a:pt x="966909" y="0"/>
                  </a:lnTo>
                  <a:lnTo>
                    <a:pt x="7696767" y="0"/>
                  </a:lnTo>
                  <a:lnTo>
                    <a:pt x="8663676" y="1863059"/>
                  </a:lnTo>
                  <a:cubicBezTo>
                    <a:pt x="5631800" y="1614997"/>
                    <a:pt x="3200936" y="1608399"/>
                    <a:pt x="0" y="186305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7000"/>
                  </a:schemeClr>
                </a:gs>
                <a:gs pos="100000">
                  <a:srgbClr val="B2B2B2">
                    <a:alpha val="41000"/>
                  </a:srgbClr>
                </a:gs>
                <a:gs pos="58000">
                  <a:srgbClr val="777777">
                    <a:alpha val="29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4" name="Group 26"/>
            <p:cNvGrpSpPr>
              <a:grpSpLocks noChangeAspect="1"/>
            </p:cNvGrpSpPr>
            <p:nvPr/>
          </p:nvGrpSpPr>
          <p:grpSpPr bwMode="auto">
            <a:xfrm>
              <a:off x="2133872" y="3197027"/>
              <a:ext cx="7924257" cy="2195757"/>
              <a:chOff x="-40" y="982"/>
              <a:chExt cx="7747" cy="2356"/>
            </a:xfrm>
          </p:grpSpPr>
          <p:sp>
            <p:nvSpPr>
              <p:cNvPr id="5" name="Freeform 27"/>
              <p:cNvSpPr>
                <a:spLocks/>
              </p:cNvSpPr>
              <p:nvPr/>
            </p:nvSpPr>
            <p:spPr bwMode="auto">
              <a:xfrm>
                <a:off x="-7" y="2540"/>
                <a:ext cx="7692" cy="798"/>
              </a:xfrm>
              <a:custGeom>
                <a:avLst/>
                <a:gdLst>
                  <a:gd name="T0" fmla="*/ 3249 w 3253"/>
                  <a:gd name="T1" fmla="*/ 290 h 337"/>
                  <a:gd name="T2" fmla="*/ 3230 w 3253"/>
                  <a:gd name="T3" fmla="*/ 253 h 337"/>
                  <a:gd name="T4" fmla="*/ 3236 w 3253"/>
                  <a:gd name="T5" fmla="*/ 150 h 337"/>
                  <a:gd name="T6" fmla="*/ 3229 w 3253"/>
                  <a:gd name="T7" fmla="*/ 131 h 337"/>
                  <a:gd name="T8" fmla="*/ 3222 w 3253"/>
                  <a:gd name="T9" fmla="*/ 109 h 337"/>
                  <a:gd name="T10" fmla="*/ 2814 w 3253"/>
                  <a:gd name="T11" fmla="*/ 62 h 337"/>
                  <a:gd name="T12" fmla="*/ 1816 w 3253"/>
                  <a:gd name="T13" fmla="*/ 67 h 337"/>
                  <a:gd name="T14" fmla="*/ 1634 w 3253"/>
                  <a:gd name="T15" fmla="*/ 118 h 337"/>
                  <a:gd name="T16" fmla="*/ 1080 w 3253"/>
                  <a:gd name="T17" fmla="*/ 46 h 337"/>
                  <a:gd name="T18" fmla="*/ 414 w 3253"/>
                  <a:gd name="T19" fmla="*/ 80 h 337"/>
                  <a:gd name="T20" fmla="*/ 72 w 3253"/>
                  <a:gd name="T21" fmla="*/ 92 h 337"/>
                  <a:gd name="T22" fmla="*/ 26 w 3253"/>
                  <a:gd name="T23" fmla="*/ 101 h 337"/>
                  <a:gd name="T24" fmla="*/ 11 w 3253"/>
                  <a:gd name="T25" fmla="*/ 127 h 337"/>
                  <a:gd name="T26" fmla="*/ 6 w 3253"/>
                  <a:gd name="T27" fmla="*/ 206 h 337"/>
                  <a:gd name="T28" fmla="*/ 9 w 3253"/>
                  <a:gd name="T29" fmla="*/ 209 h 337"/>
                  <a:gd name="T30" fmla="*/ 9 w 3253"/>
                  <a:gd name="T31" fmla="*/ 314 h 337"/>
                  <a:gd name="T32" fmla="*/ 27 w 3253"/>
                  <a:gd name="T33" fmla="*/ 328 h 337"/>
                  <a:gd name="T34" fmla="*/ 56 w 3253"/>
                  <a:gd name="T35" fmla="*/ 327 h 337"/>
                  <a:gd name="T36" fmla="*/ 222 w 3253"/>
                  <a:gd name="T37" fmla="*/ 328 h 337"/>
                  <a:gd name="T38" fmla="*/ 353 w 3253"/>
                  <a:gd name="T39" fmla="*/ 329 h 337"/>
                  <a:gd name="T40" fmla="*/ 481 w 3253"/>
                  <a:gd name="T41" fmla="*/ 332 h 337"/>
                  <a:gd name="T42" fmla="*/ 511 w 3253"/>
                  <a:gd name="T43" fmla="*/ 330 h 337"/>
                  <a:gd name="T44" fmla="*/ 568 w 3253"/>
                  <a:gd name="T45" fmla="*/ 326 h 337"/>
                  <a:gd name="T46" fmla="*/ 652 w 3253"/>
                  <a:gd name="T47" fmla="*/ 328 h 337"/>
                  <a:gd name="T48" fmla="*/ 717 w 3253"/>
                  <a:gd name="T49" fmla="*/ 328 h 337"/>
                  <a:gd name="T50" fmla="*/ 762 w 3253"/>
                  <a:gd name="T51" fmla="*/ 331 h 337"/>
                  <a:gd name="T52" fmla="*/ 806 w 3253"/>
                  <a:gd name="T53" fmla="*/ 331 h 337"/>
                  <a:gd name="T54" fmla="*/ 1589 w 3253"/>
                  <a:gd name="T55" fmla="*/ 337 h 337"/>
                  <a:gd name="T56" fmla="*/ 1607 w 3253"/>
                  <a:gd name="T57" fmla="*/ 317 h 337"/>
                  <a:gd name="T58" fmla="*/ 1617 w 3253"/>
                  <a:gd name="T59" fmla="*/ 159 h 337"/>
                  <a:gd name="T60" fmla="*/ 1623 w 3253"/>
                  <a:gd name="T61" fmla="*/ 148 h 337"/>
                  <a:gd name="T62" fmla="*/ 1628 w 3253"/>
                  <a:gd name="T63" fmla="*/ 141 h 337"/>
                  <a:gd name="T64" fmla="*/ 1636 w 3253"/>
                  <a:gd name="T65" fmla="*/ 128 h 337"/>
                  <a:gd name="T66" fmla="*/ 1649 w 3253"/>
                  <a:gd name="T67" fmla="*/ 162 h 337"/>
                  <a:gd name="T68" fmla="*/ 1648 w 3253"/>
                  <a:gd name="T69" fmla="*/ 207 h 337"/>
                  <a:gd name="T70" fmla="*/ 1639 w 3253"/>
                  <a:gd name="T71" fmla="*/ 273 h 337"/>
                  <a:gd name="T72" fmla="*/ 1649 w 3253"/>
                  <a:gd name="T73" fmla="*/ 276 h 337"/>
                  <a:gd name="T74" fmla="*/ 1654 w 3253"/>
                  <a:gd name="T75" fmla="*/ 276 h 337"/>
                  <a:gd name="T76" fmla="*/ 1654 w 3253"/>
                  <a:gd name="T77" fmla="*/ 289 h 337"/>
                  <a:gd name="T78" fmla="*/ 1665 w 3253"/>
                  <a:gd name="T79" fmla="*/ 291 h 337"/>
                  <a:gd name="T80" fmla="*/ 1664 w 3253"/>
                  <a:gd name="T81" fmla="*/ 316 h 337"/>
                  <a:gd name="T82" fmla="*/ 1690 w 3253"/>
                  <a:gd name="T83" fmla="*/ 324 h 337"/>
                  <a:gd name="T84" fmla="*/ 3200 w 3253"/>
                  <a:gd name="T85" fmla="*/ 325 h 337"/>
                  <a:gd name="T86" fmla="*/ 3249 w 3253"/>
                  <a:gd name="T87" fmla="*/ 29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53" h="337">
                    <a:moveTo>
                      <a:pt x="3249" y="290"/>
                    </a:moveTo>
                    <a:cubicBezTo>
                      <a:pt x="3246" y="277"/>
                      <a:pt x="3230" y="253"/>
                      <a:pt x="3230" y="253"/>
                    </a:cubicBezTo>
                    <a:cubicBezTo>
                      <a:pt x="3236" y="150"/>
                      <a:pt x="3236" y="150"/>
                      <a:pt x="3236" y="150"/>
                    </a:cubicBezTo>
                    <a:cubicBezTo>
                      <a:pt x="3236" y="150"/>
                      <a:pt x="3238" y="141"/>
                      <a:pt x="3229" y="131"/>
                    </a:cubicBezTo>
                    <a:cubicBezTo>
                      <a:pt x="3221" y="116"/>
                      <a:pt x="3222" y="109"/>
                      <a:pt x="3222" y="109"/>
                    </a:cubicBezTo>
                    <a:cubicBezTo>
                      <a:pt x="3222" y="109"/>
                      <a:pt x="2992" y="77"/>
                      <a:pt x="2814" y="62"/>
                    </a:cubicBezTo>
                    <a:cubicBezTo>
                      <a:pt x="2625" y="46"/>
                      <a:pt x="2150" y="0"/>
                      <a:pt x="1816" y="67"/>
                    </a:cubicBezTo>
                    <a:cubicBezTo>
                      <a:pt x="1816" y="67"/>
                      <a:pt x="1700" y="97"/>
                      <a:pt x="1634" y="118"/>
                    </a:cubicBezTo>
                    <a:cubicBezTo>
                      <a:pt x="1387" y="41"/>
                      <a:pt x="1145" y="48"/>
                      <a:pt x="1080" y="46"/>
                    </a:cubicBezTo>
                    <a:cubicBezTo>
                      <a:pt x="961" y="47"/>
                      <a:pt x="467" y="77"/>
                      <a:pt x="414" y="80"/>
                    </a:cubicBezTo>
                    <a:cubicBezTo>
                      <a:pt x="361" y="82"/>
                      <a:pt x="108" y="95"/>
                      <a:pt x="72" y="92"/>
                    </a:cubicBezTo>
                    <a:cubicBezTo>
                      <a:pt x="33" y="93"/>
                      <a:pt x="26" y="101"/>
                      <a:pt x="26" y="101"/>
                    </a:cubicBezTo>
                    <a:cubicBezTo>
                      <a:pt x="8" y="122"/>
                      <a:pt x="11" y="121"/>
                      <a:pt x="11" y="127"/>
                    </a:cubicBezTo>
                    <a:cubicBezTo>
                      <a:pt x="1" y="178"/>
                      <a:pt x="6" y="206"/>
                      <a:pt x="6" y="206"/>
                    </a:cubicBezTo>
                    <a:cubicBezTo>
                      <a:pt x="6" y="206"/>
                      <a:pt x="6" y="206"/>
                      <a:pt x="9" y="209"/>
                    </a:cubicBezTo>
                    <a:cubicBezTo>
                      <a:pt x="0" y="249"/>
                      <a:pt x="6" y="299"/>
                      <a:pt x="9" y="314"/>
                    </a:cubicBezTo>
                    <a:cubicBezTo>
                      <a:pt x="11" y="329"/>
                      <a:pt x="27" y="328"/>
                      <a:pt x="27" y="328"/>
                    </a:cubicBezTo>
                    <a:cubicBezTo>
                      <a:pt x="27" y="328"/>
                      <a:pt x="35" y="328"/>
                      <a:pt x="56" y="327"/>
                    </a:cubicBezTo>
                    <a:cubicBezTo>
                      <a:pt x="86" y="324"/>
                      <a:pt x="110" y="326"/>
                      <a:pt x="222" y="328"/>
                    </a:cubicBezTo>
                    <a:cubicBezTo>
                      <a:pt x="254" y="326"/>
                      <a:pt x="320" y="327"/>
                      <a:pt x="353" y="329"/>
                    </a:cubicBezTo>
                    <a:cubicBezTo>
                      <a:pt x="369" y="331"/>
                      <a:pt x="472" y="331"/>
                      <a:pt x="481" y="332"/>
                    </a:cubicBezTo>
                    <a:cubicBezTo>
                      <a:pt x="490" y="332"/>
                      <a:pt x="511" y="330"/>
                      <a:pt x="511" y="330"/>
                    </a:cubicBezTo>
                    <a:cubicBezTo>
                      <a:pt x="511" y="330"/>
                      <a:pt x="511" y="330"/>
                      <a:pt x="568" y="326"/>
                    </a:cubicBezTo>
                    <a:cubicBezTo>
                      <a:pt x="631" y="328"/>
                      <a:pt x="652" y="328"/>
                      <a:pt x="652" y="328"/>
                    </a:cubicBezTo>
                    <a:cubicBezTo>
                      <a:pt x="652" y="328"/>
                      <a:pt x="699" y="328"/>
                      <a:pt x="717" y="328"/>
                    </a:cubicBezTo>
                    <a:cubicBezTo>
                      <a:pt x="735" y="328"/>
                      <a:pt x="745" y="331"/>
                      <a:pt x="762" y="331"/>
                    </a:cubicBezTo>
                    <a:cubicBezTo>
                      <a:pt x="777" y="329"/>
                      <a:pt x="806" y="331"/>
                      <a:pt x="806" y="331"/>
                    </a:cubicBezTo>
                    <a:cubicBezTo>
                      <a:pt x="806" y="331"/>
                      <a:pt x="1306" y="336"/>
                      <a:pt x="1589" y="337"/>
                    </a:cubicBezTo>
                    <a:cubicBezTo>
                      <a:pt x="1611" y="336"/>
                      <a:pt x="1607" y="317"/>
                      <a:pt x="1607" y="317"/>
                    </a:cubicBezTo>
                    <a:cubicBezTo>
                      <a:pt x="1607" y="317"/>
                      <a:pt x="1617" y="163"/>
                      <a:pt x="1617" y="159"/>
                    </a:cubicBezTo>
                    <a:cubicBezTo>
                      <a:pt x="1617" y="155"/>
                      <a:pt x="1623" y="148"/>
                      <a:pt x="1623" y="148"/>
                    </a:cubicBezTo>
                    <a:cubicBezTo>
                      <a:pt x="1623" y="148"/>
                      <a:pt x="1628" y="145"/>
                      <a:pt x="1628" y="141"/>
                    </a:cubicBezTo>
                    <a:cubicBezTo>
                      <a:pt x="1629" y="139"/>
                      <a:pt x="1633" y="133"/>
                      <a:pt x="1636" y="128"/>
                    </a:cubicBezTo>
                    <a:cubicBezTo>
                      <a:pt x="1640" y="132"/>
                      <a:pt x="1649" y="146"/>
                      <a:pt x="1649" y="162"/>
                    </a:cubicBezTo>
                    <a:cubicBezTo>
                      <a:pt x="1649" y="182"/>
                      <a:pt x="1654" y="179"/>
                      <a:pt x="1648" y="207"/>
                    </a:cubicBezTo>
                    <a:cubicBezTo>
                      <a:pt x="1644" y="237"/>
                      <a:pt x="1639" y="273"/>
                      <a:pt x="1639" y="273"/>
                    </a:cubicBezTo>
                    <a:cubicBezTo>
                      <a:pt x="1649" y="276"/>
                      <a:pt x="1649" y="276"/>
                      <a:pt x="1649" y="276"/>
                    </a:cubicBezTo>
                    <a:cubicBezTo>
                      <a:pt x="1654" y="276"/>
                      <a:pt x="1654" y="276"/>
                      <a:pt x="1654" y="276"/>
                    </a:cubicBezTo>
                    <a:cubicBezTo>
                      <a:pt x="1654" y="289"/>
                      <a:pt x="1654" y="289"/>
                      <a:pt x="1654" y="289"/>
                    </a:cubicBezTo>
                    <a:cubicBezTo>
                      <a:pt x="1654" y="289"/>
                      <a:pt x="1657" y="292"/>
                      <a:pt x="1665" y="291"/>
                    </a:cubicBezTo>
                    <a:cubicBezTo>
                      <a:pt x="1664" y="316"/>
                      <a:pt x="1664" y="316"/>
                      <a:pt x="1664" y="316"/>
                    </a:cubicBezTo>
                    <a:cubicBezTo>
                      <a:pt x="1664" y="316"/>
                      <a:pt x="1677" y="323"/>
                      <a:pt x="1690" y="324"/>
                    </a:cubicBezTo>
                    <a:cubicBezTo>
                      <a:pt x="1702" y="324"/>
                      <a:pt x="3200" y="325"/>
                      <a:pt x="3200" y="325"/>
                    </a:cubicBezTo>
                    <a:cubicBezTo>
                      <a:pt x="3200" y="325"/>
                      <a:pt x="3253" y="333"/>
                      <a:pt x="3249" y="29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" name="Freeform 28"/>
              <p:cNvSpPr>
                <a:spLocks/>
              </p:cNvSpPr>
              <p:nvPr/>
            </p:nvSpPr>
            <p:spPr bwMode="auto">
              <a:xfrm>
                <a:off x="21" y="1756"/>
                <a:ext cx="3821" cy="1066"/>
              </a:xfrm>
              <a:custGeom>
                <a:avLst/>
                <a:gdLst>
                  <a:gd name="T0" fmla="*/ 1616 w 1616"/>
                  <a:gd name="T1" fmla="*/ 450 h 450"/>
                  <a:gd name="T2" fmla="*/ 1607 w 1616"/>
                  <a:gd name="T3" fmla="*/ 446 h 450"/>
                  <a:gd name="T4" fmla="*/ 1055 w 1616"/>
                  <a:gd name="T5" fmla="*/ 369 h 450"/>
                  <a:gd name="T6" fmla="*/ 388 w 1616"/>
                  <a:gd name="T7" fmla="*/ 402 h 450"/>
                  <a:gd name="T8" fmla="*/ 47 w 1616"/>
                  <a:gd name="T9" fmla="*/ 415 h 450"/>
                  <a:gd name="T10" fmla="*/ 0 w 1616"/>
                  <a:gd name="T11" fmla="*/ 424 h 450"/>
                  <a:gd name="T12" fmla="*/ 95 w 1616"/>
                  <a:gd name="T13" fmla="*/ 292 h 450"/>
                  <a:gd name="T14" fmla="*/ 277 w 1616"/>
                  <a:gd name="T15" fmla="*/ 0 h 450"/>
                  <a:gd name="T16" fmla="*/ 284 w 1616"/>
                  <a:gd name="T17" fmla="*/ 1 h 450"/>
                  <a:gd name="T18" fmla="*/ 45 w 1616"/>
                  <a:gd name="T19" fmla="*/ 386 h 450"/>
                  <a:gd name="T20" fmla="*/ 451 w 1616"/>
                  <a:gd name="T21" fmla="*/ 361 h 450"/>
                  <a:gd name="T22" fmla="*/ 1239 w 1616"/>
                  <a:gd name="T23" fmla="*/ 353 h 450"/>
                  <a:gd name="T24" fmla="*/ 1616 w 1616"/>
                  <a:gd name="T25" fmla="*/ 45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16" h="450">
                    <a:moveTo>
                      <a:pt x="1616" y="450"/>
                    </a:moveTo>
                    <a:cubicBezTo>
                      <a:pt x="1607" y="446"/>
                      <a:pt x="1607" y="446"/>
                      <a:pt x="1607" y="446"/>
                    </a:cubicBezTo>
                    <a:cubicBezTo>
                      <a:pt x="1360" y="370"/>
                      <a:pt x="1120" y="371"/>
                      <a:pt x="1055" y="369"/>
                    </a:cubicBezTo>
                    <a:cubicBezTo>
                      <a:pt x="936" y="370"/>
                      <a:pt x="441" y="400"/>
                      <a:pt x="388" y="402"/>
                    </a:cubicBezTo>
                    <a:cubicBezTo>
                      <a:pt x="335" y="405"/>
                      <a:pt x="82" y="417"/>
                      <a:pt x="47" y="415"/>
                    </a:cubicBezTo>
                    <a:cubicBezTo>
                      <a:pt x="8" y="416"/>
                      <a:pt x="0" y="424"/>
                      <a:pt x="0" y="424"/>
                    </a:cubicBezTo>
                    <a:cubicBezTo>
                      <a:pt x="0" y="424"/>
                      <a:pt x="62" y="348"/>
                      <a:pt x="95" y="292"/>
                    </a:cubicBezTo>
                    <a:cubicBezTo>
                      <a:pt x="277" y="0"/>
                      <a:pt x="277" y="0"/>
                      <a:pt x="277" y="0"/>
                    </a:cubicBezTo>
                    <a:cubicBezTo>
                      <a:pt x="284" y="1"/>
                      <a:pt x="284" y="1"/>
                      <a:pt x="284" y="1"/>
                    </a:cubicBezTo>
                    <a:cubicBezTo>
                      <a:pt x="45" y="386"/>
                      <a:pt x="45" y="386"/>
                      <a:pt x="45" y="386"/>
                    </a:cubicBezTo>
                    <a:cubicBezTo>
                      <a:pt x="45" y="386"/>
                      <a:pt x="358" y="367"/>
                      <a:pt x="451" y="361"/>
                    </a:cubicBezTo>
                    <a:cubicBezTo>
                      <a:pt x="547" y="355"/>
                      <a:pt x="1008" y="317"/>
                      <a:pt x="1239" y="353"/>
                    </a:cubicBezTo>
                    <a:cubicBezTo>
                      <a:pt x="1287" y="360"/>
                      <a:pt x="1473" y="385"/>
                      <a:pt x="1616" y="45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" name="Freeform 29"/>
              <p:cNvSpPr>
                <a:spLocks/>
              </p:cNvSpPr>
              <p:nvPr/>
            </p:nvSpPr>
            <p:spPr bwMode="auto">
              <a:xfrm>
                <a:off x="3845" y="1801"/>
                <a:ext cx="3679" cy="1021"/>
              </a:xfrm>
              <a:custGeom>
                <a:avLst/>
                <a:gdLst>
                  <a:gd name="T0" fmla="*/ 9 w 1556"/>
                  <a:gd name="T1" fmla="*/ 424 h 431"/>
                  <a:gd name="T2" fmla="*/ 39 w 1556"/>
                  <a:gd name="T3" fmla="*/ 402 h 431"/>
                  <a:gd name="T4" fmla="*/ 162 w 1556"/>
                  <a:gd name="T5" fmla="*/ 307 h 431"/>
                  <a:gd name="T6" fmla="*/ 481 w 1556"/>
                  <a:gd name="T7" fmla="*/ 164 h 431"/>
                  <a:gd name="T8" fmla="*/ 1212 w 1556"/>
                  <a:gd name="T9" fmla="*/ 0 h 431"/>
                  <a:gd name="T10" fmla="*/ 1214 w 1556"/>
                  <a:gd name="T11" fmla="*/ 2 h 431"/>
                  <a:gd name="T12" fmla="*/ 1340 w 1556"/>
                  <a:gd name="T13" fmla="*/ 140 h 431"/>
                  <a:gd name="T14" fmla="*/ 1556 w 1556"/>
                  <a:gd name="T15" fmla="*/ 388 h 431"/>
                  <a:gd name="T16" fmla="*/ 1549 w 1556"/>
                  <a:gd name="T17" fmla="*/ 390 h 431"/>
                  <a:gd name="T18" fmla="*/ 1129 w 1556"/>
                  <a:gd name="T19" fmla="*/ 332 h 431"/>
                  <a:gd name="T20" fmla="*/ 641 w 1556"/>
                  <a:gd name="T21" fmla="*/ 302 h 431"/>
                  <a:gd name="T22" fmla="*/ 145 w 1556"/>
                  <a:gd name="T23" fmla="*/ 376 h 431"/>
                  <a:gd name="T24" fmla="*/ 19 w 1556"/>
                  <a:gd name="T25" fmla="*/ 426 h 431"/>
                  <a:gd name="T26" fmla="*/ 2 w 1556"/>
                  <a:gd name="T27" fmla="*/ 431 h 431"/>
                  <a:gd name="T28" fmla="*/ 0 w 1556"/>
                  <a:gd name="T29" fmla="*/ 430 h 431"/>
                  <a:gd name="T30" fmla="*/ 10 w 1556"/>
                  <a:gd name="T31" fmla="*/ 423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56" h="431">
                    <a:moveTo>
                      <a:pt x="9" y="424"/>
                    </a:moveTo>
                    <a:cubicBezTo>
                      <a:pt x="9" y="424"/>
                      <a:pt x="12" y="422"/>
                      <a:pt x="39" y="402"/>
                    </a:cubicBezTo>
                    <a:cubicBezTo>
                      <a:pt x="98" y="346"/>
                      <a:pt x="162" y="307"/>
                      <a:pt x="162" y="307"/>
                    </a:cubicBezTo>
                    <a:cubicBezTo>
                      <a:pt x="310" y="218"/>
                      <a:pt x="434" y="179"/>
                      <a:pt x="481" y="164"/>
                    </a:cubicBezTo>
                    <a:cubicBezTo>
                      <a:pt x="914" y="30"/>
                      <a:pt x="1212" y="0"/>
                      <a:pt x="1212" y="0"/>
                    </a:cubicBezTo>
                    <a:cubicBezTo>
                      <a:pt x="1212" y="0"/>
                      <a:pt x="1212" y="0"/>
                      <a:pt x="1214" y="2"/>
                    </a:cubicBezTo>
                    <a:cubicBezTo>
                      <a:pt x="1214" y="2"/>
                      <a:pt x="1222" y="17"/>
                      <a:pt x="1340" y="140"/>
                    </a:cubicBezTo>
                    <a:cubicBezTo>
                      <a:pt x="1459" y="251"/>
                      <a:pt x="1552" y="378"/>
                      <a:pt x="1556" y="388"/>
                    </a:cubicBezTo>
                    <a:cubicBezTo>
                      <a:pt x="1556" y="392"/>
                      <a:pt x="1549" y="390"/>
                      <a:pt x="1549" y="390"/>
                    </a:cubicBezTo>
                    <a:cubicBezTo>
                      <a:pt x="1489" y="375"/>
                      <a:pt x="1129" y="332"/>
                      <a:pt x="1129" y="332"/>
                    </a:cubicBezTo>
                    <a:cubicBezTo>
                      <a:pt x="912" y="306"/>
                      <a:pt x="731" y="300"/>
                      <a:pt x="641" y="302"/>
                    </a:cubicBezTo>
                    <a:cubicBezTo>
                      <a:pt x="324" y="306"/>
                      <a:pt x="172" y="366"/>
                      <a:pt x="145" y="376"/>
                    </a:cubicBezTo>
                    <a:cubicBezTo>
                      <a:pt x="109" y="388"/>
                      <a:pt x="19" y="426"/>
                      <a:pt x="19" y="426"/>
                    </a:cubicBezTo>
                    <a:cubicBezTo>
                      <a:pt x="2" y="431"/>
                      <a:pt x="2" y="431"/>
                      <a:pt x="2" y="431"/>
                    </a:cubicBezTo>
                    <a:cubicBezTo>
                      <a:pt x="0" y="430"/>
                      <a:pt x="0" y="430"/>
                      <a:pt x="0" y="430"/>
                    </a:cubicBezTo>
                    <a:cubicBezTo>
                      <a:pt x="10" y="423"/>
                      <a:pt x="10" y="423"/>
                      <a:pt x="10" y="423"/>
                    </a:cubicBezTo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" name="Freeform 30"/>
              <p:cNvSpPr>
                <a:spLocks/>
              </p:cNvSpPr>
              <p:nvPr/>
            </p:nvSpPr>
            <p:spPr bwMode="auto">
              <a:xfrm>
                <a:off x="130" y="1761"/>
                <a:ext cx="3736" cy="1061"/>
              </a:xfrm>
              <a:custGeom>
                <a:avLst/>
                <a:gdLst>
                  <a:gd name="T0" fmla="*/ 0 w 1580"/>
                  <a:gd name="T1" fmla="*/ 384 h 448"/>
                  <a:gd name="T2" fmla="*/ 237 w 1580"/>
                  <a:gd name="T3" fmla="*/ 0 h 448"/>
                  <a:gd name="T4" fmla="*/ 1235 w 1580"/>
                  <a:gd name="T5" fmla="*/ 244 h 448"/>
                  <a:gd name="T6" fmla="*/ 1580 w 1580"/>
                  <a:gd name="T7" fmla="*/ 441 h 448"/>
                  <a:gd name="T8" fmla="*/ 1570 w 1580"/>
                  <a:gd name="T9" fmla="*/ 448 h 448"/>
                  <a:gd name="T10" fmla="*/ 1285 w 1580"/>
                  <a:gd name="T11" fmla="*/ 366 h 448"/>
                  <a:gd name="T12" fmla="*/ 580 w 1580"/>
                  <a:gd name="T13" fmla="*/ 347 h 448"/>
                  <a:gd name="T14" fmla="*/ 0 w 1580"/>
                  <a:gd name="T15" fmla="*/ 384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80" h="448">
                    <a:moveTo>
                      <a:pt x="0" y="384"/>
                    </a:moveTo>
                    <a:cubicBezTo>
                      <a:pt x="237" y="0"/>
                      <a:pt x="237" y="0"/>
                      <a:pt x="237" y="0"/>
                    </a:cubicBezTo>
                    <a:cubicBezTo>
                      <a:pt x="237" y="0"/>
                      <a:pt x="993" y="132"/>
                      <a:pt x="1235" y="244"/>
                    </a:cubicBezTo>
                    <a:cubicBezTo>
                      <a:pt x="1358" y="293"/>
                      <a:pt x="1489" y="351"/>
                      <a:pt x="1580" y="441"/>
                    </a:cubicBezTo>
                    <a:cubicBezTo>
                      <a:pt x="1570" y="448"/>
                      <a:pt x="1570" y="448"/>
                      <a:pt x="1570" y="448"/>
                    </a:cubicBezTo>
                    <a:cubicBezTo>
                      <a:pt x="1570" y="448"/>
                      <a:pt x="1445" y="392"/>
                      <a:pt x="1285" y="366"/>
                    </a:cubicBezTo>
                    <a:cubicBezTo>
                      <a:pt x="1208" y="353"/>
                      <a:pt x="1062" y="318"/>
                      <a:pt x="580" y="347"/>
                    </a:cubicBezTo>
                    <a:cubicBezTo>
                      <a:pt x="103" y="382"/>
                      <a:pt x="0" y="384"/>
                      <a:pt x="0" y="384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" name="Freeform 31"/>
              <p:cNvSpPr>
                <a:spLocks/>
              </p:cNvSpPr>
              <p:nvPr/>
            </p:nvSpPr>
            <p:spPr bwMode="auto">
              <a:xfrm>
                <a:off x="-40" y="2630"/>
                <a:ext cx="3882" cy="689"/>
              </a:xfrm>
              <a:custGeom>
                <a:avLst/>
                <a:gdLst>
                  <a:gd name="T0" fmla="*/ 1633 w 1642"/>
                  <a:gd name="T1" fmla="*/ 77 h 291"/>
                  <a:gd name="T2" fmla="*/ 1081 w 1642"/>
                  <a:gd name="T3" fmla="*/ 0 h 291"/>
                  <a:gd name="T4" fmla="*/ 414 w 1642"/>
                  <a:gd name="T5" fmla="*/ 33 h 291"/>
                  <a:gd name="T6" fmla="*/ 73 w 1642"/>
                  <a:gd name="T7" fmla="*/ 46 h 291"/>
                  <a:gd name="T8" fmla="*/ 26 w 1642"/>
                  <a:gd name="T9" fmla="*/ 55 h 291"/>
                  <a:gd name="T10" fmla="*/ 11 w 1642"/>
                  <a:gd name="T11" fmla="*/ 80 h 291"/>
                  <a:gd name="T12" fmla="*/ 7 w 1642"/>
                  <a:gd name="T13" fmla="*/ 159 h 291"/>
                  <a:gd name="T14" fmla="*/ 9 w 1642"/>
                  <a:gd name="T15" fmla="*/ 163 h 291"/>
                  <a:gd name="T16" fmla="*/ 9 w 1642"/>
                  <a:gd name="T17" fmla="*/ 268 h 291"/>
                  <a:gd name="T18" fmla="*/ 28 w 1642"/>
                  <a:gd name="T19" fmla="*/ 281 h 291"/>
                  <a:gd name="T20" fmla="*/ 57 w 1642"/>
                  <a:gd name="T21" fmla="*/ 281 h 291"/>
                  <a:gd name="T22" fmla="*/ 223 w 1642"/>
                  <a:gd name="T23" fmla="*/ 281 h 291"/>
                  <a:gd name="T24" fmla="*/ 354 w 1642"/>
                  <a:gd name="T25" fmla="*/ 282 h 291"/>
                  <a:gd name="T26" fmla="*/ 482 w 1642"/>
                  <a:gd name="T27" fmla="*/ 285 h 291"/>
                  <a:gd name="T28" fmla="*/ 512 w 1642"/>
                  <a:gd name="T29" fmla="*/ 283 h 291"/>
                  <a:gd name="T30" fmla="*/ 568 w 1642"/>
                  <a:gd name="T31" fmla="*/ 280 h 291"/>
                  <a:gd name="T32" fmla="*/ 653 w 1642"/>
                  <a:gd name="T33" fmla="*/ 281 h 291"/>
                  <a:gd name="T34" fmla="*/ 718 w 1642"/>
                  <a:gd name="T35" fmla="*/ 281 h 291"/>
                  <a:gd name="T36" fmla="*/ 762 w 1642"/>
                  <a:gd name="T37" fmla="*/ 284 h 291"/>
                  <a:gd name="T38" fmla="*/ 806 w 1642"/>
                  <a:gd name="T39" fmla="*/ 285 h 291"/>
                  <a:gd name="T40" fmla="*/ 1590 w 1642"/>
                  <a:gd name="T41" fmla="*/ 291 h 291"/>
                  <a:gd name="T42" fmla="*/ 1608 w 1642"/>
                  <a:gd name="T43" fmla="*/ 271 h 291"/>
                  <a:gd name="T44" fmla="*/ 1618 w 1642"/>
                  <a:gd name="T45" fmla="*/ 113 h 291"/>
                  <a:gd name="T46" fmla="*/ 1624 w 1642"/>
                  <a:gd name="T47" fmla="*/ 102 h 291"/>
                  <a:gd name="T48" fmla="*/ 1629 w 1642"/>
                  <a:gd name="T49" fmla="*/ 95 h 291"/>
                  <a:gd name="T50" fmla="*/ 1642 w 1642"/>
                  <a:gd name="T51" fmla="*/ 81 h 291"/>
                  <a:gd name="T52" fmla="*/ 1633 w 1642"/>
                  <a:gd name="T53" fmla="*/ 77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42" h="291">
                    <a:moveTo>
                      <a:pt x="1633" y="77"/>
                    </a:moveTo>
                    <a:cubicBezTo>
                      <a:pt x="1386" y="1"/>
                      <a:pt x="1146" y="2"/>
                      <a:pt x="1081" y="0"/>
                    </a:cubicBezTo>
                    <a:cubicBezTo>
                      <a:pt x="962" y="1"/>
                      <a:pt x="467" y="31"/>
                      <a:pt x="414" y="33"/>
                    </a:cubicBezTo>
                    <a:cubicBezTo>
                      <a:pt x="361" y="36"/>
                      <a:pt x="108" y="48"/>
                      <a:pt x="73" y="46"/>
                    </a:cubicBezTo>
                    <a:cubicBezTo>
                      <a:pt x="34" y="47"/>
                      <a:pt x="26" y="55"/>
                      <a:pt x="26" y="55"/>
                    </a:cubicBezTo>
                    <a:cubicBezTo>
                      <a:pt x="9" y="75"/>
                      <a:pt x="12" y="75"/>
                      <a:pt x="11" y="80"/>
                    </a:cubicBezTo>
                    <a:cubicBezTo>
                      <a:pt x="2" y="132"/>
                      <a:pt x="7" y="159"/>
                      <a:pt x="7" y="159"/>
                    </a:cubicBezTo>
                    <a:cubicBezTo>
                      <a:pt x="7" y="159"/>
                      <a:pt x="7" y="159"/>
                      <a:pt x="9" y="163"/>
                    </a:cubicBezTo>
                    <a:cubicBezTo>
                      <a:pt x="0" y="203"/>
                      <a:pt x="7" y="253"/>
                      <a:pt x="9" y="268"/>
                    </a:cubicBezTo>
                    <a:cubicBezTo>
                      <a:pt x="12" y="282"/>
                      <a:pt x="28" y="281"/>
                      <a:pt x="28" y="281"/>
                    </a:cubicBezTo>
                    <a:cubicBezTo>
                      <a:pt x="28" y="281"/>
                      <a:pt x="36" y="282"/>
                      <a:pt x="57" y="281"/>
                    </a:cubicBezTo>
                    <a:cubicBezTo>
                      <a:pt x="87" y="278"/>
                      <a:pt x="110" y="280"/>
                      <a:pt x="223" y="281"/>
                    </a:cubicBezTo>
                    <a:cubicBezTo>
                      <a:pt x="255" y="280"/>
                      <a:pt x="320" y="281"/>
                      <a:pt x="354" y="282"/>
                    </a:cubicBezTo>
                    <a:cubicBezTo>
                      <a:pt x="370" y="285"/>
                      <a:pt x="472" y="285"/>
                      <a:pt x="482" y="285"/>
                    </a:cubicBezTo>
                    <a:cubicBezTo>
                      <a:pt x="491" y="286"/>
                      <a:pt x="512" y="283"/>
                      <a:pt x="512" y="283"/>
                    </a:cubicBezTo>
                    <a:cubicBezTo>
                      <a:pt x="512" y="283"/>
                      <a:pt x="512" y="283"/>
                      <a:pt x="568" y="280"/>
                    </a:cubicBezTo>
                    <a:cubicBezTo>
                      <a:pt x="631" y="282"/>
                      <a:pt x="653" y="281"/>
                      <a:pt x="653" y="281"/>
                    </a:cubicBezTo>
                    <a:cubicBezTo>
                      <a:pt x="653" y="281"/>
                      <a:pt x="699" y="281"/>
                      <a:pt x="718" y="281"/>
                    </a:cubicBezTo>
                    <a:cubicBezTo>
                      <a:pt x="736" y="281"/>
                      <a:pt x="746" y="284"/>
                      <a:pt x="762" y="284"/>
                    </a:cubicBezTo>
                    <a:cubicBezTo>
                      <a:pt x="777" y="283"/>
                      <a:pt x="806" y="285"/>
                      <a:pt x="806" y="285"/>
                    </a:cubicBezTo>
                    <a:cubicBezTo>
                      <a:pt x="806" y="285"/>
                      <a:pt x="1306" y="290"/>
                      <a:pt x="1590" y="291"/>
                    </a:cubicBezTo>
                    <a:cubicBezTo>
                      <a:pt x="1611" y="290"/>
                      <a:pt x="1608" y="271"/>
                      <a:pt x="1608" y="271"/>
                    </a:cubicBezTo>
                    <a:cubicBezTo>
                      <a:pt x="1608" y="271"/>
                      <a:pt x="1618" y="117"/>
                      <a:pt x="1618" y="113"/>
                    </a:cubicBezTo>
                    <a:cubicBezTo>
                      <a:pt x="1618" y="109"/>
                      <a:pt x="1624" y="102"/>
                      <a:pt x="1624" y="102"/>
                    </a:cubicBezTo>
                    <a:cubicBezTo>
                      <a:pt x="1624" y="102"/>
                      <a:pt x="1628" y="99"/>
                      <a:pt x="1629" y="95"/>
                    </a:cubicBezTo>
                    <a:cubicBezTo>
                      <a:pt x="1630" y="90"/>
                      <a:pt x="1642" y="81"/>
                      <a:pt x="1642" y="81"/>
                    </a:cubicBezTo>
                    <a:lnTo>
                      <a:pt x="1633" y="77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" name="Freeform 32"/>
              <p:cNvSpPr>
                <a:spLocks/>
              </p:cNvSpPr>
              <p:nvPr/>
            </p:nvSpPr>
            <p:spPr bwMode="auto">
              <a:xfrm>
                <a:off x="3890" y="1801"/>
                <a:ext cx="3757" cy="1009"/>
              </a:xfrm>
              <a:custGeom>
                <a:avLst/>
                <a:gdLst>
                  <a:gd name="T0" fmla="*/ 312 w 1589"/>
                  <a:gd name="T1" fmla="*/ 327 h 426"/>
                  <a:gd name="T2" fmla="*/ 925 w 1589"/>
                  <a:gd name="T3" fmla="*/ 313 h 426"/>
                  <a:gd name="T4" fmla="*/ 1535 w 1589"/>
                  <a:gd name="T5" fmla="*/ 391 h 426"/>
                  <a:gd name="T6" fmla="*/ 1415 w 1589"/>
                  <a:gd name="T7" fmla="*/ 237 h 426"/>
                  <a:gd name="T8" fmla="*/ 1193 w 1589"/>
                  <a:gd name="T9" fmla="*/ 0 h 426"/>
                  <a:gd name="T10" fmla="*/ 1557 w 1589"/>
                  <a:gd name="T11" fmla="*/ 375 h 426"/>
                  <a:gd name="T12" fmla="*/ 1585 w 1589"/>
                  <a:gd name="T13" fmla="*/ 416 h 426"/>
                  <a:gd name="T14" fmla="*/ 1179 w 1589"/>
                  <a:gd name="T15" fmla="*/ 370 h 426"/>
                  <a:gd name="T16" fmla="*/ 181 w 1589"/>
                  <a:gd name="T17" fmla="*/ 375 h 426"/>
                  <a:gd name="T18" fmla="*/ 0 w 1589"/>
                  <a:gd name="T19" fmla="*/ 426 h 426"/>
                  <a:gd name="T20" fmla="*/ 312 w 1589"/>
                  <a:gd name="T21" fmla="*/ 327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89" h="426">
                    <a:moveTo>
                      <a:pt x="312" y="327"/>
                    </a:moveTo>
                    <a:cubicBezTo>
                      <a:pt x="635" y="280"/>
                      <a:pt x="833" y="307"/>
                      <a:pt x="925" y="313"/>
                    </a:cubicBezTo>
                    <a:cubicBezTo>
                      <a:pt x="1255" y="341"/>
                      <a:pt x="1523" y="388"/>
                      <a:pt x="1535" y="391"/>
                    </a:cubicBezTo>
                    <a:cubicBezTo>
                      <a:pt x="1543" y="370"/>
                      <a:pt x="1415" y="237"/>
                      <a:pt x="1415" y="237"/>
                    </a:cubicBezTo>
                    <a:cubicBezTo>
                      <a:pt x="1415" y="237"/>
                      <a:pt x="1415" y="237"/>
                      <a:pt x="1193" y="0"/>
                    </a:cubicBezTo>
                    <a:cubicBezTo>
                      <a:pt x="1199" y="13"/>
                      <a:pt x="1526" y="341"/>
                      <a:pt x="1557" y="375"/>
                    </a:cubicBezTo>
                    <a:cubicBezTo>
                      <a:pt x="1589" y="409"/>
                      <a:pt x="1585" y="416"/>
                      <a:pt x="1585" y="416"/>
                    </a:cubicBezTo>
                    <a:cubicBezTo>
                      <a:pt x="1558" y="413"/>
                      <a:pt x="1346" y="384"/>
                      <a:pt x="1179" y="370"/>
                    </a:cubicBezTo>
                    <a:cubicBezTo>
                      <a:pt x="991" y="354"/>
                      <a:pt x="516" y="308"/>
                      <a:pt x="181" y="375"/>
                    </a:cubicBezTo>
                    <a:cubicBezTo>
                      <a:pt x="181" y="375"/>
                      <a:pt x="65" y="405"/>
                      <a:pt x="0" y="426"/>
                    </a:cubicBezTo>
                    <a:cubicBezTo>
                      <a:pt x="0" y="426"/>
                      <a:pt x="169" y="346"/>
                      <a:pt x="312" y="32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" name="Freeform 33"/>
              <p:cNvSpPr>
                <a:spLocks/>
              </p:cNvSpPr>
              <p:nvPr/>
            </p:nvSpPr>
            <p:spPr bwMode="auto">
              <a:xfrm>
                <a:off x="3879" y="2526"/>
                <a:ext cx="3828" cy="788"/>
              </a:xfrm>
              <a:custGeom>
                <a:avLst/>
                <a:gdLst>
                  <a:gd name="T0" fmla="*/ 0 w 1619"/>
                  <a:gd name="T1" fmla="*/ 118 h 333"/>
                  <a:gd name="T2" fmla="*/ 1 w 1619"/>
                  <a:gd name="T3" fmla="*/ 126 h 333"/>
                  <a:gd name="T4" fmla="*/ 14 w 1619"/>
                  <a:gd name="T5" fmla="*/ 162 h 333"/>
                  <a:gd name="T6" fmla="*/ 13 w 1619"/>
                  <a:gd name="T7" fmla="*/ 207 h 333"/>
                  <a:gd name="T8" fmla="*/ 5 w 1619"/>
                  <a:gd name="T9" fmla="*/ 273 h 333"/>
                  <a:gd name="T10" fmla="*/ 15 w 1619"/>
                  <a:gd name="T11" fmla="*/ 276 h 333"/>
                  <a:gd name="T12" fmla="*/ 20 w 1619"/>
                  <a:gd name="T13" fmla="*/ 276 h 333"/>
                  <a:gd name="T14" fmla="*/ 19 w 1619"/>
                  <a:gd name="T15" fmla="*/ 289 h 333"/>
                  <a:gd name="T16" fmla="*/ 30 w 1619"/>
                  <a:gd name="T17" fmla="*/ 291 h 333"/>
                  <a:gd name="T18" fmla="*/ 29 w 1619"/>
                  <a:gd name="T19" fmla="*/ 316 h 333"/>
                  <a:gd name="T20" fmla="*/ 55 w 1619"/>
                  <a:gd name="T21" fmla="*/ 324 h 333"/>
                  <a:gd name="T22" fmla="*/ 1566 w 1619"/>
                  <a:gd name="T23" fmla="*/ 325 h 333"/>
                  <a:gd name="T24" fmla="*/ 1614 w 1619"/>
                  <a:gd name="T25" fmla="*/ 290 h 333"/>
                  <a:gd name="T26" fmla="*/ 1596 w 1619"/>
                  <a:gd name="T27" fmla="*/ 253 h 333"/>
                  <a:gd name="T28" fmla="*/ 1602 w 1619"/>
                  <a:gd name="T29" fmla="*/ 150 h 333"/>
                  <a:gd name="T30" fmla="*/ 1595 w 1619"/>
                  <a:gd name="T31" fmla="*/ 131 h 333"/>
                  <a:gd name="T32" fmla="*/ 1587 w 1619"/>
                  <a:gd name="T33" fmla="*/ 109 h 333"/>
                  <a:gd name="T34" fmla="*/ 1179 w 1619"/>
                  <a:gd name="T35" fmla="*/ 62 h 333"/>
                  <a:gd name="T36" fmla="*/ 181 w 1619"/>
                  <a:gd name="T37" fmla="*/ 67 h 333"/>
                  <a:gd name="T38" fmla="*/ 0 w 1619"/>
                  <a:gd name="T39" fmla="*/ 118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19" h="333">
                    <a:moveTo>
                      <a:pt x="0" y="118"/>
                    </a:moveTo>
                    <a:cubicBezTo>
                      <a:pt x="1" y="126"/>
                      <a:pt x="1" y="126"/>
                      <a:pt x="1" y="126"/>
                    </a:cubicBezTo>
                    <a:cubicBezTo>
                      <a:pt x="1" y="126"/>
                      <a:pt x="14" y="142"/>
                      <a:pt x="14" y="162"/>
                    </a:cubicBezTo>
                    <a:cubicBezTo>
                      <a:pt x="14" y="183"/>
                      <a:pt x="20" y="179"/>
                      <a:pt x="13" y="207"/>
                    </a:cubicBezTo>
                    <a:cubicBezTo>
                      <a:pt x="9" y="237"/>
                      <a:pt x="5" y="273"/>
                      <a:pt x="5" y="273"/>
                    </a:cubicBezTo>
                    <a:cubicBezTo>
                      <a:pt x="15" y="276"/>
                      <a:pt x="15" y="276"/>
                      <a:pt x="15" y="276"/>
                    </a:cubicBezTo>
                    <a:cubicBezTo>
                      <a:pt x="20" y="276"/>
                      <a:pt x="20" y="276"/>
                      <a:pt x="20" y="276"/>
                    </a:cubicBezTo>
                    <a:cubicBezTo>
                      <a:pt x="19" y="289"/>
                      <a:pt x="19" y="289"/>
                      <a:pt x="19" y="289"/>
                    </a:cubicBezTo>
                    <a:cubicBezTo>
                      <a:pt x="19" y="289"/>
                      <a:pt x="22" y="292"/>
                      <a:pt x="30" y="291"/>
                    </a:cubicBezTo>
                    <a:cubicBezTo>
                      <a:pt x="29" y="316"/>
                      <a:pt x="29" y="316"/>
                      <a:pt x="29" y="316"/>
                    </a:cubicBezTo>
                    <a:cubicBezTo>
                      <a:pt x="29" y="316"/>
                      <a:pt x="43" y="323"/>
                      <a:pt x="55" y="324"/>
                    </a:cubicBezTo>
                    <a:cubicBezTo>
                      <a:pt x="68" y="324"/>
                      <a:pt x="1566" y="325"/>
                      <a:pt x="1566" y="325"/>
                    </a:cubicBezTo>
                    <a:cubicBezTo>
                      <a:pt x="1566" y="325"/>
                      <a:pt x="1619" y="333"/>
                      <a:pt x="1614" y="290"/>
                    </a:cubicBezTo>
                    <a:cubicBezTo>
                      <a:pt x="1612" y="277"/>
                      <a:pt x="1596" y="253"/>
                      <a:pt x="1596" y="253"/>
                    </a:cubicBezTo>
                    <a:cubicBezTo>
                      <a:pt x="1602" y="150"/>
                      <a:pt x="1602" y="150"/>
                      <a:pt x="1602" y="150"/>
                    </a:cubicBezTo>
                    <a:cubicBezTo>
                      <a:pt x="1602" y="150"/>
                      <a:pt x="1603" y="141"/>
                      <a:pt x="1595" y="131"/>
                    </a:cubicBezTo>
                    <a:cubicBezTo>
                      <a:pt x="1587" y="116"/>
                      <a:pt x="1587" y="109"/>
                      <a:pt x="1587" y="109"/>
                    </a:cubicBezTo>
                    <a:cubicBezTo>
                      <a:pt x="1587" y="109"/>
                      <a:pt x="1357" y="77"/>
                      <a:pt x="1179" y="62"/>
                    </a:cubicBezTo>
                    <a:cubicBezTo>
                      <a:pt x="991" y="46"/>
                      <a:pt x="516" y="0"/>
                      <a:pt x="181" y="67"/>
                    </a:cubicBezTo>
                    <a:cubicBezTo>
                      <a:pt x="181" y="67"/>
                      <a:pt x="65" y="97"/>
                      <a:pt x="0" y="11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" name="Freeform 34"/>
              <p:cNvSpPr>
                <a:spLocks/>
              </p:cNvSpPr>
              <p:nvPr/>
            </p:nvSpPr>
            <p:spPr bwMode="auto">
              <a:xfrm>
                <a:off x="317" y="2647"/>
                <a:ext cx="3457" cy="161"/>
              </a:xfrm>
              <a:custGeom>
                <a:avLst/>
                <a:gdLst>
                  <a:gd name="T0" fmla="*/ 1462 w 1462"/>
                  <a:gd name="T1" fmla="*/ 68 h 68"/>
                  <a:gd name="T2" fmla="*/ 980 w 1462"/>
                  <a:gd name="T3" fmla="*/ 1 h 68"/>
                  <a:gd name="T4" fmla="*/ 594 w 1462"/>
                  <a:gd name="T5" fmla="*/ 10 h 68"/>
                  <a:gd name="T6" fmla="*/ 58 w 1462"/>
                  <a:gd name="T7" fmla="*/ 38 h 68"/>
                  <a:gd name="T8" fmla="*/ 0 w 1462"/>
                  <a:gd name="T9" fmla="*/ 40 h 68"/>
                  <a:gd name="T10" fmla="*/ 263 w 1462"/>
                  <a:gd name="T11" fmla="*/ 34 h 68"/>
                  <a:gd name="T12" fmla="*/ 820 w 1462"/>
                  <a:gd name="T13" fmla="*/ 10 h 68"/>
                  <a:gd name="T14" fmla="*/ 1330 w 1462"/>
                  <a:gd name="T15" fmla="*/ 41 h 68"/>
                  <a:gd name="T16" fmla="*/ 1462 w 1462"/>
                  <a:gd name="T1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2" h="68">
                    <a:moveTo>
                      <a:pt x="1462" y="68"/>
                    </a:moveTo>
                    <a:cubicBezTo>
                      <a:pt x="1462" y="68"/>
                      <a:pt x="1277" y="8"/>
                      <a:pt x="980" y="1"/>
                    </a:cubicBezTo>
                    <a:cubicBezTo>
                      <a:pt x="940" y="0"/>
                      <a:pt x="774" y="0"/>
                      <a:pt x="594" y="10"/>
                    </a:cubicBezTo>
                    <a:cubicBezTo>
                      <a:pt x="413" y="21"/>
                      <a:pt x="58" y="38"/>
                      <a:pt x="58" y="38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263" y="34"/>
                      <a:pt x="263" y="34"/>
                      <a:pt x="263" y="34"/>
                    </a:cubicBezTo>
                    <a:cubicBezTo>
                      <a:pt x="263" y="34"/>
                      <a:pt x="729" y="10"/>
                      <a:pt x="820" y="10"/>
                    </a:cubicBezTo>
                    <a:cubicBezTo>
                      <a:pt x="912" y="9"/>
                      <a:pt x="1031" y="5"/>
                      <a:pt x="1330" y="41"/>
                    </a:cubicBezTo>
                    <a:cubicBezTo>
                      <a:pt x="1358" y="45"/>
                      <a:pt x="1451" y="62"/>
                      <a:pt x="1462" y="6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Freeform 35"/>
              <p:cNvSpPr>
                <a:spLocks/>
              </p:cNvSpPr>
              <p:nvPr/>
            </p:nvSpPr>
            <p:spPr bwMode="auto">
              <a:xfrm>
                <a:off x="698" y="2666"/>
                <a:ext cx="3031" cy="139"/>
              </a:xfrm>
              <a:custGeom>
                <a:avLst/>
                <a:gdLst>
                  <a:gd name="T0" fmla="*/ 1282 w 1282"/>
                  <a:gd name="T1" fmla="*/ 59 h 59"/>
                  <a:gd name="T2" fmla="*/ 750 w 1282"/>
                  <a:gd name="T3" fmla="*/ 9 h 59"/>
                  <a:gd name="T4" fmla="*/ 315 w 1282"/>
                  <a:gd name="T5" fmla="*/ 21 h 59"/>
                  <a:gd name="T6" fmla="*/ 0 w 1282"/>
                  <a:gd name="T7" fmla="*/ 33 h 59"/>
                  <a:gd name="T8" fmla="*/ 441 w 1282"/>
                  <a:gd name="T9" fmla="*/ 18 h 59"/>
                  <a:gd name="T10" fmla="*/ 998 w 1282"/>
                  <a:gd name="T11" fmla="*/ 23 h 59"/>
                  <a:gd name="T12" fmla="*/ 1282 w 1282"/>
                  <a:gd name="T13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2" h="59">
                    <a:moveTo>
                      <a:pt x="1282" y="59"/>
                    </a:moveTo>
                    <a:cubicBezTo>
                      <a:pt x="1282" y="59"/>
                      <a:pt x="1105" y="17"/>
                      <a:pt x="750" y="9"/>
                    </a:cubicBezTo>
                    <a:cubicBezTo>
                      <a:pt x="716" y="8"/>
                      <a:pt x="495" y="12"/>
                      <a:pt x="315" y="21"/>
                    </a:cubicBezTo>
                    <a:cubicBezTo>
                      <a:pt x="107" y="30"/>
                      <a:pt x="0" y="33"/>
                      <a:pt x="0" y="33"/>
                    </a:cubicBezTo>
                    <a:cubicBezTo>
                      <a:pt x="441" y="18"/>
                      <a:pt x="441" y="18"/>
                      <a:pt x="441" y="18"/>
                    </a:cubicBezTo>
                    <a:cubicBezTo>
                      <a:pt x="441" y="18"/>
                      <a:pt x="761" y="0"/>
                      <a:pt x="998" y="23"/>
                    </a:cubicBezTo>
                    <a:cubicBezTo>
                      <a:pt x="1149" y="39"/>
                      <a:pt x="1241" y="51"/>
                      <a:pt x="1282" y="5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Freeform 36"/>
              <p:cNvSpPr>
                <a:spLocks/>
              </p:cNvSpPr>
              <p:nvPr/>
            </p:nvSpPr>
            <p:spPr bwMode="auto">
              <a:xfrm>
                <a:off x="854" y="2694"/>
                <a:ext cx="2594" cy="88"/>
              </a:xfrm>
              <a:custGeom>
                <a:avLst/>
                <a:gdLst>
                  <a:gd name="T0" fmla="*/ 1097 w 1097"/>
                  <a:gd name="T1" fmla="*/ 37 h 37"/>
                  <a:gd name="T2" fmla="*/ 524 w 1097"/>
                  <a:gd name="T3" fmla="*/ 14 h 37"/>
                  <a:gd name="T4" fmla="*/ 0 w 1097"/>
                  <a:gd name="T5" fmla="*/ 30 h 37"/>
                  <a:gd name="T6" fmla="*/ 504 w 1097"/>
                  <a:gd name="T7" fmla="*/ 17 h 37"/>
                  <a:gd name="T8" fmla="*/ 1097 w 109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7" h="37">
                    <a:moveTo>
                      <a:pt x="1097" y="37"/>
                    </a:moveTo>
                    <a:cubicBezTo>
                      <a:pt x="1097" y="37"/>
                      <a:pt x="852" y="0"/>
                      <a:pt x="524" y="14"/>
                    </a:cubicBezTo>
                    <a:cubicBezTo>
                      <a:pt x="401" y="17"/>
                      <a:pt x="0" y="30"/>
                      <a:pt x="0" y="30"/>
                    </a:cubicBezTo>
                    <a:cubicBezTo>
                      <a:pt x="504" y="17"/>
                      <a:pt x="504" y="17"/>
                      <a:pt x="504" y="17"/>
                    </a:cubicBezTo>
                    <a:cubicBezTo>
                      <a:pt x="504" y="17"/>
                      <a:pt x="928" y="7"/>
                      <a:pt x="1097" y="3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" name="Freeform 37"/>
              <p:cNvSpPr>
                <a:spLocks/>
              </p:cNvSpPr>
              <p:nvPr/>
            </p:nvSpPr>
            <p:spPr bwMode="auto">
              <a:xfrm>
                <a:off x="73" y="2739"/>
                <a:ext cx="3658" cy="119"/>
              </a:xfrm>
              <a:custGeom>
                <a:avLst/>
                <a:gdLst>
                  <a:gd name="T0" fmla="*/ 0 w 1547"/>
                  <a:gd name="T1" fmla="*/ 27 h 50"/>
                  <a:gd name="T2" fmla="*/ 514 w 1547"/>
                  <a:gd name="T3" fmla="*/ 23 h 50"/>
                  <a:gd name="T4" fmla="*/ 1484 w 1547"/>
                  <a:gd name="T5" fmla="*/ 40 h 50"/>
                  <a:gd name="T6" fmla="*/ 1547 w 1547"/>
                  <a:gd name="T7" fmla="*/ 50 h 50"/>
                  <a:gd name="T8" fmla="*/ 1069 w 1547"/>
                  <a:gd name="T9" fmla="*/ 25 h 50"/>
                  <a:gd name="T10" fmla="*/ 604 w 1547"/>
                  <a:gd name="T11" fmla="*/ 28 h 50"/>
                  <a:gd name="T12" fmla="*/ 0 w 1547"/>
                  <a:gd name="T13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7" h="50">
                    <a:moveTo>
                      <a:pt x="0" y="27"/>
                    </a:moveTo>
                    <a:cubicBezTo>
                      <a:pt x="0" y="27"/>
                      <a:pt x="306" y="31"/>
                      <a:pt x="514" y="23"/>
                    </a:cubicBezTo>
                    <a:cubicBezTo>
                      <a:pt x="722" y="19"/>
                      <a:pt x="1088" y="0"/>
                      <a:pt x="1484" y="40"/>
                    </a:cubicBezTo>
                    <a:cubicBezTo>
                      <a:pt x="1547" y="50"/>
                      <a:pt x="1547" y="50"/>
                      <a:pt x="1547" y="50"/>
                    </a:cubicBezTo>
                    <a:cubicBezTo>
                      <a:pt x="1547" y="50"/>
                      <a:pt x="1416" y="26"/>
                      <a:pt x="1069" y="25"/>
                    </a:cubicBezTo>
                    <a:cubicBezTo>
                      <a:pt x="604" y="28"/>
                      <a:pt x="604" y="28"/>
                      <a:pt x="604" y="28"/>
                    </a:cubicBezTo>
                    <a:cubicBezTo>
                      <a:pt x="604" y="28"/>
                      <a:pt x="30" y="35"/>
                      <a:pt x="0" y="2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Freeform 38"/>
              <p:cNvSpPr>
                <a:spLocks/>
              </p:cNvSpPr>
              <p:nvPr/>
            </p:nvSpPr>
            <p:spPr bwMode="auto">
              <a:xfrm>
                <a:off x="3968" y="2623"/>
                <a:ext cx="3369" cy="175"/>
              </a:xfrm>
              <a:custGeom>
                <a:avLst/>
                <a:gdLst>
                  <a:gd name="T0" fmla="*/ 0 w 1425"/>
                  <a:gd name="T1" fmla="*/ 74 h 74"/>
                  <a:gd name="T2" fmla="*/ 751 w 1425"/>
                  <a:gd name="T3" fmla="*/ 20 h 74"/>
                  <a:gd name="T4" fmla="*/ 1425 w 1425"/>
                  <a:gd name="T5" fmla="*/ 55 h 74"/>
                  <a:gd name="T6" fmla="*/ 664 w 1425"/>
                  <a:gd name="T7" fmla="*/ 27 h 74"/>
                  <a:gd name="T8" fmla="*/ 0 w 1425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5" h="74">
                    <a:moveTo>
                      <a:pt x="0" y="74"/>
                    </a:moveTo>
                    <a:cubicBezTo>
                      <a:pt x="0" y="74"/>
                      <a:pt x="266" y="0"/>
                      <a:pt x="751" y="20"/>
                    </a:cubicBezTo>
                    <a:cubicBezTo>
                      <a:pt x="1084" y="35"/>
                      <a:pt x="1425" y="55"/>
                      <a:pt x="1425" y="55"/>
                    </a:cubicBezTo>
                    <a:cubicBezTo>
                      <a:pt x="1425" y="55"/>
                      <a:pt x="808" y="27"/>
                      <a:pt x="664" y="27"/>
                    </a:cubicBezTo>
                    <a:cubicBezTo>
                      <a:pt x="517" y="27"/>
                      <a:pt x="294" y="19"/>
                      <a:pt x="0" y="7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" name="Freeform 39"/>
              <p:cNvSpPr>
                <a:spLocks/>
              </p:cNvSpPr>
              <p:nvPr/>
            </p:nvSpPr>
            <p:spPr bwMode="auto">
              <a:xfrm>
                <a:off x="4095" y="2687"/>
                <a:ext cx="3245" cy="92"/>
              </a:xfrm>
              <a:custGeom>
                <a:avLst/>
                <a:gdLst>
                  <a:gd name="T0" fmla="*/ 0 w 1372"/>
                  <a:gd name="T1" fmla="*/ 39 h 39"/>
                  <a:gd name="T2" fmla="*/ 448 w 1372"/>
                  <a:gd name="T3" fmla="*/ 10 h 39"/>
                  <a:gd name="T4" fmla="*/ 1087 w 1372"/>
                  <a:gd name="T5" fmla="*/ 24 h 39"/>
                  <a:gd name="T6" fmla="*/ 1306 w 1372"/>
                  <a:gd name="T7" fmla="*/ 30 h 39"/>
                  <a:gd name="T8" fmla="*/ 1372 w 1372"/>
                  <a:gd name="T9" fmla="*/ 31 h 39"/>
                  <a:gd name="T10" fmla="*/ 719 w 1372"/>
                  <a:gd name="T11" fmla="*/ 17 h 39"/>
                  <a:gd name="T12" fmla="*/ 0 w 1372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2" h="39">
                    <a:moveTo>
                      <a:pt x="0" y="39"/>
                    </a:moveTo>
                    <a:cubicBezTo>
                      <a:pt x="0" y="39"/>
                      <a:pt x="214" y="8"/>
                      <a:pt x="448" y="10"/>
                    </a:cubicBezTo>
                    <a:cubicBezTo>
                      <a:pt x="688" y="11"/>
                      <a:pt x="1087" y="24"/>
                      <a:pt x="1087" y="24"/>
                    </a:cubicBezTo>
                    <a:cubicBezTo>
                      <a:pt x="1306" y="30"/>
                      <a:pt x="1306" y="30"/>
                      <a:pt x="1306" y="30"/>
                    </a:cubicBezTo>
                    <a:cubicBezTo>
                      <a:pt x="1372" y="31"/>
                      <a:pt x="1372" y="31"/>
                      <a:pt x="1372" y="31"/>
                    </a:cubicBezTo>
                    <a:cubicBezTo>
                      <a:pt x="719" y="17"/>
                      <a:pt x="719" y="17"/>
                      <a:pt x="719" y="17"/>
                    </a:cubicBezTo>
                    <a:cubicBezTo>
                      <a:pt x="719" y="17"/>
                      <a:pt x="365" y="0"/>
                      <a:pt x="0" y="3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" name="Freeform 40"/>
              <p:cNvSpPr>
                <a:spLocks/>
              </p:cNvSpPr>
              <p:nvPr/>
            </p:nvSpPr>
            <p:spPr bwMode="auto">
              <a:xfrm>
                <a:off x="4311" y="2730"/>
                <a:ext cx="2612" cy="38"/>
              </a:xfrm>
              <a:custGeom>
                <a:avLst/>
                <a:gdLst>
                  <a:gd name="T0" fmla="*/ 0 w 1105"/>
                  <a:gd name="T1" fmla="*/ 16 h 16"/>
                  <a:gd name="T2" fmla="*/ 392 w 1105"/>
                  <a:gd name="T3" fmla="*/ 2 h 16"/>
                  <a:gd name="T4" fmla="*/ 1105 w 1105"/>
                  <a:gd name="T5" fmla="*/ 13 h 16"/>
                  <a:gd name="T6" fmla="*/ 372 w 1105"/>
                  <a:gd name="T7" fmla="*/ 7 h 16"/>
                  <a:gd name="T8" fmla="*/ 0 w 1105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5" h="16">
                    <a:moveTo>
                      <a:pt x="0" y="16"/>
                    </a:moveTo>
                    <a:cubicBezTo>
                      <a:pt x="0" y="16"/>
                      <a:pt x="207" y="0"/>
                      <a:pt x="392" y="2"/>
                    </a:cubicBezTo>
                    <a:cubicBezTo>
                      <a:pt x="577" y="3"/>
                      <a:pt x="1105" y="13"/>
                      <a:pt x="1105" y="13"/>
                    </a:cubicBezTo>
                    <a:cubicBezTo>
                      <a:pt x="372" y="7"/>
                      <a:pt x="372" y="7"/>
                      <a:pt x="372" y="7"/>
                    </a:cubicBezTo>
                    <a:cubicBezTo>
                      <a:pt x="372" y="7"/>
                      <a:pt x="48" y="9"/>
                      <a:pt x="0" y="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9" name="Freeform 41"/>
              <p:cNvSpPr>
                <a:spLocks/>
              </p:cNvSpPr>
              <p:nvPr/>
            </p:nvSpPr>
            <p:spPr bwMode="auto">
              <a:xfrm>
                <a:off x="4006" y="2777"/>
                <a:ext cx="2991" cy="85"/>
              </a:xfrm>
              <a:custGeom>
                <a:avLst/>
                <a:gdLst>
                  <a:gd name="T0" fmla="*/ 0 w 1265"/>
                  <a:gd name="T1" fmla="*/ 36 h 36"/>
                  <a:gd name="T2" fmla="*/ 1265 w 1265"/>
                  <a:gd name="T3" fmla="*/ 22 h 36"/>
                  <a:gd name="T4" fmla="*/ 912 w 1265"/>
                  <a:gd name="T5" fmla="*/ 25 h 36"/>
                  <a:gd name="T6" fmla="*/ 315 w 1265"/>
                  <a:gd name="T7" fmla="*/ 28 h 36"/>
                  <a:gd name="T8" fmla="*/ 0 w 1265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5" h="36">
                    <a:moveTo>
                      <a:pt x="0" y="36"/>
                    </a:moveTo>
                    <a:cubicBezTo>
                      <a:pt x="0" y="36"/>
                      <a:pt x="445" y="0"/>
                      <a:pt x="1265" y="22"/>
                    </a:cubicBezTo>
                    <a:cubicBezTo>
                      <a:pt x="912" y="25"/>
                      <a:pt x="912" y="25"/>
                      <a:pt x="912" y="25"/>
                    </a:cubicBezTo>
                    <a:cubicBezTo>
                      <a:pt x="315" y="28"/>
                      <a:pt x="315" y="28"/>
                      <a:pt x="315" y="28"/>
                    </a:cubicBezTo>
                    <a:lnTo>
                      <a:pt x="0" y="3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0" name="Freeform 42"/>
              <p:cNvSpPr>
                <a:spLocks/>
              </p:cNvSpPr>
              <p:nvPr/>
            </p:nvSpPr>
            <p:spPr bwMode="auto">
              <a:xfrm>
                <a:off x="3866" y="1770"/>
                <a:ext cx="3360" cy="1038"/>
              </a:xfrm>
              <a:custGeom>
                <a:avLst/>
                <a:gdLst>
                  <a:gd name="T0" fmla="*/ 0 w 1421"/>
                  <a:gd name="T1" fmla="*/ 437 h 438"/>
                  <a:gd name="T2" fmla="*/ 8 w 1421"/>
                  <a:gd name="T3" fmla="*/ 431 h 438"/>
                  <a:gd name="T4" fmla="*/ 11 w 1421"/>
                  <a:gd name="T5" fmla="*/ 429 h 438"/>
                  <a:gd name="T6" fmla="*/ 28 w 1421"/>
                  <a:gd name="T7" fmla="*/ 416 h 438"/>
                  <a:gd name="T8" fmla="*/ 66 w 1421"/>
                  <a:gd name="T9" fmla="*/ 383 h 438"/>
                  <a:gd name="T10" fmla="*/ 95 w 1421"/>
                  <a:gd name="T11" fmla="*/ 360 h 438"/>
                  <a:gd name="T12" fmla="*/ 355 w 1421"/>
                  <a:gd name="T13" fmla="*/ 220 h 438"/>
                  <a:gd name="T14" fmla="*/ 913 w 1421"/>
                  <a:gd name="T15" fmla="*/ 66 h 438"/>
                  <a:gd name="T16" fmla="*/ 1377 w 1421"/>
                  <a:gd name="T17" fmla="*/ 0 h 438"/>
                  <a:gd name="T18" fmla="*/ 1421 w 1421"/>
                  <a:gd name="T19" fmla="*/ 52 h 438"/>
                  <a:gd name="T20" fmla="*/ 1 w 1421"/>
                  <a:gd name="T21" fmla="*/ 437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21" h="438">
                    <a:moveTo>
                      <a:pt x="0" y="437"/>
                    </a:moveTo>
                    <a:cubicBezTo>
                      <a:pt x="0" y="438"/>
                      <a:pt x="5" y="433"/>
                      <a:pt x="8" y="431"/>
                    </a:cubicBezTo>
                    <a:cubicBezTo>
                      <a:pt x="11" y="429"/>
                      <a:pt x="11" y="429"/>
                      <a:pt x="11" y="429"/>
                    </a:cubicBezTo>
                    <a:cubicBezTo>
                      <a:pt x="23" y="420"/>
                      <a:pt x="28" y="416"/>
                      <a:pt x="28" y="416"/>
                    </a:cubicBezTo>
                    <a:cubicBezTo>
                      <a:pt x="66" y="383"/>
                      <a:pt x="66" y="383"/>
                      <a:pt x="66" y="383"/>
                    </a:cubicBezTo>
                    <a:cubicBezTo>
                      <a:pt x="95" y="360"/>
                      <a:pt x="95" y="360"/>
                      <a:pt x="95" y="360"/>
                    </a:cubicBezTo>
                    <a:cubicBezTo>
                      <a:pt x="179" y="296"/>
                      <a:pt x="299" y="243"/>
                      <a:pt x="355" y="220"/>
                    </a:cubicBezTo>
                    <a:cubicBezTo>
                      <a:pt x="536" y="149"/>
                      <a:pt x="689" y="114"/>
                      <a:pt x="913" y="66"/>
                    </a:cubicBezTo>
                    <a:cubicBezTo>
                      <a:pt x="1137" y="18"/>
                      <a:pt x="1377" y="0"/>
                      <a:pt x="1377" y="0"/>
                    </a:cubicBezTo>
                    <a:cubicBezTo>
                      <a:pt x="1421" y="52"/>
                      <a:pt x="1421" y="52"/>
                      <a:pt x="1421" y="52"/>
                    </a:cubicBezTo>
                    <a:cubicBezTo>
                      <a:pt x="1421" y="52"/>
                      <a:pt x="502" y="55"/>
                      <a:pt x="1" y="437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1" name="Freeform 43"/>
              <p:cNvSpPr>
                <a:spLocks/>
              </p:cNvSpPr>
              <p:nvPr/>
            </p:nvSpPr>
            <p:spPr bwMode="auto">
              <a:xfrm>
                <a:off x="513" y="1737"/>
                <a:ext cx="3353" cy="1068"/>
              </a:xfrm>
              <a:custGeom>
                <a:avLst/>
                <a:gdLst>
                  <a:gd name="T0" fmla="*/ 42 w 1418"/>
                  <a:gd name="T1" fmla="*/ 0 h 451"/>
                  <a:gd name="T2" fmla="*/ 0 w 1418"/>
                  <a:gd name="T3" fmla="*/ 57 h 451"/>
                  <a:gd name="T4" fmla="*/ 1418 w 1418"/>
                  <a:gd name="T5" fmla="*/ 451 h 451"/>
                  <a:gd name="T6" fmla="*/ 42 w 1418"/>
                  <a:gd name="T7" fmla="*/ 0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18" h="451">
                    <a:moveTo>
                      <a:pt x="42" y="0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930" y="155"/>
                      <a:pt x="1418" y="451"/>
                    </a:cubicBezTo>
                    <a:cubicBezTo>
                      <a:pt x="1375" y="410"/>
                      <a:pt x="1156" y="166"/>
                      <a:pt x="42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2" name="Freeform 44"/>
              <p:cNvSpPr>
                <a:spLocks/>
              </p:cNvSpPr>
              <p:nvPr/>
            </p:nvSpPr>
            <p:spPr bwMode="auto">
              <a:xfrm>
                <a:off x="553" y="982"/>
                <a:ext cx="3323" cy="1823"/>
              </a:xfrm>
              <a:custGeom>
                <a:avLst/>
                <a:gdLst>
                  <a:gd name="T0" fmla="*/ 1335 w 1405"/>
                  <a:gd name="T1" fmla="*/ 454 h 770"/>
                  <a:gd name="T2" fmla="*/ 180 w 1405"/>
                  <a:gd name="T3" fmla="*/ 0 h 770"/>
                  <a:gd name="T4" fmla="*/ 136 w 1405"/>
                  <a:gd name="T5" fmla="*/ 86 h 770"/>
                  <a:gd name="T6" fmla="*/ 0 w 1405"/>
                  <a:gd name="T7" fmla="*/ 317 h 770"/>
                  <a:gd name="T8" fmla="*/ 526 w 1405"/>
                  <a:gd name="T9" fmla="*/ 423 h 770"/>
                  <a:gd name="T10" fmla="*/ 1094 w 1405"/>
                  <a:gd name="T11" fmla="*/ 588 h 770"/>
                  <a:gd name="T12" fmla="*/ 1402 w 1405"/>
                  <a:gd name="T13" fmla="*/ 770 h 770"/>
                  <a:gd name="T14" fmla="*/ 1335 w 1405"/>
                  <a:gd name="T15" fmla="*/ 454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5" h="770">
                    <a:moveTo>
                      <a:pt x="1335" y="454"/>
                    </a:moveTo>
                    <a:cubicBezTo>
                      <a:pt x="1105" y="16"/>
                      <a:pt x="180" y="0"/>
                      <a:pt x="180" y="0"/>
                    </a:cubicBezTo>
                    <a:cubicBezTo>
                      <a:pt x="136" y="86"/>
                      <a:pt x="136" y="86"/>
                      <a:pt x="136" y="86"/>
                    </a:cubicBezTo>
                    <a:cubicBezTo>
                      <a:pt x="0" y="317"/>
                      <a:pt x="0" y="317"/>
                      <a:pt x="0" y="317"/>
                    </a:cubicBezTo>
                    <a:cubicBezTo>
                      <a:pt x="0" y="317"/>
                      <a:pt x="442" y="405"/>
                      <a:pt x="526" y="423"/>
                    </a:cubicBezTo>
                    <a:cubicBezTo>
                      <a:pt x="585" y="436"/>
                      <a:pt x="857" y="493"/>
                      <a:pt x="1094" y="588"/>
                    </a:cubicBezTo>
                    <a:cubicBezTo>
                      <a:pt x="1318" y="693"/>
                      <a:pt x="1402" y="770"/>
                      <a:pt x="1402" y="770"/>
                    </a:cubicBezTo>
                    <a:cubicBezTo>
                      <a:pt x="1402" y="770"/>
                      <a:pt x="1405" y="744"/>
                      <a:pt x="1335" y="454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Freeform 45"/>
              <p:cNvSpPr>
                <a:spLocks/>
              </p:cNvSpPr>
              <p:nvPr/>
            </p:nvSpPr>
            <p:spPr bwMode="auto">
              <a:xfrm>
                <a:off x="3696" y="1043"/>
                <a:ext cx="3516" cy="1765"/>
              </a:xfrm>
              <a:custGeom>
                <a:avLst/>
                <a:gdLst>
                  <a:gd name="T0" fmla="*/ 1480 w 1487"/>
                  <a:gd name="T1" fmla="*/ 309 h 745"/>
                  <a:gd name="T2" fmla="*/ 1486 w 1487"/>
                  <a:gd name="T3" fmla="*/ 302 h 745"/>
                  <a:gd name="T4" fmla="*/ 1464 w 1487"/>
                  <a:gd name="T5" fmla="*/ 277 h 745"/>
                  <a:gd name="T6" fmla="*/ 1466 w 1487"/>
                  <a:gd name="T7" fmla="*/ 277 h 745"/>
                  <a:gd name="T8" fmla="*/ 1448 w 1487"/>
                  <a:gd name="T9" fmla="*/ 263 h 745"/>
                  <a:gd name="T10" fmla="*/ 1403 w 1487"/>
                  <a:gd name="T11" fmla="*/ 225 h 745"/>
                  <a:gd name="T12" fmla="*/ 1402 w 1487"/>
                  <a:gd name="T13" fmla="*/ 226 h 745"/>
                  <a:gd name="T14" fmla="*/ 1117 w 1487"/>
                  <a:gd name="T15" fmla="*/ 0 h 745"/>
                  <a:gd name="T16" fmla="*/ 0 w 1487"/>
                  <a:gd name="T17" fmla="*/ 417 h 745"/>
                  <a:gd name="T18" fmla="*/ 72 w 1487"/>
                  <a:gd name="T19" fmla="*/ 744 h 745"/>
                  <a:gd name="T20" fmla="*/ 80 w 1487"/>
                  <a:gd name="T21" fmla="*/ 738 h 745"/>
                  <a:gd name="T22" fmla="*/ 83 w 1487"/>
                  <a:gd name="T23" fmla="*/ 736 h 745"/>
                  <a:gd name="T24" fmla="*/ 100 w 1487"/>
                  <a:gd name="T25" fmla="*/ 723 h 745"/>
                  <a:gd name="T26" fmla="*/ 138 w 1487"/>
                  <a:gd name="T27" fmla="*/ 690 h 745"/>
                  <a:gd name="T28" fmla="*/ 167 w 1487"/>
                  <a:gd name="T29" fmla="*/ 667 h 745"/>
                  <a:gd name="T30" fmla="*/ 427 w 1487"/>
                  <a:gd name="T31" fmla="*/ 527 h 745"/>
                  <a:gd name="T32" fmla="*/ 985 w 1487"/>
                  <a:gd name="T33" fmla="*/ 373 h 745"/>
                  <a:gd name="T34" fmla="*/ 1480 w 1487"/>
                  <a:gd name="T35" fmla="*/ 309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87" h="745">
                    <a:moveTo>
                      <a:pt x="1480" y="309"/>
                    </a:moveTo>
                    <a:cubicBezTo>
                      <a:pt x="1485" y="309"/>
                      <a:pt x="1487" y="307"/>
                      <a:pt x="1486" y="302"/>
                    </a:cubicBezTo>
                    <a:cubicBezTo>
                      <a:pt x="1482" y="295"/>
                      <a:pt x="1473" y="287"/>
                      <a:pt x="1464" y="277"/>
                    </a:cubicBezTo>
                    <a:cubicBezTo>
                      <a:pt x="1465" y="277"/>
                      <a:pt x="1466" y="277"/>
                      <a:pt x="1466" y="277"/>
                    </a:cubicBezTo>
                    <a:cubicBezTo>
                      <a:pt x="1466" y="277"/>
                      <a:pt x="1466" y="277"/>
                      <a:pt x="1448" y="263"/>
                    </a:cubicBezTo>
                    <a:cubicBezTo>
                      <a:pt x="1426" y="243"/>
                      <a:pt x="1403" y="225"/>
                      <a:pt x="1403" y="225"/>
                    </a:cubicBezTo>
                    <a:cubicBezTo>
                      <a:pt x="1403" y="225"/>
                      <a:pt x="1403" y="225"/>
                      <a:pt x="1402" y="226"/>
                    </a:cubicBezTo>
                    <a:cubicBezTo>
                      <a:pt x="1356" y="188"/>
                      <a:pt x="1253" y="110"/>
                      <a:pt x="1117" y="0"/>
                    </a:cubicBezTo>
                    <a:cubicBezTo>
                      <a:pt x="73" y="22"/>
                      <a:pt x="0" y="417"/>
                      <a:pt x="0" y="417"/>
                    </a:cubicBezTo>
                    <a:cubicBezTo>
                      <a:pt x="0" y="417"/>
                      <a:pt x="7" y="422"/>
                      <a:pt x="72" y="744"/>
                    </a:cubicBezTo>
                    <a:cubicBezTo>
                      <a:pt x="72" y="745"/>
                      <a:pt x="77" y="740"/>
                      <a:pt x="80" y="738"/>
                    </a:cubicBezTo>
                    <a:cubicBezTo>
                      <a:pt x="83" y="736"/>
                      <a:pt x="83" y="736"/>
                      <a:pt x="83" y="736"/>
                    </a:cubicBezTo>
                    <a:cubicBezTo>
                      <a:pt x="95" y="727"/>
                      <a:pt x="100" y="723"/>
                      <a:pt x="100" y="723"/>
                    </a:cubicBezTo>
                    <a:cubicBezTo>
                      <a:pt x="138" y="690"/>
                      <a:pt x="138" y="690"/>
                      <a:pt x="138" y="690"/>
                    </a:cubicBezTo>
                    <a:cubicBezTo>
                      <a:pt x="167" y="667"/>
                      <a:pt x="167" y="667"/>
                      <a:pt x="167" y="667"/>
                    </a:cubicBezTo>
                    <a:cubicBezTo>
                      <a:pt x="251" y="603"/>
                      <a:pt x="371" y="550"/>
                      <a:pt x="427" y="527"/>
                    </a:cubicBezTo>
                    <a:cubicBezTo>
                      <a:pt x="608" y="456"/>
                      <a:pt x="761" y="421"/>
                      <a:pt x="985" y="373"/>
                    </a:cubicBezTo>
                    <a:cubicBezTo>
                      <a:pt x="1209" y="325"/>
                      <a:pt x="1480" y="309"/>
                      <a:pt x="1480" y="309"/>
                    </a:cubicBezTo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367" name="Group 3"/>
          <p:cNvGrpSpPr/>
          <p:nvPr/>
        </p:nvGrpSpPr>
        <p:grpSpPr>
          <a:xfrm rot="10800000">
            <a:off x="2194821" y="-198086"/>
            <a:ext cx="412706" cy="1820482"/>
            <a:chOff x="4980416" y="5037518"/>
            <a:chExt cx="412706" cy="1820482"/>
          </a:xfrm>
        </p:grpSpPr>
        <p:sp>
          <p:nvSpPr>
            <p:cNvPr id="368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4"/>
          <p:cNvGrpSpPr/>
          <p:nvPr/>
        </p:nvGrpSpPr>
        <p:grpSpPr>
          <a:xfrm rot="10800000">
            <a:off x="1672375" y="-198086"/>
            <a:ext cx="412706" cy="2155512"/>
            <a:chOff x="5502862" y="5355294"/>
            <a:chExt cx="412706" cy="1502706"/>
          </a:xfrm>
        </p:grpSpPr>
        <p:sp>
          <p:nvSpPr>
            <p:cNvPr id="380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7"/>
          <p:cNvGrpSpPr/>
          <p:nvPr/>
        </p:nvGrpSpPr>
        <p:grpSpPr>
          <a:xfrm rot="10800000">
            <a:off x="220837" y="-198086"/>
            <a:ext cx="407320" cy="1502706"/>
            <a:chOff x="6959786" y="5355294"/>
            <a:chExt cx="407320" cy="1502706"/>
          </a:xfrm>
        </p:grpSpPr>
        <p:sp>
          <p:nvSpPr>
            <p:cNvPr id="392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5"/>
          <p:cNvGrpSpPr/>
          <p:nvPr/>
        </p:nvGrpSpPr>
        <p:grpSpPr>
          <a:xfrm rot="10800000">
            <a:off x="1176187" y="-195393"/>
            <a:ext cx="403952" cy="2588666"/>
            <a:chOff x="6007804" y="4266641"/>
            <a:chExt cx="403952" cy="2588666"/>
          </a:xfrm>
        </p:grpSpPr>
        <p:sp>
          <p:nvSpPr>
            <p:cNvPr id="404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6"/>
          <p:cNvGrpSpPr/>
          <p:nvPr/>
        </p:nvGrpSpPr>
        <p:grpSpPr>
          <a:xfrm rot="10800000">
            <a:off x="698175" y="-195393"/>
            <a:ext cx="409339" cy="3142082"/>
            <a:chOff x="6480429" y="3713225"/>
            <a:chExt cx="409339" cy="3142082"/>
          </a:xfrm>
        </p:grpSpPr>
        <p:sp>
          <p:nvSpPr>
            <p:cNvPr id="416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9" name="Group 3"/>
          <p:cNvGrpSpPr/>
          <p:nvPr/>
        </p:nvGrpSpPr>
        <p:grpSpPr>
          <a:xfrm rot="10800000">
            <a:off x="4492137" y="-207511"/>
            <a:ext cx="412706" cy="1820482"/>
            <a:chOff x="4980416" y="5037518"/>
            <a:chExt cx="412706" cy="1820482"/>
          </a:xfrm>
        </p:grpSpPr>
        <p:sp>
          <p:nvSpPr>
            <p:cNvPr id="478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7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8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0" name="Group 4"/>
          <p:cNvGrpSpPr/>
          <p:nvPr/>
        </p:nvGrpSpPr>
        <p:grpSpPr>
          <a:xfrm rot="10800000">
            <a:off x="3904878" y="-198086"/>
            <a:ext cx="412706" cy="1502706"/>
            <a:chOff x="5502862" y="5355294"/>
            <a:chExt cx="412706" cy="1502706"/>
          </a:xfrm>
        </p:grpSpPr>
        <p:sp>
          <p:nvSpPr>
            <p:cNvPr id="467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5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6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1" name="Group 7"/>
          <p:cNvGrpSpPr/>
          <p:nvPr/>
        </p:nvGrpSpPr>
        <p:grpSpPr>
          <a:xfrm rot="10800000">
            <a:off x="2716594" y="-207437"/>
            <a:ext cx="407320" cy="2013200"/>
            <a:chOff x="6959786" y="5355294"/>
            <a:chExt cx="407320" cy="1502706"/>
          </a:xfrm>
        </p:grpSpPr>
        <p:sp>
          <p:nvSpPr>
            <p:cNvPr id="456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3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4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2" name="Group 5"/>
          <p:cNvGrpSpPr/>
          <p:nvPr/>
        </p:nvGrpSpPr>
        <p:grpSpPr>
          <a:xfrm rot="10800000">
            <a:off x="3281126" y="-204744"/>
            <a:ext cx="403952" cy="2167807"/>
            <a:chOff x="6007804" y="4266641"/>
            <a:chExt cx="403952" cy="2588666"/>
          </a:xfrm>
        </p:grpSpPr>
        <p:sp>
          <p:nvSpPr>
            <p:cNvPr id="445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1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2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3" name="Group 6"/>
          <p:cNvGrpSpPr/>
          <p:nvPr/>
        </p:nvGrpSpPr>
        <p:grpSpPr>
          <a:xfrm rot="10800000">
            <a:off x="11385624" y="-232268"/>
            <a:ext cx="409339" cy="3142082"/>
            <a:chOff x="6480429" y="3713225"/>
            <a:chExt cx="409339" cy="3142082"/>
          </a:xfrm>
        </p:grpSpPr>
        <p:sp>
          <p:nvSpPr>
            <p:cNvPr id="43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9" name="Group 5"/>
          <p:cNvGrpSpPr/>
          <p:nvPr/>
        </p:nvGrpSpPr>
        <p:grpSpPr>
          <a:xfrm rot="10800000">
            <a:off x="5037570" y="-204818"/>
            <a:ext cx="403952" cy="2167807"/>
            <a:chOff x="6007804" y="4266641"/>
            <a:chExt cx="403952" cy="2588666"/>
          </a:xfrm>
        </p:grpSpPr>
        <p:sp>
          <p:nvSpPr>
            <p:cNvPr id="49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1" name="Group 3"/>
          <p:cNvGrpSpPr/>
          <p:nvPr/>
        </p:nvGrpSpPr>
        <p:grpSpPr>
          <a:xfrm rot="10800000">
            <a:off x="8519907" y="-245273"/>
            <a:ext cx="412706" cy="1820482"/>
            <a:chOff x="4980416" y="5037518"/>
            <a:chExt cx="412706" cy="1820482"/>
          </a:xfrm>
        </p:grpSpPr>
        <p:sp>
          <p:nvSpPr>
            <p:cNvPr id="50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3" name="Group 4"/>
          <p:cNvGrpSpPr/>
          <p:nvPr/>
        </p:nvGrpSpPr>
        <p:grpSpPr>
          <a:xfrm rot="10800000">
            <a:off x="7997461" y="-245273"/>
            <a:ext cx="412706" cy="2155512"/>
            <a:chOff x="5502862" y="5355294"/>
            <a:chExt cx="412706" cy="1502706"/>
          </a:xfrm>
        </p:grpSpPr>
        <p:sp>
          <p:nvSpPr>
            <p:cNvPr id="51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5" name="Group 3"/>
          <p:cNvGrpSpPr/>
          <p:nvPr/>
        </p:nvGrpSpPr>
        <p:grpSpPr>
          <a:xfrm rot="10800000">
            <a:off x="10817223" y="-254699"/>
            <a:ext cx="412706" cy="2460133"/>
            <a:chOff x="4980416" y="5037518"/>
            <a:chExt cx="412706" cy="1820482"/>
          </a:xfrm>
        </p:grpSpPr>
        <p:sp>
          <p:nvSpPr>
            <p:cNvPr id="52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7" name="Group 4"/>
          <p:cNvGrpSpPr/>
          <p:nvPr/>
        </p:nvGrpSpPr>
        <p:grpSpPr>
          <a:xfrm rot="10800000">
            <a:off x="10229964" y="-245273"/>
            <a:ext cx="412706" cy="2631814"/>
            <a:chOff x="5502862" y="5355294"/>
            <a:chExt cx="412706" cy="1502706"/>
          </a:xfrm>
        </p:grpSpPr>
        <p:sp>
          <p:nvSpPr>
            <p:cNvPr id="53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9" name="Group 7"/>
          <p:cNvGrpSpPr/>
          <p:nvPr/>
        </p:nvGrpSpPr>
        <p:grpSpPr>
          <a:xfrm rot="10800000">
            <a:off x="9041680" y="-254624"/>
            <a:ext cx="407320" cy="2013200"/>
            <a:chOff x="6959786" y="5355294"/>
            <a:chExt cx="407320" cy="1502706"/>
          </a:xfrm>
        </p:grpSpPr>
        <p:sp>
          <p:nvSpPr>
            <p:cNvPr id="55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1" name="Group 5"/>
          <p:cNvGrpSpPr/>
          <p:nvPr/>
        </p:nvGrpSpPr>
        <p:grpSpPr>
          <a:xfrm rot="10800000">
            <a:off x="9606212" y="-251932"/>
            <a:ext cx="403952" cy="2106477"/>
            <a:chOff x="6007804" y="4266641"/>
            <a:chExt cx="403952" cy="2588666"/>
          </a:xfrm>
        </p:grpSpPr>
        <p:sp>
          <p:nvSpPr>
            <p:cNvPr id="56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3" name="Group 6"/>
          <p:cNvGrpSpPr/>
          <p:nvPr/>
        </p:nvGrpSpPr>
        <p:grpSpPr>
          <a:xfrm rot="10800000">
            <a:off x="7382406" y="-225683"/>
            <a:ext cx="409339" cy="2412631"/>
            <a:chOff x="6480429" y="3713225"/>
            <a:chExt cx="409339" cy="3142082"/>
          </a:xfrm>
        </p:grpSpPr>
        <p:sp>
          <p:nvSpPr>
            <p:cNvPr id="57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5" name="Group 4"/>
          <p:cNvGrpSpPr/>
          <p:nvPr/>
        </p:nvGrpSpPr>
        <p:grpSpPr>
          <a:xfrm rot="10800000">
            <a:off x="6779496" y="-218284"/>
            <a:ext cx="412706" cy="1502706"/>
            <a:chOff x="5502862" y="5355294"/>
            <a:chExt cx="412706" cy="1502706"/>
          </a:xfrm>
        </p:grpSpPr>
        <p:sp>
          <p:nvSpPr>
            <p:cNvPr id="58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7" name="Group 7"/>
          <p:cNvGrpSpPr/>
          <p:nvPr/>
        </p:nvGrpSpPr>
        <p:grpSpPr>
          <a:xfrm rot="10800000">
            <a:off x="5599818" y="-228050"/>
            <a:ext cx="407320" cy="2013200"/>
            <a:chOff x="6959786" y="5355294"/>
            <a:chExt cx="407320" cy="1502706"/>
          </a:xfrm>
        </p:grpSpPr>
        <p:sp>
          <p:nvSpPr>
            <p:cNvPr id="59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9" name="Group 5"/>
          <p:cNvGrpSpPr/>
          <p:nvPr/>
        </p:nvGrpSpPr>
        <p:grpSpPr>
          <a:xfrm rot="10800000">
            <a:off x="6164350" y="-225357"/>
            <a:ext cx="403952" cy="2167807"/>
            <a:chOff x="6007804" y="4266641"/>
            <a:chExt cx="403952" cy="2588666"/>
          </a:xfrm>
        </p:grpSpPr>
        <p:sp>
          <p:nvSpPr>
            <p:cNvPr id="61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22" name="文本框 621"/>
          <p:cNvSpPr txBox="1"/>
          <p:nvPr/>
        </p:nvSpPr>
        <p:spPr>
          <a:xfrm>
            <a:off x="0" y="3215448"/>
            <a:ext cx="12206302" cy="1314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68425" marR="1260475" algn="ctr">
              <a:lnSpc>
                <a:spcPct val="150000"/>
              </a:lnSpc>
              <a:spcBef>
                <a:spcPts val="655"/>
              </a:spcBef>
              <a:spcAft>
                <a:spcPts val="0"/>
              </a:spcAft>
            </a:pPr>
            <a:r>
              <a:rPr lang="en-US" sz="6000" b="1" dirty="0">
                <a:solidFill>
                  <a:srgbClr val="FF0000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CHÚC CÁC EM HỌC TỐT !</a:t>
            </a:r>
            <a:endParaRPr lang="en-US" sz="6000" dirty="0">
              <a:solidFill>
                <a:srgbClr val="FF0000"/>
              </a:solidFill>
              <a:effectLst/>
              <a:latin typeface="#9Slide03 AllRoundGothic" panose="020B07030202020201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0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60C5981-5A92-4A82-863B-1DC685DDB5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6" b="74383"/>
          <a:stretch/>
        </p:blipFill>
        <p:spPr>
          <a:xfrm>
            <a:off x="2348299" y="680818"/>
            <a:ext cx="9528852" cy="12801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1CA7EB-AC5A-4C7D-92D6-C9A659DE77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" t="50000" b="25617"/>
          <a:stretch/>
        </p:blipFill>
        <p:spPr>
          <a:xfrm>
            <a:off x="449537" y="2819091"/>
            <a:ext cx="9206930" cy="13105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C68E018-D9EE-4807-A8C9-3FCC80ECF6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17" r="4704" b="50000"/>
          <a:stretch/>
        </p:blipFill>
        <p:spPr>
          <a:xfrm>
            <a:off x="2532186" y="4962895"/>
            <a:ext cx="9344965" cy="13105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DC1C56-B163-4EE6-8004-4D330BD42901}"/>
              </a:ext>
            </a:extLst>
          </p:cNvPr>
          <p:cNvSpPr txBox="1"/>
          <p:nvPr/>
        </p:nvSpPr>
        <p:spPr>
          <a:xfrm>
            <a:off x="3315307" y="1022695"/>
            <a:ext cx="8237409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100" dirty="0">
                <a:latin typeface="#9Slide03 Ample" panose="02000000000000000000" pitchFamily="2" charset="0"/>
              </a:rPr>
              <a:t>Hai </a:t>
            </a:r>
            <a:r>
              <a:rPr lang="en-US" sz="3100" dirty="0" err="1">
                <a:latin typeface="#9Slide03 Ample" panose="02000000000000000000" pitchFamily="2" charset="0"/>
              </a:rPr>
              <a:t>công</a:t>
            </a:r>
            <a:r>
              <a:rPr lang="en-US" sz="3100" dirty="0">
                <a:latin typeface="#9Slide03 Ample" panose="02000000000000000000" pitchFamily="2" charset="0"/>
              </a:rPr>
              <a:t> ty </a:t>
            </a:r>
            <a:r>
              <a:rPr lang="en-US" sz="3100" dirty="0" err="1">
                <a:latin typeface="#9Slide03 Ample" panose="02000000000000000000" pitchFamily="2" charset="0"/>
              </a:rPr>
              <a:t>đó</a:t>
            </a:r>
            <a:r>
              <a:rPr lang="en-US" sz="3100" dirty="0">
                <a:latin typeface="#9Slide03 Ample" panose="02000000000000000000" pitchFamily="2" charset="0"/>
              </a:rPr>
              <a:t> </a:t>
            </a:r>
            <a:r>
              <a:rPr lang="en-US" sz="3100" dirty="0" err="1">
                <a:latin typeface="#9Slide03 Ample" panose="02000000000000000000" pitchFamily="2" charset="0"/>
              </a:rPr>
              <a:t>đã</a:t>
            </a:r>
            <a:r>
              <a:rPr lang="en-US" sz="3100" dirty="0">
                <a:latin typeface="#9Slide03 Ample" panose="02000000000000000000" pitchFamily="2" charset="0"/>
              </a:rPr>
              <a:t> </a:t>
            </a:r>
            <a:r>
              <a:rPr lang="en-US" sz="3100" dirty="0" err="1">
                <a:latin typeface="#9Slide03 Ample" panose="02000000000000000000" pitchFamily="2" charset="0"/>
              </a:rPr>
              <a:t>được</a:t>
            </a:r>
            <a:r>
              <a:rPr lang="en-US" sz="3100" dirty="0">
                <a:latin typeface="#9Slide03 Ample" panose="02000000000000000000" pitchFamily="2" charset="0"/>
              </a:rPr>
              <a:t> </a:t>
            </a:r>
            <a:r>
              <a:rPr lang="en-US" sz="3100" dirty="0" err="1">
                <a:latin typeface="#9Slide03 Ample" panose="02000000000000000000" pitchFamily="2" charset="0"/>
              </a:rPr>
              <a:t>sát</a:t>
            </a:r>
            <a:r>
              <a:rPr lang="en-US" sz="3100" dirty="0">
                <a:latin typeface="#9Slide03 Ample" panose="02000000000000000000" pitchFamily="2" charset="0"/>
              </a:rPr>
              <a:t> </a:t>
            </a:r>
            <a:r>
              <a:rPr lang="en-US" sz="3100" dirty="0" err="1">
                <a:latin typeface="#9Slide03 Ample" panose="02000000000000000000" pitchFamily="2" charset="0"/>
              </a:rPr>
              <a:t>nhập</a:t>
            </a:r>
            <a:r>
              <a:rPr lang="en-US" sz="3100" dirty="0">
                <a:latin typeface="#9Slide03 Ample" panose="02000000000000000000" pitchFamily="2" charset="0"/>
              </a:rPr>
              <a:t> </a:t>
            </a:r>
            <a:r>
              <a:rPr lang="en-US" sz="3100" dirty="0" err="1">
                <a:latin typeface="#9Slide03 Ample" panose="02000000000000000000" pitchFamily="2" charset="0"/>
              </a:rPr>
              <a:t>từ</a:t>
            </a:r>
            <a:r>
              <a:rPr lang="en-US" sz="3100" dirty="0">
                <a:latin typeface="#9Slide03 Ample" panose="02000000000000000000" pitchFamily="2" charset="0"/>
              </a:rPr>
              <a:t> </a:t>
            </a:r>
            <a:r>
              <a:rPr lang="en-US" sz="3100" dirty="0" err="1">
                <a:latin typeface="#9Slide03 Ample" panose="02000000000000000000" pitchFamily="2" charset="0"/>
              </a:rPr>
              <a:t>năm</a:t>
            </a:r>
            <a:r>
              <a:rPr lang="en-US" sz="3100" dirty="0">
                <a:latin typeface="#9Slide03 Ample" panose="02000000000000000000" pitchFamily="2" charset="0"/>
              </a:rPr>
              <a:t> </a:t>
            </a:r>
            <a:r>
              <a:rPr lang="en-US" sz="3100" dirty="0" err="1">
                <a:latin typeface="#9Slide03 Ample" panose="02000000000000000000" pitchFamily="2" charset="0"/>
              </a:rPr>
              <a:t>ngoái</a:t>
            </a:r>
            <a:r>
              <a:rPr lang="en-US" sz="3100" dirty="0">
                <a:latin typeface="#9Slide03 Ample" panose="02000000000000000000" pitchFamily="2" charset="0"/>
              </a:rPr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0552E0-68D1-4A59-9B1F-CCA8D17CBC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28" y="480889"/>
            <a:ext cx="1720571" cy="1720571"/>
          </a:xfrm>
          <a:prstGeom prst="rect">
            <a:avLst/>
          </a:prstGeom>
        </p:spPr>
      </p:pic>
      <p:pic>
        <p:nvPicPr>
          <p:cNvPr id="1028" name="Picture 4" descr="College Entrance Examination Vector Hd PNG Images, Learn Student College  Entrance Examination Review, Student Clipart, Sleep, Doze Off PNG Image For  Free Downlo… | Student cartoon, Student picture, Classroom clipart">
            <a:extLst>
              <a:ext uri="{FF2B5EF4-FFF2-40B4-BE49-F238E27FC236}">
                <a16:creationId xmlns:a16="http://schemas.microsoft.com/office/drawing/2014/main" id="{4F9F102C-D0F0-43AD-B518-F0DED3FE4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72" b="89860" l="7813" r="95156">
                        <a14:foregroundMark x1="12500" y1="63651" x2="7813" y2="77067"/>
                        <a14:foregroundMark x1="91875" y1="53666" x2="91875" y2="53666"/>
                        <a14:foregroundMark x1="95156" y1="55226" x2="95156" y2="55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788" y="2201460"/>
            <a:ext cx="2361363" cy="236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DAFF9B-724B-4422-8BC7-959F75E141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01" y="4340887"/>
            <a:ext cx="1677698" cy="19436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8811B2-FAD1-4798-87E9-92E3D322AFC5}"/>
              </a:ext>
            </a:extLst>
          </p:cNvPr>
          <p:cNvSpPr txBox="1"/>
          <p:nvPr/>
        </p:nvSpPr>
        <p:spPr>
          <a:xfrm>
            <a:off x="934297" y="3163887"/>
            <a:ext cx="8237409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100" dirty="0" err="1">
                <a:latin typeface="#9Slide03 Ample" panose="02000000000000000000" pitchFamily="2" charset="0"/>
              </a:rPr>
              <a:t>Chưa</a:t>
            </a:r>
            <a:r>
              <a:rPr lang="en-US" sz="3100" dirty="0">
                <a:latin typeface="#9Slide03 Ample" panose="02000000000000000000" pitchFamily="2" charset="0"/>
              </a:rPr>
              <a:t> </a:t>
            </a:r>
            <a:r>
              <a:rPr lang="en-US" sz="3100" dirty="0" err="1">
                <a:latin typeface="#9Slide03 Ample" panose="02000000000000000000" pitchFamily="2" charset="0"/>
              </a:rPr>
              <a:t>chăm</a:t>
            </a:r>
            <a:r>
              <a:rPr lang="en-US" sz="3100" dirty="0">
                <a:latin typeface="#9Slide03 Ample" panose="02000000000000000000" pitchFamily="2" charset="0"/>
              </a:rPr>
              <a:t> </a:t>
            </a:r>
            <a:r>
              <a:rPr lang="en-US" sz="3100" dirty="0" err="1">
                <a:latin typeface="#9Slide03 Ample" panose="02000000000000000000" pitchFamily="2" charset="0"/>
              </a:rPr>
              <a:t>chỉ</a:t>
            </a:r>
            <a:r>
              <a:rPr lang="en-US" sz="3100" dirty="0">
                <a:latin typeface="#9Slide03 Ample" panose="02000000000000000000" pitchFamily="2" charset="0"/>
              </a:rPr>
              <a:t> </a:t>
            </a:r>
            <a:r>
              <a:rPr lang="en-US" sz="3100" dirty="0" err="1">
                <a:latin typeface="#9Slide03 Ample" panose="02000000000000000000" pitchFamily="2" charset="0"/>
              </a:rPr>
              <a:t>là</a:t>
            </a:r>
            <a:r>
              <a:rPr lang="en-US" sz="3100" dirty="0">
                <a:latin typeface="#9Slide03 Ample" panose="02000000000000000000" pitchFamily="2" charset="0"/>
              </a:rPr>
              <a:t> </a:t>
            </a:r>
            <a:r>
              <a:rPr lang="en-US" sz="3100" dirty="0" err="1">
                <a:latin typeface="#9Slide03 Ample" panose="02000000000000000000" pitchFamily="2" charset="0"/>
              </a:rPr>
              <a:t>yếu</a:t>
            </a:r>
            <a:r>
              <a:rPr lang="en-US" sz="3100" dirty="0">
                <a:latin typeface="#9Slide03 Ample" panose="02000000000000000000" pitchFamily="2" charset="0"/>
              </a:rPr>
              <a:t> </a:t>
            </a:r>
            <a:r>
              <a:rPr lang="en-US" sz="3100" dirty="0" err="1">
                <a:latin typeface="#9Slide03 Ample" panose="02000000000000000000" pitchFamily="2" charset="0"/>
              </a:rPr>
              <a:t>điểm</a:t>
            </a:r>
            <a:r>
              <a:rPr lang="en-US" sz="3100" dirty="0">
                <a:latin typeface="#9Slide03 Ample" panose="02000000000000000000" pitchFamily="2" charset="0"/>
              </a:rPr>
              <a:t> </a:t>
            </a:r>
            <a:r>
              <a:rPr lang="en-US" sz="3100" dirty="0" err="1">
                <a:latin typeface="#9Slide03 Ample" panose="02000000000000000000" pitchFamily="2" charset="0"/>
              </a:rPr>
              <a:t>của</a:t>
            </a:r>
            <a:r>
              <a:rPr lang="en-US" sz="3100" dirty="0">
                <a:latin typeface="#9Slide03 Ample" panose="02000000000000000000" pitchFamily="2" charset="0"/>
              </a:rPr>
              <a:t> </a:t>
            </a:r>
            <a:r>
              <a:rPr lang="en-US" sz="3100" dirty="0" err="1">
                <a:latin typeface="#9Slide03 Ample" panose="02000000000000000000" pitchFamily="2" charset="0"/>
              </a:rPr>
              <a:t>anh</a:t>
            </a:r>
            <a:r>
              <a:rPr lang="en-US" sz="3100" dirty="0">
                <a:latin typeface="#9Slide03 Ample" panose="02000000000000000000" pitchFamily="2" charset="0"/>
              </a:rPr>
              <a:t> </a:t>
            </a:r>
            <a:r>
              <a:rPr lang="en-US" sz="3100" dirty="0" err="1">
                <a:latin typeface="#9Slide03 Ample" panose="02000000000000000000" pitchFamily="2" charset="0"/>
              </a:rPr>
              <a:t>ấy</a:t>
            </a:r>
            <a:r>
              <a:rPr lang="en-US" sz="3100" dirty="0">
                <a:latin typeface="#9Slide03 Ample" panose="02000000000000000000" pitchFamily="2" charset="0"/>
              </a:rPr>
              <a:t>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37CA06-3B1F-4CA2-9EF6-362C65606B67}"/>
              </a:ext>
            </a:extLst>
          </p:cNvPr>
          <p:cNvSpPr txBox="1"/>
          <p:nvPr/>
        </p:nvSpPr>
        <p:spPr>
          <a:xfrm>
            <a:off x="3598891" y="5294103"/>
            <a:ext cx="8237409" cy="569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100" dirty="0" err="1">
                <a:latin typeface="#9Slide03 Ample" panose="02000000000000000000" pitchFamily="2" charset="0"/>
              </a:rPr>
              <a:t>Cô</a:t>
            </a:r>
            <a:r>
              <a:rPr lang="en-US" sz="3100" dirty="0">
                <a:latin typeface="#9Slide03 Ample" panose="02000000000000000000" pitchFamily="2" charset="0"/>
              </a:rPr>
              <a:t> </a:t>
            </a:r>
            <a:r>
              <a:rPr lang="en-US" sz="3100" dirty="0" err="1">
                <a:latin typeface="#9Slide03 Ample" panose="02000000000000000000" pitchFamily="2" charset="0"/>
              </a:rPr>
              <a:t>ấy</a:t>
            </a:r>
            <a:r>
              <a:rPr lang="en-US" sz="3100" dirty="0">
                <a:latin typeface="#9Slide03 Ample" panose="02000000000000000000" pitchFamily="2" charset="0"/>
              </a:rPr>
              <a:t> </a:t>
            </a:r>
            <a:r>
              <a:rPr lang="en-US" sz="3100" dirty="0" err="1">
                <a:latin typeface="#9Slide03 Ample" panose="02000000000000000000" pitchFamily="2" charset="0"/>
              </a:rPr>
              <a:t>sinh</a:t>
            </a:r>
            <a:r>
              <a:rPr lang="en-US" sz="3100" dirty="0">
                <a:latin typeface="#9Slide03 Ample" panose="02000000000000000000" pitchFamily="2" charset="0"/>
              </a:rPr>
              <a:t> ra </a:t>
            </a:r>
            <a:r>
              <a:rPr lang="en-US" sz="3100" dirty="0" err="1">
                <a:latin typeface="#9Slide03 Ample" panose="02000000000000000000" pitchFamily="2" charset="0"/>
              </a:rPr>
              <a:t>trong</a:t>
            </a:r>
            <a:r>
              <a:rPr lang="en-US" sz="3100" dirty="0">
                <a:latin typeface="#9Slide03 Ample" panose="02000000000000000000" pitchFamily="2" charset="0"/>
              </a:rPr>
              <a:t> </a:t>
            </a:r>
            <a:r>
              <a:rPr lang="en-US" sz="3100" dirty="0" err="1">
                <a:latin typeface="#9Slide03 Ample" panose="02000000000000000000" pitchFamily="2" charset="0"/>
              </a:rPr>
              <a:t>một</a:t>
            </a:r>
            <a:r>
              <a:rPr lang="en-US" sz="3100" dirty="0">
                <a:latin typeface="#9Slide03 Ample" panose="02000000000000000000" pitchFamily="2" charset="0"/>
              </a:rPr>
              <a:t> </a:t>
            </a:r>
            <a:r>
              <a:rPr lang="en-US" sz="3100" dirty="0" err="1">
                <a:latin typeface="#9Slide03 Ample" panose="02000000000000000000" pitchFamily="2" charset="0"/>
              </a:rPr>
              <a:t>gia</a:t>
            </a:r>
            <a:r>
              <a:rPr lang="en-US" sz="3100" dirty="0">
                <a:latin typeface="#9Slide03 Ample" panose="02000000000000000000" pitchFamily="2" charset="0"/>
              </a:rPr>
              <a:t> </a:t>
            </a:r>
            <a:r>
              <a:rPr lang="en-US" sz="3100" dirty="0" err="1">
                <a:latin typeface="#9Slide03 Ample" panose="02000000000000000000" pitchFamily="2" charset="0"/>
              </a:rPr>
              <a:t>đình</a:t>
            </a:r>
            <a:r>
              <a:rPr lang="en-US" sz="3100" dirty="0">
                <a:latin typeface="#9Slide03 Ample" panose="02000000000000000000" pitchFamily="2" charset="0"/>
              </a:rPr>
              <a:t> tri </a:t>
            </a:r>
            <a:r>
              <a:rPr lang="en-US" sz="3100" dirty="0" err="1">
                <a:latin typeface="#9Slide03 Ample" panose="02000000000000000000" pitchFamily="2" charset="0"/>
              </a:rPr>
              <a:t>thức</a:t>
            </a:r>
            <a:r>
              <a:rPr lang="en-US" sz="3100" dirty="0">
                <a:latin typeface="#9Slide03 Ample" panose="02000000000000000000" pitchFamily="2" charset="0"/>
              </a:rPr>
              <a:t>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F64DF5-4A62-440F-9DFC-FCD3C73F2561}"/>
              </a:ext>
            </a:extLst>
          </p:cNvPr>
          <p:cNvCxnSpPr>
            <a:cxnSpLocks/>
          </p:cNvCxnSpPr>
          <p:nvPr/>
        </p:nvCxnSpPr>
        <p:spPr>
          <a:xfrm>
            <a:off x="7313433" y="1546284"/>
            <a:ext cx="151906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0BFBB1-A02B-4BFF-9BFE-4609C0CACD68}"/>
              </a:ext>
            </a:extLst>
          </p:cNvPr>
          <p:cNvCxnSpPr>
            <a:cxnSpLocks/>
          </p:cNvCxnSpPr>
          <p:nvPr/>
        </p:nvCxnSpPr>
        <p:spPr>
          <a:xfrm>
            <a:off x="3938861" y="3713178"/>
            <a:ext cx="151906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6E54DD9-1568-4A7F-A244-A3A8FD8004D1}"/>
              </a:ext>
            </a:extLst>
          </p:cNvPr>
          <p:cNvCxnSpPr>
            <a:cxnSpLocks/>
          </p:cNvCxnSpPr>
          <p:nvPr/>
        </p:nvCxnSpPr>
        <p:spPr>
          <a:xfrm>
            <a:off x="9161658" y="5800164"/>
            <a:ext cx="1348918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4D8C064-E10A-4414-839A-62FA92749F7D}"/>
              </a:ext>
            </a:extLst>
          </p:cNvPr>
          <p:cNvSpPr txBox="1"/>
          <p:nvPr/>
        </p:nvSpPr>
        <p:spPr>
          <a:xfrm>
            <a:off x="7313433" y="1067170"/>
            <a:ext cx="1550242" cy="5078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700" dirty="0" err="1">
                <a:latin typeface="#9Slide03 Ample" panose="02000000000000000000" pitchFamily="2" charset="0"/>
              </a:rPr>
              <a:t>sáp</a:t>
            </a:r>
            <a:r>
              <a:rPr lang="en-US" sz="2700" dirty="0">
                <a:latin typeface="#9Slide03 Ample" panose="02000000000000000000" pitchFamily="2" charset="0"/>
              </a:rPr>
              <a:t> </a:t>
            </a:r>
            <a:r>
              <a:rPr lang="en-US" sz="2700" dirty="0" err="1">
                <a:latin typeface="#9Slide03 Ample" panose="02000000000000000000" pitchFamily="2" charset="0"/>
              </a:rPr>
              <a:t>nhập</a:t>
            </a:r>
            <a:r>
              <a:rPr lang="en-US" sz="2700" dirty="0">
                <a:latin typeface="#9Slide03 Ample" panose="02000000000000000000" pitchFamily="2" charset="0"/>
              </a:rPr>
              <a:t> </a:t>
            </a:r>
            <a:endParaRPr lang="en-US" sz="27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B505CF-DCBE-4760-BC47-0490C30F9901}"/>
              </a:ext>
            </a:extLst>
          </p:cNvPr>
          <p:cNvSpPr txBox="1"/>
          <p:nvPr/>
        </p:nvSpPr>
        <p:spPr>
          <a:xfrm>
            <a:off x="3907688" y="3235491"/>
            <a:ext cx="1550242" cy="5078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700" dirty="0" err="1">
                <a:latin typeface="#9Slide03 Ample" panose="02000000000000000000" pitchFamily="2" charset="0"/>
              </a:rPr>
              <a:t>điểm</a:t>
            </a:r>
            <a:r>
              <a:rPr lang="en-US" sz="2700" dirty="0">
                <a:latin typeface="#9Slide03 Ample" panose="02000000000000000000" pitchFamily="2" charset="0"/>
              </a:rPr>
              <a:t> </a:t>
            </a:r>
            <a:r>
              <a:rPr lang="en-US" sz="2700" dirty="0" err="1">
                <a:latin typeface="#9Slide03 Ample" panose="02000000000000000000" pitchFamily="2" charset="0"/>
              </a:rPr>
              <a:t>yếu</a:t>
            </a:r>
            <a:endParaRPr lang="en-US" sz="27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8458DCA-3BBB-41B7-B961-DDBD54C2D0AA}"/>
              </a:ext>
            </a:extLst>
          </p:cNvPr>
          <p:cNvSpPr txBox="1"/>
          <p:nvPr/>
        </p:nvSpPr>
        <p:spPr>
          <a:xfrm>
            <a:off x="9146227" y="5316777"/>
            <a:ext cx="1364349" cy="5078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700" dirty="0" err="1">
                <a:latin typeface="#9Slide03 Ample" panose="02000000000000000000" pitchFamily="2" charset="0"/>
              </a:rPr>
              <a:t>trí</a:t>
            </a:r>
            <a:r>
              <a:rPr lang="en-US" sz="2700" dirty="0">
                <a:latin typeface="#9Slide03 Ample" panose="02000000000000000000" pitchFamily="2" charset="0"/>
              </a:rPr>
              <a:t> </a:t>
            </a:r>
            <a:r>
              <a:rPr lang="en-US" sz="2700" dirty="0" err="1">
                <a:latin typeface="#9Slide03 Ample" panose="02000000000000000000" pitchFamily="2" charset="0"/>
              </a:rPr>
              <a:t>thức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83192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96069" y="5318637"/>
            <a:ext cx="9535155" cy="2163365"/>
            <a:chOff x="1685647" y="3197027"/>
            <a:chExt cx="8577897" cy="3167382"/>
          </a:xfrm>
        </p:grpSpPr>
        <p:sp>
          <p:nvSpPr>
            <p:cNvPr id="3" name="梯形 1037"/>
            <p:cNvSpPr/>
            <p:nvPr/>
          </p:nvSpPr>
          <p:spPr>
            <a:xfrm>
              <a:off x="1685647" y="4670719"/>
              <a:ext cx="8577897" cy="1693690"/>
            </a:xfrm>
            <a:custGeom>
              <a:avLst/>
              <a:gdLst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  <a:gd name="connsiteX0" fmla="*/ 0 w 8663676"/>
                <a:gd name="connsiteY0" fmla="*/ 1863059 h 1863059"/>
                <a:gd name="connsiteX1" fmla="*/ 966909 w 8663676"/>
                <a:gd name="connsiteY1" fmla="*/ 0 h 1863059"/>
                <a:gd name="connsiteX2" fmla="*/ 7696767 w 8663676"/>
                <a:gd name="connsiteY2" fmla="*/ 0 h 1863059"/>
                <a:gd name="connsiteX3" fmla="*/ 8663676 w 8663676"/>
                <a:gd name="connsiteY3" fmla="*/ 1863059 h 1863059"/>
                <a:gd name="connsiteX4" fmla="*/ 0 w 8663676"/>
                <a:gd name="connsiteY4" fmla="*/ 1863059 h 186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3676" h="1863059">
                  <a:moveTo>
                    <a:pt x="0" y="1863059"/>
                  </a:moveTo>
                  <a:lnTo>
                    <a:pt x="966909" y="0"/>
                  </a:lnTo>
                  <a:lnTo>
                    <a:pt x="7696767" y="0"/>
                  </a:lnTo>
                  <a:lnTo>
                    <a:pt x="8663676" y="1863059"/>
                  </a:lnTo>
                  <a:cubicBezTo>
                    <a:pt x="5631800" y="1614997"/>
                    <a:pt x="3200936" y="1608399"/>
                    <a:pt x="0" y="186305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27000"/>
                  </a:schemeClr>
                </a:gs>
                <a:gs pos="100000">
                  <a:srgbClr val="B2B2B2">
                    <a:alpha val="41000"/>
                  </a:srgbClr>
                </a:gs>
                <a:gs pos="58000">
                  <a:srgbClr val="777777">
                    <a:alpha val="29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279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4" name="Group 26"/>
            <p:cNvGrpSpPr>
              <a:grpSpLocks noChangeAspect="1"/>
            </p:cNvGrpSpPr>
            <p:nvPr/>
          </p:nvGrpSpPr>
          <p:grpSpPr bwMode="auto">
            <a:xfrm>
              <a:off x="2133872" y="3197027"/>
              <a:ext cx="7924257" cy="2195757"/>
              <a:chOff x="-40" y="982"/>
              <a:chExt cx="7747" cy="2356"/>
            </a:xfrm>
          </p:grpSpPr>
          <p:sp>
            <p:nvSpPr>
              <p:cNvPr id="5" name="Freeform 27"/>
              <p:cNvSpPr>
                <a:spLocks/>
              </p:cNvSpPr>
              <p:nvPr/>
            </p:nvSpPr>
            <p:spPr bwMode="auto">
              <a:xfrm>
                <a:off x="-7" y="2540"/>
                <a:ext cx="7692" cy="798"/>
              </a:xfrm>
              <a:custGeom>
                <a:avLst/>
                <a:gdLst>
                  <a:gd name="T0" fmla="*/ 3249 w 3253"/>
                  <a:gd name="T1" fmla="*/ 290 h 337"/>
                  <a:gd name="T2" fmla="*/ 3230 w 3253"/>
                  <a:gd name="T3" fmla="*/ 253 h 337"/>
                  <a:gd name="T4" fmla="*/ 3236 w 3253"/>
                  <a:gd name="T5" fmla="*/ 150 h 337"/>
                  <a:gd name="T6" fmla="*/ 3229 w 3253"/>
                  <a:gd name="T7" fmla="*/ 131 h 337"/>
                  <a:gd name="T8" fmla="*/ 3222 w 3253"/>
                  <a:gd name="T9" fmla="*/ 109 h 337"/>
                  <a:gd name="T10" fmla="*/ 2814 w 3253"/>
                  <a:gd name="T11" fmla="*/ 62 h 337"/>
                  <a:gd name="T12" fmla="*/ 1816 w 3253"/>
                  <a:gd name="T13" fmla="*/ 67 h 337"/>
                  <a:gd name="T14" fmla="*/ 1634 w 3253"/>
                  <a:gd name="T15" fmla="*/ 118 h 337"/>
                  <a:gd name="T16" fmla="*/ 1080 w 3253"/>
                  <a:gd name="T17" fmla="*/ 46 h 337"/>
                  <a:gd name="T18" fmla="*/ 414 w 3253"/>
                  <a:gd name="T19" fmla="*/ 80 h 337"/>
                  <a:gd name="T20" fmla="*/ 72 w 3253"/>
                  <a:gd name="T21" fmla="*/ 92 h 337"/>
                  <a:gd name="T22" fmla="*/ 26 w 3253"/>
                  <a:gd name="T23" fmla="*/ 101 h 337"/>
                  <a:gd name="T24" fmla="*/ 11 w 3253"/>
                  <a:gd name="T25" fmla="*/ 127 h 337"/>
                  <a:gd name="T26" fmla="*/ 6 w 3253"/>
                  <a:gd name="T27" fmla="*/ 206 h 337"/>
                  <a:gd name="T28" fmla="*/ 9 w 3253"/>
                  <a:gd name="T29" fmla="*/ 209 h 337"/>
                  <a:gd name="T30" fmla="*/ 9 w 3253"/>
                  <a:gd name="T31" fmla="*/ 314 h 337"/>
                  <a:gd name="T32" fmla="*/ 27 w 3253"/>
                  <a:gd name="T33" fmla="*/ 328 h 337"/>
                  <a:gd name="T34" fmla="*/ 56 w 3253"/>
                  <a:gd name="T35" fmla="*/ 327 h 337"/>
                  <a:gd name="T36" fmla="*/ 222 w 3253"/>
                  <a:gd name="T37" fmla="*/ 328 h 337"/>
                  <a:gd name="T38" fmla="*/ 353 w 3253"/>
                  <a:gd name="T39" fmla="*/ 329 h 337"/>
                  <a:gd name="T40" fmla="*/ 481 w 3253"/>
                  <a:gd name="T41" fmla="*/ 332 h 337"/>
                  <a:gd name="T42" fmla="*/ 511 w 3253"/>
                  <a:gd name="T43" fmla="*/ 330 h 337"/>
                  <a:gd name="T44" fmla="*/ 568 w 3253"/>
                  <a:gd name="T45" fmla="*/ 326 h 337"/>
                  <a:gd name="T46" fmla="*/ 652 w 3253"/>
                  <a:gd name="T47" fmla="*/ 328 h 337"/>
                  <a:gd name="T48" fmla="*/ 717 w 3253"/>
                  <a:gd name="T49" fmla="*/ 328 h 337"/>
                  <a:gd name="T50" fmla="*/ 762 w 3253"/>
                  <a:gd name="T51" fmla="*/ 331 h 337"/>
                  <a:gd name="T52" fmla="*/ 806 w 3253"/>
                  <a:gd name="T53" fmla="*/ 331 h 337"/>
                  <a:gd name="T54" fmla="*/ 1589 w 3253"/>
                  <a:gd name="T55" fmla="*/ 337 h 337"/>
                  <a:gd name="T56" fmla="*/ 1607 w 3253"/>
                  <a:gd name="T57" fmla="*/ 317 h 337"/>
                  <a:gd name="T58" fmla="*/ 1617 w 3253"/>
                  <a:gd name="T59" fmla="*/ 159 h 337"/>
                  <a:gd name="T60" fmla="*/ 1623 w 3253"/>
                  <a:gd name="T61" fmla="*/ 148 h 337"/>
                  <a:gd name="T62" fmla="*/ 1628 w 3253"/>
                  <a:gd name="T63" fmla="*/ 141 h 337"/>
                  <a:gd name="T64" fmla="*/ 1636 w 3253"/>
                  <a:gd name="T65" fmla="*/ 128 h 337"/>
                  <a:gd name="T66" fmla="*/ 1649 w 3253"/>
                  <a:gd name="T67" fmla="*/ 162 h 337"/>
                  <a:gd name="T68" fmla="*/ 1648 w 3253"/>
                  <a:gd name="T69" fmla="*/ 207 h 337"/>
                  <a:gd name="T70" fmla="*/ 1639 w 3253"/>
                  <a:gd name="T71" fmla="*/ 273 h 337"/>
                  <a:gd name="T72" fmla="*/ 1649 w 3253"/>
                  <a:gd name="T73" fmla="*/ 276 h 337"/>
                  <a:gd name="T74" fmla="*/ 1654 w 3253"/>
                  <a:gd name="T75" fmla="*/ 276 h 337"/>
                  <a:gd name="T76" fmla="*/ 1654 w 3253"/>
                  <a:gd name="T77" fmla="*/ 289 h 337"/>
                  <a:gd name="T78" fmla="*/ 1665 w 3253"/>
                  <a:gd name="T79" fmla="*/ 291 h 337"/>
                  <a:gd name="T80" fmla="*/ 1664 w 3253"/>
                  <a:gd name="T81" fmla="*/ 316 h 337"/>
                  <a:gd name="T82" fmla="*/ 1690 w 3253"/>
                  <a:gd name="T83" fmla="*/ 324 h 337"/>
                  <a:gd name="T84" fmla="*/ 3200 w 3253"/>
                  <a:gd name="T85" fmla="*/ 325 h 337"/>
                  <a:gd name="T86" fmla="*/ 3249 w 3253"/>
                  <a:gd name="T87" fmla="*/ 29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53" h="337">
                    <a:moveTo>
                      <a:pt x="3249" y="290"/>
                    </a:moveTo>
                    <a:cubicBezTo>
                      <a:pt x="3246" y="277"/>
                      <a:pt x="3230" y="253"/>
                      <a:pt x="3230" y="253"/>
                    </a:cubicBezTo>
                    <a:cubicBezTo>
                      <a:pt x="3236" y="150"/>
                      <a:pt x="3236" y="150"/>
                      <a:pt x="3236" y="150"/>
                    </a:cubicBezTo>
                    <a:cubicBezTo>
                      <a:pt x="3236" y="150"/>
                      <a:pt x="3238" y="141"/>
                      <a:pt x="3229" y="131"/>
                    </a:cubicBezTo>
                    <a:cubicBezTo>
                      <a:pt x="3221" y="116"/>
                      <a:pt x="3222" y="109"/>
                      <a:pt x="3222" y="109"/>
                    </a:cubicBezTo>
                    <a:cubicBezTo>
                      <a:pt x="3222" y="109"/>
                      <a:pt x="2992" y="77"/>
                      <a:pt x="2814" y="62"/>
                    </a:cubicBezTo>
                    <a:cubicBezTo>
                      <a:pt x="2625" y="46"/>
                      <a:pt x="2150" y="0"/>
                      <a:pt x="1816" y="67"/>
                    </a:cubicBezTo>
                    <a:cubicBezTo>
                      <a:pt x="1816" y="67"/>
                      <a:pt x="1700" y="97"/>
                      <a:pt x="1634" y="118"/>
                    </a:cubicBezTo>
                    <a:cubicBezTo>
                      <a:pt x="1387" y="41"/>
                      <a:pt x="1145" y="48"/>
                      <a:pt x="1080" y="46"/>
                    </a:cubicBezTo>
                    <a:cubicBezTo>
                      <a:pt x="961" y="47"/>
                      <a:pt x="467" y="77"/>
                      <a:pt x="414" y="80"/>
                    </a:cubicBezTo>
                    <a:cubicBezTo>
                      <a:pt x="361" y="82"/>
                      <a:pt x="108" y="95"/>
                      <a:pt x="72" y="92"/>
                    </a:cubicBezTo>
                    <a:cubicBezTo>
                      <a:pt x="33" y="93"/>
                      <a:pt x="26" y="101"/>
                      <a:pt x="26" y="101"/>
                    </a:cubicBezTo>
                    <a:cubicBezTo>
                      <a:pt x="8" y="122"/>
                      <a:pt x="11" y="121"/>
                      <a:pt x="11" y="127"/>
                    </a:cubicBezTo>
                    <a:cubicBezTo>
                      <a:pt x="1" y="178"/>
                      <a:pt x="6" y="206"/>
                      <a:pt x="6" y="206"/>
                    </a:cubicBezTo>
                    <a:cubicBezTo>
                      <a:pt x="6" y="206"/>
                      <a:pt x="6" y="206"/>
                      <a:pt x="9" y="209"/>
                    </a:cubicBezTo>
                    <a:cubicBezTo>
                      <a:pt x="0" y="249"/>
                      <a:pt x="6" y="299"/>
                      <a:pt x="9" y="314"/>
                    </a:cubicBezTo>
                    <a:cubicBezTo>
                      <a:pt x="11" y="329"/>
                      <a:pt x="27" y="328"/>
                      <a:pt x="27" y="328"/>
                    </a:cubicBezTo>
                    <a:cubicBezTo>
                      <a:pt x="27" y="328"/>
                      <a:pt x="35" y="328"/>
                      <a:pt x="56" y="327"/>
                    </a:cubicBezTo>
                    <a:cubicBezTo>
                      <a:pt x="86" y="324"/>
                      <a:pt x="110" y="326"/>
                      <a:pt x="222" y="328"/>
                    </a:cubicBezTo>
                    <a:cubicBezTo>
                      <a:pt x="254" y="326"/>
                      <a:pt x="320" y="327"/>
                      <a:pt x="353" y="329"/>
                    </a:cubicBezTo>
                    <a:cubicBezTo>
                      <a:pt x="369" y="331"/>
                      <a:pt x="472" y="331"/>
                      <a:pt x="481" y="332"/>
                    </a:cubicBezTo>
                    <a:cubicBezTo>
                      <a:pt x="490" y="332"/>
                      <a:pt x="511" y="330"/>
                      <a:pt x="511" y="330"/>
                    </a:cubicBezTo>
                    <a:cubicBezTo>
                      <a:pt x="511" y="330"/>
                      <a:pt x="511" y="330"/>
                      <a:pt x="568" y="326"/>
                    </a:cubicBezTo>
                    <a:cubicBezTo>
                      <a:pt x="631" y="328"/>
                      <a:pt x="652" y="328"/>
                      <a:pt x="652" y="328"/>
                    </a:cubicBezTo>
                    <a:cubicBezTo>
                      <a:pt x="652" y="328"/>
                      <a:pt x="699" y="328"/>
                      <a:pt x="717" y="328"/>
                    </a:cubicBezTo>
                    <a:cubicBezTo>
                      <a:pt x="735" y="328"/>
                      <a:pt x="745" y="331"/>
                      <a:pt x="762" y="331"/>
                    </a:cubicBezTo>
                    <a:cubicBezTo>
                      <a:pt x="777" y="329"/>
                      <a:pt x="806" y="331"/>
                      <a:pt x="806" y="331"/>
                    </a:cubicBezTo>
                    <a:cubicBezTo>
                      <a:pt x="806" y="331"/>
                      <a:pt x="1306" y="336"/>
                      <a:pt x="1589" y="337"/>
                    </a:cubicBezTo>
                    <a:cubicBezTo>
                      <a:pt x="1611" y="336"/>
                      <a:pt x="1607" y="317"/>
                      <a:pt x="1607" y="317"/>
                    </a:cubicBezTo>
                    <a:cubicBezTo>
                      <a:pt x="1607" y="317"/>
                      <a:pt x="1617" y="163"/>
                      <a:pt x="1617" y="159"/>
                    </a:cubicBezTo>
                    <a:cubicBezTo>
                      <a:pt x="1617" y="155"/>
                      <a:pt x="1623" y="148"/>
                      <a:pt x="1623" y="148"/>
                    </a:cubicBezTo>
                    <a:cubicBezTo>
                      <a:pt x="1623" y="148"/>
                      <a:pt x="1628" y="145"/>
                      <a:pt x="1628" y="141"/>
                    </a:cubicBezTo>
                    <a:cubicBezTo>
                      <a:pt x="1629" y="139"/>
                      <a:pt x="1633" y="133"/>
                      <a:pt x="1636" y="128"/>
                    </a:cubicBezTo>
                    <a:cubicBezTo>
                      <a:pt x="1640" y="132"/>
                      <a:pt x="1649" y="146"/>
                      <a:pt x="1649" y="162"/>
                    </a:cubicBezTo>
                    <a:cubicBezTo>
                      <a:pt x="1649" y="182"/>
                      <a:pt x="1654" y="179"/>
                      <a:pt x="1648" y="207"/>
                    </a:cubicBezTo>
                    <a:cubicBezTo>
                      <a:pt x="1644" y="237"/>
                      <a:pt x="1639" y="273"/>
                      <a:pt x="1639" y="273"/>
                    </a:cubicBezTo>
                    <a:cubicBezTo>
                      <a:pt x="1649" y="276"/>
                      <a:pt x="1649" y="276"/>
                      <a:pt x="1649" y="276"/>
                    </a:cubicBezTo>
                    <a:cubicBezTo>
                      <a:pt x="1654" y="276"/>
                      <a:pt x="1654" y="276"/>
                      <a:pt x="1654" y="276"/>
                    </a:cubicBezTo>
                    <a:cubicBezTo>
                      <a:pt x="1654" y="289"/>
                      <a:pt x="1654" y="289"/>
                      <a:pt x="1654" y="289"/>
                    </a:cubicBezTo>
                    <a:cubicBezTo>
                      <a:pt x="1654" y="289"/>
                      <a:pt x="1657" y="292"/>
                      <a:pt x="1665" y="291"/>
                    </a:cubicBezTo>
                    <a:cubicBezTo>
                      <a:pt x="1664" y="316"/>
                      <a:pt x="1664" y="316"/>
                      <a:pt x="1664" y="316"/>
                    </a:cubicBezTo>
                    <a:cubicBezTo>
                      <a:pt x="1664" y="316"/>
                      <a:pt x="1677" y="323"/>
                      <a:pt x="1690" y="324"/>
                    </a:cubicBezTo>
                    <a:cubicBezTo>
                      <a:pt x="1702" y="324"/>
                      <a:pt x="3200" y="325"/>
                      <a:pt x="3200" y="325"/>
                    </a:cubicBezTo>
                    <a:cubicBezTo>
                      <a:pt x="3200" y="325"/>
                      <a:pt x="3253" y="333"/>
                      <a:pt x="3249" y="29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" name="Freeform 28"/>
              <p:cNvSpPr>
                <a:spLocks/>
              </p:cNvSpPr>
              <p:nvPr/>
            </p:nvSpPr>
            <p:spPr bwMode="auto">
              <a:xfrm>
                <a:off x="21" y="1756"/>
                <a:ext cx="3821" cy="1066"/>
              </a:xfrm>
              <a:custGeom>
                <a:avLst/>
                <a:gdLst>
                  <a:gd name="T0" fmla="*/ 1616 w 1616"/>
                  <a:gd name="T1" fmla="*/ 450 h 450"/>
                  <a:gd name="T2" fmla="*/ 1607 w 1616"/>
                  <a:gd name="T3" fmla="*/ 446 h 450"/>
                  <a:gd name="T4" fmla="*/ 1055 w 1616"/>
                  <a:gd name="T5" fmla="*/ 369 h 450"/>
                  <a:gd name="T6" fmla="*/ 388 w 1616"/>
                  <a:gd name="T7" fmla="*/ 402 h 450"/>
                  <a:gd name="T8" fmla="*/ 47 w 1616"/>
                  <a:gd name="T9" fmla="*/ 415 h 450"/>
                  <a:gd name="T10" fmla="*/ 0 w 1616"/>
                  <a:gd name="T11" fmla="*/ 424 h 450"/>
                  <a:gd name="T12" fmla="*/ 95 w 1616"/>
                  <a:gd name="T13" fmla="*/ 292 h 450"/>
                  <a:gd name="T14" fmla="*/ 277 w 1616"/>
                  <a:gd name="T15" fmla="*/ 0 h 450"/>
                  <a:gd name="T16" fmla="*/ 284 w 1616"/>
                  <a:gd name="T17" fmla="*/ 1 h 450"/>
                  <a:gd name="T18" fmla="*/ 45 w 1616"/>
                  <a:gd name="T19" fmla="*/ 386 h 450"/>
                  <a:gd name="T20" fmla="*/ 451 w 1616"/>
                  <a:gd name="T21" fmla="*/ 361 h 450"/>
                  <a:gd name="T22" fmla="*/ 1239 w 1616"/>
                  <a:gd name="T23" fmla="*/ 353 h 450"/>
                  <a:gd name="T24" fmla="*/ 1616 w 1616"/>
                  <a:gd name="T25" fmla="*/ 45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16" h="450">
                    <a:moveTo>
                      <a:pt x="1616" y="450"/>
                    </a:moveTo>
                    <a:cubicBezTo>
                      <a:pt x="1607" y="446"/>
                      <a:pt x="1607" y="446"/>
                      <a:pt x="1607" y="446"/>
                    </a:cubicBezTo>
                    <a:cubicBezTo>
                      <a:pt x="1360" y="370"/>
                      <a:pt x="1120" y="371"/>
                      <a:pt x="1055" y="369"/>
                    </a:cubicBezTo>
                    <a:cubicBezTo>
                      <a:pt x="936" y="370"/>
                      <a:pt x="441" y="400"/>
                      <a:pt x="388" y="402"/>
                    </a:cubicBezTo>
                    <a:cubicBezTo>
                      <a:pt x="335" y="405"/>
                      <a:pt x="82" y="417"/>
                      <a:pt x="47" y="415"/>
                    </a:cubicBezTo>
                    <a:cubicBezTo>
                      <a:pt x="8" y="416"/>
                      <a:pt x="0" y="424"/>
                      <a:pt x="0" y="424"/>
                    </a:cubicBezTo>
                    <a:cubicBezTo>
                      <a:pt x="0" y="424"/>
                      <a:pt x="62" y="348"/>
                      <a:pt x="95" y="292"/>
                    </a:cubicBezTo>
                    <a:cubicBezTo>
                      <a:pt x="277" y="0"/>
                      <a:pt x="277" y="0"/>
                      <a:pt x="277" y="0"/>
                    </a:cubicBezTo>
                    <a:cubicBezTo>
                      <a:pt x="284" y="1"/>
                      <a:pt x="284" y="1"/>
                      <a:pt x="284" y="1"/>
                    </a:cubicBezTo>
                    <a:cubicBezTo>
                      <a:pt x="45" y="386"/>
                      <a:pt x="45" y="386"/>
                      <a:pt x="45" y="386"/>
                    </a:cubicBezTo>
                    <a:cubicBezTo>
                      <a:pt x="45" y="386"/>
                      <a:pt x="358" y="367"/>
                      <a:pt x="451" y="361"/>
                    </a:cubicBezTo>
                    <a:cubicBezTo>
                      <a:pt x="547" y="355"/>
                      <a:pt x="1008" y="317"/>
                      <a:pt x="1239" y="353"/>
                    </a:cubicBezTo>
                    <a:cubicBezTo>
                      <a:pt x="1287" y="360"/>
                      <a:pt x="1473" y="385"/>
                      <a:pt x="1616" y="450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" name="Freeform 29"/>
              <p:cNvSpPr>
                <a:spLocks/>
              </p:cNvSpPr>
              <p:nvPr/>
            </p:nvSpPr>
            <p:spPr bwMode="auto">
              <a:xfrm>
                <a:off x="3845" y="1801"/>
                <a:ext cx="3679" cy="1021"/>
              </a:xfrm>
              <a:custGeom>
                <a:avLst/>
                <a:gdLst>
                  <a:gd name="T0" fmla="*/ 9 w 1556"/>
                  <a:gd name="T1" fmla="*/ 424 h 431"/>
                  <a:gd name="T2" fmla="*/ 39 w 1556"/>
                  <a:gd name="T3" fmla="*/ 402 h 431"/>
                  <a:gd name="T4" fmla="*/ 162 w 1556"/>
                  <a:gd name="T5" fmla="*/ 307 h 431"/>
                  <a:gd name="T6" fmla="*/ 481 w 1556"/>
                  <a:gd name="T7" fmla="*/ 164 h 431"/>
                  <a:gd name="T8" fmla="*/ 1212 w 1556"/>
                  <a:gd name="T9" fmla="*/ 0 h 431"/>
                  <a:gd name="T10" fmla="*/ 1214 w 1556"/>
                  <a:gd name="T11" fmla="*/ 2 h 431"/>
                  <a:gd name="T12" fmla="*/ 1340 w 1556"/>
                  <a:gd name="T13" fmla="*/ 140 h 431"/>
                  <a:gd name="T14" fmla="*/ 1556 w 1556"/>
                  <a:gd name="T15" fmla="*/ 388 h 431"/>
                  <a:gd name="T16" fmla="*/ 1549 w 1556"/>
                  <a:gd name="T17" fmla="*/ 390 h 431"/>
                  <a:gd name="T18" fmla="*/ 1129 w 1556"/>
                  <a:gd name="T19" fmla="*/ 332 h 431"/>
                  <a:gd name="T20" fmla="*/ 641 w 1556"/>
                  <a:gd name="T21" fmla="*/ 302 h 431"/>
                  <a:gd name="T22" fmla="*/ 145 w 1556"/>
                  <a:gd name="T23" fmla="*/ 376 h 431"/>
                  <a:gd name="T24" fmla="*/ 19 w 1556"/>
                  <a:gd name="T25" fmla="*/ 426 h 431"/>
                  <a:gd name="T26" fmla="*/ 2 w 1556"/>
                  <a:gd name="T27" fmla="*/ 431 h 431"/>
                  <a:gd name="T28" fmla="*/ 0 w 1556"/>
                  <a:gd name="T29" fmla="*/ 430 h 431"/>
                  <a:gd name="T30" fmla="*/ 10 w 1556"/>
                  <a:gd name="T31" fmla="*/ 423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56" h="431">
                    <a:moveTo>
                      <a:pt x="9" y="424"/>
                    </a:moveTo>
                    <a:cubicBezTo>
                      <a:pt x="9" y="424"/>
                      <a:pt x="12" y="422"/>
                      <a:pt x="39" y="402"/>
                    </a:cubicBezTo>
                    <a:cubicBezTo>
                      <a:pt x="98" y="346"/>
                      <a:pt x="162" y="307"/>
                      <a:pt x="162" y="307"/>
                    </a:cubicBezTo>
                    <a:cubicBezTo>
                      <a:pt x="310" y="218"/>
                      <a:pt x="434" y="179"/>
                      <a:pt x="481" y="164"/>
                    </a:cubicBezTo>
                    <a:cubicBezTo>
                      <a:pt x="914" y="30"/>
                      <a:pt x="1212" y="0"/>
                      <a:pt x="1212" y="0"/>
                    </a:cubicBezTo>
                    <a:cubicBezTo>
                      <a:pt x="1212" y="0"/>
                      <a:pt x="1212" y="0"/>
                      <a:pt x="1214" y="2"/>
                    </a:cubicBezTo>
                    <a:cubicBezTo>
                      <a:pt x="1214" y="2"/>
                      <a:pt x="1222" y="17"/>
                      <a:pt x="1340" y="140"/>
                    </a:cubicBezTo>
                    <a:cubicBezTo>
                      <a:pt x="1459" y="251"/>
                      <a:pt x="1552" y="378"/>
                      <a:pt x="1556" y="388"/>
                    </a:cubicBezTo>
                    <a:cubicBezTo>
                      <a:pt x="1556" y="392"/>
                      <a:pt x="1549" y="390"/>
                      <a:pt x="1549" y="390"/>
                    </a:cubicBezTo>
                    <a:cubicBezTo>
                      <a:pt x="1489" y="375"/>
                      <a:pt x="1129" y="332"/>
                      <a:pt x="1129" y="332"/>
                    </a:cubicBezTo>
                    <a:cubicBezTo>
                      <a:pt x="912" y="306"/>
                      <a:pt x="731" y="300"/>
                      <a:pt x="641" y="302"/>
                    </a:cubicBezTo>
                    <a:cubicBezTo>
                      <a:pt x="324" y="306"/>
                      <a:pt x="172" y="366"/>
                      <a:pt x="145" y="376"/>
                    </a:cubicBezTo>
                    <a:cubicBezTo>
                      <a:pt x="109" y="388"/>
                      <a:pt x="19" y="426"/>
                      <a:pt x="19" y="426"/>
                    </a:cubicBezTo>
                    <a:cubicBezTo>
                      <a:pt x="2" y="431"/>
                      <a:pt x="2" y="431"/>
                      <a:pt x="2" y="431"/>
                    </a:cubicBezTo>
                    <a:cubicBezTo>
                      <a:pt x="0" y="430"/>
                      <a:pt x="0" y="430"/>
                      <a:pt x="0" y="430"/>
                    </a:cubicBezTo>
                    <a:cubicBezTo>
                      <a:pt x="10" y="423"/>
                      <a:pt x="10" y="423"/>
                      <a:pt x="10" y="423"/>
                    </a:cubicBezTo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" name="Freeform 30"/>
              <p:cNvSpPr>
                <a:spLocks/>
              </p:cNvSpPr>
              <p:nvPr/>
            </p:nvSpPr>
            <p:spPr bwMode="auto">
              <a:xfrm>
                <a:off x="130" y="1761"/>
                <a:ext cx="3736" cy="1061"/>
              </a:xfrm>
              <a:custGeom>
                <a:avLst/>
                <a:gdLst>
                  <a:gd name="T0" fmla="*/ 0 w 1580"/>
                  <a:gd name="T1" fmla="*/ 384 h 448"/>
                  <a:gd name="T2" fmla="*/ 237 w 1580"/>
                  <a:gd name="T3" fmla="*/ 0 h 448"/>
                  <a:gd name="T4" fmla="*/ 1235 w 1580"/>
                  <a:gd name="T5" fmla="*/ 244 h 448"/>
                  <a:gd name="T6" fmla="*/ 1580 w 1580"/>
                  <a:gd name="T7" fmla="*/ 441 h 448"/>
                  <a:gd name="T8" fmla="*/ 1570 w 1580"/>
                  <a:gd name="T9" fmla="*/ 448 h 448"/>
                  <a:gd name="T10" fmla="*/ 1285 w 1580"/>
                  <a:gd name="T11" fmla="*/ 366 h 448"/>
                  <a:gd name="T12" fmla="*/ 580 w 1580"/>
                  <a:gd name="T13" fmla="*/ 347 h 448"/>
                  <a:gd name="T14" fmla="*/ 0 w 1580"/>
                  <a:gd name="T15" fmla="*/ 384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80" h="448">
                    <a:moveTo>
                      <a:pt x="0" y="384"/>
                    </a:moveTo>
                    <a:cubicBezTo>
                      <a:pt x="237" y="0"/>
                      <a:pt x="237" y="0"/>
                      <a:pt x="237" y="0"/>
                    </a:cubicBezTo>
                    <a:cubicBezTo>
                      <a:pt x="237" y="0"/>
                      <a:pt x="993" y="132"/>
                      <a:pt x="1235" y="244"/>
                    </a:cubicBezTo>
                    <a:cubicBezTo>
                      <a:pt x="1358" y="293"/>
                      <a:pt x="1489" y="351"/>
                      <a:pt x="1580" y="441"/>
                    </a:cubicBezTo>
                    <a:cubicBezTo>
                      <a:pt x="1570" y="448"/>
                      <a:pt x="1570" y="448"/>
                      <a:pt x="1570" y="448"/>
                    </a:cubicBezTo>
                    <a:cubicBezTo>
                      <a:pt x="1570" y="448"/>
                      <a:pt x="1445" y="392"/>
                      <a:pt x="1285" y="366"/>
                    </a:cubicBezTo>
                    <a:cubicBezTo>
                      <a:pt x="1208" y="353"/>
                      <a:pt x="1062" y="318"/>
                      <a:pt x="580" y="347"/>
                    </a:cubicBezTo>
                    <a:cubicBezTo>
                      <a:pt x="103" y="382"/>
                      <a:pt x="0" y="384"/>
                      <a:pt x="0" y="384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" name="Freeform 31"/>
              <p:cNvSpPr>
                <a:spLocks/>
              </p:cNvSpPr>
              <p:nvPr/>
            </p:nvSpPr>
            <p:spPr bwMode="auto">
              <a:xfrm>
                <a:off x="-40" y="2630"/>
                <a:ext cx="3882" cy="689"/>
              </a:xfrm>
              <a:custGeom>
                <a:avLst/>
                <a:gdLst>
                  <a:gd name="T0" fmla="*/ 1633 w 1642"/>
                  <a:gd name="T1" fmla="*/ 77 h 291"/>
                  <a:gd name="T2" fmla="*/ 1081 w 1642"/>
                  <a:gd name="T3" fmla="*/ 0 h 291"/>
                  <a:gd name="T4" fmla="*/ 414 w 1642"/>
                  <a:gd name="T5" fmla="*/ 33 h 291"/>
                  <a:gd name="T6" fmla="*/ 73 w 1642"/>
                  <a:gd name="T7" fmla="*/ 46 h 291"/>
                  <a:gd name="T8" fmla="*/ 26 w 1642"/>
                  <a:gd name="T9" fmla="*/ 55 h 291"/>
                  <a:gd name="T10" fmla="*/ 11 w 1642"/>
                  <a:gd name="T11" fmla="*/ 80 h 291"/>
                  <a:gd name="T12" fmla="*/ 7 w 1642"/>
                  <a:gd name="T13" fmla="*/ 159 h 291"/>
                  <a:gd name="T14" fmla="*/ 9 w 1642"/>
                  <a:gd name="T15" fmla="*/ 163 h 291"/>
                  <a:gd name="T16" fmla="*/ 9 w 1642"/>
                  <a:gd name="T17" fmla="*/ 268 h 291"/>
                  <a:gd name="T18" fmla="*/ 28 w 1642"/>
                  <a:gd name="T19" fmla="*/ 281 h 291"/>
                  <a:gd name="T20" fmla="*/ 57 w 1642"/>
                  <a:gd name="T21" fmla="*/ 281 h 291"/>
                  <a:gd name="T22" fmla="*/ 223 w 1642"/>
                  <a:gd name="T23" fmla="*/ 281 h 291"/>
                  <a:gd name="T24" fmla="*/ 354 w 1642"/>
                  <a:gd name="T25" fmla="*/ 282 h 291"/>
                  <a:gd name="T26" fmla="*/ 482 w 1642"/>
                  <a:gd name="T27" fmla="*/ 285 h 291"/>
                  <a:gd name="T28" fmla="*/ 512 w 1642"/>
                  <a:gd name="T29" fmla="*/ 283 h 291"/>
                  <a:gd name="T30" fmla="*/ 568 w 1642"/>
                  <a:gd name="T31" fmla="*/ 280 h 291"/>
                  <a:gd name="T32" fmla="*/ 653 w 1642"/>
                  <a:gd name="T33" fmla="*/ 281 h 291"/>
                  <a:gd name="T34" fmla="*/ 718 w 1642"/>
                  <a:gd name="T35" fmla="*/ 281 h 291"/>
                  <a:gd name="T36" fmla="*/ 762 w 1642"/>
                  <a:gd name="T37" fmla="*/ 284 h 291"/>
                  <a:gd name="T38" fmla="*/ 806 w 1642"/>
                  <a:gd name="T39" fmla="*/ 285 h 291"/>
                  <a:gd name="T40" fmla="*/ 1590 w 1642"/>
                  <a:gd name="T41" fmla="*/ 291 h 291"/>
                  <a:gd name="T42" fmla="*/ 1608 w 1642"/>
                  <a:gd name="T43" fmla="*/ 271 h 291"/>
                  <a:gd name="T44" fmla="*/ 1618 w 1642"/>
                  <a:gd name="T45" fmla="*/ 113 h 291"/>
                  <a:gd name="T46" fmla="*/ 1624 w 1642"/>
                  <a:gd name="T47" fmla="*/ 102 h 291"/>
                  <a:gd name="T48" fmla="*/ 1629 w 1642"/>
                  <a:gd name="T49" fmla="*/ 95 h 291"/>
                  <a:gd name="T50" fmla="*/ 1642 w 1642"/>
                  <a:gd name="T51" fmla="*/ 81 h 291"/>
                  <a:gd name="T52" fmla="*/ 1633 w 1642"/>
                  <a:gd name="T53" fmla="*/ 77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42" h="291">
                    <a:moveTo>
                      <a:pt x="1633" y="77"/>
                    </a:moveTo>
                    <a:cubicBezTo>
                      <a:pt x="1386" y="1"/>
                      <a:pt x="1146" y="2"/>
                      <a:pt x="1081" y="0"/>
                    </a:cubicBezTo>
                    <a:cubicBezTo>
                      <a:pt x="962" y="1"/>
                      <a:pt x="467" y="31"/>
                      <a:pt x="414" y="33"/>
                    </a:cubicBezTo>
                    <a:cubicBezTo>
                      <a:pt x="361" y="36"/>
                      <a:pt x="108" y="48"/>
                      <a:pt x="73" y="46"/>
                    </a:cubicBezTo>
                    <a:cubicBezTo>
                      <a:pt x="34" y="47"/>
                      <a:pt x="26" y="55"/>
                      <a:pt x="26" y="55"/>
                    </a:cubicBezTo>
                    <a:cubicBezTo>
                      <a:pt x="9" y="75"/>
                      <a:pt x="12" y="75"/>
                      <a:pt x="11" y="80"/>
                    </a:cubicBezTo>
                    <a:cubicBezTo>
                      <a:pt x="2" y="132"/>
                      <a:pt x="7" y="159"/>
                      <a:pt x="7" y="159"/>
                    </a:cubicBezTo>
                    <a:cubicBezTo>
                      <a:pt x="7" y="159"/>
                      <a:pt x="7" y="159"/>
                      <a:pt x="9" y="163"/>
                    </a:cubicBezTo>
                    <a:cubicBezTo>
                      <a:pt x="0" y="203"/>
                      <a:pt x="7" y="253"/>
                      <a:pt x="9" y="268"/>
                    </a:cubicBezTo>
                    <a:cubicBezTo>
                      <a:pt x="12" y="282"/>
                      <a:pt x="28" y="281"/>
                      <a:pt x="28" y="281"/>
                    </a:cubicBezTo>
                    <a:cubicBezTo>
                      <a:pt x="28" y="281"/>
                      <a:pt x="36" y="282"/>
                      <a:pt x="57" y="281"/>
                    </a:cubicBezTo>
                    <a:cubicBezTo>
                      <a:pt x="87" y="278"/>
                      <a:pt x="110" y="280"/>
                      <a:pt x="223" y="281"/>
                    </a:cubicBezTo>
                    <a:cubicBezTo>
                      <a:pt x="255" y="280"/>
                      <a:pt x="320" y="281"/>
                      <a:pt x="354" y="282"/>
                    </a:cubicBezTo>
                    <a:cubicBezTo>
                      <a:pt x="370" y="285"/>
                      <a:pt x="472" y="285"/>
                      <a:pt x="482" y="285"/>
                    </a:cubicBezTo>
                    <a:cubicBezTo>
                      <a:pt x="491" y="286"/>
                      <a:pt x="512" y="283"/>
                      <a:pt x="512" y="283"/>
                    </a:cubicBezTo>
                    <a:cubicBezTo>
                      <a:pt x="512" y="283"/>
                      <a:pt x="512" y="283"/>
                      <a:pt x="568" y="280"/>
                    </a:cubicBezTo>
                    <a:cubicBezTo>
                      <a:pt x="631" y="282"/>
                      <a:pt x="653" y="281"/>
                      <a:pt x="653" y="281"/>
                    </a:cubicBezTo>
                    <a:cubicBezTo>
                      <a:pt x="653" y="281"/>
                      <a:pt x="699" y="281"/>
                      <a:pt x="718" y="281"/>
                    </a:cubicBezTo>
                    <a:cubicBezTo>
                      <a:pt x="736" y="281"/>
                      <a:pt x="746" y="284"/>
                      <a:pt x="762" y="284"/>
                    </a:cubicBezTo>
                    <a:cubicBezTo>
                      <a:pt x="777" y="283"/>
                      <a:pt x="806" y="285"/>
                      <a:pt x="806" y="285"/>
                    </a:cubicBezTo>
                    <a:cubicBezTo>
                      <a:pt x="806" y="285"/>
                      <a:pt x="1306" y="290"/>
                      <a:pt x="1590" y="291"/>
                    </a:cubicBezTo>
                    <a:cubicBezTo>
                      <a:pt x="1611" y="290"/>
                      <a:pt x="1608" y="271"/>
                      <a:pt x="1608" y="271"/>
                    </a:cubicBezTo>
                    <a:cubicBezTo>
                      <a:pt x="1608" y="271"/>
                      <a:pt x="1618" y="117"/>
                      <a:pt x="1618" y="113"/>
                    </a:cubicBezTo>
                    <a:cubicBezTo>
                      <a:pt x="1618" y="109"/>
                      <a:pt x="1624" y="102"/>
                      <a:pt x="1624" y="102"/>
                    </a:cubicBezTo>
                    <a:cubicBezTo>
                      <a:pt x="1624" y="102"/>
                      <a:pt x="1628" y="99"/>
                      <a:pt x="1629" y="95"/>
                    </a:cubicBezTo>
                    <a:cubicBezTo>
                      <a:pt x="1630" y="90"/>
                      <a:pt x="1642" y="81"/>
                      <a:pt x="1642" y="81"/>
                    </a:cubicBezTo>
                    <a:lnTo>
                      <a:pt x="1633" y="77"/>
                    </a:ln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" name="Freeform 32"/>
              <p:cNvSpPr>
                <a:spLocks/>
              </p:cNvSpPr>
              <p:nvPr/>
            </p:nvSpPr>
            <p:spPr bwMode="auto">
              <a:xfrm>
                <a:off x="3890" y="1801"/>
                <a:ext cx="3757" cy="1009"/>
              </a:xfrm>
              <a:custGeom>
                <a:avLst/>
                <a:gdLst>
                  <a:gd name="T0" fmla="*/ 312 w 1589"/>
                  <a:gd name="T1" fmla="*/ 327 h 426"/>
                  <a:gd name="T2" fmla="*/ 925 w 1589"/>
                  <a:gd name="T3" fmla="*/ 313 h 426"/>
                  <a:gd name="T4" fmla="*/ 1535 w 1589"/>
                  <a:gd name="T5" fmla="*/ 391 h 426"/>
                  <a:gd name="T6" fmla="*/ 1415 w 1589"/>
                  <a:gd name="T7" fmla="*/ 237 h 426"/>
                  <a:gd name="T8" fmla="*/ 1193 w 1589"/>
                  <a:gd name="T9" fmla="*/ 0 h 426"/>
                  <a:gd name="T10" fmla="*/ 1557 w 1589"/>
                  <a:gd name="T11" fmla="*/ 375 h 426"/>
                  <a:gd name="T12" fmla="*/ 1585 w 1589"/>
                  <a:gd name="T13" fmla="*/ 416 h 426"/>
                  <a:gd name="T14" fmla="*/ 1179 w 1589"/>
                  <a:gd name="T15" fmla="*/ 370 h 426"/>
                  <a:gd name="T16" fmla="*/ 181 w 1589"/>
                  <a:gd name="T17" fmla="*/ 375 h 426"/>
                  <a:gd name="T18" fmla="*/ 0 w 1589"/>
                  <a:gd name="T19" fmla="*/ 426 h 426"/>
                  <a:gd name="T20" fmla="*/ 312 w 1589"/>
                  <a:gd name="T21" fmla="*/ 327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89" h="426">
                    <a:moveTo>
                      <a:pt x="312" y="327"/>
                    </a:moveTo>
                    <a:cubicBezTo>
                      <a:pt x="635" y="280"/>
                      <a:pt x="833" y="307"/>
                      <a:pt x="925" y="313"/>
                    </a:cubicBezTo>
                    <a:cubicBezTo>
                      <a:pt x="1255" y="341"/>
                      <a:pt x="1523" y="388"/>
                      <a:pt x="1535" y="391"/>
                    </a:cubicBezTo>
                    <a:cubicBezTo>
                      <a:pt x="1543" y="370"/>
                      <a:pt x="1415" y="237"/>
                      <a:pt x="1415" y="237"/>
                    </a:cubicBezTo>
                    <a:cubicBezTo>
                      <a:pt x="1415" y="237"/>
                      <a:pt x="1415" y="237"/>
                      <a:pt x="1193" y="0"/>
                    </a:cubicBezTo>
                    <a:cubicBezTo>
                      <a:pt x="1199" y="13"/>
                      <a:pt x="1526" y="341"/>
                      <a:pt x="1557" y="375"/>
                    </a:cubicBezTo>
                    <a:cubicBezTo>
                      <a:pt x="1589" y="409"/>
                      <a:pt x="1585" y="416"/>
                      <a:pt x="1585" y="416"/>
                    </a:cubicBezTo>
                    <a:cubicBezTo>
                      <a:pt x="1558" y="413"/>
                      <a:pt x="1346" y="384"/>
                      <a:pt x="1179" y="370"/>
                    </a:cubicBezTo>
                    <a:cubicBezTo>
                      <a:pt x="991" y="354"/>
                      <a:pt x="516" y="308"/>
                      <a:pt x="181" y="375"/>
                    </a:cubicBezTo>
                    <a:cubicBezTo>
                      <a:pt x="181" y="375"/>
                      <a:pt x="65" y="405"/>
                      <a:pt x="0" y="426"/>
                    </a:cubicBezTo>
                    <a:cubicBezTo>
                      <a:pt x="0" y="426"/>
                      <a:pt x="169" y="346"/>
                      <a:pt x="312" y="32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" name="Freeform 33"/>
              <p:cNvSpPr>
                <a:spLocks/>
              </p:cNvSpPr>
              <p:nvPr/>
            </p:nvSpPr>
            <p:spPr bwMode="auto">
              <a:xfrm>
                <a:off x="3879" y="2526"/>
                <a:ext cx="3828" cy="788"/>
              </a:xfrm>
              <a:custGeom>
                <a:avLst/>
                <a:gdLst>
                  <a:gd name="T0" fmla="*/ 0 w 1619"/>
                  <a:gd name="T1" fmla="*/ 118 h 333"/>
                  <a:gd name="T2" fmla="*/ 1 w 1619"/>
                  <a:gd name="T3" fmla="*/ 126 h 333"/>
                  <a:gd name="T4" fmla="*/ 14 w 1619"/>
                  <a:gd name="T5" fmla="*/ 162 h 333"/>
                  <a:gd name="T6" fmla="*/ 13 w 1619"/>
                  <a:gd name="T7" fmla="*/ 207 h 333"/>
                  <a:gd name="T8" fmla="*/ 5 w 1619"/>
                  <a:gd name="T9" fmla="*/ 273 h 333"/>
                  <a:gd name="T10" fmla="*/ 15 w 1619"/>
                  <a:gd name="T11" fmla="*/ 276 h 333"/>
                  <a:gd name="T12" fmla="*/ 20 w 1619"/>
                  <a:gd name="T13" fmla="*/ 276 h 333"/>
                  <a:gd name="T14" fmla="*/ 19 w 1619"/>
                  <a:gd name="T15" fmla="*/ 289 h 333"/>
                  <a:gd name="T16" fmla="*/ 30 w 1619"/>
                  <a:gd name="T17" fmla="*/ 291 h 333"/>
                  <a:gd name="T18" fmla="*/ 29 w 1619"/>
                  <a:gd name="T19" fmla="*/ 316 h 333"/>
                  <a:gd name="T20" fmla="*/ 55 w 1619"/>
                  <a:gd name="T21" fmla="*/ 324 h 333"/>
                  <a:gd name="T22" fmla="*/ 1566 w 1619"/>
                  <a:gd name="T23" fmla="*/ 325 h 333"/>
                  <a:gd name="T24" fmla="*/ 1614 w 1619"/>
                  <a:gd name="T25" fmla="*/ 290 h 333"/>
                  <a:gd name="T26" fmla="*/ 1596 w 1619"/>
                  <a:gd name="T27" fmla="*/ 253 h 333"/>
                  <a:gd name="T28" fmla="*/ 1602 w 1619"/>
                  <a:gd name="T29" fmla="*/ 150 h 333"/>
                  <a:gd name="T30" fmla="*/ 1595 w 1619"/>
                  <a:gd name="T31" fmla="*/ 131 h 333"/>
                  <a:gd name="T32" fmla="*/ 1587 w 1619"/>
                  <a:gd name="T33" fmla="*/ 109 h 333"/>
                  <a:gd name="T34" fmla="*/ 1179 w 1619"/>
                  <a:gd name="T35" fmla="*/ 62 h 333"/>
                  <a:gd name="T36" fmla="*/ 181 w 1619"/>
                  <a:gd name="T37" fmla="*/ 67 h 333"/>
                  <a:gd name="T38" fmla="*/ 0 w 1619"/>
                  <a:gd name="T39" fmla="*/ 118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19" h="333">
                    <a:moveTo>
                      <a:pt x="0" y="118"/>
                    </a:moveTo>
                    <a:cubicBezTo>
                      <a:pt x="1" y="126"/>
                      <a:pt x="1" y="126"/>
                      <a:pt x="1" y="126"/>
                    </a:cubicBezTo>
                    <a:cubicBezTo>
                      <a:pt x="1" y="126"/>
                      <a:pt x="14" y="142"/>
                      <a:pt x="14" y="162"/>
                    </a:cubicBezTo>
                    <a:cubicBezTo>
                      <a:pt x="14" y="183"/>
                      <a:pt x="20" y="179"/>
                      <a:pt x="13" y="207"/>
                    </a:cubicBezTo>
                    <a:cubicBezTo>
                      <a:pt x="9" y="237"/>
                      <a:pt x="5" y="273"/>
                      <a:pt x="5" y="273"/>
                    </a:cubicBezTo>
                    <a:cubicBezTo>
                      <a:pt x="15" y="276"/>
                      <a:pt x="15" y="276"/>
                      <a:pt x="15" y="276"/>
                    </a:cubicBezTo>
                    <a:cubicBezTo>
                      <a:pt x="20" y="276"/>
                      <a:pt x="20" y="276"/>
                      <a:pt x="20" y="276"/>
                    </a:cubicBezTo>
                    <a:cubicBezTo>
                      <a:pt x="19" y="289"/>
                      <a:pt x="19" y="289"/>
                      <a:pt x="19" y="289"/>
                    </a:cubicBezTo>
                    <a:cubicBezTo>
                      <a:pt x="19" y="289"/>
                      <a:pt x="22" y="292"/>
                      <a:pt x="30" y="291"/>
                    </a:cubicBezTo>
                    <a:cubicBezTo>
                      <a:pt x="29" y="316"/>
                      <a:pt x="29" y="316"/>
                      <a:pt x="29" y="316"/>
                    </a:cubicBezTo>
                    <a:cubicBezTo>
                      <a:pt x="29" y="316"/>
                      <a:pt x="43" y="323"/>
                      <a:pt x="55" y="324"/>
                    </a:cubicBezTo>
                    <a:cubicBezTo>
                      <a:pt x="68" y="324"/>
                      <a:pt x="1566" y="325"/>
                      <a:pt x="1566" y="325"/>
                    </a:cubicBezTo>
                    <a:cubicBezTo>
                      <a:pt x="1566" y="325"/>
                      <a:pt x="1619" y="333"/>
                      <a:pt x="1614" y="290"/>
                    </a:cubicBezTo>
                    <a:cubicBezTo>
                      <a:pt x="1612" y="277"/>
                      <a:pt x="1596" y="253"/>
                      <a:pt x="1596" y="253"/>
                    </a:cubicBezTo>
                    <a:cubicBezTo>
                      <a:pt x="1602" y="150"/>
                      <a:pt x="1602" y="150"/>
                      <a:pt x="1602" y="150"/>
                    </a:cubicBezTo>
                    <a:cubicBezTo>
                      <a:pt x="1602" y="150"/>
                      <a:pt x="1603" y="141"/>
                      <a:pt x="1595" y="131"/>
                    </a:cubicBezTo>
                    <a:cubicBezTo>
                      <a:pt x="1587" y="116"/>
                      <a:pt x="1587" y="109"/>
                      <a:pt x="1587" y="109"/>
                    </a:cubicBezTo>
                    <a:cubicBezTo>
                      <a:pt x="1587" y="109"/>
                      <a:pt x="1357" y="77"/>
                      <a:pt x="1179" y="62"/>
                    </a:cubicBezTo>
                    <a:cubicBezTo>
                      <a:pt x="991" y="46"/>
                      <a:pt x="516" y="0"/>
                      <a:pt x="181" y="67"/>
                    </a:cubicBezTo>
                    <a:cubicBezTo>
                      <a:pt x="181" y="67"/>
                      <a:pt x="65" y="97"/>
                      <a:pt x="0" y="118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" name="Freeform 34"/>
              <p:cNvSpPr>
                <a:spLocks/>
              </p:cNvSpPr>
              <p:nvPr/>
            </p:nvSpPr>
            <p:spPr bwMode="auto">
              <a:xfrm>
                <a:off x="317" y="2647"/>
                <a:ext cx="3457" cy="161"/>
              </a:xfrm>
              <a:custGeom>
                <a:avLst/>
                <a:gdLst>
                  <a:gd name="T0" fmla="*/ 1462 w 1462"/>
                  <a:gd name="T1" fmla="*/ 68 h 68"/>
                  <a:gd name="T2" fmla="*/ 980 w 1462"/>
                  <a:gd name="T3" fmla="*/ 1 h 68"/>
                  <a:gd name="T4" fmla="*/ 594 w 1462"/>
                  <a:gd name="T5" fmla="*/ 10 h 68"/>
                  <a:gd name="T6" fmla="*/ 58 w 1462"/>
                  <a:gd name="T7" fmla="*/ 38 h 68"/>
                  <a:gd name="T8" fmla="*/ 0 w 1462"/>
                  <a:gd name="T9" fmla="*/ 40 h 68"/>
                  <a:gd name="T10" fmla="*/ 263 w 1462"/>
                  <a:gd name="T11" fmla="*/ 34 h 68"/>
                  <a:gd name="T12" fmla="*/ 820 w 1462"/>
                  <a:gd name="T13" fmla="*/ 10 h 68"/>
                  <a:gd name="T14" fmla="*/ 1330 w 1462"/>
                  <a:gd name="T15" fmla="*/ 41 h 68"/>
                  <a:gd name="T16" fmla="*/ 1462 w 1462"/>
                  <a:gd name="T17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2" h="68">
                    <a:moveTo>
                      <a:pt x="1462" y="68"/>
                    </a:moveTo>
                    <a:cubicBezTo>
                      <a:pt x="1462" y="68"/>
                      <a:pt x="1277" y="8"/>
                      <a:pt x="980" y="1"/>
                    </a:cubicBezTo>
                    <a:cubicBezTo>
                      <a:pt x="940" y="0"/>
                      <a:pt x="774" y="0"/>
                      <a:pt x="594" y="10"/>
                    </a:cubicBezTo>
                    <a:cubicBezTo>
                      <a:pt x="413" y="21"/>
                      <a:pt x="58" y="38"/>
                      <a:pt x="58" y="38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263" y="34"/>
                      <a:pt x="263" y="34"/>
                      <a:pt x="263" y="34"/>
                    </a:cubicBezTo>
                    <a:cubicBezTo>
                      <a:pt x="263" y="34"/>
                      <a:pt x="729" y="10"/>
                      <a:pt x="820" y="10"/>
                    </a:cubicBezTo>
                    <a:cubicBezTo>
                      <a:pt x="912" y="9"/>
                      <a:pt x="1031" y="5"/>
                      <a:pt x="1330" y="41"/>
                    </a:cubicBezTo>
                    <a:cubicBezTo>
                      <a:pt x="1358" y="45"/>
                      <a:pt x="1451" y="62"/>
                      <a:pt x="1462" y="6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Freeform 35"/>
              <p:cNvSpPr>
                <a:spLocks/>
              </p:cNvSpPr>
              <p:nvPr/>
            </p:nvSpPr>
            <p:spPr bwMode="auto">
              <a:xfrm>
                <a:off x="698" y="2666"/>
                <a:ext cx="3031" cy="139"/>
              </a:xfrm>
              <a:custGeom>
                <a:avLst/>
                <a:gdLst>
                  <a:gd name="T0" fmla="*/ 1282 w 1282"/>
                  <a:gd name="T1" fmla="*/ 59 h 59"/>
                  <a:gd name="T2" fmla="*/ 750 w 1282"/>
                  <a:gd name="T3" fmla="*/ 9 h 59"/>
                  <a:gd name="T4" fmla="*/ 315 w 1282"/>
                  <a:gd name="T5" fmla="*/ 21 h 59"/>
                  <a:gd name="T6" fmla="*/ 0 w 1282"/>
                  <a:gd name="T7" fmla="*/ 33 h 59"/>
                  <a:gd name="T8" fmla="*/ 441 w 1282"/>
                  <a:gd name="T9" fmla="*/ 18 h 59"/>
                  <a:gd name="T10" fmla="*/ 998 w 1282"/>
                  <a:gd name="T11" fmla="*/ 23 h 59"/>
                  <a:gd name="T12" fmla="*/ 1282 w 1282"/>
                  <a:gd name="T13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82" h="59">
                    <a:moveTo>
                      <a:pt x="1282" y="59"/>
                    </a:moveTo>
                    <a:cubicBezTo>
                      <a:pt x="1282" y="59"/>
                      <a:pt x="1105" y="17"/>
                      <a:pt x="750" y="9"/>
                    </a:cubicBezTo>
                    <a:cubicBezTo>
                      <a:pt x="716" y="8"/>
                      <a:pt x="495" y="12"/>
                      <a:pt x="315" y="21"/>
                    </a:cubicBezTo>
                    <a:cubicBezTo>
                      <a:pt x="107" y="30"/>
                      <a:pt x="0" y="33"/>
                      <a:pt x="0" y="33"/>
                    </a:cubicBezTo>
                    <a:cubicBezTo>
                      <a:pt x="441" y="18"/>
                      <a:pt x="441" y="18"/>
                      <a:pt x="441" y="18"/>
                    </a:cubicBezTo>
                    <a:cubicBezTo>
                      <a:pt x="441" y="18"/>
                      <a:pt x="761" y="0"/>
                      <a:pt x="998" y="23"/>
                    </a:cubicBezTo>
                    <a:cubicBezTo>
                      <a:pt x="1149" y="39"/>
                      <a:pt x="1241" y="51"/>
                      <a:pt x="1282" y="5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Freeform 36"/>
              <p:cNvSpPr>
                <a:spLocks/>
              </p:cNvSpPr>
              <p:nvPr/>
            </p:nvSpPr>
            <p:spPr bwMode="auto">
              <a:xfrm>
                <a:off x="854" y="2694"/>
                <a:ext cx="2594" cy="88"/>
              </a:xfrm>
              <a:custGeom>
                <a:avLst/>
                <a:gdLst>
                  <a:gd name="T0" fmla="*/ 1097 w 1097"/>
                  <a:gd name="T1" fmla="*/ 37 h 37"/>
                  <a:gd name="T2" fmla="*/ 524 w 1097"/>
                  <a:gd name="T3" fmla="*/ 14 h 37"/>
                  <a:gd name="T4" fmla="*/ 0 w 1097"/>
                  <a:gd name="T5" fmla="*/ 30 h 37"/>
                  <a:gd name="T6" fmla="*/ 504 w 1097"/>
                  <a:gd name="T7" fmla="*/ 17 h 37"/>
                  <a:gd name="T8" fmla="*/ 1097 w 1097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7" h="37">
                    <a:moveTo>
                      <a:pt x="1097" y="37"/>
                    </a:moveTo>
                    <a:cubicBezTo>
                      <a:pt x="1097" y="37"/>
                      <a:pt x="852" y="0"/>
                      <a:pt x="524" y="14"/>
                    </a:cubicBezTo>
                    <a:cubicBezTo>
                      <a:pt x="401" y="17"/>
                      <a:pt x="0" y="30"/>
                      <a:pt x="0" y="30"/>
                    </a:cubicBezTo>
                    <a:cubicBezTo>
                      <a:pt x="504" y="17"/>
                      <a:pt x="504" y="17"/>
                      <a:pt x="504" y="17"/>
                    </a:cubicBezTo>
                    <a:cubicBezTo>
                      <a:pt x="504" y="17"/>
                      <a:pt x="928" y="7"/>
                      <a:pt x="1097" y="3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" name="Freeform 37"/>
              <p:cNvSpPr>
                <a:spLocks/>
              </p:cNvSpPr>
              <p:nvPr/>
            </p:nvSpPr>
            <p:spPr bwMode="auto">
              <a:xfrm>
                <a:off x="73" y="2739"/>
                <a:ext cx="3658" cy="119"/>
              </a:xfrm>
              <a:custGeom>
                <a:avLst/>
                <a:gdLst>
                  <a:gd name="T0" fmla="*/ 0 w 1547"/>
                  <a:gd name="T1" fmla="*/ 27 h 50"/>
                  <a:gd name="T2" fmla="*/ 514 w 1547"/>
                  <a:gd name="T3" fmla="*/ 23 h 50"/>
                  <a:gd name="T4" fmla="*/ 1484 w 1547"/>
                  <a:gd name="T5" fmla="*/ 40 h 50"/>
                  <a:gd name="T6" fmla="*/ 1547 w 1547"/>
                  <a:gd name="T7" fmla="*/ 50 h 50"/>
                  <a:gd name="T8" fmla="*/ 1069 w 1547"/>
                  <a:gd name="T9" fmla="*/ 25 h 50"/>
                  <a:gd name="T10" fmla="*/ 604 w 1547"/>
                  <a:gd name="T11" fmla="*/ 28 h 50"/>
                  <a:gd name="T12" fmla="*/ 0 w 1547"/>
                  <a:gd name="T13" fmla="*/ 2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7" h="50">
                    <a:moveTo>
                      <a:pt x="0" y="27"/>
                    </a:moveTo>
                    <a:cubicBezTo>
                      <a:pt x="0" y="27"/>
                      <a:pt x="306" y="31"/>
                      <a:pt x="514" y="23"/>
                    </a:cubicBezTo>
                    <a:cubicBezTo>
                      <a:pt x="722" y="19"/>
                      <a:pt x="1088" y="0"/>
                      <a:pt x="1484" y="40"/>
                    </a:cubicBezTo>
                    <a:cubicBezTo>
                      <a:pt x="1547" y="50"/>
                      <a:pt x="1547" y="50"/>
                      <a:pt x="1547" y="50"/>
                    </a:cubicBezTo>
                    <a:cubicBezTo>
                      <a:pt x="1547" y="50"/>
                      <a:pt x="1416" y="26"/>
                      <a:pt x="1069" y="25"/>
                    </a:cubicBezTo>
                    <a:cubicBezTo>
                      <a:pt x="604" y="28"/>
                      <a:pt x="604" y="28"/>
                      <a:pt x="604" y="28"/>
                    </a:cubicBezTo>
                    <a:cubicBezTo>
                      <a:pt x="604" y="28"/>
                      <a:pt x="30" y="35"/>
                      <a:pt x="0" y="2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Freeform 38"/>
              <p:cNvSpPr>
                <a:spLocks/>
              </p:cNvSpPr>
              <p:nvPr/>
            </p:nvSpPr>
            <p:spPr bwMode="auto">
              <a:xfrm>
                <a:off x="3968" y="2623"/>
                <a:ext cx="3369" cy="175"/>
              </a:xfrm>
              <a:custGeom>
                <a:avLst/>
                <a:gdLst>
                  <a:gd name="T0" fmla="*/ 0 w 1425"/>
                  <a:gd name="T1" fmla="*/ 74 h 74"/>
                  <a:gd name="T2" fmla="*/ 751 w 1425"/>
                  <a:gd name="T3" fmla="*/ 20 h 74"/>
                  <a:gd name="T4" fmla="*/ 1425 w 1425"/>
                  <a:gd name="T5" fmla="*/ 55 h 74"/>
                  <a:gd name="T6" fmla="*/ 664 w 1425"/>
                  <a:gd name="T7" fmla="*/ 27 h 74"/>
                  <a:gd name="T8" fmla="*/ 0 w 1425"/>
                  <a:gd name="T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5" h="74">
                    <a:moveTo>
                      <a:pt x="0" y="74"/>
                    </a:moveTo>
                    <a:cubicBezTo>
                      <a:pt x="0" y="74"/>
                      <a:pt x="266" y="0"/>
                      <a:pt x="751" y="20"/>
                    </a:cubicBezTo>
                    <a:cubicBezTo>
                      <a:pt x="1084" y="35"/>
                      <a:pt x="1425" y="55"/>
                      <a:pt x="1425" y="55"/>
                    </a:cubicBezTo>
                    <a:cubicBezTo>
                      <a:pt x="1425" y="55"/>
                      <a:pt x="808" y="27"/>
                      <a:pt x="664" y="27"/>
                    </a:cubicBezTo>
                    <a:cubicBezTo>
                      <a:pt x="517" y="27"/>
                      <a:pt x="294" y="19"/>
                      <a:pt x="0" y="7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" name="Freeform 39"/>
              <p:cNvSpPr>
                <a:spLocks/>
              </p:cNvSpPr>
              <p:nvPr/>
            </p:nvSpPr>
            <p:spPr bwMode="auto">
              <a:xfrm>
                <a:off x="4095" y="2687"/>
                <a:ext cx="3245" cy="92"/>
              </a:xfrm>
              <a:custGeom>
                <a:avLst/>
                <a:gdLst>
                  <a:gd name="T0" fmla="*/ 0 w 1372"/>
                  <a:gd name="T1" fmla="*/ 39 h 39"/>
                  <a:gd name="T2" fmla="*/ 448 w 1372"/>
                  <a:gd name="T3" fmla="*/ 10 h 39"/>
                  <a:gd name="T4" fmla="*/ 1087 w 1372"/>
                  <a:gd name="T5" fmla="*/ 24 h 39"/>
                  <a:gd name="T6" fmla="*/ 1306 w 1372"/>
                  <a:gd name="T7" fmla="*/ 30 h 39"/>
                  <a:gd name="T8" fmla="*/ 1372 w 1372"/>
                  <a:gd name="T9" fmla="*/ 31 h 39"/>
                  <a:gd name="T10" fmla="*/ 719 w 1372"/>
                  <a:gd name="T11" fmla="*/ 17 h 39"/>
                  <a:gd name="T12" fmla="*/ 0 w 1372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2" h="39">
                    <a:moveTo>
                      <a:pt x="0" y="39"/>
                    </a:moveTo>
                    <a:cubicBezTo>
                      <a:pt x="0" y="39"/>
                      <a:pt x="214" y="8"/>
                      <a:pt x="448" y="10"/>
                    </a:cubicBezTo>
                    <a:cubicBezTo>
                      <a:pt x="688" y="11"/>
                      <a:pt x="1087" y="24"/>
                      <a:pt x="1087" y="24"/>
                    </a:cubicBezTo>
                    <a:cubicBezTo>
                      <a:pt x="1306" y="30"/>
                      <a:pt x="1306" y="30"/>
                      <a:pt x="1306" y="30"/>
                    </a:cubicBezTo>
                    <a:cubicBezTo>
                      <a:pt x="1372" y="31"/>
                      <a:pt x="1372" y="31"/>
                      <a:pt x="1372" y="31"/>
                    </a:cubicBezTo>
                    <a:cubicBezTo>
                      <a:pt x="719" y="17"/>
                      <a:pt x="719" y="17"/>
                      <a:pt x="719" y="17"/>
                    </a:cubicBezTo>
                    <a:cubicBezTo>
                      <a:pt x="719" y="17"/>
                      <a:pt x="365" y="0"/>
                      <a:pt x="0" y="3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" name="Freeform 40"/>
              <p:cNvSpPr>
                <a:spLocks/>
              </p:cNvSpPr>
              <p:nvPr/>
            </p:nvSpPr>
            <p:spPr bwMode="auto">
              <a:xfrm>
                <a:off x="4311" y="2730"/>
                <a:ext cx="2612" cy="38"/>
              </a:xfrm>
              <a:custGeom>
                <a:avLst/>
                <a:gdLst>
                  <a:gd name="T0" fmla="*/ 0 w 1105"/>
                  <a:gd name="T1" fmla="*/ 16 h 16"/>
                  <a:gd name="T2" fmla="*/ 392 w 1105"/>
                  <a:gd name="T3" fmla="*/ 2 h 16"/>
                  <a:gd name="T4" fmla="*/ 1105 w 1105"/>
                  <a:gd name="T5" fmla="*/ 13 h 16"/>
                  <a:gd name="T6" fmla="*/ 372 w 1105"/>
                  <a:gd name="T7" fmla="*/ 7 h 16"/>
                  <a:gd name="T8" fmla="*/ 0 w 1105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5" h="16">
                    <a:moveTo>
                      <a:pt x="0" y="16"/>
                    </a:moveTo>
                    <a:cubicBezTo>
                      <a:pt x="0" y="16"/>
                      <a:pt x="207" y="0"/>
                      <a:pt x="392" y="2"/>
                    </a:cubicBezTo>
                    <a:cubicBezTo>
                      <a:pt x="577" y="3"/>
                      <a:pt x="1105" y="13"/>
                      <a:pt x="1105" y="13"/>
                    </a:cubicBezTo>
                    <a:cubicBezTo>
                      <a:pt x="372" y="7"/>
                      <a:pt x="372" y="7"/>
                      <a:pt x="372" y="7"/>
                    </a:cubicBezTo>
                    <a:cubicBezTo>
                      <a:pt x="372" y="7"/>
                      <a:pt x="48" y="9"/>
                      <a:pt x="0" y="1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9" name="Freeform 41"/>
              <p:cNvSpPr>
                <a:spLocks/>
              </p:cNvSpPr>
              <p:nvPr/>
            </p:nvSpPr>
            <p:spPr bwMode="auto">
              <a:xfrm>
                <a:off x="4006" y="2777"/>
                <a:ext cx="2991" cy="85"/>
              </a:xfrm>
              <a:custGeom>
                <a:avLst/>
                <a:gdLst>
                  <a:gd name="T0" fmla="*/ 0 w 1265"/>
                  <a:gd name="T1" fmla="*/ 36 h 36"/>
                  <a:gd name="T2" fmla="*/ 1265 w 1265"/>
                  <a:gd name="T3" fmla="*/ 22 h 36"/>
                  <a:gd name="T4" fmla="*/ 912 w 1265"/>
                  <a:gd name="T5" fmla="*/ 25 h 36"/>
                  <a:gd name="T6" fmla="*/ 315 w 1265"/>
                  <a:gd name="T7" fmla="*/ 28 h 36"/>
                  <a:gd name="T8" fmla="*/ 0 w 1265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5" h="36">
                    <a:moveTo>
                      <a:pt x="0" y="36"/>
                    </a:moveTo>
                    <a:cubicBezTo>
                      <a:pt x="0" y="36"/>
                      <a:pt x="445" y="0"/>
                      <a:pt x="1265" y="22"/>
                    </a:cubicBezTo>
                    <a:cubicBezTo>
                      <a:pt x="912" y="25"/>
                      <a:pt x="912" y="25"/>
                      <a:pt x="912" y="25"/>
                    </a:cubicBezTo>
                    <a:cubicBezTo>
                      <a:pt x="315" y="28"/>
                      <a:pt x="315" y="28"/>
                      <a:pt x="315" y="28"/>
                    </a:cubicBezTo>
                    <a:lnTo>
                      <a:pt x="0" y="3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0" name="Freeform 42"/>
              <p:cNvSpPr>
                <a:spLocks/>
              </p:cNvSpPr>
              <p:nvPr/>
            </p:nvSpPr>
            <p:spPr bwMode="auto">
              <a:xfrm>
                <a:off x="3866" y="1770"/>
                <a:ext cx="3360" cy="1038"/>
              </a:xfrm>
              <a:custGeom>
                <a:avLst/>
                <a:gdLst>
                  <a:gd name="T0" fmla="*/ 0 w 1421"/>
                  <a:gd name="T1" fmla="*/ 437 h 438"/>
                  <a:gd name="T2" fmla="*/ 8 w 1421"/>
                  <a:gd name="T3" fmla="*/ 431 h 438"/>
                  <a:gd name="T4" fmla="*/ 11 w 1421"/>
                  <a:gd name="T5" fmla="*/ 429 h 438"/>
                  <a:gd name="T6" fmla="*/ 28 w 1421"/>
                  <a:gd name="T7" fmla="*/ 416 h 438"/>
                  <a:gd name="T8" fmla="*/ 66 w 1421"/>
                  <a:gd name="T9" fmla="*/ 383 h 438"/>
                  <a:gd name="T10" fmla="*/ 95 w 1421"/>
                  <a:gd name="T11" fmla="*/ 360 h 438"/>
                  <a:gd name="T12" fmla="*/ 355 w 1421"/>
                  <a:gd name="T13" fmla="*/ 220 h 438"/>
                  <a:gd name="T14" fmla="*/ 913 w 1421"/>
                  <a:gd name="T15" fmla="*/ 66 h 438"/>
                  <a:gd name="T16" fmla="*/ 1377 w 1421"/>
                  <a:gd name="T17" fmla="*/ 0 h 438"/>
                  <a:gd name="T18" fmla="*/ 1421 w 1421"/>
                  <a:gd name="T19" fmla="*/ 52 h 438"/>
                  <a:gd name="T20" fmla="*/ 1 w 1421"/>
                  <a:gd name="T21" fmla="*/ 437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21" h="438">
                    <a:moveTo>
                      <a:pt x="0" y="437"/>
                    </a:moveTo>
                    <a:cubicBezTo>
                      <a:pt x="0" y="438"/>
                      <a:pt x="5" y="433"/>
                      <a:pt x="8" y="431"/>
                    </a:cubicBezTo>
                    <a:cubicBezTo>
                      <a:pt x="11" y="429"/>
                      <a:pt x="11" y="429"/>
                      <a:pt x="11" y="429"/>
                    </a:cubicBezTo>
                    <a:cubicBezTo>
                      <a:pt x="23" y="420"/>
                      <a:pt x="28" y="416"/>
                      <a:pt x="28" y="416"/>
                    </a:cubicBezTo>
                    <a:cubicBezTo>
                      <a:pt x="66" y="383"/>
                      <a:pt x="66" y="383"/>
                      <a:pt x="66" y="383"/>
                    </a:cubicBezTo>
                    <a:cubicBezTo>
                      <a:pt x="95" y="360"/>
                      <a:pt x="95" y="360"/>
                      <a:pt x="95" y="360"/>
                    </a:cubicBezTo>
                    <a:cubicBezTo>
                      <a:pt x="179" y="296"/>
                      <a:pt x="299" y="243"/>
                      <a:pt x="355" y="220"/>
                    </a:cubicBezTo>
                    <a:cubicBezTo>
                      <a:pt x="536" y="149"/>
                      <a:pt x="689" y="114"/>
                      <a:pt x="913" y="66"/>
                    </a:cubicBezTo>
                    <a:cubicBezTo>
                      <a:pt x="1137" y="18"/>
                      <a:pt x="1377" y="0"/>
                      <a:pt x="1377" y="0"/>
                    </a:cubicBezTo>
                    <a:cubicBezTo>
                      <a:pt x="1421" y="52"/>
                      <a:pt x="1421" y="52"/>
                      <a:pt x="1421" y="52"/>
                    </a:cubicBezTo>
                    <a:cubicBezTo>
                      <a:pt x="1421" y="52"/>
                      <a:pt x="502" y="55"/>
                      <a:pt x="1" y="437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1" name="Freeform 43"/>
              <p:cNvSpPr>
                <a:spLocks/>
              </p:cNvSpPr>
              <p:nvPr/>
            </p:nvSpPr>
            <p:spPr bwMode="auto">
              <a:xfrm>
                <a:off x="513" y="1737"/>
                <a:ext cx="3353" cy="1068"/>
              </a:xfrm>
              <a:custGeom>
                <a:avLst/>
                <a:gdLst>
                  <a:gd name="T0" fmla="*/ 42 w 1418"/>
                  <a:gd name="T1" fmla="*/ 0 h 451"/>
                  <a:gd name="T2" fmla="*/ 0 w 1418"/>
                  <a:gd name="T3" fmla="*/ 57 h 451"/>
                  <a:gd name="T4" fmla="*/ 1418 w 1418"/>
                  <a:gd name="T5" fmla="*/ 451 h 451"/>
                  <a:gd name="T6" fmla="*/ 42 w 1418"/>
                  <a:gd name="T7" fmla="*/ 0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18" h="451">
                    <a:moveTo>
                      <a:pt x="42" y="0"/>
                    </a:move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930" y="155"/>
                      <a:pt x="1418" y="451"/>
                    </a:cubicBezTo>
                    <a:cubicBezTo>
                      <a:pt x="1375" y="410"/>
                      <a:pt x="1156" y="166"/>
                      <a:pt x="42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2" name="Freeform 44"/>
              <p:cNvSpPr>
                <a:spLocks/>
              </p:cNvSpPr>
              <p:nvPr/>
            </p:nvSpPr>
            <p:spPr bwMode="auto">
              <a:xfrm>
                <a:off x="553" y="982"/>
                <a:ext cx="3323" cy="1823"/>
              </a:xfrm>
              <a:custGeom>
                <a:avLst/>
                <a:gdLst>
                  <a:gd name="T0" fmla="*/ 1335 w 1405"/>
                  <a:gd name="T1" fmla="*/ 454 h 770"/>
                  <a:gd name="T2" fmla="*/ 180 w 1405"/>
                  <a:gd name="T3" fmla="*/ 0 h 770"/>
                  <a:gd name="T4" fmla="*/ 136 w 1405"/>
                  <a:gd name="T5" fmla="*/ 86 h 770"/>
                  <a:gd name="T6" fmla="*/ 0 w 1405"/>
                  <a:gd name="T7" fmla="*/ 317 h 770"/>
                  <a:gd name="T8" fmla="*/ 526 w 1405"/>
                  <a:gd name="T9" fmla="*/ 423 h 770"/>
                  <a:gd name="T10" fmla="*/ 1094 w 1405"/>
                  <a:gd name="T11" fmla="*/ 588 h 770"/>
                  <a:gd name="T12" fmla="*/ 1402 w 1405"/>
                  <a:gd name="T13" fmla="*/ 770 h 770"/>
                  <a:gd name="T14" fmla="*/ 1335 w 1405"/>
                  <a:gd name="T15" fmla="*/ 454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5" h="770">
                    <a:moveTo>
                      <a:pt x="1335" y="454"/>
                    </a:moveTo>
                    <a:cubicBezTo>
                      <a:pt x="1105" y="16"/>
                      <a:pt x="180" y="0"/>
                      <a:pt x="180" y="0"/>
                    </a:cubicBezTo>
                    <a:cubicBezTo>
                      <a:pt x="136" y="86"/>
                      <a:pt x="136" y="86"/>
                      <a:pt x="136" y="86"/>
                    </a:cubicBezTo>
                    <a:cubicBezTo>
                      <a:pt x="0" y="317"/>
                      <a:pt x="0" y="317"/>
                      <a:pt x="0" y="317"/>
                    </a:cubicBezTo>
                    <a:cubicBezTo>
                      <a:pt x="0" y="317"/>
                      <a:pt x="442" y="405"/>
                      <a:pt x="526" y="423"/>
                    </a:cubicBezTo>
                    <a:cubicBezTo>
                      <a:pt x="585" y="436"/>
                      <a:pt x="857" y="493"/>
                      <a:pt x="1094" y="588"/>
                    </a:cubicBezTo>
                    <a:cubicBezTo>
                      <a:pt x="1318" y="693"/>
                      <a:pt x="1402" y="770"/>
                      <a:pt x="1402" y="770"/>
                    </a:cubicBezTo>
                    <a:cubicBezTo>
                      <a:pt x="1402" y="770"/>
                      <a:pt x="1405" y="744"/>
                      <a:pt x="1335" y="454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Freeform 45"/>
              <p:cNvSpPr>
                <a:spLocks/>
              </p:cNvSpPr>
              <p:nvPr/>
            </p:nvSpPr>
            <p:spPr bwMode="auto">
              <a:xfrm>
                <a:off x="3696" y="1043"/>
                <a:ext cx="3516" cy="1765"/>
              </a:xfrm>
              <a:custGeom>
                <a:avLst/>
                <a:gdLst>
                  <a:gd name="T0" fmla="*/ 1480 w 1487"/>
                  <a:gd name="T1" fmla="*/ 309 h 745"/>
                  <a:gd name="T2" fmla="*/ 1486 w 1487"/>
                  <a:gd name="T3" fmla="*/ 302 h 745"/>
                  <a:gd name="T4" fmla="*/ 1464 w 1487"/>
                  <a:gd name="T5" fmla="*/ 277 h 745"/>
                  <a:gd name="T6" fmla="*/ 1466 w 1487"/>
                  <a:gd name="T7" fmla="*/ 277 h 745"/>
                  <a:gd name="T8" fmla="*/ 1448 w 1487"/>
                  <a:gd name="T9" fmla="*/ 263 h 745"/>
                  <a:gd name="T10" fmla="*/ 1403 w 1487"/>
                  <a:gd name="T11" fmla="*/ 225 h 745"/>
                  <a:gd name="T12" fmla="*/ 1402 w 1487"/>
                  <a:gd name="T13" fmla="*/ 226 h 745"/>
                  <a:gd name="T14" fmla="*/ 1117 w 1487"/>
                  <a:gd name="T15" fmla="*/ 0 h 745"/>
                  <a:gd name="T16" fmla="*/ 0 w 1487"/>
                  <a:gd name="T17" fmla="*/ 417 h 745"/>
                  <a:gd name="T18" fmla="*/ 72 w 1487"/>
                  <a:gd name="T19" fmla="*/ 744 h 745"/>
                  <a:gd name="T20" fmla="*/ 80 w 1487"/>
                  <a:gd name="T21" fmla="*/ 738 h 745"/>
                  <a:gd name="T22" fmla="*/ 83 w 1487"/>
                  <a:gd name="T23" fmla="*/ 736 h 745"/>
                  <a:gd name="T24" fmla="*/ 100 w 1487"/>
                  <a:gd name="T25" fmla="*/ 723 h 745"/>
                  <a:gd name="T26" fmla="*/ 138 w 1487"/>
                  <a:gd name="T27" fmla="*/ 690 h 745"/>
                  <a:gd name="T28" fmla="*/ 167 w 1487"/>
                  <a:gd name="T29" fmla="*/ 667 h 745"/>
                  <a:gd name="T30" fmla="*/ 427 w 1487"/>
                  <a:gd name="T31" fmla="*/ 527 h 745"/>
                  <a:gd name="T32" fmla="*/ 985 w 1487"/>
                  <a:gd name="T33" fmla="*/ 373 h 745"/>
                  <a:gd name="T34" fmla="*/ 1480 w 1487"/>
                  <a:gd name="T35" fmla="*/ 309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87" h="745">
                    <a:moveTo>
                      <a:pt x="1480" y="309"/>
                    </a:moveTo>
                    <a:cubicBezTo>
                      <a:pt x="1485" y="309"/>
                      <a:pt x="1487" y="307"/>
                      <a:pt x="1486" y="302"/>
                    </a:cubicBezTo>
                    <a:cubicBezTo>
                      <a:pt x="1482" y="295"/>
                      <a:pt x="1473" y="287"/>
                      <a:pt x="1464" y="277"/>
                    </a:cubicBezTo>
                    <a:cubicBezTo>
                      <a:pt x="1465" y="277"/>
                      <a:pt x="1466" y="277"/>
                      <a:pt x="1466" y="277"/>
                    </a:cubicBezTo>
                    <a:cubicBezTo>
                      <a:pt x="1466" y="277"/>
                      <a:pt x="1466" y="277"/>
                      <a:pt x="1448" y="263"/>
                    </a:cubicBezTo>
                    <a:cubicBezTo>
                      <a:pt x="1426" y="243"/>
                      <a:pt x="1403" y="225"/>
                      <a:pt x="1403" y="225"/>
                    </a:cubicBezTo>
                    <a:cubicBezTo>
                      <a:pt x="1403" y="225"/>
                      <a:pt x="1403" y="225"/>
                      <a:pt x="1402" y="226"/>
                    </a:cubicBezTo>
                    <a:cubicBezTo>
                      <a:pt x="1356" y="188"/>
                      <a:pt x="1253" y="110"/>
                      <a:pt x="1117" y="0"/>
                    </a:cubicBezTo>
                    <a:cubicBezTo>
                      <a:pt x="73" y="22"/>
                      <a:pt x="0" y="417"/>
                      <a:pt x="0" y="417"/>
                    </a:cubicBezTo>
                    <a:cubicBezTo>
                      <a:pt x="0" y="417"/>
                      <a:pt x="7" y="422"/>
                      <a:pt x="72" y="744"/>
                    </a:cubicBezTo>
                    <a:cubicBezTo>
                      <a:pt x="72" y="745"/>
                      <a:pt x="77" y="740"/>
                      <a:pt x="80" y="738"/>
                    </a:cubicBezTo>
                    <a:cubicBezTo>
                      <a:pt x="83" y="736"/>
                      <a:pt x="83" y="736"/>
                      <a:pt x="83" y="736"/>
                    </a:cubicBezTo>
                    <a:cubicBezTo>
                      <a:pt x="95" y="727"/>
                      <a:pt x="100" y="723"/>
                      <a:pt x="100" y="723"/>
                    </a:cubicBezTo>
                    <a:cubicBezTo>
                      <a:pt x="138" y="690"/>
                      <a:pt x="138" y="690"/>
                      <a:pt x="138" y="690"/>
                    </a:cubicBezTo>
                    <a:cubicBezTo>
                      <a:pt x="167" y="667"/>
                      <a:pt x="167" y="667"/>
                      <a:pt x="167" y="667"/>
                    </a:cubicBezTo>
                    <a:cubicBezTo>
                      <a:pt x="251" y="603"/>
                      <a:pt x="371" y="550"/>
                      <a:pt x="427" y="527"/>
                    </a:cubicBezTo>
                    <a:cubicBezTo>
                      <a:pt x="608" y="456"/>
                      <a:pt x="761" y="421"/>
                      <a:pt x="985" y="373"/>
                    </a:cubicBezTo>
                    <a:cubicBezTo>
                      <a:pt x="1209" y="325"/>
                      <a:pt x="1480" y="309"/>
                      <a:pt x="1480" y="309"/>
                    </a:cubicBezTo>
                  </a:path>
                </a:pathLst>
              </a:custGeom>
              <a:solidFill>
                <a:srgbClr val="FB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367" name="Group 3"/>
          <p:cNvGrpSpPr/>
          <p:nvPr/>
        </p:nvGrpSpPr>
        <p:grpSpPr>
          <a:xfrm rot="10800000">
            <a:off x="2194821" y="-198086"/>
            <a:ext cx="412706" cy="1820482"/>
            <a:chOff x="4980416" y="5037518"/>
            <a:chExt cx="412706" cy="1820482"/>
          </a:xfrm>
        </p:grpSpPr>
        <p:sp>
          <p:nvSpPr>
            <p:cNvPr id="368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4"/>
          <p:cNvGrpSpPr/>
          <p:nvPr/>
        </p:nvGrpSpPr>
        <p:grpSpPr>
          <a:xfrm rot="10800000">
            <a:off x="1672375" y="-198086"/>
            <a:ext cx="412706" cy="2155512"/>
            <a:chOff x="5502862" y="5355294"/>
            <a:chExt cx="412706" cy="1502706"/>
          </a:xfrm>
        </p:grpSpPr>
        <p:sp>
          <p:nvSpPr>
            <p:cNvPr id="380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7"/>
          <p:cNvGrpSpPr/>
          <p:nvPr/>
        </p:nvGrpSpPr>
        <p:grpSpPr>
          <a:xfrm rot="10800000">
            <a:off x="220837" y="-198086"/>
            <a:ext cx="407320" cy="1502706"/>
            <a:chOff x="6959786" y="5355294"/>
            <a:chExt cx="407320" cy="1502706"/>
          </a:xfrm>
        </p:grpSpPr>
        <p:sp>
          <p:nvSpPr>
            <p:cNvPr id="392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5"/>
          <p:cNvGrpSpPr/>
          <p:nvPr/>
        </p:nvGrpSpPr>
        <p:grpSpPr>
          <a:xfrm rot="10800000">
            <a:off x="1176187" y="-195393"/>
            <a:ext cx="403952" cy="2588666"/>
            <a:chOff x="6007804" y="4266641"/>
            <a:chExt cx="403952" cy="2588666"/>
          </a:xfrm>
        </p:grpSpPr>
        <p:sp>
          <p:nvSpPr>
            <p:cNvPr id="404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6"/>
          <p:cNvGrpSpPr/>
          <p:nvPr/>
        </p:nvGrpSpPr>
        <p:grpSpPr>
          <a:xfrm rot="10800000">
            <a:off x="698175" y="-195393"/>
            <a:ext cx="409339" cy="3142082"/>
            <a:chOff x="6480429" y="3713225"/>
            <a:chExt cx="409339" cy="3142082"/>
          </a:xfrm>
        </p:grpSpPr>
        <p:sp>
          <p:nvSpPr>
            <p:cNvPr id="416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9" name="Group 3"/>
          <p:cNvGrpSpPr/>
          <p:nvPr/>
        </p:nvGrpSpPr>
        <p:grpSpPr>
          <a:xfrm rot="10800000">
            <a:off x="4492137" y="-207511"/>
            <a:ext cx="412706" cy="1820482"/>
            <a:chOff x="4980416" y="5037518"/>
            <a:chExt cx="412706" cy="1820482"/>
          </a:xfrm>
        </p:grpSpPr>
        <p:sp>
          <p:nvSpPr>
            <p:cNvPr id="478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7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8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0" name="Group 4"/>
          <p:cNvGrpSpPr/>
          <p:nvPr/>
        </p:nvGrpSpPr>
        <p:grpSpPr>
          <a:xfrm rot="10800000">
            <a:off x="3904878" y="-198086"/>
            <a:ext cx="412706" cy="1502706"/>
            <a:chOff x="5502862" y="5355294"/>
            <a:chExt cx="412706" cy="1502706"/>
          </a:xfrm>
        </p:grpSpPr>
        <p:sp>
          <p:nvSpPr>
            <p:cNvPr id="467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5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6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1" name="Group 7"/>
          <p:cNvGrpSpPr/>
          <p:nvPr/>
        </p:nvGrpSpPr>
        <p:grpSpPr>
          <a:xfrm rot="10800000">
            <a:off x="2716594" y="-207437"/>
            <a:ext cx="407320" cy="2013200"/>
            <a:chOff x="6959786" y="5355294"/>
            <a:chExt cx="407320" cy="1502706"/>
          </a:xfrm>
        </p:grpSpPr>
        <p:sp>
          <p:nvSpPr>
            <p:cNvPr id="456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3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4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2" name="Group 5"/>
          <p:cNvGrpSpPr/>
          <p:nvPr/>
        </p:nvGrpSpPr>
        <p:grpSpPr>
          <a:xfrm rot="10800000">
            <a:off x="3281126" y="-204744"/>
            <a:ext cx="403952" cy="2167807"/>
            <a:chOff x="6007804" y="4266641"/>
            <a:chExt cx="403952" cy="2588666"/>
          </a:xfrm>
        </p:grpSpPr>
        <p:sp>
          <p:nvSpPr>
            <p:cNvPr id="445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1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2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3" name="Group 6"/>
          <p:cNvGrpSpPr/>
          <p:nvPr/>
        </p:nvGrpSpPr>
        <p:grpSpPr>
          <a:xfrm rot="10800000">
            <a:off x="11385624" y="-232268"/>
            <a:ext cx="409339" cy="3142082"/>
            <a:chOff x="6480429" y="3713225"/>
            <a:chExt cx="409339" cy="3142082"/>
          </a:xfrm>
        </p:grpSpPr>
        <p:sp>
          <p:nvSpPr>
            <p:cNvPr id="43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9" name="Group 5"/>
          <p:cNvGrpSpPr/>
          <p:nvPr/>
        </p:nvGrpSpPr>
        <p:grpSpPr>
          <a:xfrm rot="10800000">
            <a:off x="5037570" y="-204818"/>
            <a:ext cx="403952" cy="2167807"/>
            <a:chOff x="6007804" y="4266641"/>
            <a:chExt cx="403952" cy="2588666"/>
          </a:xfrm>
        </p:grpSpPr>
        <p:sp>
          <p:nvSpPr>
            <p:cNvPr id="49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1" name="Group 3"/>
          <p:cNvGrpSpPr/>
          <p:nvPr/>
        </p:nvGrpSpPr>
        <p:grpSpPr>
          <a:xfrm rot="10800000">
            <a:off x="8519907" y="-245273"/>
            <a:ext cx="412706" cy="1820482"/>
            <a:chOff x="4980416" y="5037518"/>
            <a:chExt cx="412706" cy="1820482"/>
          </a:xfrm>
        </p:grpSpPr>
        <p:sp>
          <p:nvSpPr>
            <p:cNvPr id="50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3" name="Group 4"/>
          <p:cNvGrpSpPr/>
          <p:nvPr/>
        </p:nvGrpSpPr>
        <p:grpSpPr>
          <a:xfrm rot="10800000">
            <a:off x="7997461" y="-245273"/>
            <a:ext cx="412706" cy="2155512"/>
            <a:chOff x="5502862" y="5355294"/>
            <a:chExt cx="412706" cy="1502706"/>
          </a:xfrm>
        </p:grpSpPr>
        <p:sp>
          <p:nvSpPr>
            <p:cNvPr id="51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5" name="Group 3"/>
          <p:cNvGrpSpPr/>
          <p:nvPr/>
        </p:nvGrpSpPr>
        <p:grpSpPr>
          <a:xfrm rot="10800000">
            <a:off x="10817223" y="-254699"/>
            <a:ext cx="412706" cy="2460133"/>
            <a:chOff x="4980416" y="5037518"/>
            <a:chExt cx="412706" cy="1820482"/>
          </a:xfrm>
        </p:grpSpPr>
        <p:sp>
          <p:nvSpPr>
            <p:cNvPr id="52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7" name="Group 4"/>
          <p:cNvGrpSpPr/>
          <p:nvPr/>
        </p:nvGrpSpPr>
        <p:grpSpPr>
          <a:xfrm rot="10800000">
            <a:off x="10229964" y="-245273"/>
            <a:ext cx="412706" cy="2631814"/>
            <a:chOff x="5502862" y="5355294"/>
            <a:chExt cx="412706" cy="1502706"/>
          </a:xfrm>
        </p:grpSpPr>
        <p:sp>
          <p:nvSpPr>
            <p:cNvPr id="53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9" name="Group 7"/>
          <p:cNvGrpSpPr/>
          <p:nvPr/>
        </p:nvGrpSpPr>
        <p:grpSpPr>
          <a:xfrm rot="10800000">
            <a:off x="9041680" y="-254624"/>
            <a:ext cx="407320" cy="2013200"/>
            <a:chOff x="6959786" y="5355294"/>
            <a:chExt cx="407320" cy="1502706"/>
          </a:xfrm>
        </p:grpSpPr>
        <p:sp>
          <p:nvSpPr>
            <p:cNvPr id="55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1" name="Group 5"/>
          <p:cNvGrpSpPr/>
          <p:nvPr/>
        </p:nvGrpSpPr>
        <p:grpSpPr>
          <a:xfrm rot="10800000">
            <a:off x="9606212" y="-251932"/>
            <a:ext cx="403952" cy="2106477"/>
            <a:chOff x="6007804" y="4266641"/>
            <a:chExt cx="403952" cy="2588666"/>
          </a:xfrm>
        </p:grpSpPr>
        <p:sp>
          <p:nvSpPr>
            <p:cNvPr id="56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3" name="Group 6"/>
          <p:cNvGrpSpPr/>
          <p:nvPr/>
        </p:nvGrpSpPr>
        <p:grpSpPr>
          <a:xfrm rot="10800000">
            <a:off x="7382406" y="-225683"/>
            <a:ext cx="409339" cy="2412631"/>
            <a:chOff x="6480429" y="3713225"/>
            <a:chExt cx="409339" cy="3142082"/>
          </a:xfrm>
        </p:grpSpPr>
        <p:sp>
          <p:nvSpPr>
            <p:cNvPr id="57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5" name="Group 4"/>
          <p:cNvGrpSpPr/>
          <p:nvPr/>
        </p:nvGrpSpPr>
        <p:grpSpPr>
          <a:xfrm rot="10800000">
            <a:off x="6779496" y="-218284"/>
            <a:ext cx="412706" cy="1502706"/>
            <a:chOff x="5502862" y="5355294"/>
            <a:chExt cx="412706" cy="1502706"/>
          </a:xfrm>
        </p:grpSpPr>
        <p:sp>
          <p:nvSpPr>
            <p:cNvPr id="58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7" name="Group 7"/>
          <p:cNvGrpSpPr/>
          <p:nvPr/>
        </p:nvGrpSpPr>
        <p:grpSpPr>
          <a:xfrm rot="10800000">
            <a:off x="5599818" y="-228050"/>
            <a:ext cx="407320" cy="2013200"/>
            <a:chOff x="6959786" y="5355294"/>
            <a:chExt cx="407320" cy="1502706"/>
          </a:xfrm>
        </p:grpSpPr>
        <p:sp>
          <p:nvSpPr>
            <p:cNvPr id="59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9" name="Group 5"/>
          <p:cNvGrpSpPr/>
          <p:nvPr/>
        </p:nvGrpSpPr>
        <p:grpSpPr>
          <a:xfrm rot="10800000">
            <a:off x="6164350" y="-225357"/>
            <a:ext cx="403952" cy="2167807"/>
            <a:chOff x="6007804" y="4266641"/>
            <a:chExt cx="403952" cy="2588666"/>
          </a:xfrm>
        </p:grpSpPr>
        <p:sp>
          <p:nvSpPr>
            <p:cNvPr id="61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22" name="文本框 621"/>
          <p:cNvSpPr txBox="1"/>
          <p:nvPr/>
        </p:nvSpPr>
        <p:spPr>
          <a:xfrm>
            <a:off x="-14302" y="2734195"/>
            <a:ext cx="12206302" cy="2178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68425" marR="1260475" algn="ctr">
              <a:lnSpc>
                <a:spcPct val="150000"/>
              </a:lnSpc>
              <a:spcBef>
                <a:spcPts val="655"/>
              </a:spcBef>
              <a:spcAft>
                <a:spcPts val="0"/>
              </a:spcAft>
            </a:pPr>
            <a:r>
              <a:rPr lang="vi-VN" sz="4800" b="1" dirty="0">
                <a:solidFill>
                  <a:srgbClr val="FF0000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4800" b="1" spc="-50" dirty="0">
                <a:solidFill>
                  <a:srgbClr val="FF0000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4800" b="1" spc="-65" dirty="0">
                <a:solidFill>
                  <a:srgbClr val="FF0000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vi-VN" sz="4800" b="1" spc="-55" dirty="0">
                <a:solidFill>
                  <a:srgbClr val="FF0000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vi-VN" sz="4800" b="1" spc="-45" dirty="0">
                <a:solidFill>
                  <a:srgbClr val="FF0000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vi-VN" sz="4800" b="1" spc="-50" dirty="0">
                <a:solidFill>
                  <a:srgbClr val="FF0000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vi-VN" sz="4800" b="1" spc="-50" dirty="0">
                <a:solidFill>
                  <a:srgbClr val="FF0000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vi-VN" sz="4800" b="1" spc="-45" dirty="0">
                <a:solidFill>
                  <a:srgbClr val="FF0000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NHẦM</a:t>
            </a:r>
            <a:r>
              <a:rPr lang="vi-VN" sz="4800" b="1" spc="-50" dirty="0">
                <a:solidFill>
                  <a:srgbClr val="FF0000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vi-VN" sz="4800" b="1" spc="-50" dirty="0">
                <a:solidFill>
                  <a:srgbClr val="FF0000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4800" b="1" spc="-50" dirty="0">
                <a:solidFill>
                  <a:srgbClr val="FF0000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4800" b="1" spc="-45" dirty="0">
                <a:solidFill>
                  <a:srgbClr val="FF0000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vi-VN" sz="4800" b="1" spc="-50" dirty="0">
                <a:solidFill>
                  <a:srgbClr val="FF0000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spc="-20" dirty="0">
                <a:solidFill>
                  <a:srgbClr val="FF0000"/>
                </a:solidFill>
                <a:effectLst/>
                <a:latin typeface="#9Slide03 AllRoundGothic" panose="020B07030202020201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en-US" sz="4800" dirty="0">
              <a:solidFill>
                <a:srgbClr val="FF0000"/>
              </a:solidFill>
              <a:effectLst/>
              <a:latin typeface="#9Slide03 AllRoundGothic" panose="020B07030202020201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26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C3C5FA89-0097-41A1-8FAA-7D1696D109EC}"/>
              </a:ext>
            </a:extLst>
          </p:cNvPr>
          <p:cNvGrpSpPr/>
          <p:nvPr/>
        </p:nvGrpSpPr>
        <p:grpSpPr>
          <a:xfrm rot="5400000">
            <a:off x="3498016" y="803767"/>
            <a:ext cx="703437" cy="3044728"/>
            <a:chOff x="4980416" y="5037518"/>
            <a:chExt cx="412706" cy="1820482"/>
          </a:xfrm>
        </p:grpSpPr>
        <p:sp>
          <p:nvSpPr>
            <p:cNvPr id="3" name="Freeform 11">
              <a:extLst>
                <a:ext uri="{FF2B5EF4-FFF2-40B4-BE49-F238E27FC236}">
                  <a16:creationId xmlns:a16="http://schemas.microsoft.com/office/drawing/2014/main" id="{D23EC6A8-D53D-4644-A00B-9F814430E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Freeform 12">
              <a:extLst>
                <a:ext uri="{FF2B5EF4-FFF2-40B4-BE49-F238E27FC236}">
                  <a16:creationId xmlns:a16="http://schemas.microsoft.com/office/drawing/2014/main" id="{510D1F3F-109D-4FEE-B64A-BF4F498C5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Freeform 13">
              <a:extLst>
                <a:ext uri="{FF2B5EF4-FFF2-40B4-BE49-F238E27FC236}">
                  <a16:creationId xmlns:a16="http://schemas.microsoft.com/office/drawing/2014/main" id="{998FB3D6-38A3-4EB8-BBFF-FD1407BB3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reeform 14">
              <a:extLst>
                <a:ext uri="{FF2B5EF4-FFF2-40B4-BE49-F238E27FC236}">
                  <a16:creationId xmlns:a16="http://schemas.microsoft.com/office/drawing/2014/main" id="{B5281607-2E4F-4509-972F-6D47257A2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56FACC19-4FDC-4D43-AD35-489507DF9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A217F39F-99D4-4265-9F8B-1521713D1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35">
              <a:extLst>
                <a:ext uri="{FF2B5EF4-FFF2-40B4-BE49-F238E27FC236}">
                  <a16:creationId xmlns:a16="http://schemas.microsoft.com/office/drawing/2014/main" id="{7E8B7BDF-81C4-4371-89D9-58CFFE5C4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36">
              <a:extLst>
                <a:ext uri="{FF2B5EF4-FFF2-40B4-BE49-F238E27FC236}">
                  <a16:creationId xmlns:a16="http://schemas.microsoft.com/office/drawing/2014/main" id="{AE0ECA87-13F7-499C-ABB9-DEA02009E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37">
              <a:extLst>
                <a:ext uri="{FF2B5EF4-FFF2-40B4-BE49-F238E27FC236}">
                  <a16:creationId xmlns:a16="http://schemas.microsoft.com/office/drawing/2014/main" id="{02CC7945-5F15-4E0A-8E8A-F23DF1A96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38">
              <a:extLst>
                <a:ext uri="{FF2B5EF4-FFF2-40B4-BE49-F238E27FC236}">
                  <a16:creationId xmlns:a16="http://schemas.microsoft.com/office/drawing/2014/main" id="{5F0F4D5E-BCCF-4730-9DEB-FD7FF6056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39">
              <a:extLst>
                <a:ext uri="{FF2B5EF4-FFF2-40B4-BE49-F238E27FC236}">
                  <a16:creationId xmlns:a16="http://schemas.microsoft.com/office/drawing/2014/main" id="{72FBD690-7413-4BB2-A54A-0733E6481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4">
            <a:extLst>
              <a:ext uri="{FF2B5EF4-FFF2-40B4-BE49-F238E27FC236}">
                <a16:creationId xmlns:a16="http://schemas.microsoft.com/office/drawing/2014/main" id="{7CBA35FE-E2DE-4ED0-97F0-0CB62DC21E52}"/>
              </a:ext>
            </a:extLst>
          </p:cNvPr>
          <p:cNvGrpSpPr/>
          <p:nvPr/>
        </p:nvGrpSpPr>
        <p:grpSpPr>
          <a:xfrm rot="5400000">
            <a:off x="3353937" y="1563534"/>
            <a:ext cx="688697" cy="2741830"/>
            <a:chOff x="5502862" y="5355294"/>
            <a:chExt cx="412706" cy="1502706"/>
          </a:xfrm>
        </p:grpSpPr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04D030BB-7B42-449D-BFA3-32A2D45FB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24">
              <a:extLst>
                <a:ext uri="{FF2B5EF4-FFF2-40B4-BE49-F238E27FC236}">
                  <a16:creationId xmlns:a16="http://schemas.microsoft.com/office/drawing/2014/main" id="{EDFD0636-21A5-4F5F-BF53-8CFD68D9D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25">
              <a:extLst>
                <a:ext uri="{FF2B5EF4-FFF2-40B4-BE49-F238E27FC236}">
                  <a16:creationId xmlns:a16="http://schemas.microsoft.com/office/drawing/2014/main" id="{74ACC4AF-994D-4104-A086-AD2B90114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D9AA8B6A-6BEC-445C-A7EB-93C8100A5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id="{8ED0E4A2-0E6D-43E6-A808-8A3DC4905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28">
              <a:extLst>
                <a:ext uri="{FF2B5EF4-FFF2-40B4-BE49-F238E27FC236}">
                  <a16:creationId xmlns:a16="http://schemas.microsoft.com/office/drawing/2014/main" id="{3A08BC0B-7546-4CF8-84A7-C6D49F17C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40">
              <a:extLst>
                <a:ext uri="{FF2B5EF4-FFF2-40B4-BE49-F238E27FC236}">
                  <a16:creationId xmlns:a16="http://schemas.microsoft.com/office/drawing/2014/main" id="{F21D8550-16E6-45B8-9E29-BDC8E4703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41">
              <a:extLst>
                <a:ext uri="{FF2B5EF4-FFF2-40B4-BE49-F238E27FC236}">
                  <a16:creationId xmlns:a16="http://schemas.microsoft.com/office/drawing/2014/main" id="{4DB1DBA7-E093-4E88-9D0C-448E1A01E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42">
              <a:extLst>
                <a:ext uri="{FF2B5EF4-FFF2-40B4-BE49-F238E27FC236}">
                  <a16:creationId xmlns:a16="http://schemas.microsoft.com/office/drawing/2014/main" id="{F96E8090-BEA1-4C86-ADAD-5DAC97D63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43">
              <a:extLst>
                <a:ext uri="{FF2B5EF4-FFF2-40B4-BE49-F238E27FC236}">
                  <a16:creationId xmlns:a16="http://schemas.microsoft.com/office/drawing/2014/main" id="{0504570D-8708-44EE-9125-8C3C50CC6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44">
              <a:extLst>
                <a:ext uri="{FF2B5EF4-FFF2-40B4-BE49-F238E27FC236}">
                  <a16:creationId xmlns:a16="http://schemas.microsoft.com/office/drawing/2014/main" id="{F34C4329-02B9-4AD3-BEED-6D021D135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5">
            <a:extLst>
              <a:ext uri="{FF2B5EF4-FFF2-40B4-BE49-F238E27FC236}">
                <a16:creationId xmlns:a16="http://schemas.microsoft.com/office/drawing/2014/main" id="{88DB1E26-BDCE-4771-8E88-E83F76A3CFA6}"/>
              </a:ext>
            </a:extLst>
          </p:cNvPr>
          <p:cNvGrpSpPr/>
          <p:nvPr/>
        </p:nvGrpSpPr>
        <p:grpSpPr>
          <a:xfrm rot="5400000">
            <a:off x="3147532" y="1860890"/>
            <a:ext cx="684884" cy="3294519"/>
            <a:chOff x="6007804" y="4266641"/>
            <a:chExt cx="403952" cy="2588666"/>
          </a:xfrm>
        </p:grpSpPr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5FFB8FFE-A47F-4E3E-947D-386E8CDF0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3B6B7F16-EB5C-4B01-A138-3C7B20BC9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36FF3DA2-4ED0-4ACB-B063-32162A4F1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621BAA58-6D82-421C-AFDA-101369296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81BEBB16-883A-4F2E-A886-F1C43CDEA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2A0732C4-9989-4FB1-A889-071376D69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50">
              <a:extLst>
                <a:ext uri="{FF2B5EF4-FFF2-40B4-BE49-F238E27FC236}">
                  <a16:creationId xmlns:a16="http://schemas.microsoft.com/office/drawing/2014/main" id="{C97A5B58-02B7-4523-A44C-0A4309281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51">
              <a:extLst>
                <a:ext uri="{FF2B5EF4-FFF2-40B4-BE49-F238E27FC236}">
                  <a16:creationId xmlns:a16="http://schemas.microsoft.com/office/drawing/2014/main" id="{67277237-7F0F-425F-BBC4-272AD3C8F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52">
              <a:extLst>
                <a:ext uri="{FF2B5EF4-FFF2-40B4-BE49-F238E27FC236}">
                  <a16:creationId xmlns:a16="http://schemas.microsoft.com/office/drawing/2014/main" id="{9CAE3E73-06BA-449E-8B97-641FA93A1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53">
              <a:extLst>
                <a:ext uri="{FF2B5EF4-FFF2-40B4-BE49-F238E27FC236}">
                  <a16:creationId xmlns:a16="http://schemas.microsoft.com/office/drawing/2014/main" id="{E73BAE22-15F9-4CF6-A856-2BE95722F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54">
              <a:extLst>
                <a:ext uri="{FF2B5EF4-FFF2-40B4-BE49-F238E27FC236}">
                  <a16:creationId xmlns:a16="http://schemas.microsoft.com/office/drawing/2014/main" id="{4905861B-5708-4551-8014-B6DA20636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6">
            <a:extLst>
              <a:ext uri="{FF2B5EF4-FFF2-40B4-BE49-F238E27FC236}">
                <a16:creationId xmlns:a16="http://schemas.microsoft.com/office/drawing/2014/main" id="{EDF9F8C4-D259-4ED6-B5FE-789B471F5643}"/>
              </a:ext>
            </a:extLst>
          </p:cNvPr>
          <p:cNvGrpSpPr/>
          <p:nvPr/>
        </p:nvGrpSpPr>
        <p:grpSpPr>
          <a:xfrm rot="5400000">
            <a:off x="2691977" y="2523285"/>
            <a:ext cx="682344" cy="3142082"/>
            <a:chOff x="6480429" y="3713225"/>
            <a:chExt cx="409339" cy="3142082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197A4289-ECC6-452C-9D91-2AA9E52D1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3ECBD580-424E-4C09-859A-EF4C71778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88CA9BF9-91F5-4FBF-86AC-6EAB0BA65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8AB41678-68A3-4E24-AEFE-EE530886D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F4CE7A7B-01A2-4820-9015-02890841E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2FFCA8CA-E8EC-4183-A567-C62DD337C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55">
              <a:extLst>
                <a:ext uri="{FF2B5EF4-FFF2-40B4-BE49-F238E27FC236}">
                  <a16:creationId xmlns:a16="http://schemas.microsoft.com/office/drawing/2014/main" id="{751F140A-BADF-4096-AA7C-A18B8C527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56">
              <a:extLst>
                <a:ext uri="{FF2B5EF4-FFF2-40B4-BE49-F238E27FC236}">
                  <a16:creationId xmlns:a16="http://schemas.microsoft.com/office/drawing/2014/main" id="{85B99CDE-3942-4074-A0A1-D200A6D88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57">
              <a:extLst>
                <a:ext uri="{FF2B5EF4-FFF2-40B4-BE49-F238E27FC236}">
                  <a16:creationId xmlns:a16="http://schemas.microsoft.com/office/drawing/2014/main" id="{ECBFEFE8-93F2-4054-9A61-732201FA5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58">
              <a:extLst>
                <a:ext uri="{FF2B5EF4-FFF2-40B4-BE49-F238E27FC236}">
                  <a16:creationId xmlns:a16="http://schemas.microsoft.com/office/drawing/2014/main" id="{F11D3A1D-B8D7-48B3-98AC-8C34FD1FB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59">
              <a:extLst>
                <a:ext uri="{FF2B5EF4-FFF2-40B4-BE49-F238E27FC236}">
                  <a16:creationId xmlns:a16="http://schemas.microsoft.com/office/drawing/2014/main" id="{E5731DBC-5FE4-426B-B0E2-42647D399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7">
            <a:extLst>
              <a:ext uri="{FF2B5EF4-FFF2-40B4-BE49-F238E27FC236}">
                <a16:creationId xmlns:a16="http://schemas.microsoft.com/office/drawing/2014/main" id="{86F8B148-78FE-47B9-B205-11611644CD8D}"/>
              </a:ext>
            </a:extLst>
          </p:cNvPr>
          <p:cNvGrpSpPr/>
          <p:nvPr/>
        </p:nvGrpSpPr>
        <p:grpSpPr>
          <a:xfrm rot="5400000">
            <a:off x="2900003" y="3650358"/>
            <a:ext cx="679903" cy="2013200"/>
            <a:chOff x="6959786" y="5355294"/>
            <a:chExt cx="407320" cy="1502706"/>
          </a:xfrm>
        </p:grpSpPr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19E5002E-52A4-4EC5-9C31-033011473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0A36AE81-1FA9-4DF1-A9C4-0B6804678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72618F4A-3941-41A4-90B0-60B9BF1C8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D2EE4AF4-9C38-4C18-8308-68BD5EA94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43DB72AC-9856-41CC-8709-C11C8E619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050645DE-9AC4-4CC1-AF39-5378F8C4D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45">
              <a:extLst>
                <a:ext uri="{FF2B5EF4-FFF2-40B4-BE49-F238E27FC236}">
                  <a16:creationId xmlns:a16="http://schemas.microsoft.com/office/drawing/2014/main" id="{B884BFF2-D5CD-4FE4-A0B9-43AD884B5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6">
              <a:extLst>
                <a:ext uri="{FF2B5EF4-FFF2-40B4-BE49-F238E27FC236}">
                  <a16:creationId xmlns:a16="http://schemas.microsoft.com/office/drawing/2014/main" id="{73DF8C32-C0B2-4978-A991-3DC8A336E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47">
              <a:extLst>
                <a:ext uri="{FF2B5EF4-FFF2-40B4-BE49-F238E27FC236}">
                  <a16:creationId xmlns:a16="http://schemas.microsoft.com/office/drawing/2014/main" id="{E37EAE0D-5FBB-4028-96EF-15197FBF1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48">
              <a:extLst>
                <a:ext uri="{FF2B5EF4-FFF2-40B4-BE49-F238E27FC236}">
                  <a16:creationId xmlns:a16="http://schemas.microsoft.com/office/drawing/2014/main" id="{89B75111-50D3-4FB7-93E1-F976C52E2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49">
              <a:extLst>
                <a:ext uri="{FF2B5EF4-FFF2-40B4-BE49-F238E27FC236}">
                  <a16:creationId xmlns:a16="http://schemas.microsoft.com/office/drawing/2014/main" id="{B5174BAB-3604-4DBA-9D58-66F066A38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组合 183">
            <a:extLst>
              <a:ext uri="{FF2B5EF4-FFF2-40B4-BE49-F238E27FC236}">
                <a16:creationId xmlns:a16="http://schemas.microsoft.com/office/drawing/2014/main" id="{367E2454-48CC-49C9-9F4D-8EF27C20741D}"/>
              </a:ext>
            </a:extLst>
          </p:cNvPr>
          <p:cNvGrpSpPr/>
          <p:nvPr/>
        </p:nvGrpSpPr>
        <p:grpSpPr>
          <a:xfrm>
            <a:off x="0" y="956389"/>
            <a:ext cx="2332140" cy="4954631"/>
            <a:chOff x="0" y="1569337"/>
            <a:chExt cx="2332140" cy="4954631"/>
          </a:xfrm>
        </p:grpSpPr>
        <p:grpSp>
          <p:nvGrpSpPr>
            <p:cNvPr id="63" name="组合 182">
              <a:extLst>
                <a:ext uri="{FF2B5EF4-FFF2-40B4-BE49-F238E27FC236}">
                  <a16:creationId xmlns:a16="http://schemas.microsoft.com/office/drawing/2014/main" id="{65319A0A-479C-44C5-8CAD-231336291A94}"/>
                </a:ext>
              </a:extLst>
            </p:cNvPr>
            <p:cNvGrpSpPr/>
            <p:nvPr/>
          </p:nvGrpSpPr>
          <p:grpSpPr>
            <a:xfrm>
              <a:off x="1510340" y="1570966"/>
              <a:ext cx="821800" cy="4951373"/>
              <a:chOff x="1510340" y="1570966"/>
              <a:chExt cx="971049" cy="4951373"/>
            </a:xfrm>
          </p:grpSpPr>
          <p:sp>
            <p:nvSpPr>
              <p:cNvPr id="98" name="Freeform 5">
                <a:extLst>
                  <a:ext uri="{FF2B5EF4-FFF2-40B4-BE49-F238E27FC236}">
                    <a16:creationId xmlns:a16="http://schemas.microsoft.com/office/drawing/2014/main" id="{53EE4CE0-E558-4F12-8CA1-FB772A81A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0340" y="1570966"/>
                <a:ext cx="971049" cy="1603209"/>
              </a:xfrm>
              <a:custGeom>
                <a:avLst/>
                <a:gdLst>
                  <a:gd name="T0" fmla="*/ 504 w 504"/>
                  <a:gd name="T1" fmla="*/ 832 h 832"/>
                  <a:gd name="T2" fmla="*/ 0 w 504"/>
                  <a:gd name="T3" fmla="*/ 514 h 832"/>
                  <a:gd name="T4" fmla="*/ 0 w 504"/>
                  <a:gd name="T5" fmla="*/ 0 h 832"/>
                  <a:gd name="T6" fmla="*/ 504 w 504"/>
                  <a:gd name="T7" fmla="*/ 530 h 832"/>
                  <a:gd name="T8" fmla="*/ 504 w 504"/>
                  <a:gd name="T9" fmla="*/ 832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832">
                    <a:moveTo>
                      <a:pt x="504" y="832"/>
                    </a:moveTo>
                    <a:cubicBezTo>
                      <a:pt x="336" y="726"/>
                      <a:pt x="168" y="620"/>
                      <a:pt x="0" y="514"/>
                    </a:cubicBezTo>
                    <a:cubicBezTo>
                      <a:pt x="0" y="343"/>
                      <a:pt x="0" y="171"/>
                      <a:pt x="0" y="0"/>
                    </a:cubicBezTo>
                    <a:cubicBezTo>
                      <a:pt x="168" y="177"/>
                      <a:pt x="336" y="353"/>
                      <a:pt x="504" y="530"/>
                    </a:cubicBezTo>
                    <a:cubicBezTo>
                      <a:pt x="504" y="631"/>
                      <a:pt x="504" y="731"/>
                      <a:pt x="504" y="832"/>
                    </a:cubicBezTo>
                    <a:close/>
                  </a:path>
                </a:pathLst>
              </a:custGeom>
              <a:solidFill>
                <a:srgbClr val="00A39E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6">
                <a:extLst>
                  <a:ext uri="{FF2B5EF4-FFF2-40B4-BE49-F238E27FC236}">
                    <a16:creationId xmlns:a16="http://schemas.microsoft.com/office/drawing/2014/main" id="{8144DBD0-B4C8-46AF-9A37-B213AC5851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0340" y="2560752"/>
                <a:ext cx="971049" cy="1195075"/>
              </a:xfrm>
              <a:custGeom>
                <a:avLst/>
                <a:gdLst>
                  <a:gd name="T0" fmla="*/ 504 w 504"/>
                  <a:gd name="T1" fmla="*/ 620 h 620"/>
                  <a:gd name="T2" fmla="*/ 0 w 504"/>
                  <a:gd name="T3" fmla="*/ 514 h 620"/>
                  <a:gd name="T4" fmla="*/ 0 w 504"/>
                  <a:gd name="T5" fmla="*/ 0 h 620"/>
                  <a:gd name="T6" fmla="*/ 504 w 504"/>
                  <a:gd name="T7" fmla="*/ 318 h 620"/>
                  <a:gd name="T8" fmla="*/ 504 w 504"/>
                  <a:gd name="T9" fmla="*/ 620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620">
                    <a:moveTo>
                      <a:pt x="504" y="620"/>
                    </a:moveTo>
                    <a:cubicBezTo>
                      <a:pt x="336" y="585"/>
                      <a:pt x="168" y="549"/>
                      <a:pt x="0" y="514"/>
                    </a:cubicBezTo>
                    <a:cubicBezTo>
                      <a:pt x="0" y="343"/>
                      <a:pt x="0" y="171"/>
                      <a:pt x="0" y="0"/>
                    </a:cubicBezTo>
                    <a:cubicBezTo>
                      <a:pt x="168" y="106"/>
                      <a:pt x="336" y="212"/>
                      <a:pt x="504" y="318"/>
                    </a:cubicBezTo>
                    <a:cubicBezTo>
                      <a:pt x="504" y="419"/>
                      <a:pt x="504" y="519"/>
                      <a:pt x="504" y="620"/>
                    </a:cubicBezTo>
                    <a:close/>
                  </a:path>
                </a:pathLst>
              </a:custGeom>
              <a:solidFill>
                <a:srgbClr val="82B732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7">
                <a:extLst>
                  <a:ext uri="{FF2B5EF4-FFF2-40B4-BE49-F238E27FC236}">
                    <a16:creationId xmlns:a16="http://schemas.microsoft.com/office/drawing/2014/main" id="{574DF8FB-3BF4-47B8-8173-2839C1AA1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0340" y="3551352"/>
                <a:ext cx="971049" cy="990600"/>
              </a:xfrm>
              <a:custGeom>
                <a:avLst/>
                <a:gdLst>
                  <a:gd name="T0" fmla="*/ 504 w 504"/>
                  <a:gd name="T1" fmla="*/ 408 h 514"/>
                  <a:gd name="T2" fmla="*/ 0 w 504"/>
                  <a:gd name="T3" fmla="*/ 514 h 514"/>
                  <a:gd name="T4" fmla="*/ 0 w 504"/>
                  <a:gd name="T5" fmla="*/ 0 h 514"/>
                  <a:gd name="T6" fmla="*/ 504 w 504"/>
                  <a:gd name="T7" fmla="*/ 106 h 514"/>
                  <a:gd name="T8" fmla="*/ 504 w 504"/>
                  <a:gd name="T9" fmla="*/ 408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514">
                    <a:moveTo>
                      <a:pt x="504" y="408"/>
                    </a:moveTo>
                    <a:cubicBezTo>
                      <a:pt x="336" y="443"/>
                      <a:pt x="168" y="479"/>
                      <a:pt x="0" y="514"/>
                    </a:cubicBezTo>
                    <a:cubicBezTo>
                      <a:pt x="0" y="343"/>
                      <a:pt x="0" y="171"/>
                      <a:pt x="0" y="0"/>
                    </a:cubicBezTo>
                    <a:cubicBezTo>
                      <a:pt x="168" y="35"/>
                      <a:pt x="336" y="71"/>
                      <a:pt x="504" y="106"/>
                    </a:cubicBezTo>
                    <a:cubicBezTo>
                      <a:pt x="504" y="207"/>
                      <a:pt x="504" y="307"/>
                      <a:pt x="504" y="408"/>
                    </a:cubicBezTo>
                    <a:close/>
                  </a:path>
                </a:pathLst>
              </a:custGeom>
              <a:solidFill>
                <a:srgbClr val="F39C11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8">
                <a:extLst>
                  <a:ext uri="{FF2B5EF4-FFF2-40B4-BE49-F238E27FC236}">
                    <a16:creationId xmlns:a16="http://schemas.microsoft.com/office/drawing/2014/main" id="{BFBE40BA-B1B8-4890-A3A6-216C2CEAB0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0340" y="4337478"/>
                <a:ext cx="971049" cy="1194260"/>
              </a:xfrm>
              <a:custGeom>
                <a:avLst/>
                <a:gdLst>
                  <a:gd name="T0" fmla="*/ 504 w 504"/>
                  <a:gd name="T1" fmla="*/ 302 h 620"/>
                  <a:gd name="T2" fmla="*/ 0 w 504"/>
                  <a:gd name="T3" fmla="*/ 620 h 620"/>
                  <a:gd name="T4" fmla="*/ 0 w 504"/>
                  <a:gd name="T5" fmla="*/ 106 h 620"/>
                  <a:gd name="T6" fmla="*/ 504 w 504"/>
                  <a:gd name="T7" fmla="*/ 0 h 620"/>
                  <a:gd name="T8" fmla="*/ 504 w 504"/>
                  <a:gd name="T9" fmla="*/ 302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620">
                    <a:moveTo>
                      <a:pt x="504" y="302"/>
                    </a:moveTo>
                    <a:cubicBezTo>
                      <a:pt x="336" y="408"/>
                      <a:pt x="168" y="514"/>
                      <a:pt x="0" y="620"/>
                    </a:cubicBezTo>
                    <a:cubicBezTo>
                      <a:pt x="0" y="449"/>
                      <a:pt x="0" y="277"/>
                      <a:pt x="0" y="106"/>
                    </a:cubicBezTo>
                    <a:cubicBezTo>
                      <a:pt x="168" y="71"/>
                      <a:pt x="336" y="35"/>
                      <a:pt x="504" y="0"/>
                    </a:cubicBezTo>
                    <a:cubicBezTo>
                      <a:pt x="504" y="101"/>
                      <a:pt x="504" y="201"/>
                      <a:pt x="504" y="302"/>
                    </a:cubicBezTo>
                    <a:close/>
                  </a:path>
                </a:pathLst>
              </a:custGeom>
              <a:solidFill>
                <a:srgbClr val="E23761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9">
                <a:extLst>
                  <a:ext uri="{FF2B5EF4-FFF2-40B4-BE49-F238E27FC236}">
                    <a16:creationId xmlns:a16="http://schemas.microsoft.com/office/drawing/2014/main" id="{E62CBDD8-840B-47FB-95BC-514D50E80A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0340" y="4919130"/>
                <a:ext cx="971049" cy="1603209"/>
              </a:xfrm>
              <a:custGeom>
                <a:avLst/>
                <a:gdLst>
                  <a:gd name="T0" fmla="*/ 504 w 504"/>
                  <a:gd name="T1" fmla="*/ 302 h 832"/>
                  <a:gd name="T2" fmla="*/ 0 w 504"/>
                  <a:gd name="T3" fmla="*/ 832 h 832"/>
                  <a:gd name="T4" fmla="*/ 0 w 504"/>
                  <a:gd name="T5" fmla="*/ 318 h 832"/>
                  <a:gd name="T6" fmla="*/ 504 w 504"/>
                  <a:gd name="T7" fmla="*/ 0 h 832"/>
                  <a:gd name="T8" fmla="*/ 504 w 504"/>
                  <a:gd name="T9" fmla="*/ 302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832">
                    <a:moveTo>
                      <a:pt x="504" y="302"/>
                    </a:moveTo>
                    <a:cubicBezTo>
                      <a:pt x="336" y="479"/>
                      <a:pt x="168" y="655"/>
                      <a:pt x="0" y="832"/>
                    </a:cubicBezTo>
                    <a:cubicBezTo>
                      <a:pt x="0" y="661"/>
                      <a:pt x="0" y="489"/>
                      <a:pt x="0" y="318"/>
                    </a:cubicBezTo>
                    <a:cubicBezTo>
                      <a:pt x="168" y="212"/>
                      <a:pt x="336" y="106"/>
                      <a:pt x="504" y="0"/>
                    </a:cubicBezTo>
                    <a:cubicBezTo>
                      <a:pt x="504" y="101"/>
                      <a:pt x="504" y="201"/>
                      <a:pt x="504" y="302"/>
                    </a:cubicBezTo>
                    <a:close/>
                  </a:path>
                </a:pathLst>
              </a:custGeom>
              <a:solidFill>
                <a:srgbClr val="44546A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Rectangle 15">
              <a:extLst>
                <a:ext uri="{FF2B5EF4-FFF2-40B4-BE49-F238E27FC236}">
                  <a16:creationId xmlns:a16="http://schemas.microsoft.com/office/drawing/2014/main" id="{326AF7C8-EC83-4B2E-8CEC-52A36846FE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59123"/>
              <a:ext cx="1510340" cy="992230"/>
            </a:xfrm>
            <a:prstGeom prst="rect">
              <a:avLst/>
            </a:pr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Rectangle 16">
              <a:extLst>
                <a:ext uri="{FF2B5EF4-FFF2-40B4-BE49-F238E27FC236}">
                  <a16:creationId xmlns:a16="http://schemas.microsoft.com/office/drawing/2014/main" id="{28AB3191-AE25-44E0-9039-4D674FC93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59123"/>
              <a:ext cx="1510340" cy="992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 293">
              <a:extLst>
                <a:ext uri="{FF2B5EF4-FFF2-40B4-BE49-F238E27FC236}">
                  <a16:creationId xmlns:a16="http://schemas.microsoft.com/office/drawing/2014/main" id="{D429D566-9596-4E74-944E-2C209B664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551352"/>
              <a:ext cx="1510340" cy="990600"/>
            </a:xfrm>
            <a:prstGeom prst="rect">
              <a:avLst/>
            </a:pr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Rectangle 294">
              <a:extLst>
                <a:ext uri="{FF2B5EF4-FFF2-40B4-BE49-F238E27FC236}">
                  <a16:creationId xmlns:a16="http://schemas.microsoft.com/office/drawing/2014/main" id="{C76B2EB7-E21D-4CA8-8477-39ECDFC4D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551352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Rectangle 687">
              <a:extLst>
                <a:ext uri="{FF2B5EF4-FFF2-40B4-BE49-F238E27FC236}">
                  <a16:creationId xmlns:a16="http://schemas.microsoft.com/office/drawing/2014/main" id="{E87F7976-AAE3-4ADD-A22C-75F10AD99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533368"/>
              <a:ext cx="1510340" cy="990600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Rectangle 688">
              <a:extLst>
                <a:ext uri="{FF2B5EF4-FFF2-40B4-BE49-F238E27FC236}">
                  <a16:creationId xmlns:a16="http://schemas.microsoft.com/office/drawing/2014/main" id="{805AE6D2-4E52-449A-926A-D9CE37838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533368"/>
              <a:ext cx="151034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Rectangle 791">
              <a:extLst>
                <a:ext uri="{FF2B5EF4-FFF2-40B4-BE49-F238E27FC236}">
                  <a16:creationId xmlns:a16="http://schemas.microsoft.com/office/drawing/2014/main" id="{D746D9CE-7A9D-4039-8B00-110911AAD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41953"/>
              <a:ext cx="1510340" cy="991415"/>
            </a:xfrm>
            <a:prstGeom prst="rect">
              <a:avLst/>
            </a:pr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Rectangle 792">
              <a:extLst>
                <a:ext uri="{FF2B5EF4-FFF2-40B4-BE49-F238E27FC236}">
                  <a16:creationId xmlns:a16="http://schemas.microsoft.com/office/drawing/2014/main" id="{2D4879E6-CC37-45BE-84D7-6C47F236B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541953"/>
              <a:ext cx="1510340" cy="991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Rectangle 904">
              <a:extLst>
                <a:ext uri="{FF2B5EF4-FFF2-40B4-BE49-F238E27FC236}">
                  <a16:creationId xmlns:a16="http://schemas.microsoft.com/office/drawing/2014/main" id="{8DD5D284-9EE8-4181-AEAE-C76E3BE19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569337"/>
              <a:ext cx="1510340" cy="989786"/>
            </a:xfrm>
            <a:prstGeom prst="rect">
              <a:avLst/>
            </a:pr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Rectangle 905">
              <a:extLst>
                <a:ext uri="{FF2B5EF4-FFF2-40B4-BE49-F238E27FC236}">
                  <a16:creationId xmlns:a16="http://schemas.microsoft.com/office/drawing/2014/main" id="{A550C8C9-EA8C-4DF8-B759-ED94C17F1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569337"/>
              <a:ext cx="1510340" cy="98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4" name="Group 1050">
              <a:extLst>
                <a:ext uri="{FF2B5EF4-FFF2-40B4-BE49-F238E27FC236}">
                  <a16:creationId xmlns:a16="http://schemas.microsoft.com/office/drawing/2014/main" id="{E593D85F-9257-40E9-9FBB-1C4375AB89B0}"/>
                </a:ext>
              </a:extLst>
            </p:cNvPr>
            <p:cNvGrpSpPr/>
            <p:nvPr/>
          </p:nvGrpSpPr>
          <p:grpSpPr>
            <a:xfrm>
              <a:off x="497872" y="4806689"/>
              <a:ext cx="464344" cy="465138"/>
              <a:chOff x="9145588" y="4435475"/>
              <a:chExt cx="464344" cy="465138"/>
            </a:xfrm>
            <a:solidFill>
              <a:srgbClr val="FCFCFC"/>
            </a:solidFill>
          </p:grpSpPr>
          <p:sp>
            <p:nvSpPr>
              <p:cNvPr id="89" name="AutoShape 7">
                <a:extLst>
                  <a:ext uri="{FF2B5EF4-FFF2-40B4-BE49-F238E27FC236}">
                    <a16:creationId xmlns:a16="http://schemas.microsoft.com/office/drawing/2014/main" id="{D051DB05-AD65-4BDD-BE9C-9106419ED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45588" y="4435475"/>
                <a:ext cx="464344" cy="465138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90" name="AutoShape 8">
                <a:extLst>
                  <a:ext uri="{FF2B5EF4-FFF2-40B4-BE49-F238E27FC236}">
                    <a16:creationId xmlns:a16="http://schemas.microsoft.com/office/drawing/2014/main" id="{9DCE67D2-A11F-4194-AD39-69028CB2D3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48788" y="4638675"/>
                <a:ext cx="57944" cy="57944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91" name="AutoShape 9">
                <a:extLst>
                  <a:ext uri="{FF2B5EF4-FFF2-40B4-BE49-F238E27FC236}">
                    <a16:creationId xmlns:a16="http://schemas.microsoft.com/office/drawing/2014/main" id="{12CBD0CC-4B81-4EC5-96DD-1D2BD4315F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0050" y="4580732"/>
                <a:ext cx="174625" cy="174625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92" name="AutoShape 10">
                <a:extLst>
                  <a:ext uri="{FF2B5EF4-FFF2-40B4-BE49-F238E27FC236}">
                    <a16:creationId xmlns:a16="http://schemas.microsoft.com/office/drawing/2014/main" id="{4AE7970B-314E-45E9-B1C2-2E999E0F66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06732" y="4696619"/>
                <a:ext cx="72231" cy="74613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93" name="AutoShape 11">
                <a:extLst>
                  <a:ext uri="{FF2B5EF4-FFF2-40B4-BE49-F238E27FC236}">
                    <a16:creationId xmlns:a16="http://schemas.microsoft.com/office/drawing/2014/main" id="{884A98F6-4F76-4366-9E11-EE83FED62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35307" y="4725988"/>
                <a:ext cx="103981" cy="106363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94" name="AutoShape 12">
                <a:extLst>
                  <a:ext uri="{FF2B5EF4-FFF2-40B4-BE49-F238E27FC236}">
                    <a16:creationId xmlns:a16="http://schemas.microsoft.com/office/drawing/2014/main" id="{00958583-8AEB-4F74-BE11-4454A9001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1019" y="4711700"/>
                <a:ext cx="88106" cy="89694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95" name="AutoShape 13">
                <a:extLst>
                  <a:ext uri="{FF2B5EF4-FFF2-40B4-BE49-F238E27FC236}">
                    <a16:creationId xmlns:a16="http://schemas.microsoft.com/office/drawing/2014/main" id="{7A20C431-8C2F-4DD1-B824-949BE1A00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75763" y="4566444"/>
                <a:ext cx="73025" cy="73819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96" name="AutoShape 14">
                <a:extLst>
                  <a:ext uri="{FF2B5EF4-FFF2-40B4-BE49-F238E27FC236}">
                    <a16:creationId xmlns:a16="http://schemas.microsoft.com/office/drawing/2014/main" id="{DF0718D8-6FA7-4489-BAEE-99FD688D0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17819" y="4508500"/>
                <a:ext cx="103981" cy="105569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97" name="AutoShape 15">
                <a:extLst>
                  <a:ext uri="{FF2B5EF4-FFF2-40B4-BE49-F238E27FC236}">
                    <a16:creationId xmlns:a16="http://schemas.microsoft.com/office/drawing/2014/main" id="{01282349-D782-4210-944B-37E041DD7A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47188" y="4537075"/>
                <a:ext cx="88107" cy="90488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  <p:grpSp>
          <p:nvGrpSpPr>
            <p:cNvPr id="75" name="Group 1060">
              <a:extLst>
                <a:ext uri="{FF2B5EF4-FFF2-40B4-BE49-F238E27FC236}">
                  <a16:creationId xmlns:a16="http://schemas.microsoft.com/office/drawing/2014/main" id="{E3B66FB4-9FC3-4875-8FC8-B66CC06FEC10}"/>
                </a:ext>
              </a:extLst>
            </p:cNvPr>
            <p:cNvGrpSpPr/>
            <p:nvPr/>
          </p:nvGrpSpPr>
          <p:grpSpPr>
            <a:xfrm>
              <a:off x="495719" y="3827954"/>
              <a:ext cx="465138" cy="435769"/>
              <a:chOff x="5368132" y="3540125"/>
              <a:chExt cx="465138" cy="435769"/>
            </a:xfrm>
            <a:solidFill>
              <a:srgbClr val="FCFCFC"/>
            </a:solidFill>
          </p:grpSpPr>
          <p:sp>
            <p:nvSpPr>
              <p:cNvPr id="87" name="AutoShape 110">
                <a:extLst>
                  <a:ext uri="{FF2B5EF4-FFF2-40B4-BE49-F238E27FC236}">
                    <a16:creationId xmlns:a16="http://schemas.microsoft.com/office/drawing/2014/main" id="{7E2183A5-DF98-4D52-B977-D0869F6125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88" name="AutoShape 111">
                <a:extLst>
                  <a:ext uri="{FF2B5EF4-FFF2-40B4-BE49-F238E27FC236}">
                    <a16:creationId xmlns:a16="http://schemas.microsoft.com/office/drawing/2014/main" id="{F60A73D1-CC02-47E8-B3A3-7462CFEC7B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  <p:grpSp>
          <p:nvGrpSpPr>
            <p:cNvPr id="76" name="Group 1063">
              <a:extLst>
                <a:ext uri="{FF2B5EF4-FFF2-40B4-BE49-F238E27FC236}">
                  <a16:creationId xmlns:a16="http://schemas.microsoft.com/office/drawing/2014/main" id="{FB4DE3A2-C816-457B-AB9D-0980762EC7F3}"/>
                </a:ext>
              </a:extLst>
            </p:cNvPr>
            <p:cNvGrpSpPr/>
            <p:nvPr/>
          </p:nvGrpSpPr>
          <p:grpSpPr>
            <a:xfrm>
              <a:off x="548788" y="2825660"/>
              <a:ext cx="319088" cy="465138"/>
              <a:chOff x="3582988" y="3510757"/>
              <a:chExt cx="319088" cy="465138"/>
            </a:xfrm>
            <a:solidFill>
              <a:srgbClr val="FCFCFC"/>
            </a:solidFill>
          </p:grpSpPr>
          <p:sp>
            <p:nvSpPr>
              <p:cNvPr id="85" name="AutoShape 113">
                <a:extLst>
                  <a:ext uri="{FF2B5EF4-FFF2-40B4-BE49-F238E27FC236}">
                    <a16:creationId xmlns:a16="http://schemas.microsoft.com/office/drawing/2014/main" id="{2A119D8F-308F-4A36-8606-D4F510027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86" name="AutoShape 114">
                <a:extLst>
                  <a:ext uri="{FF2B5EF4-FFF2-40B4-BE49-F238E27FC236}">
                    <a16:creationId xmlns:a16="http://schemas.microsoft.com/office/drawing/2014/main" id="{84103FE2-7DFE-4184-92AA-6DEA028AFC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  <p:grpSp>
          <p:nvGrpSpPr>
            <p:cNvPr id="77" name="Group 1066">
              <a:extLst>
                <a:ext uri="{FF2B5EF4-FFF2-40B4-BE49-F238E27FC236}">
                  <a16:creationId xmlns:a16="http://schemas.microsoft.com/office/drawing/2014/main" id="{E7E5B69B-E4A4-4F69-A125-8F07B5E251EE}"/>
                </a:ext>
              </a:extLst>
            </p:cNvPr>
            <p:cNvGrpSpPr/>
            <p:nvPr/>
          </p:nvGrpSpPr>
          <p:grpSpPr>
            <a:xfrm>
              <a:off x="522204" y="5833008"/>
              <a:ext cx="465138" cy="391319"/>
              <a:chOff x="5368132" y="2625725"/>
              <a:chExt cx="465138" cy="391319"/>
            </a:xfrm>
            <a:solidFill>
              <a:srgbClr val="FCFCFC"/>
            </a:solidFill>
          </p:grpSpPr>
          <p:sp>
            <p:nvSpPr>
              <p:cNvPr id="82" name="AutoShape 120">
                <a:extLst>
                  <a:ext uri="{FF2B5EF4-FFF2-40B4-BE49-F238E27FC236}">
                    <a16:creationId xmlns:a16="http://schemas.microsoft.com/office/drawing/2014/main" id="{1B287F7D-1BB9-4CD1-A4CD-384EC930F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83" name="AutoShape 121">
                <a:extLst>
                  <a:ext uri="{FF2B5EF4-FFF2-40B4-BE49-F238E27FC236}">
                    <a16:creationId xmlns:a16="http://schemas.microsoft.com/office/drawing/2014/main" id="{5C29F79A-1D87-4588-8E1A-3AF4E252A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84" name="AutoShape 122">
                <a:extLst>
                  <a:ext uri="{FF2B5EF4-FFF2-40B4-BE49-F238E27FC236}">
                    <a16:creationId xmlns:a16="http://schemas.microsoft.com/office/drawing/2014/main" id="{913075BB-9562-410A-BE84-722977F368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  <p:grpSp>
          <p:nvGrpSpPr>
            <p:cNvPr id="78" name="Group 1070">
              <a:extLst>
                <a:ext uri="{FF2B5EF4-FFF2-40B4-BE49-F238E27FC236}">
                  <a16:creationId xmlns:a16="http://schemas.microsoft.com/office/drawing/2014/main" id="{2E00578D-6333-4949-BDE7-F979D9452BE8}"/>
                </a:ext>
              </a:extLst>
            </p:cNvPr>
            <p:cNvGrpSpPr/>
            <p:nvPr/>
          </p:nvGrpSpPr>
          <p:grpSpPr>
            <a:xfrm>
              <a:off x="522998" y="1828650"/>
              <a:ext cx="464344" cy="464344"/>
              <a:chOff x="4439444" y="1652588"/>
              <a:chExt cx="464344" cy="464344"/>
            </a:xfrm>
            <a:solidFill>
              <a:srgbClr val="FCFCFC"/>
            </a:solidFill>
          </p:grpSpPr>
          <p:sp>
            <p:nvSpPr>
              <p:cNvPr id="79" name="AutoShape 136">
                <a:extLst>
                  <a:ext uri="{FF2B5EF4-FFF2-40B4-BE49-F238E27FC236}">
                    <a16:creationId xmlns:a16="http://schemas.microsoft.com/office/drawing/2014/main" id="{F87EAA55-8DD4-40A0-A999-F4EA880972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6300" y="1710532"/>
                <a:ext cx="152400" cy="1524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80" name="AutoShape 137">
                <a:extLst>
                  <a:ext uri="{FF2B5EF4-FFF2-40B4-BE49-F238E27FC236}">
                    <a16:creationId xmlns:a16="http://schemas.microsoft.com/office/drawing/2014/main" id="{594C86E1-66A2-4C6C-8528-7F6B996B4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9444" y="1652588"/>
                <a:ext cx="464344" cy="464344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81" name="AutoShape 138">
                <a:extLst>
                  <a:ext uri="{FF2B5EF4-FFF2-40B4-BE49-F238E27FC236}">
                    <a16:creationId xmlns:a16="http://schemas.microsoft.com/office/drawing/2014/main" id="{5C48B155-29BE-4E0F-966A-9A58BD2D37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6300" y="1652588"/>
                <a:ext cx="217488" cy="2174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sp>
        <p:nvSpPr>
          <p:cNvPr id="103" name="文本框 389">
            <a:extLst>
              <a:ext uri="{FF2B5EF4-FFF2-40B4-BE49-F238E27FC236}">
                <a16:creationId xmlns:a16="http://schemas.microsoft.com/office/drawing/2014/main" id="{CDCCF9E5-DEC0-4AA0-8395-384F2ECB8F71}"/>
              </a:ext>
            </a:extLst>
          </p:cNvPr>
          <p:cNvSpPr txBox="1"/>
          <p:nvPr/>
        </p:nvSpPr>
        <p:spPr>
          <a:xfrm>
            <a:off x="5696160" y="2344543"/>
            <a:ext cx="59600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00A39E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llRoundGothic" panose="020B0703020202020104" pitchFamily="34" charset="0"/>
                <a:ea typeface="微软雅黑" panose="020B0503020204020204" pitchFamily="34" charset="-122"/>
              </a:rPr>
              <a:t>1. </a:t>
            </a:r>
            <a:r>
              <a:rPr lang="en-US" altLang="zh-CN" sz="7200" b="1" dirty="0" err="1">
                <a:solidFill>
                  <a:srgbClr val="00A39E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llRoundGothic" panose="020B0703020202020104" pitchFamily="34" charset="0"/>
                <a:ea typeface="微软雅黑" panose="020B0503020204020204" pitchFamily="34" charset="-122"/>
              </a:rPr>
              <a:t>Kiến</a:t>
            </a:r>
            <a:r>
              <a:rPr lang="en-US" altLang="zh-CN" sz="7200" b="1" dirty="0">
                <a:solidFill>
                  <a:srgbClr val="00A39E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llRoundGothic" panose="020B07030202020201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7200" b="1" dirty="0" err="1">
                <a:solidFill>
                  <a:srgbClr val="00A39E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llRoundGothic" panose="020B0703020202020104" pitchFamily="34" charset="0"/>
                <a:ea typeface="微软雅黑" panose="020B0503020204020204" pitchFamily="34" charset="-122"/>
              </a:rPr>
              <a:t>thức</a:t>
            </a:r>
            <a:r>
              <a:rPr lang="en-US" altLang="zh-CN" sz="7200" b="1" dirty="0">
                <a:solidFill>
                  <a:srgbClr val="00A39E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llRoundGothic" panose="020B07030202020201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7200" b="1" dirty="0" err="1">
                <a:solidFill>
                  <a:srgbClr val="00A39E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llRoundGothic" panose="020B0703020202020104" pitchFamily="34" charset="0"/>
                <a:ea typeface="微软雅黑" panose="020B0503020204020204" pitchFamily="34" charset="-122"/>
              </a:rPr>
              <a:t>cần</a:t>
            </a:r>
            <a:r>
              <a:rPr lang="en-US" altLang="zh-CN" sz="7200" b="1" dirty="0">
                <a:solidFill>
                  <a:srgbClr val="00A39E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llRoundGothic" panose="020B0703020202020104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7200" b="1" dirty="0" err="1">
                <a:solidFill>
                  <a:srgbClr val="00A39E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#9Slide03 AllRoundGothic" panose="020B0703020202020104" pitchFamily="34" charset="0"/>
                <a:ea typeface="微软雅黑" panose="020B0503020204020204" pitchFamily="34" charset="-122"/>
              </a:rPr>
              <a:t>nhớ</a:t>
            </a:r>
            <a:endParaRPr lang="zh-CN" altLang="en-US" sz="7200" b="1" dirty="0">
              <a:solidFill>
                <a:srgbClr val="00A39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#9Slide03 AllRoundGothic" panose="020B07030202020201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592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AD0CF8-06DB-46C4-B19D-0F0C4E40C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0" y="1023369"/>
            <a:ext cx="4811261" cy="4811261"/>
          </a:xfrm>
          <a:prstGeom prst="rect">
            <a:avLst/>
          </a:prstGeom>
        </p:spPr>
      </p:pic>
      <p:grpSp>
        <p:nvGrpSpPr>
          <p:cNvPr id="3" name="Google Shape;110;p16">
            <a:extLst>
              <a:ext uri="{FF2B5EF4-FFF2-40B4-BE49-F238E27FC236}">
                <a16:creationId xmlns:a16="http://schemas.microsoft.com/office/drawing/2014/main" id="{8DCB7A60-CFA1-46EC-9788-5B1401B0422B}"/>
              </a:ext>
            </a:extLst>
          </p:cNvPr>
          <p:cNvGrpSpPr/>
          <p:nvPr/>
        </p:nvGrpSpPr>
        <p:grpSpPr>
          <a:xfrm>
            <a:off x="5079950" y="1157739"/>
            <a:ext cx="6365508" cy="1871312"/>
            <a:chOff x="3466375" y="934650"/>
            <a:chExt cx="3066775" cy="923575"/>
          </a:xfrm>
        </p:grpSpPr>
        <p:sp>
          <p:nvSpPr>
            <p:cNvPr id="4" name="Google Shape;112;p16">
              <a:extLst>
                <a:ext uri="{FF2B5EF4-FFF2-40B4-BE49-F238E27FC236}">
                  <a16:creationId xmlns:a16="http://schemas.microsoft.com/office/drawing/2014/main" id="{3B9D63E7-D442-4B29-B434-9FFE28BA94EC}"/>
                </a:ext>
              </a:extLst>
            </p:cNvPr>
            <p:cNvSpPr/>
            <p:nvPr/>
          </p:nvSpPr>
          <p:spPr>
            <a:xfrm>
              <a:off x="3466375" y="934650"/>
              <a:ext cx="566175" cy="923575"/>
            </a:xfrm>
            <a:custGeom>
              <a:avLst/>
              <a:gdLst/>
              <a:ahLst/>
              <a:cxnLst/>
              <a:rect l="l" t="t" r="r" b="b"/>
              <a:pathLst>
                <a:path w="22647" h="36943" extrusionOk="0">
                  <a:moveTo>
                    <a:pt x="3869" y="0"/>
                  </a:moveTo>
                  <a:cubicBezTo>
                    <a:pt x="3069" y="0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8"/>
                  </a:lnTo>
                  <a:cubicBezTo>
                    <a:pt x="14919" y="17484"/>
                    <a:pt x="14919" y="19461"/>
                    <a:pt x="13693" y="20675"/>
                  </a:cubicBezTo>
                  <a:lnTo>
                    <a:pt x="1" y="34379"/>
                  </a:lnTo>
                  <a:lnTo>
                    <a:pt x="1655" y="36022"/>
                  </a:lnTo>
                  <a:cubicBezTo>
                    <a:pt x="2269" y="36636"/>
                    <a:pt x="3069" y="36942"/>
                    <a:pt x="3869" y="36942"/>
                  </a:cubicBezTo>
                  <a:cubicBezTo>
                    <a:pt x="4668" y="36942"/>
                    <a:pt x="5465" y="36636"/>
                    <a:pt x="6073" y="36022"/>
                  </a:cubicBezTo>
                  <a:lnTo>
                    <a:pt x="21420" y="20675"/>
                  </a:lnTo>
                  <a:cubicBezTo>
                    <a:pt x="22646" y="19461"/>
                    <a:pt x="22646" y="17484"/>
                    <a:pt x="21420" y="16258"/>
                  </a:cubicBezTo>
                  <a:lnTo>
                    <a:pt x="6073" y="911"/>
                  </a:lnTo>
                  <a:cubicBezTo>
                    <a:pt x="5465" y="304"/>
                    <a:pt x="4668" y="0"/>
                    <a:pt x="3869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5" name="Google Shape;113;p16">
              <a:extLst>
                <a:ext uri="{FF2B5EF4-FFF2-40B4-BE49-F238E27FC236}">
                  <a16:creationId xmlns:a16="http://schemas.microsoft.com/office/drawing/2014/main" id="{7AC9757C-E86F-4EBD-AFE2-E90F354E0442}"/>
                </a:ext>
              </a:extLst>
            </p:cNvPr>
            <p:cNvSpPr/>
            <p:nvPr/>
          </p:nvSpPr>
          <p:spPr>
            <a:xfrm>
              <a:off x="3533650" y="1247050"/>
              <a:ext cx="171775" cy="298550"/>
            </a:xfrm>
            <a:custGeom>
              <a:avLst/>
              <a:gdLst/>
              <a:ahLst/>
              <a:cxnLst/>
              <a:rect l="l" t="t" r="r" b="b"/>
              <a:pathLst>
                <a:path w="6871" h="11942" extrusionOk="0">
                  <a:moveTo>
                    <a:pt x="1501" y="0"/>
                  </a:moveTo>
                  <a:cubicBezTo>
                    <a:pt x="737" y="0"/>
                    <a:pt x="0" y="597"/>
                    <a:pt x="0" y="1500"/>
                  </a:cubicBezTo>
                  <a:lnTo>
                    <a:pt x="0" y="10453"/>
                  </a:lnTo>
                  <a:cubicBezTo>
                    <a:pt x="0" y="11347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1"/>
                  </a:cubicBezTo>
                  <a:lnTo>
                    <a:pt x="5382" y="8656"/>
                  </a:lnTo>
                  <a:cubicBezTo>
                    <a:pt x="6870" y="7179"/>
                    <a:pt x="6870" y="4774"/>
                    <a:pt x="5382" y="3286"/>
                  </a:cubicBezTo>
                  <a:lnTo>
                    <a:pt x="2536" y="440"/>
                  </a:lnTo>
                  <a:cubicBezTo>
                    <a:pt x="2236" y="136"/>
                    <a:pt x="1865" y="0"/>
                    <a:pt x="1501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6" name="Google Shape;114;p16">
              <a:extLst>
                <a:ext uri="{FF2B5EF4-FFF2-40B4-BE49-F238E27FC236}">
                  <a16:creationId xmlns:a16="http://schemas.microsoft.com/office/drawing/2014/main" id="{F4985F85-CE21-4EBD-8364-A51F5FCC3399}"/>
                </a:ext>
              </a:extLst>
            </p:cNvPr>
            <p:cNvSpPr/>
            <p:nvPr/>
          </p:nvSpPr>
          <p:spPr>
            <a:xfrm>
              <a:off x="3680100" y="1019625"/>
              <a:ext cx="2853050" cy="753400"/>
            </a:xfrm>
            <a:custGeom>
              <a:avLst/>
              <a:gdLst/>
              <a:ahLst/>
              <a:cxnLst/>
              <a:rect l="l" t="t" r="r" b="b"/>
              <a:pathLst>
                <a:path w="114122" h="30136" extrusionOk="0">
                  <a:moveTo>
                    <a:pt x="0" y="0"/>
                  </a:moveTo>
                  <a:lnTo>
                    <a:pt x="12871" y="12859"/>
                  </a:lnTo>
                  <a:cubicBezTo>
                    <a:pt x="13478" y="13466"/>
                    <a:pt x="13788" y="14276"/>
                    <a:pt x="13788" y="15074"/>
                  </a:cubicBezTo>
                  <a:cubicBezTo>
                    <a:pt x="13788" y="15871"/>
                    <a:pt x="13478" y="16669"/>
                    <a:pt x="12871" y="17276"/>
                  </a:cubicBezTo>
                  <a:lnTo>
                    <a:pt x="12" y="30135"/>
                  </a:lnTo>
                  <a:lnTo>
                    <a:pt x="99286" y="30135"/>
                  </a:lnTo>
                  <a:lnTo>
                    <a:pt x="114122" y="15074"/>
                  </a:lnTo>
                  <a:lnTo>
                    <a:pt x="99286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731500" tIns="121900" rIns="7315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en" sz="3200" dirty="0">
                  <a:solidFill>
                    <a:srgbClr val="434343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Các nhóm nhận bộ miếng ghép Domino bị xáo trộn</a:t>
              </a:r>
              <a:endParaRPr sz="3200" dirty="0">
                <a:solidFill>
                  <a:srgbClr val="434343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" name="Google Shape;110;p16">
            <a:extLst>
              <a:ext uri="{FF2B5EF4-FFF2-40B4-BE49-F238E27FC236}">
                <a16:creationId xmlns:a16="http://schemas.microsoft.com/office/drawing/2014/main" id="{166C0774-7D87-4638-AB17-ECED9C125D14}"/>
              </a:ext>
            </a:extLst>
          </p:cNvPr>
          <p:cNvGrpSpPr/>
          <p:nvPr/>
        </p:nvGrpSpPr>
        <p:grpSpPr>
          <a:xfrm>
            <a:off x="5079950" y="3656776"/>
            <a:ext cx="6365508" cy="1871312"/>
            <a:chOff x="3466375" y="934650"/>
            <a:chExt cx="3066775" cy="923575"/>
          </a:xfrm>
        </p:grpSpPr>
        <p:sp>
          <p:nvSpPr>
            <p:cNvPr id="8" name="Google Shape;112;p16">
              <a:extLst>
                <a:ext uri="{FF2B5EF4-FFF2-40B4-BE49-F238E27FC236}">
                  <a16:creationId xmlns:a16="http://schemas.microsoft.com/office/drawing/2014/main" id="{CF28D6B0-BBB7-417F-A718-DE47FBA86DA8}"/>
                </a:ext>
              </a:extLst>
            </p:cNvPr>
            <p:cNvSpPr/>
            <p:nvPr/>
          </p:nvSpPr>
          <p:spPr>
            <a:xfrm>
              <a:off x="3466375" y="934650"/>
              <a:ext cx="566175" cy="923575"/>
            </a:xfrm>
            <a:custGeom>
              <a:avLst/>
              <a:gdLst/>
              <a:ahLst/>
              <a:cxnLst/>
              <a:rect l="l" t="t" r="r" b="b"/>
              <a:pathLst>
                <a:path w="22647" h="36943" extrusionOk="0">
                  <a:moveTo>
                    <a:pt x="3869" y="0"/>
                  </a:moveTo>
                  <a:cubicBezTo>
                    <a:pt x="3069" y="0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8"/>
                  </a:lnTo>
                  <a:cubicBezTo>
                    <a:pt x="14919" y="17484"/>
                    <a:pt x="14919" y="19461"/>
                    <a:pt x="13693" y="20675"/>
                  </a:cubicBezTo>
                  <a:lnTo>
                    <a:pt x="1" y="34379"/>
                  </a:lnTo>
                  <a:lnTo>
                    <a:pt x="1655" y="36022"/>
                  </a:lnTo>
                  <a:cubicBezTo>
                    <a:pt x="2269" y="36636"/>
                    <a:pt x="3069" y="36942"/>
                    <a:pt x="3869" y="36942"/>
                  </a:cubicBezTo>
                  <a:cubicBezTo>
                    <a:pt x="4668" y="36942"/>
                    <a:pt x="5465" y="36636"/>
                    <a:pt x="6073" y="36022"/>
                  </a:cubicBezTo>
                  <a:lnTo>
                    <a:pt x="21420" y="20675"/>
                  </a:lnTo>
                  <a:cubicBezTo>
                    <a:pt x="22646" y="19461"/>
                    <a:pt x="22646" y="17484"/>
                    <a:pt x="21420" y="16258"/>
                  </a:cubicBezTo>
                  <a:lnTo>
                    <a:pt x="6073" y="911"/>
                  </a:lnTo>
                  <a:cubicBezTo>
                    <a:pt x="5465" y="304"/>
                    <a:pt x="4668" y="0"/>
                    <a:pt x="3869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9" name="Google Shape;113;p16">
              <a:extLst>
                <a:ext uri="{FF2B5EF4-FFF2-40B4-BE49-F238E27FC236}">
                  <a16:creationId xmlns:a16="http://schemas.microsoft.com/office/drawing/2014/main" id="{7532E668-6E8F-4F22-BEFF-033DE625DEC9}"/>
                </a:ext>
              </a:extLst>
            </p:cNvPr>
            <p:cNvSpPr/>
            <p:nvPr/>
          </p:nvSpPr>
          <p:spPr>
            <a:xfrm>
              <a:off x="3533650" y="1247050"/>
              <a:ext cx="171775" cy="298550"/>
            </a:xfrm>
            <a:custGeom>
              <a:avLst/>
              <a:gdLst/>
              <a:ahLst/>
              <a:cxnLst/>
              <a:rect l="l" t="t" r="r" b="b"/>
              <a:pathLst>
                <a:path w="6871" h="11942" extrusionOk="0">
                  <a:moveTo>
                    <a:pt x="1501" y="0"/>
                  </a:moveTo>
                  <a:cubicBezTo>
                    <a:pt x="737" y="0"/>
                    <a:pt x="0" y="597"/>
                    <a:pt x="0" y="1500"/>
                  </a:cubicBezTo>
                  <a:lnTo>
                    <a:pt x="0" y="10453"/>
                  </a:lnTo>
                  <a:cubicBezTo>
                    <a:pt x="0" y="11347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1"/>
                  </a:cubicBezTo>
                  <a:lnTo>
                    <a:pt x="5382" y="8656"/>
                  </a:lnTo>
                  <a:cubicBezTo>
                    <a:pt x="6870" y="7179"/>
                    <a:pt x="6870" y="4774"/>
                    <a:pt x="5382" y="3286"/>
                  </a:cubicBezTo>
                  <a:lnTo>
                    <a:pt x="2536" y="440"/>
                  </a:lnTo>
                  <a:cubicBezTo>
                    <a:pt x="2236" y="136"/>
                    <a:pt x="1865" y="0"/>
                    <a:pt x="1501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867"/>
            </a:p>
          </p:txBody>
        </p:sp>
        <p:sp>
          <p:nvSpPr>
            <p:cNvPr id="10" name="Google Shape;114;p16">
              <a:extLst>
                <a:ext uri="{FF2B5EF4-FFF2-40B4-BE49-F238E27FC236}">
                  <a16:creationId xmlns:a16="http://schemas.microsoft.com/office/drawing/2014/main" id="{FD573CDA-1173-4B27-AAF6-8A4CA5AA58C4}"/>
                </a:ext>
              </a:extLst>
            </p:cNvPr>
            <p:cNvSpPr/>
            <p:nvPr/>
          </p:nvSpPr>
          <p:spPr>
            <a:xfrm>
              <a:off x="3680100" y="1019625"/>
              <a:ext cx="2853050" cy="753400"/>
            </a:xfrm>
            <a:custGeom>
              <a:avLst/>
              <a:gdLst/>
              <a:ahLst/>
              <a:cxnLst/>
              <a:rect l="l" t="t" r="r" b="b"/>
              <a:pathLst>
                <a:path w="114122" h="30136" extrusionOk="0">
                  <a:moveTo>
                    <a:pt x="0" y="0"/>
                  </a:moveTo>
                  <a:lnTo>
                    <a:pt x="12871" y="12859"/>
                  </a:lnTo>
                  <a:cubicBezTo>
                    <a:pt x="13478" y="13466"/>
                    <a:pt x="13788" y="14276"/>
                    <a:pt x="13788" y="15074"/>
                  </a:cubicBezTo>
                  <a:cubicBezTo>
                    <a:pt x="13788" y="15871"/>
                    <a:pt x="13478" y="16669"/>
                    <a:pt x="12871" y="17276"/>
                  </a:cubicBezTo>
                  <a:lnTo>
                    <a:pt x="12" y="30135"/>
                  </a:lnTo>
                  <a:lnTo>
                    <a:pt x="99286" y="30135"/>
                  </a:lnTo>
                  <a:lnTo>
                    <a:pt x="114122" y="15074"/>
                  </a:lnTo>
                  <a:lnTo>
                    <a:pt x="99286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731500" tIns="121900" rIns="7315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en" sz="3200" dirty="0">
                  <a:solidFill>
                    <a:srgbClr val="434343"/>
                  </a:solidFill>
                  <a:latin typeface="#9Slide03 AmpleSoft" panose="02000000000000000000" pitchFamily="2" charset="0"/>
                  <a:ea typeface="Roboto"/>
                  <a:cs typeface="Roboto"/>
                  <a:sym typeface="Roboto"/>
                </a:rPr>
                <a:t>Ghép theo trật tự, nhanh, đúng nhất = thắng</a:t>
              </a:r>
              <a:endParaRPr sz="3200" dirty="0">
                <a:solidFill>
                  <a:srgbClr val="434343"/>
                </a:solidFill>
                <a:latin typeface="#9Slide03 AmpleSoft" panose="02000000000000000000" pitchFamily="2" charset="0"/>
                <a:ea typeface="Roboto"/>
                <a:cs typeface="Roboto"/>
                <a:sym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852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15ABDC4-3EBD-4457-AA5E-0A1B584C7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0" y="905954"/>
            <a:ext cx="5518484" cy="55184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B99583-03F7-48B9-96D2-52793B591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385" y="138617"/>
            <a:ext cx="6167912" cy="6167912"/>
          </a:xfrm>
          <a:prstGeom prst="rect">
            <a:avLst/>
          </a:prstGeom>
        </p:spPr>
      </p:pic>
      <p:sp>
        <p:nvSpPr>
          <p:cNvPr id="13" name="Google Shape;398;p28">
            <a:extLst>
              <a:ext uri="{FF2B5EF4-FFF2-40B4-BE49-F238E27FC236}">
                <a16:creationId xmlns:a16="http://schemas.microsoft.com/office/drawing/2014/main" id="{5E61BE47-E901-42FD-B070-543568FB0977}"/>
              </a:ext>
            </a:extLst>
          </p:cNvPr>
          <p:cNvSpPr txBox="1">
            <a:spLocks/>
          </p:cNvSpPr>
          <p:nvPr/>
        </p:nvSpPr>
        <p:spPr>
          <a:xfrm>
            <a:off x="5531896" y="1863363"/>
            <a:ext cx="4482891" cy="1861192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8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Cùng</a:t>
            </a:r>
            <a:r>
              <a:rPr lang="en-US" sz="48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 check </a:t>
            </a:r>
            <a:r>
              <a:rPr lang="en-US" sz="48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đáp</a:t>
            </a:r>
            <a:r>
              <a:rPr lang="en-US" sz="48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án</a:t>
            </a:r>
            <a:r>
              <a:rPr lang="en-US" sz="48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nhé</a:t>
            </a:r>
            <a:r>
              <a:rPr lang="en-US" sz="48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361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>
            <a:extLst>
              <a:ext uri="{FF2B5EF4-FFF2-40B4-BE49-F238E27FC236}">
                <a16:creationId xmlns:a16="http://schemas.microsoft.com/office/drawing/2014/main" id="{334FD85B-2700-2A4A-A72A-F0E24D20E021}"/>
              </a:ext>
            </a:extLst>
          </p:cNvPr>
          <p:cNvGrpSpPr/>
          <p:nvPr/>
        </p:nvGrpSpPr>
        <p:grpSpPr>
          <a:xfrm>
            <a:off x="237073" y="40529"/>
            <a:ext cx="5711377" cy="2187359"/>
            <a:chOff x="194736" y="30397"/>
            <a:chExt cx="4164997" cy="1640519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745CCD9-4EE9-6B05-A9E4-6CBF9D4976CE}"/>
                </a:ext>
              </a:extLst>
            </p:cNvPr>
            <p:cNvSpPr/>
            <p:nvPr/>
          </p:nvSpPr>
          <p:spPr>
            <a:xfrm>
              <a:off x="194736" y="30397"/>
              <a:ext cx="4164997" cy="1640519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ADD8866-7801-3D3D-E680-B9B293389504}"/>
                </a:ext>
              </a:extLst>
            </p:cNvPr>
            <p:cNvSpPr/>
            <p:nvPr/>
          </p:nvSpPr>
          <p:spPr>
            <a:xfrm>
              <a:off x="348488" y="128764"/>
              <a:ext cx="3847960" cy="139881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6077C83-57C1-060F-3692-1B32CE79A003}"/>
                </a:ext>
              </a:extLst>
            </p:cNvPr>
            <p:cNvCxnSpPr>
              <a:cxnSpLocks/>
            </p:cNvCxnSpPr>
            <p:nvPr/>
          </p:nvCxnSpPr>
          <p:spPr>
            <a:xfrm>
              <a:off x="2472658" y="253350"/>
              <a:ext cx="0" cy="117565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5CAD476-F847-4364-8CFA-1B4F3B4600C3}"/>
                </a:ext>
              </a:extLst>
            </p:cNvPr>
            <p:cNvSpPr txBox="1"/>
            <p:nvPr/>
          </p:nvSpPr>
          <p:spPr>
            <a:xfrm>
              <a:off x="727058" y="640547"/>
              <a:ext cx="1877354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OffAxis1Right"/>
                <a:lightRig rig="threePt" dir="t"/>
              </a:scene3d>
            </a:bodyPr>
            <a:lstStyle/>
            <a:p>
              <a:r>
                <a:rPr lang="en-US" sz="5000" dirty="0">
                  <a:latin typeface="#9Slide03 Arima Madurai Medium" panose="00000600000000000000" pitchFamily="2" charset="0"/>
                  <a:cs typeface="#9Slide03 Arima Madurai Medium" panose="00000600000000000000" pitchFamily="2" charset="0"/>
                </a:rPr>
                <a:t>START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36E63FD-D666-AB86-4C06-A0D84456B57C}"/>
                </a:ext>
              </a:extLst>
            </p:cNvPr>
            <p:cNvSpPr txBox="1"/>
            <p:nvPr/>
          </p:nvSpPr>
          <p:spPr>
            <a:xfrm>
              <a:off x="2620753" y="545456"/>
              <a:ext cx="1523012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#9Slide03 Ample" panose="02000000000000000000" pitchFamily="2" charset="0"/>
                  <a:ea typeface="#9Slide03 Noto Sans Bold" panose="020B0802040504020204" pitchFamily="34" charset="0"/>
                  <a:cs typeface="Times New Roman" panose="02020603050405020304" pitchFamily="18" charset="0"/>
                </a:rPr>
                <a:t>Tri </a:t>
              </a:r>
              <a:r>
                <a:rPr lang="en-US" sz="2400" dirty="0" err="1">
                  <a:latin typeface="#9Slide03 Ample" panose="02000000000000000000" pitchFamily="2" charset="0"/>
                  <a:ea typeface="#9Slide03 Noto Sans Bold" panose="020B0802040504020204" pitchFamily="34" charset="0"/>
                  <a:cs typeface="Times New Roman" panose="02020603050405020304" pitchFamily="18" charset="0"/>
                </a:rPr>
                <a:t>thức</a:t>
              </a:r>
              <a:r>
                <a:rPr lang="en-US" sz="2400" dirty="0">
                  <a:latin typeface="#9Slide03 Ample" panose="02000000000000000000" pitchFamily="2" charset="0"/>
                  <a:ea typeface="#9Slide03 Noto Sans Bold" panose="020B0802040504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#9Slide03 Ample" panose="02000000000000000000" pitchFamily="2" charset="0"/>
                  <a:ea typeface="#9Slide03 Noto Sans Bold" panose="020B0802040504020204" pitchFamily="34" charset="0"/>
                  <a:cs typeface="Times New Roman" panose="02020603050405020304" pitchFamily="18" charset="0"/>
                </a:rPr>
                <a:t>Ngữ</a:t>
              </a:r>
              <a:r>
                <a:rPr lang="en-US" sz="2400" dirty="0">
                  <a:latin typeface="#9Slide03 Ample" panose="02000000000000000000" pitchFamily="2" charset="0"/>
                  <a:ea typeface="#9Slide03 Noto Sans Bold" panose="020B0802040504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#9Slide03 Ample" panose="02000000000000000000" pitchFamily="2" charset="0"/>
                  <a:ea typeface="#9Slide03 Noto Sans Bold" panose="020B0802040504020204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2400" dirty="0">
                  <a:latin typeface="#9Slide03 Ample" panose="02000000000000000000" pitchFamily="2" charset="0"/>
                  <a:ea typeface="#9Slide03 Noto Sans Bold" panose="020B0802040504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#9Slide03 Ample" panose="02000000000000000000" pitchFamily="2" charset="0"/>
                  <a:ea typeface="#9Slide03 Noto Sans Bold" panose="020B0802040504020204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400" dirty="0">
                  <a:latin typeface="#9Slide03 Ample" panose="02000000000000000000" pitchFamily="2" charset="0"/>
                  <a:ea typeface="#9Slide03 Noto Sans Bold" panose="020B0802040504020204" pitchFamily="34" charset="0"/>
                  <a:cs typeface="Times New Roman" panose="02020603050405020304" pitchFamily="18" charset="0"/>
                </a:rPr>
                <a:t> …</a:t>
              </a:r>
            </a:p>
          </p:txBody>
        </p:sp>
      </p:grp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B0894964-A806-AD52-9A06-B9C95BB85EFB}"/>
              </a:ext>
            </a:extLst>
          </p:cNvPr>
          <p:cNvSpPr/>
          <p:nvPr/>
        </p:nvSpPr>
        <p:spPr>
          <a:xfrm>
            <a:off x="226188" y="2312910"/>
            <a:ext cx="5711377" cy="2187359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FFAC5141-B8D9-17E2-6899-D87EFC079F30}"/>
              </a:ext>
            </a:extLst>
          </p:cNvPr>
          <p:cNvSpPr/>
          <p:nvPr/>
        </p:nvSpPr>
        <p:spPr>
          <a:xfrm>
            <a:off x="443219" y="2474046"/>
            <a:ext cx="5276631" cy="18650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2647884" algn="l"/>
              </a:tabLst>
            </a:pP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5E16304-D4CF-9223-8AF7-13239FB7C236}"/>
              </a:ext>
            </a:extLst>
          </p:cNvPr>
          <p:cNvCxnSpPr>
            <a:cxnSpLocks/>
          </p:cNvCxnSpPr>
          <p:nvPr/>
        </p:nvCxnSpPr>
        <p:spPr>
          <a:xfrm>
            <a:off x="3366649" y="2647345"/>
            <a:ext cx="0" cy="15675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D2E6C5C2-C62B-2830-28FE-2F0302FCEAA4}"/>
              </a:ext>
            </a:extLst>
          </p:cNvPr>
          <p:cNvSpPr/>
          <p:nvPr/>
        </p:nvSpPr>
        <p:spPr>
          <a:xfrm>
            <a:off x="215301" y="4585289"/>
            <a:ext cx="5711377" cy="2187359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BFD2729C-376D-A7D5-9AD7-097182A16DED}"/>
              </a:ext>
            </a:extLst>
          </p:cNvPr>
          <p:cNvSpPr/>
          <p:nvPr/>
        </p:nvSpPr>
        <p:spPr>
          <a:xfrm>
            <a:off x="432334" y="4746425"/>
            <a:ext cx="5276631" cy="18650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E748B74-0E8A-E0C6-298E-823C1CD35968}"/>
              </a:ext>
            </a:extLst>
          </p:cNvPr>
          <p:cNvCxnSpPr>
            <a:cxnSpLocks/>
          </p:cNvCxnSpPr>
          <p:nvPr/>
        </p:nvCxnSpPr>
        <p:spPr>
          <a:xfrm>
            <a:off x="3366649" y="4912538"/>
            <a:ext cx="0" cy="15675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6BB4F6D9-B76C-30EB-4B00-D95F2BFBC971}"/>
              </a:ext>
            </a:extLst>
          </p:cNvPr>
          <p:cNvSpPr txBox="1"/>
          <p:nvPr/>
        </p:nvSpPr>
        <p:spPr>
          <a:xfrm>
            <a:off x="3360742" y="5314155"/>
            <a:ext cx="2397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#9Slide03 Ampl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#9Slide03 Ampl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#9Slide03 Ampl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#9Slide03 Ampl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Hán</a:t>
            </a:r>
            <a:r>
              <a:rPr lang="en-US" sz="2400" dirty="0">
                <a:latin typeface="#9Slide03 Ampl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#9Slide03 Ampl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#9Slide03 Ampl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âm</a:t>
            </a:r>
            <a:endParaRPr lang="en-US" sz="2400" dirty="0">
              <a:latin typeface="#9Slide03 Ampl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76556BB-B008-80AA-BD1A-BB5296182C03}"/>
              </a:ext>
            </a:extLst>
          </p:cNvPr>
          <p:cNvSpPr txBox="1"/>
          <p:nvPr/>
        </p:nvSpPr>
        <p:spPr>
          <a:xfrm>
            <a:off x="3480190" y="2806423"/>
            <a:ext cx="2168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#9Slide03 Ampl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#9Slide03 Ampl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#9Slide03 Ampl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#9Slide03 Ampl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Hán</a:t>
            </a:r>
            <a:r>
              <a:rPr lang="en-US" sz="2400" dirty="0">
                <a:latin typeface="#9Slide03 Ampl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#9Slide03 Ampl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#9Slide03 Ampl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atin typeface="#9Slide03 Ampl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#9Slide03 Ampl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nghĩa</a:t>
            </a:r>
            <a:endParaRPr lang="en-US" sz="2400" dirty="0">
              <a:latin typeface="#9Slide03 Ampl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5BB379E-8670-994E-44E7-807F2540C6C5}"/>
              </a:ext>
            </a:extLst>
          </p:cNvPr>
          <p:cNvSpPr txBox="1"/>
          <p:nvPr/>
        </p:nvSpPr>
        <p:spPr>
          <a:xfrm>
            <a:off x="608066" y="3015617"/>
            <a:ext cx="2496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Hán</a:t>
            </a:r>
            <a:r>
              <a:rPr lang="en-US" sz="2400" dirty="0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nhầm</a:t>
            </a:r>
            <a:r>
              <a:rPr lang="en-US" sz="2400" dirty="0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lẫn</a:t>
            </a:r>
            <a:endParaRPr lang="en-US" sz="2400" dirty="0">
              <a:latin typeface="#9Slide03 Ample" panose="02000000000000000000" pitchFamily="2" charset="0"/>
              <a:ea typeface="#9Slide03 Noto Sans Bold" panose="020B080204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1772" y="5211904"/>
            <a:ext cx="2361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pc="5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VD: a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i</a:t>
            </a:r>
            <a:r>
              <a:rPr lang="vi-VN" sz="2400" baseline="-2500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1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:</a:t>
            </a:r>
            <a:r>
              <a:rPr lang="vi-VN" sz="2400" spc="1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en-US" sz="2400" spc="5" dirty="0" err="1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bụi</a:t>
            </a:r>
            <a:r>
              <a:rPr lang="en-US" sz="2400" spc="5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en-US" sz="2400" spc="5" dirty="0" err="1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bặm</a:t>
            </a:r>
            <a:r>
              <a:rPr lang="en-US" sz="2400" spc="5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(</a:t>
            </a:r>
            <a:r>
              <a:rPr lang="en-US" sz="2400" i="1" spc="-25" dirty="0" err="1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trần</a:t>
            </a:r>
            <a:r>
              <a:rPr lang="en-US" sz="2400" i="1" spc="-25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ai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); </a:t>
            </a:r>
            <a:r>
              <a:rPr lang="en-US" sz="2400" spc="5" dirty="0">
                <a:solidFill>
                  <a:srgbClr val="231F20"/>
                </a:solidFill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a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i</a:t>
            </a:r>
            <a:r>
              <a:rPr lang="vi-VN" sz="2400" baseline="-2500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2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:</a:t>
            </a:r>
            <a:r>
              <a:rPr lang="vi-VN" sz="2400" spc="-345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en-US" sz="2400" spc="-345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en-US" sz="2400" spc="-10" dirty="0" err="1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buồn</a:t>
            </a:r>
            <a:r>
              <a:rPr lang="en-US" sz="2400" spc="-1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(</a:t>
            </a:r>
            <a:r>
              <a:rPr lang="en-US" sz="2400" i="1" spc="-1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ai </a:t>
            </a:r>
            <a:r>
              <a:rPr lang="en-US" sz="2400" i="1" spc="-10" dirty="0" err="1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oán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)</a:t>
            </a:r>
            <a:endParaRPr lang="en-US" sz="2400" dirty="0">
              <a:latin typeface="#9Slide03 Ample" panose="02000000000000000000" pitchFamily="2" charset="0"/>
              <a:ea typeface="#9Slide03 Noto Sans Bold" panose="020B0802040504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255969" y="3338513"/>
          <a:ext cx="134259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55969" y="3338513"/>
                        <a:ext cx="134259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74CF679-4A80-B8B9-E3C5-8480D25090FD}"/>
              </a:ext>
            </a:extLst>
          </p:cNvPr>
          <p:cNvGrpSpPr/>
          <p:nvPr/>
        </p:nvGrpSpPr>
        <p:grpSpPr>
          <a:xfrm>
            <a:off x="6210813" y="57874"/>
            <a:ext cx="5711377" cy="2187359"/>
            <a:chOff x="194736" y="30397"/>
            <a:chExt cx="4164997" cy="1640519"/>
          </a:xfrm>
        </p:grpSpPr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23DEFB04-A78E-3DD4-94E0-8F2C1E503B35}"/>
                </a:ext>
              </a:extLst>
            </p:cNvPr>
            <p:cNvSpPr/>
            <p:nvPr/>
          </p:nvSpPr>
          <p:spPr>
            <a:xfrm>
              <a:off x="194736" y="30397"/>
              <a:ext cx="4164997" cy="1640519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E9DD0A17-F0FA-B022-D16B-CF4044D23DEE}"/>
                </a:ext>
              </a:extLst>
            </p:cNvPr>
            <p:cNvSpPr/>
            <p:nvPr/>
          </p:nvSpPr>
          <p:spPr>
            <a:xfrm>
              <a:off x="348488" y="128764"/>
              <a:ext cx="3847960" cy="139881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65361D2C-B59D-4927-18ED-9D78DC87CF91}"/>
                </a:ext>
              </a:extLst>
            </p:cNvPr>
            <p:cNvCxnSpPr>
              <a:cxnSpLocks/>
            </p:cNvCxnSpPr>
            <p:nvPr/>
          </p:nvCxnSpPr>
          <p:spPr>
            <a:xfrm>
              <a:off x="2554800" y="257036"/>
              <a:ext cx="0" cy="117565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AF65BF6B-F8E8-08D7-277B-2051953F0388}"/>
                </a:ext>
              </a:extLst>
            </p:cNvPr>
            <p:cNvSpPr txBox="1"/>
            <p:nvPr/>
          </p:nvSpPr>
          <p:spPr>
            <a:xfrm>
              <a:off x="2642958" y="255449"/>
              <a:ext cx="1569832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latin typeface="#9Slide03 Ample" panose="02000000000000000000" pitchFamily="2" charset="0"/>
                  <a:ea typeface="#9Slide03 Noto Sans Bold" panose="020B0802040504020204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2400" dirty="0">
                  <a:latin typeface="#9Slide03 Ample" panose="02000000000000000000" pitchFamily="2" charset="0"/>
                  <a:ea typeface="#9Slide03 Noto Sans Bold" panose="020B0802040504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#9Slide03 Ample" panose="02000000000000000000" pitchFamily="2" charset="0"/>
                  <a:ea typeface="#9Slide03 Noto Sans Bold" panose="020B0802040504020204" pitchFamily="34" charset="0"/>
                  <a:cs typeface="Times New Roman" panose="02020603050405020304" pitchFamily="18" charset="0"/>
                </a:rPr>
                <a:t>biệt</a:t>
              </a:r>
              <a:r>
                <a:rPr lang="en-US" sz="2400" dirty="0">
                  <a:latin typeface="#9Slide03 Ample" panose="02000000000000000000" pitchFamily="2" charset="0"/>
                  <a:ea typeface="#9Slide03 Noto Sans Bold" panose="020B0802040504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#9Slide03 Ample" panose="02000000000000000000" pitchFamily="2" charset="0"/>
                  <a:ea typeface="#9Slide03 Noto Sans Bold" panose="020B0802040504020204" pitchFamily="34" charset="0"/>
                  <a:cs typeface="Times New Roman" panose="02020603050405020304" pitchFamily="18" charset="0"/>
                </a:rPr>
                <a:t>nghĩa</a:t>
              </a:r>
              <a:r>
                <a:rPr lang="en-US" sz="2400" dirty="0">
                  <a:latin typeface="#9Slide03 Ample" panose="02000000000000000000" pitchFamily="2" charset="0"/>
                  <a:ea typeface="#9Slide03 Noto Sans Bold" panose="020B0802040504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#9Slide03 Ample" panose="02000000000000000000" pitchFamily="2" charset="0"/>
                  <a:ea typeface="#9Slide03 Noto Sans Bold" panose="020B080204050402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latin typeface="#9Slide03 Ample" panose="02000000000000000000" pitchFamily="2" charset="0"/>
                  <a:ea typeface="#9Slide03 Noto Sans Bold" panose="020B0802040504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#9Slide03 Ample" panose="02000000000000000000" pitchFamily="2" charset="0"/>
                  <a:ea typeface="#9Slide03 Noto Sans Bold" panose="020B0802040504020204" pitchFamily="34" charset="0"/>
                  <a:cs typeface="Times New Roman" panose="02020603050405020304" pitchFamily="18" charset="0"/>
                </a:rPr>
                <a:t>yếu</a:t>
              </a:r>
              <a:r>
                <a:rPr lang="en-US" sz="2400" dirty="0">
                  <a:latin typeface="#9Slide03 Ample" panose="02000000000000000000" pitchFamily="2" charset="0"/>
                  <a:ea typeface="#9Slide03 Noto Sans Bold" panose="020B0802040504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#9Slide03 Ample" panose="02000000000000000000" pitchFamily="2" charset="0"/>
                  <a:ea typeface="#9Slide03 Noto Sans Bold" panose="020B0802040504020204" pitchFamily="34" charset="0"/>
                  <a:cs typeface="Times New Roman" panose="02020603050405020304" pitchFamily="18" charset="0"/>
                </a:rPr>
                <a:t>tố</a:t>
              </a:r>
              <a:r>
                <a:rPr lang="en-US" sz="2400" dirty="0">
                  <a:latin typeface="#9Slide03 Ample" panose="02000000000000000000" pitchFamily="2" charset="0"/>
                  <a:ea typeface="#9Slide03 Noto Sans Bold" panose="020B0802040504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#9Slide03 Ample" panose="02000000000000000000" pitchFamily="2" charset="0"/>
                  <a:ea typeface="#9Slide03 Noto Sans Bold" panose="020B0802040504020204" pitchFamily="34" charset="0"/>
                  <a:cs typeface="Times New Roman" panose="02020603050405020304" pitchFamily="18" charset="0"/>
                </a:rPr>
                <a:t>Hán</a:t>
              </a:r>
              <a:r>
                <a:rPr lang="en-US" sz="2400" dirty="0">
                  <a:latin typeface="#9Slide03 Ample" panose="02000000000000000000" pitchFamily="2" charset="0"/>
                  <a:ea typeface="#9Slide03 Noto Sans Bold" panose="020B0802040504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#9Slide03 Ample" panose="02000000000000000000" pitchFamily="2" charset="0"/>
                  <a:ea typeface="#9Slide03 Noto Sans Bold" panose="020B0802040504020204" pitchFamily="34" charset="0"/>
                  <a:cs typeface="Times New Roman" panose="02020603050405020304" pitchFamily="18" charset="0"/>
                </a:rPr>
                <a:t>Việt</a:t>
              </a:r>
              <a:r>
                <a:rPr lang="en-US" sz="2400" dirty="0">
                  <a:latin typeface="#9Slide03 Ample" panose="02000000000000000000" pitchFamily="2" charset="0"/>
                  <a:ea typeface="#9Slide03 Noto Sans Bold" panose="020B0802040504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#9Slide03 Ample" panose="02000000000000000000" pitchFamily="2" charset="0"/>
                  <a:ea typeface="#9Slide03 Noto Sans Bold" panose="020B0802040504020204" pitchFamily="34" charset="0"/>
                  <a:cs typeface="Times New Roman" panose="02020603050405020304" pitchFamily="18" charset="0"/>
                </a:rPr>
                <a:t>dễ</a:t>
              </a:r>
              <a:r>
                <a:rPr lang="en-US" sz="2400" dirty="0">
                  <a:latin typeface="#9Slide03 Ample" panose="02000000000000000000" pitchFamily="2" charset="0"/>
                  <a:ea typeface="#9Slide03 Noto Sans Bold" panose="020B0802040504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#9Slide03 Ample" panose="02000000000000000000" pitchFamily="2" charset="0"/>
                  <a:ea typeface="#9Slide03 Noto Sans Bold" panose="020B0802040504020204" pitchFamily="34" charset="0"/>
                  <a:cs typeface="Times New Roman" panose="02020603050405020304" pitchFamily="18" charset="0"/>
                </a:rPr>
                <a:t>nhầm</a:t>
              </a:r>
              <a:r>
                <a:rPr lang="en-US" sz="2400" dirty="0">
                  <a:latin typeface="#9Slide03 Ample" panose="02000000000000000000" pitchFamily="2" charset="0"/>
                  <a:ea typeface="#9Slide03 Noto Sans Bold" panose="020B080204050402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#9Slide03 Ample" panose="02000000000000000000" pitchFamily="2" charset="0"/>
                  <a:ea typeface="#9Slide03 Noto Sans Bold" panose="020B0802040504020204" pitchFamily="34" charset="0"/>
                  <a:cs typeface="Times New Roman" panose="02020603050405020304" pitchFamily="18" charset="0"/>
                </a:rPr>
                <a:t>lẫn</a:t>
              </a:r>
              <a:endParaRPr lang="en-US" sz="2400" dirty="0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99001F72-C7AD-ADEF-930F-658D136A98DB}"/>
              </a:ext>
            </a:extLst>
          </p:cNvPr>
          <p:cNvSpPr/>
          <p:nvPr/>
        </p:nvSpPr>
        <p:spPr>
          <a:xfrm>
            <a:off x="6199928" y="2330254"/>
            <a:ext cx="5711377" cy="2187359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A402F353-B933-8734-64B8-4715CEFF24F1}"/>
              </a:ext>
            </a:extLst>
          </p:cNvPr>
          <p:cNvSpPr/>
          <p:nvPr/>
        </p:nvSpPr>
        <p:spPr>
          <a:xfrm>
            <a:off x="6416959" y="2491392"/>
            <a:ext cx="5276631" cy="18650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2647884" algn="l"/>
              </a:tabLst>
            </a:pP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D82B01A-E523-C6B8-E913-9B59CA701390}"/>
              </a:ext>
            </a:extLst>
          </p:cNvPr>
          <p:cNvCxnSpPr>
            <a:cxnSpLocks/>
          </p:cNvCxnSpPr>
          <p:nvPr/>
        </p:nvCxnSpPr>
        <p:spPr>
          <a:xfrm>
            <a:off x="9462670" y="2622815"/>
            <a:ext cx="0" cy="15675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3158910D-BEF3-098D-43DC-7096C0D70F8D}"/>
              </a:ext>
            </a:extLst>
          </p:cNvPr>
          <p:cNvSpPr/>
          <p:nvPr/>
        </p:nvSpPr>
        <p:spPr>
          <a:xfrm>
            <a:off x="6189041" y="4602632"/>
            <a:ext cx="5711377" cy="2187359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771D931D-AB30-89BF-6084-8013F0F624F7}"/>
              </a:ext>
            </a:extLst>
          </p:cNvPr>
          <p:cNvSpPr/>
          <p:nvPr/>
        </p:nvSpPr>
        <p:spPr>
          <a:xfrm>
            <a:off x="6406074" y="4763768"/>
            <a:ext cx="5276631" cy="18650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1B9BDB07-FBAC-1458-9E67-BA0F9D04BF32}"/>
              </a:ext>
            </a:extLst>
          </p:cNvPr>
          <p:cNvCxnSpPr>
            <a:cxnSpLocks/>
          </p:cNvCxnSpPr>
          <p:nvPr/>
        </p:nvCxnSpPr>
        <p:spPr>
          <a:xfrm>
            <a:off x="9467432" y="4967463"/>
            <a:ext cx="0" cy="15675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E0EF3637-0739-730E-B5FA-20258B97AFFA}"/>
              </a:ext>
            </a:extLst>
          </p:cNvPr>
          <p:cNvSpPr txBox="1"/>
          <p:nvPr/>
        </p:nvSpPr>
        <p:spPr>
          <a:xfrm>
            <a:off x="9467431" y="2645228"/>
            <a:ext cx="21968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Hán</a:t>
            </a:r>
            <a:r>
              <a:rPr lang="en-US" sz="2400" dirty="0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luận</a:t>
            </a:r>
            <a:endParaRPr lang="en-US" sz="2400" dirty="0">
              <a:latin typeface="#9Slide03 Ample" panose="02000000000000000000" pitchFamily="2" charset="0"/>
              <a:ea typeface="#9Slide03 Noto Sans Bold" panose="020B080204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C062900-B547-39BF-50E9-941CB5E890C6}"/>
              </a:ext>
            </a:extLst>
          </p:cNvPr>
          <p:cNvSpPr txBox="1"/>
          <p:nvPr/>
        </p:nvSpPr>
        <p:spPr>
          <a:xfrm>
            <a:off x="6708632" y="3008434"/>
            <a:ext cx="2560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#9Slide03 Ampl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Tra</a:t>
            </a:r>
            <a:r>
              <a:rPr lang="en-US" sz="2400" dirty="0">
                <a:latin typeface="#9Slide03 Ampl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latin typeface="#9Slide03 Ampl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#9Slide03 Ampl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điển</a:t>
            </a:r>
            <a:r>
              <a:rPr lang="en-US" sz="2400" dirty="0">
                <a:latin typeface="#9Slide03 Ampl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Hán</a:t>
            </a:r>
            <a:r>
              <a:rPr lang="en-US" sz="2400" dirty="0">
                <a:latin typeface="#9Slide03 Ampl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Việt</a:t>
            </a:r>
            <a:endParaRPr lang="en-US" sz="2400" dirty="0">
              <a:latin typeface="#9Slide03 Ample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511E86BD-F4EB-E901-5042-85C62AE3392A}"/>
              </a:ext>
            </a:extLst>
          </p:cNvPr>
          <p:cNvSpPr txBox="1"/>
          <p:nvPr/>
        </p:nvSpPr>
        <p:spPr>
          <a:xfrm>
            <a:off x="6432849" y="4894137"/>
            <a:ext cx="3037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VD: </a:t>
            </a:r>
            <a:r>
              <a:rPr lang="en-US" sz="2400" dirty="0" err="1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di </a:t>
            </a:r>
            <a:r>
              <a:rPr lang="en-US" sz="2400" dirty="0" err="1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di </a:t>
            </a:r>
            <a:r>
              <a:rPr lang="en-US" sz="2400" i="1" dirty="0" err="1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cư</a:t>
            </a:r>
            <a:r>
              <a:rPr lang="en-US" sz="2400" i="1" dirty="0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, di </a:t>
            </a:r>
            <a:r>
              <a:rPr lang="en-US" sz="2400" i="1" dirty="0" err="1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i="1" dirty="0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di </a:t>
            </a:r>
            <a:r>
              <a:rPr lang="en-US" sz="2400" i="1" dirty="0" err="1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i="1" dirty="0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, di </a:t>
            </a:r>
            <a:r>
              <a:rPr lang="en-US" sz="2400" i="1" dirty="0" err="1">
                <a:latin typeface="#9Slide03 Ample" panose="02000000000000000000" pitchFamily="2" charset="0"/>
                <a:ea typeface="#9Slide03 Noto Sans Bold" panose="020B0802040504020204" pitchFamily="34" charset="0"/>
                <a:cs typeface="Times New Roman" panose="02020603050405020304" pitchFamily="18" charset="0"/>
              </a:rPr>
              <a:t>cảo</a:t>
            </a:r>
            <a:endParaRPr lang="en-US" sz="2400" i="1" dirty="0">
              <a:latin typeface="#9Slide03 Ample" panose="02000000000000000000" pitchFamily="2" charset="0"/>
              <a:ea typeface="#9Slide03 Noto Sans Bold" panose="020B0802040504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8" name="Object 117">
            <a:extLst>
              <a:ext uri="{FF2B5EF4-FFF2-40B4-BE49-F238E27FC236}">
                <a16:creationId xmlns:a16="http://schemas.microsoft.com/office/drawing/2014/main" id="{80C25F35-813A-24F7-52B5-F3B918358F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229709" y="3297984"/>
          <a:ext cx="134259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118" name="Object 117">
                        <a:extLst>
                          <a:ext uri="{FF2B5EF4-FFF2-40B4-BE49-F238E27FC236}">
                            <a16:creationId xmlns:a16="http://schemas.microsoft.com/office/drawing/2014/main" id="{80C25F35-813A-24F7-52B5-F3B918358F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229709" y="3297984"/>
                        <a:ext cx="134259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" name="TextBox 120">
            <a:extLst>
              <a:ext uri="{FF2B5EF4-FFF2-40B4-BE49-F238E27FC236}">
                <a16:creationId xmlns:a16="http://schemas.microsoft.com/office/drawing/2014/main" id="{78376D47-1742-26C1-BFEB-855B5DBD9D46}"/>
              </a:ext>
            </a:extLst>
          </p:cNvPr>
          <p:cNvSpPr txBox="1"/>
          <p:nvPr/>
        </p:nvSpPr>
        <p:spPr>
          <a:xfrm>
            <a:off x="6577075" y="566289"/>
            <a:ext cx="2692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pc="5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VD: tri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:</a:t>
            </a:r>
            <a:r>
              <a:rPr lang="vi-VN" sz="2400" spc="1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en-US" sz="2400" spc="5" dirty="0" err="1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biết</a:t>
            </a:r>
            <a:r>
              <a:rPr lang="en-US" sz="2400" spc="5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(</a:t>
            </a:r>
            <a:r>
              <a:rPr lang="en-US" sz="2400" i="1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tri </a:t>
            </a:r>
            <a:r>
              <a:rPr lang="en-US" sz="2400" i="1" dirty="0" err="1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thức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); </a:t>
            </a:r>
            <a:r>
              <a:rPr lang="en-US" sz="2400" spc="5" dirty="0" err="1">
                <a:solidFill>
                  <a:srgbClr val="231F20"/>
                </a:solidFill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trí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:</a:t>
            </a:r>
            <a:r>
              <a:rPr lang="vi-VN" sz="2400" spc="-345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en-US" sz="2400" spc="-345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en-US" sz="2400" spc="-10" dirty="0" err="1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khả</a:t>
            </a:r>
            <a:r>
              <a:rPr lang="en-US" sz="2400" spc="-1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en-US" sz="2400" spc="-10" dirty="0" err="1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năng</a:t>
            </a:r>
            <a:r>
              <a:rPr lang="en-US" sz="2400" spc="-1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en-US" sz="2400" spc="-10" dirty="0" err="1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hiểu</a:t>
            </a:r>
            <a:r>
              <a:rPr lang="en-US" sz="2400" spc="-1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en-US" sz="2400" spc="-10" dirty="0" err="1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biết</a:t>
            </a:r>
            <a:r>
              <a:rPr lang="en-US" sz="2400" spc="-1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(</a:t>
            </a:r>
            <a:r>
              <a:rPr lang="en-US" sz="2400" i="1" spc="-10" dirty="0" err="1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trí</a:t>
            </a:r>
            <a:r>
              <a:rPr lang="en-US" sz="2400" i="1" spc="-1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en-US" sz="2400" i="1" spc="-10" dirty="0" err="1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thức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)</a:t>
            </a:r>
            <a:endParaRPr lang="en-US" sz="2400" dirty="0">
              <a:latin typeface="#9Slide03 Ample" panose="02000000000000000000" pitchFamily="2" charset="0"/>
              <a:ea typeface="#9Slide03 Noto Sans Bold" panose="020B080204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D189698-E1AC-4487-9280-0BEDE725EC26}"/>
              </a:ext>
            </a:extLst>
          </p:cNvPr>
          <p:cNvSpPr txBox="1"/>
          <p:nvPr/>
        </p:nvSpPr>
        <p:spPr>
          <a:xfrm>
            <a:off x="9568011" y="5397291"/>
            <a:ext cx="219165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defTabSz="914377">
              <a:defRPr/>
            </a:pPr>
            <a:r>
              <a:rPr lang="en-US" sz="4000" dirty="0">
                <a:solidFill>
                  <a:prstClr val="black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The end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260E75C-233F-462A-9ABD-13A413DA0C2D}"/>
              </a:ext>
            </a:extLst>
          </p:cNvPr>
          <p:cNvCxnSpPr/>
          <p:nvPr/>
        </p:nvCxnSpPr>
        <p:spPr>
          <a:xfrm flipH="1">
            <a:off x="2569580" y="1766618"/>
            <a:ext cx="1122744" cy="10398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DE388FD-BE48-48C1-85FF-1252F821E931}"/>
              </a:ext>
            </a:extLst>
          </p:cNvPr>
          <p:cNvCxnSpPr/>
          <p:nvPr/>
        </p:nvCxnSpPr>
        <p:spPr>
          <a:xfrm flipH="1">
            <a:off x="2974246" y="4060936"/>
            <a:ext cx="1122744" cy="10398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F9E6F38-1A7B-431F-B5BB-DC8C6D3B9D90}"/>
              </a:ext>
            </a:extLst>
          </p:cNvPr>
          <p:cNvCxnSpPr/>
          <p:nvPr/>
        </p:nvCxnSpPr>
        <p:spPr>
          <a:xfrm flipH="1">
            <a:off x="8734654" y="1689939"/>
            <a:ext cx="1122744" cy="10398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ECEE838-3C87-4038-B112-0CD79734D172}"/>
              </a:ext>
            </a:extLst>
          </p:cNvPr>
          <p:cNvCxnSpPr/>
          <p:nvPr/>
        </p:nvCxnSpPr>
        <p:spPr>
          <a:xfrm flipH="1">
            <a:off x="8505129" y="3808606"/>
            <a:ext cx="1122744" cy="10398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78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Google Shape;1088;p31">
            <a:extLst>
              <a:ext uri="{FF2B5EF4-FFF2-40B4-BE49-F238E27FC236}">
                <a16:creationId xmlns:a16="http://schemas.microsoft.com/office/drawing/2014/main" id="{46188CF3-0C83-42D8-A63A-EED196015EB5}"/>
              </a:ext>
            </a:extLst>
          </p:cNvPr>
          <p:cNvCxnSpPr>
            <a:cxnSpLocks/>
          </p:cNvCxnSpPr>
          <p:nvPr/>
        </p:nvCxnSpPr>
        <p:spPr>
          <a:xfrm>
            <a:off x="5102702" y="5592893"/>
            <a:ext cx="1726154" cy="355115"/>
          </a:xfrm>
          <a:prstGeom prst="bentConnector3">
            <a:avLst>
              <a:gd name="adj1" fmla="val 519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" name="Google Shape;1088;p31">
            <a:extLst>
              <a:ext uri="{FF2B5EF4-FFF2-40B4-BE49-F238E27FC236}">
                <a16:creationId xmlns:a16="http://schemas.microsoft.com/office/drawing/2014/main" id="{C4F4A004-7181-40B2-8197-E600AFD3BAA0}"/>
              </a:ext>
            </a:extLst>
          </p:cNvPr>
          <p:cNvCxnSpPr>
            <a:cxnSpLocks/>
          </p:cNvCxnSpPr>
          <p:nvPr/>
        </p:nvCxnSpPr>
        <p:spPr>
          <a:xfrm rot="-5400000">
            <a:off x="5731902" y="4022076"/>
            <a:ext cx="377200" cy="1635600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1088;p31">
            <a:extLst>
              <a:ext uri="{FF2B5EF4-FFF2-40B4-BE49-F238E27FC236}">
                <a16:creationId xmlns:a16="http://schemas.microsoft.com/office/drawing/2014/main" id="{50E0796D-ECC2-4E0A-B09C-9A225E772738}"/>
              </a:ext>
            </a:extLst>
          </p:cNvPr>
          <p:cNvCxnSpPr>
            <a:cxnSpLocks/>
          </p:cNvCxnSpPr>
          <p:nvPr/>
        </p:nvCxnSpPr>
        <p:spPr>
          <a:xfrm>
            <a:off x="5093980" y="2499235"/>
            <a:ext cx="1726154" cy="355115"/>
          </a:xfrm>
          <a:prstGeom prst="bentConnector3">
            <a:avLst>
              <a:gd name="adj1" fmla="val 519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63" name="Google Shape;1063;p31"/>
          <p:cNvSpPr/>
          <p:nvPr/>
        </p:nvSpPr>
        <p:spPr>
          <a:xfrm>
            <a:off x="6729580" y="496442"/>
            <a:ext cx="4913492" cy="1398869"/>
          </a:xfrm>
          <a:prstGeom prst="roundRect">
            <a:avLst>
              <a:gd name="adj" fmla="val 20549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R="61595" lvl="0" algn="just">
              <a:lnSpc>
                <a:spcPct val="102000"/>
              </a:lnSpc>
              <a:spcBef>
                <a:spcPts val="130"/>
              </a:spcBef>
              <a:spcAft>
                <a:spcPts val="0"/>
              </a:spcAft>
              <a:buClr>
                <a:srgbClr val="231F20"/>
              </a:buClr>
              <a:buSzPts val="1250"/>
              <a:tabLst>
                <a:tab pos="219710" algn="l"/>
              </a:tabLst>
            </a:pPr>
            <a:r>
              <a:rPr lang="vi-VN" sz="2400" spc="1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C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ác</a:t>
            </a:r>
            <a:r>
              <a:rPr lang="vi-VN" sz="2400" spc="-105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vi-VN" sz="2400" spc="-1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y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ếu</a:t>
            </a:r>
            <a:r>
              <a:rPr lang="vi-VN" sz="2400" spc="-105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vi-VN" sz="2400" spc="-1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t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ố</a:t>
            </a:r>
            <a:r>
              <a:rPr lang="vi-VN" sz="2400" spc="-105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vi-VN" sz="2400" spc="-3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H</a:t>
            </a:r>
            <a:r>
              <a:rPr lang="vi-VN" sz="2400" spc="-15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á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n</a:t>
            </a:r>
            <a:r>
              <a:rPr lang="vi-VN" sz="2400" spc="-105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vi-VN" sz="2400" spc="-6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V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iệt</a:t>
            </a:r>
            <a:r>
              <a:rPr lang="vi-VN" sz="2400" spc="-105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đ</a:t>
            </a:r>
            <a:r>
              <a:rPr lang="vi-VN" sz="2400" spc="-15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ồ</a:t>
            </a:r>
            <a:r>
              <a:rPr lang="vi-VN" sz="2400" spc="-1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n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g</a:t>
            </a:r>
            <a:r>
              <a:rPr lang="vi-VN" sz="2400" spc="-105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vi-VN" sz="2400" spc="-15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â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m.</a:t>
            </a:r>
            <a:r>
              <a:rPr lang="vi-VN" sz="2400" spc="-105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vi-VN" sz="2400" spc="-11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V</a:t>
            </a:r>
            <a:r>
              <a:rPr lang="en-US" sz="2400" spc="-11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D</a:t>
            </a:r>
            <a:r>
              <a:rPr lang="vi-VN" sz="2400" spc="-25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: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vi-VN" sz="2400" spc="5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k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im</a:t>
            </a:r>
            <a:r>
              <a:rPr lang="vi-VN" sz="2400" baseline="-2500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1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:</a:t>
            </a:r>
            <a:r>
              <a:rPr lang="vi-VN" sz="2400" spc="1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vi-VN" sz="2400" spc="5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t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iền</a:t>
            </a:r>
            <a:r>
              <a:rPr lang="vi-VN" sz="2400" spc="1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v</a:t>
            </a:r>
            <a:r>
              <a:rPr lang="vi-VN" sz="2400" spc="-15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à</a:t>
            </a:r>
            <a:r>
              <a:rPr lang="vi-VN" sz="2400" spc="-1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n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g</a:t>
            </a:r>
            <a:r>
              <a:rPr lang="vi-VN" sz="2400" spc="1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(</a:t>
            </a:r>
            <a:r>
              <a:rPr lang="vi-VN" sz="2400" i="1" spc="-25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k</a:t>
            </a:r>
            <a:r>
              <a:rPr lang="vi-VN" sz="2400" i="1" spc="-2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i</a:t>
            </a:r>
            <a:r>
              <a:rPr lang="vi-VN" sz="2400" i="1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m </a:t>
            </a:r>
            <a:r>
              <a:rPr lang="vi-VN" sz="2400" i="1" spc="15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vi-VN" sz="2400" i="1" spc="-1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h</a:t>
            </a:r>
            <a:r>
              <a:rPr lang="vi-VN" sz="2400" i="1" spc="-5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o</a:t>
            </a:r>
            <a:r>
              <a:rPr lang="vi-VN" sz="2400" i="1" spc="-2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à</a:t>
            </a:r>
            <a:r>
              <a:rPr lang="vi-VN" sz="2400" i="1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n</a:t>
            </a:r>
            <a:r>
              <a:rPr lang="en-US" sz="2400" i="1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, </a:t>
            </a:r>
            <a:r>
              <a:rPr lang="en-US" sz="2400" i="1" dirty="0" err="1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kim</a:t>
            </a:r>
            <a:r>
              <a:rPr lang="en-US" sz="2400" i="1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en-US" sz="2400" i="1" dirty="0" err="1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ngạch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); </a:t>
            </a:r>
            <a:r>
              <a:rPr lang="vi-VN" sz="2400" spc="5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k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im</a:t>
            </a:r>
            <a:r>
              <a:rPr lang="vi-VN" sz="2400" baseline="-2500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2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:</a:t>
            </a:r>
            <a:r>
              <a:rPr lang="vi-VN" sz="2400" spc="-345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en-US" sz="2400" spc="-345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vi-VN" sz="2400" spc="-1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n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g</a:t>
            </a:r>
            <a:r>
              <a:rPr lang="vi-VN" sz="2400" spc="-25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à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y</a:t>
            </a:r>
            <a:r>
              <a:rPr lang="vi-VN" sz="2400" spc="-345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vi-VN" sz="2400" spc="-5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n</a:t>
            </a:r>
            <a:r>
              <a:rPr lang="vi-VN" sz="2400" spc="-25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a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y</a:t>
            </a:r>
            <a:r>
              <a:rPr lang="vi-VN" sz="2400" spc="-345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(</a:t>
            </a:r>
            <a:r>
              <a:rPr lang="vi-VN" sz="2400" i="1" spc="-1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c</a:t>
            </a:r>
            <a:r>
              <a:rPr lang="vi-VN" sz="2400" i="1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ổ</a:t>
            </a:r>
            <a:r>
              <a:rPr lang="vi-VN" sz="2400" i="1" spc="-3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vi-VN" sz="2400" i="1" spc="-25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k</a:t>
            </a:r>
            <a:r>
              <a:rPr lang="vi-VN" sz="2400" i="1" spc="-2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i</a:t>
            </a:r>
            <a:r>
              <a:rPr lang="vi-VN" sz="2400" i="1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m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).</a:t>
            </a:r>
            <a:endParaRPr lang="en-US" sz="2400" dirty="0">
              <a:effectLst/>
              <a:latin typeface="#9Slide03 Ample" panose="02000000000000000000" pitchFamily="2" charset="0"/>
              <a:ea typeface="SimSun-ExtB" panose="02010609060101010101" pitchFamily="49" charset="-122"/>
              <a:cs typeface="SimSun-ExtB" panose="02010609060101010101" pitchFamily="49" charset="-122"/>
            </a:endParaRPr>
          </a:p>
        </p:txBody>
      </p:sp>
      <p:sp>
        <p:nvSpPr>
          <p:cNvPr id="1083" name="Google Shape;1083;p31"/>
          <p:cNvSpPr/>
          <p:nvPr/>
        </p:nvSpPr>
        <p:spPr>
          <a:xfrm>
            <a:off x="2807842" y="1578649"/>
            <a:ext cx="2731200" cy="98760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  <a:ea typeface="Roboto"/>
                <a:cs typeface="Roboto"/>
                <a:sym typeface="Roboto"/>
              </a:rPr>
              <a:t>Yếu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  <a:ea typeface="Roboto"/>
                <a:cs typeface="Roboto"/>
                <a:sym typeface="Roboto"/>
              </a:rPr>
              <a:t>tố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  <a:ea typeface="Roboto"/>
                <a:cs typeface="Roboto"/>
                <a:sym typeface="Roboto"/>
              </a:rPr>
              <a:t>Hán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  <a:ea typeface="Roboto"/>
                <a:cs typeface="Roboto"/>
                <a:sym typeface="Roboto"/>
              </a:rPr>
              <a:t>Việt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  <a:ea typeface="Roboto"/>
                <a:cs typeface="Roboto"/>
                <a:sym typeface="Roboto"/>
              </a:rPr>
              <a:t>dễ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  <a:ea typeface="Roboto"/>
                <a:cs typeface="Roboto"/>
                <a:sym typeface="Roboto"/>
              </a:rPr>
              <a:t>nhầm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  <a:ea typeface="Roboto"/>
                <a:cs typeface="Roboto"/>
                <a:sym typeface="Roboto"/>
              </a:rPr>
              <a:t>lẫn</a:t>
            </a:r>
            <a:endParaRPr lang="en-US" sz="2400" dirty="0">
              <a:solidFill>
                <a:srgbClr val="0070C0"/>
              </a:solidFill>
              <a:latin typeface="#9Slide03 Ample" panose="02000000000000000000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1085" name="Google Shape;1085;p31"/>
          <p:cNvSpPr/>
          <p:nvPr/>
        </p:nvSpPr>
        <p:spPr>
          <a:xfrm>
            <a:off x="2807842" y="4821301"/>
            <a:ext cx="2731200" cy="98760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  <a:ea typeface="Roboto"/>
                <a:cs typeface="Roboto"/>
                <a:sym typeface="Roboto"/>
              </a:rPr>
              <a:t>Cách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  <a:ea typeface="Roboto"/>
                <a:cs typeface="Roboto"/>
                <a:sym typeface="Roboto"/>
              </a:rPr>
              <a:t>phân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  <a:ea typeface="Roboto"/>
                <a:cs typeface="Roboto"/>
                <a:sym typeface="Roboto"/>
              </a:rPr>
              <a:t>biệt</a:t>
            </a:r>
            <a:r>
              <a:rPr lang="en-US" sz="2400" dirty="0">
                <a:solidFill>
                  <a:srgbClr val="0070C0"/>
                </a:solidFill>
                <a:latin typeface="#9Slide03 Ample" panose="02000000000000000000" pitchFamily="2" charset="0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mple" panose="02000000000000000000" pitchFamily="2" charset="0"/>
                <a:ea typeface="Roboto"/>
                <a:cs typeface="Roboto"/>
                <a:sym typeface="Roboto"/>
              </a:rPr>
              <a:t>nghĩa</a:t>
            </a:r>
            <a:endParaRPr lang="en-US" sz="2400" dirty="0">
              <a:solidFill>
                <a:srgbClr val="0070C0"/>
              </a:solidFill>
              <a:latin typeface="#9Slide03 Ample" panose="02000000000000000000" pitchFamily="2" charset="0"/>
              <a:ea typeface="Roboto"/>
              <a:cs typeface="Roboto"/>
              <a:sym typeface="Roboto"/>
            </a:endParaRPr>
          </a:p>
        </p:txBody>
      </p:sp>
      <p:cxnSp>
        <p:nvCxnSpPr>
          <p:cNvPr id="1088" name="Google Shape;1088;p31"/>
          <p:cNvCxnSpPr>
            <a:cxnSpLocks/>
          </p:cNvCxnSpPr>
          <p:nvPr/>
        </p:nvCxnSpPr>
        <p:spPr>
          <a:xfrm rot="-5400000">
            <a:off x="5723180" y="566675"/>
            <a:ext cx="377200" cy="1635600"/>
          </a:xfrm>
          <a:prstGeom prst="bentConnector2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0" name="Google Shape;1090;p31"/>
          <p:cNvCxnSpPr>
            <a:cxnSpLocks/>
          </p:cNvCxnSpPr>
          <p:nvPr/>
        </p:nvCxnSpPr>
        <p:spPr>
          <a:xfrm rot="10800000">
            <a:off x="2446287" y="3850299"/>
            <a:ext cx="361554" cy="1464801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2" name="Google Shape;1092;p31"/>
          <p:cNvCxnSpPr>
            <a:stCxn id="1083" idx="1"/>
            <a:endCxn id="1091" idx="6"/>
          </p:cNvCxnSpPr>
          <p:nvPr/>
        </p:nvCxnSpPr>
        <p:spPr>
          <a:xfrm rot="10800000" flipV="1">
            <a:off x="2446288" y="2072448"/>
            <a:ext cx="361554" cy="1777851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94" name="Google Shape;1094;p31"/>
          <p:cNvGrpSpPr/>
          <p:nvPr/>
        </p:nvGrpSpPr>
        <p:grpSpPr>
          <a:xfrm>
            <a:off x="490288" y="2872300"/>
            <a:ext cx="1956000" cy="1956000"/>
            <a:chOff x="439200" y="2154225"/>
            <a:chExt cx="1467000" cy="1467000"/>
          </a:xfrm>
        </p:grpSpPr>
        <p:sp>
          <p:nvSpPr>
            <p:cNvPr id="1095" name="Google Shape;1095;p31"/>
            <p:cNvSpPr/>
            <p:nvPr/>
          </p:nvSpPr>
          <p:spPr>
            <a:xfrm>
              <a:off x="556598" y="2271675"/>
              <a:ext cx="1232100" cy="1232100"/>
            </a:xfrm>
            <a:prstGeom prst="ellipse">
              <a:avLst/>
            </a:prstGeom>
            <a:gradFill>
              <a:gsLst>
                <a:gs pos="0">
                  <a:srgbClr val="000000">
                    <a:alpha val="11372"/>
                  </a:srgbClr>
                </a:gs>
                <a:gs pos="100000">
                  <a:schemeClr val="lt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3200" dirty="0">
                  <a:solidFill>
                    <a:srgbClr val="FF0000"/>
                  </a:solidFill>
                  <a:latin typeface="#9Slide03 Ample" panose="02000000000000000000" pitchFamily="2" charset="0"/>
                  <a:ea typeface="Fira Sans Extra Condensed SemiBold"/>
                  <a:cs typeface="Fira Sans Extra Condensed SemiBold"/>
                  <a:sym typeface="Fira Sans Extra Condensed SemiBold"/>
                </a:rPr>
                <a:t>Ghi nhớ</a:t>
              </a:r>
              <a:endParaRPr sz="3200" dirty="0">
                <a:solidFill>
                  <a:srgbClr val="FF0000"/>
                </a:solidFill>
                <a:latin typeface="#9Slide03 Ample" panose="02000000000000000000" pitchFamily="2" charset="0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091" name="Google Shape;1091;p31"/>
            <p:cNvSpPr/>
            <p:nvPr/>
          </p:nvSpPr>
          <p:spPr>
            <a:xfrm>
              <a:off x="439200" y="2154225"/>
              <a:ext cx="1467000" cy="1467000"/>
            </a:xfrm>
            <a:prstGeom prst="donut">
              <a:avLst>
                <a:gd name="adj" fmla="val 3881"/>
              </a:avLst>
            </a:prstGeom>
            <a:gradFill>
              <a:gsLst>
                <a:gs pos="0">
                  <a:schemeClr val="dk2"/>
                </a:gs>
                <a:gs pos="100000">
                  <a:schemeClr val="accent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>
                <a:latin typeface="#9Slide03 Ample" panose="02000000000000000000" pitchFamily="2" charset="0"/>
              </a:endParaRPr>
            </a:p>
          </p:txBody>
        </p:sp>
      </p:grpSp>
      <p:sp>
        <p:nvSpPr>
          <p:cNvPr id="71" name="Google Shape;1063;p31">
            <a:extLst>
              <a:ext uri="{FF2B5EF4-FFF2-40B4-BE49-F238E27FC236}">
                <a16:creationId xmlns:a16="http://schemas.microsoft.com/office/drawing/2014/main" id="{FA6A635D-EBBE-4FB3-B912-BB5935988829}"/>
              </a:ext>
            </a:extLst>
          </p:cNvPr>
          <p:cNvSpPr/>
          <p:nvPr/>
        </p:nvSpPr>
        <p:spPr>
          <a:xfrm>
            <a:off x="6729580" y="2352944"/>
            <a:ext cx="4913492" cy="1009280"/>
          </a:xfrm>
          <a:prstGeom prst="roundRect">
            <a:avLst>
              <a:gd name="adj" fmla="val 20549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R="62230" lvl="0" algn="just">
              <a:lnSpc>
                <a:spcPct val="107000"/>
              </a:lnSpc>
              <a:spcAft>
                <a:spcPts val="0"/>
              </a:spcAft>
              <a:buClr>
                <a:srgbClr val="231F20"/>
              </a:buClr>
              <a:buSzPts val="1250"/>
              <a:tabLst>
                <a:tab pos="207645" algn="l"/>
              </a:tabLst>
            </a:pPr>
            <a:r>
              <a:rPr lang="vi-VN" sz="2400" spc="1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C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ác</a:t>
            </a:r>
            <a:r>
              <a:rPr lang="vi-VN" sz="2400" spc="-205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vi-VN" sz="2400" spc="-1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y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ếu</a:t>
            </a:r>
            <a:r>
              <a:rPr lang="vi-VN" sz="2400" spc="-205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vi-VN" sz="2400" spc="-1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t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ố</a:t>
            </a:r>
            <a:r>
              <a:rPr lang="vi-VN" sz="2400" spc="-205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vi-VN" sz="2400" spc="-3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H</a:t>
            </a:r>
            <a:r>
              <a:rPr lang="vi-VN" sz="2400" spc="-15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á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n</a:t>
            </a:r>
            <a:r>
              <a:rPr lang="vi-VN" sz="2400" spc="-205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vi-VN" sz="2400" spc="-6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V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iệt</a:t>
            </a:r>
            <a:r>
              <a:rPr lang="vi-VN" sz="2400" spc="-205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g</a:t>
            </a:r>
            <a:r>
              <a:rPr lang="vi-VN" sz="2400" spc="-15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ầ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n</a:t>
            </a:r>
            <a:r>
              <a:rPr lang="vi-VN" sz="2400" spc="-205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vi-VN" sz="2400" spc="-15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â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m.</a:t>
            </a:r>
            <a:r>
              <a:rPr lang="vi-VN" sz="2400" spc="-205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vi-VN" sz="2400" spc="-11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V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í</a:t>
            </a:r>
            <a:r>
              <a:rPr lang="vi-VN" sz="2400" spc="-205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vi-VN" sz="2400" spc="-15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d</a:t>
            </a:r>
            <a:r>
              <a:rPr lang="vi-VN" sz="240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ụ:</a:t>
            </a:r>
            <a:r>
              <a:rPr lang="vi-VN" sz="2400" spc="-205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vi-VN" sz="2400" i="1" spc="-15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t</a:t>
            </a:r>
            <a:r>
              <a:rPr lang="vi-VN" sz="2400" i="1" spc="1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r</a:t>
            </a:r>
            <a:r>
              <a:rPr lang="vi-VN" sz="2400" i="1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i thức,</a:t>
            </a:r>
            <a:r>
              <a:rPr lang="vi-VN" sz="2400" i="1" spc="-35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vi-VN" sz="2400" i="1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trí</a:t>
            </a:r>
            <a:r>
              <a:rPr lang="vi-VN" sz="2400" i="1" spc="-35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vi-VN" sz="2400" i="1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thức.</a:t>
            </a:r>
            <a:endParaRPr lang="en-US" sz="2000" dirty="0">
              <a:effectLst/>
              <a:latin typeface="#9Slide03 Ample" panose="02000000000000000000" pitchFamily="2" charset="0"/>
              <a:ea typeface="SimSun-ExtB" panose="02010609060101010101" pitchFamily="49" charset="-122"/>
              <a:cs typeface="SimSun-ExtB" panose="02010609060101010101" pitchFamily="49" charset="-122"/>
            </a:endParaRPr>
          </a:p>
        </p:txBody>
      </p:sp>
      <p:sp>
        <p:nvSpPr>
          <p:cNvPr id="73" name="Google Shape;1063;p31">
            <a:extLst>
              <a:ext uri="{FF2B5EF4-FFF2-40B4-BE49-F238E27FC236}">
                <a16:creationId xmlns:a16="http://schemas.microsoft.com/office/drawing/2014/main" id="{F4A5F1B9-A15C-44EC-A47D-35CD5C4D1CDA}"/>
              </a:ext>
            </a:extLst>
          </p:cNvPr>
          <p:cNvSpPr/>
          <p:nvPr/>
        </p:nvSpPr>
        <p:spPr>
          <a:xfrm>
            <a:off x="6738302" y="4157664"/>
            <a:ext cx="4913492" cy="1009280"/>
          </a:xfrm>
          <a:prstGeom prst="roundRect">
            <a:avLst>
              <a:gd name="adj" fmla="val 20549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R="61595" lvl="0" algn="just">
              <a:lnSpc>
                <a:spcPct val="102000"/>
              </a:lnSpc>
              <a:spcBef>
                <a:spcPts val="130"/>
              </a:spcBef>
              <a:spcAft>
                <a:spcPts val="0"/>
              </a:spcAft>
              <a:buClr>
                <a:srgbClr val="231F20"/>
              </a:buClr>
              <a:buSzPts val="1250"/>
              <a:tabLst>
                <a:tab pos="219710" algn="l"/>
              </a:tabLst>
            </a:pPr>
            <a:r>
              <a:rPr lang="en-US" sz="2400" spc="10" dirty="0" err="1">
                <a:solidFill>
                  <a:srgbClr val="231F20"/>
                </a:solidFill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Dựa</a:t>
            </a:r>
            <a:r>
              <a:rPr lang="en-US" sz="2400" spc="10" dirty="0">
                <a:solidFill>
                  <a:srgbClr val="231F20"/>
                </a:solidFill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en-US" sz="2400" spc="10" dirty="0" err="1">
                <a:solidFill>
                  <a:srgbClr val="231F20"/>
                </a:solidFill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vào</a:t>
            </a:r>
            <a:r>
              <a:rPr lang="en-US" sz="2400" spc="10" dirty="0">
                <a:solidFill>
                  <a:srgbClr val="231F20"/>
                </a:solidFill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en-US" sz="2400" spc="10" dirty="0" err="1">
                <a:solidFill>
                  <a:srgbClr val="231F20"/>
                </a:solidFill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từ</a:t>
            </a:r>
            <a:r>
              <a:rPr lang="en-US" sz="2400" spc="10" dirty="0">
                <a:solidFill>
                  <a:srgbClr val="231F20"/>
                </a:solidFill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en-US" sz="2400" spc="10" dirty="0" err="1">
                <a:solidFill>
                  <a:srgbClr val="231F20"/>
                </a:solidFill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có</a:t>
            </a:r>
            <a:r>
              <a:rPr lang="en-US" sz="2400" spc="10" dirty="0">
                <a:solidFill>
                  <a:srgbClr val="231F20"/>
                </a:solidFill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en-US" sz="2400" spc="10" dirty="0" err="1">
                <a:solidFill>
                  <a:srgbClr val="231F20"/>
                </a:solidFill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chứa</a:t>
            </a:r>
            <a:r>
              <a:rPr lang="en-US" sz="2400" spc="10" dirty="0">
                <a:solidFill>
                  <a:srgbClr val="231F20"/>
                </a:solidFill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en-US" sz="2400" spc="10" dirty="0" err="1">
                <a:solidFill>
                  <a:srgbClr val="231F20"/>
                </a:solidFill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yếu</a:t>
            </a:r>
            <a:r>
              <a:rPr lang="en-US" sz="2400" spc="10" dirty="0">
                <a:solidFill>
                  <a:srgbClr val="231F20"/>
                </a:solidFill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en-US" sz="2400" spc="10" dirty="0" err="1">
                <a:solidFill>
                  <a:srgbClr val="231F20"/>
                </a:solidFill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tố</a:t>
            </a:r>
            <a:r>
              <a:rPr lang="en-US" sz="2400" spc="10" dirty="0">
                <a:solidFill>
                  <a:srgbClr val="231F20"/>
                </a:solidFill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en-US" sz="2400" spc="10" dirty="0" err="1">
                <a:solidFill>
                  <a:srgbClr val="231F20"/>
                </a:solidFill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Hán</a:t>
            </a:r>
            <a:r>
              <a:rPr lang="en-US" sz="2400" spc="10" dirty="0">
                <a:solidFill>
                  <a:srgbClr val="231F20"/>
                </a:solidFill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en-US" sz="2400" spc="10" dirty="0" err="1">
                <a:solidFill>
                  <a:srgbClr val="231F20"/>
                </a:solidFill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Việt</a:t>
            </a:r>
            <a:r>
              <a:rPr lang="en-US" sz="2400" spc="10" dirty="0">
                <a:solidFill>
                  <a:srgbClr val="231F20"/>
                </a:solidFill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en-US" sz="2400" spc="10" dirty="0" err="1">
                <a:solidFill>
                  <a:srgbClr val="231F20"/>
                </a:solidFill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đồng</a:t>
            </a:r>
            <a:r>
              <a:rPr lang="en-US" sz="2400" spc="10" dirty="0">
                <a:solidFill>
                  <a:srgbClr val="231F20"/>
                </a:solidFill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en-US" sz="2400" spc="10" dirty="0" err="1">
                <a:solidFill>
                  <a:srgbClr val="231F20"/>
                </a:solidFill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âm</a:t>
            </a:r>
            <a:r>
              <a:rPr lang="en-US" sz="2400" spc="10" dirty="0">
                <a:solidFill>
                  <a:srgbClr val="231F20"/>
                </a:solidFill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en-US" sz="2400" spc="10" dirty="0" err="1">
                <a:solidFill>
                  <a:srgbClr val="231F20"/>
                </a:solidFill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để</a:t>
            </a:r>
            <a:r>
              <a:rPr lang="en-US" sz="2400" spc="10" dirty="0">
                <a:solidFill>
                  <a:srgbClr val="231F20"/>
                </a:solidFill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en-US" sz="2400" spc="10" dirty="0" err="1">
                <a:solidFill>
                  <a:srgbClr val="231F20"/>
                </a:solidFill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suy</a:t>
            </a:r>
            <a:r>
              <a:rPr lang="en-US" sz="2400" spc="10" dirty="0">
                <a:solidFill>
                  <a:srgbClr val="231F20"/>
                </a:solidFill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en-US" sz="2400" spc="10" dirty="0" err="1">
                <a:solidFill>
                  <a:srgbClr val="231F20"/>
                </a:solidFill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luận</a:t>
            </a:r>
            <a:endParaRPr lang="en-US" sz="2400" dirty="0">
              <a:latin typeface="#9Slide03 Ample" panose="02000000000000000000" pitchFamily="2" charset="0"/>
              <a:ea typeface="SimSun-ExtB" panose="02010609060101010101" pitchFamily="49" charset="-122"/>
              <a:cs typeface="SimSun-ExtB" panose="02010609060101010101" pitchFamily="49" charset="-122"/>
            </a:endParaRPr>
          </a:p>
        </p:txBody>
      </p:sp>
      <p:sp>
        <p:nvSpPr>
          <p:cNvPr id="75" name="Google Shape;1063;p31">
            <a:extLst>
              <a:ext uri="{FF2B5EF4-FFF2-40B4-BE49-F238E27FC236}">
                <a16:creationId xmlns:a16="http://schemas.microsoft.com/office/drawing/2014/main" id="{2E73D468-0040-4B5E-905D-8AFDCB973F9F}"/>
              </a:ext>
            </a:extLst>
          </p:cNvPr>
          <p:cNvSpPr/>
          <p:nvPr/>
        </p:nvSpPr>
        <p:spPr>
          <a:xfrm>
            <a:off x="6738302" y="5457744"/>
            <a:ext cx="4913492" cy="1009280"/>
          </a:xfrm>
          <a:prstGeom prst="roundRect">
            <a:avLst>
              <a:gd name="adj" fmla="val 20549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R="62230" lvl="0" algn="just">
              <a:lnSpc>
                <a:spcPct val="107000"/>
              </a:lnSpc>
              <a:spcAft>
                <a:spcPts val="0"/>
              </a:spcAft>
              <a:buClr>
                <a:srgbClr val="231F20"/>
              </a:buClr>
              <a:buSzPts val="1250"/>
              <a:tabLst>
                <a:tab pos="207645" algn="l"/>
              </a:tabLst>
            </a:pPr>
            <a:r>
              <a:rPr lang="en-US" sz="2400" spc="10" dirty="0" err="1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Tra</a:t>
            </a:r>
            <a:r>
              <a:rPr lang="en-US" sz="2400" spc="1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en-US" sz="2400" spc="10" dirty="0" err="1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cứu</a:t>
            </a:r>
            <a:r>
              <a:rPr lang="en-US" sz="2400" spc="1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en-US" sz="2400" spc="10" dirty="0" err="1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từ</a:t>
            </a:r>
            <a:r>
              <a:rPr lang="en-US" sz="2400" spc="10" dirty="0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 </a:t>
            </a:r>
            <a:r>
              <a:rPr lang="en-US" sz="2400" spc="10" dirty="0" err="1">
                <a:solidFill>
                  <a:srgbClr val="231F20"/>
                </a:solidFill>
                <a:effectLst/>
                <a:latin typeface="#9Slide03 Ample" panose="02000000000000000000" pitchFamily="2" charset="0"/>
                <a:ea typeface="SimSun-ExtB" panose="02010609060101010101" pitchFamily="49" charset="-122"/>
                <a:cs typeface="SimSun-ExtB" panose="02010609060101010101" pitchFamily="49" charset="-122"/>
              </a:rPr>
              <a:t>điển</a:t>
            </a:r>
            <a:endParaRPr lang="en-US" sz="2000" dirty="0">
              <a:effectLst/>
              <a:latin typeface="#9Slide03 Ample" panose="02000000000000000000" pitchFamily="2" charset="0"/>
              <a:ea typeface="SimSun-ExtB" panose="02010609060101010101" pitchFamily="49" charset="-122"/>
              <a:cs typeface="SimSun-ExtB" panose="02010609060101010101" pitchFamily="49" charset="-122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BDD5EBC-D248-4B28-9331-FAF4C34D47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804" y="2853209"/>
            <a:ext cx="1694213" cy="1694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3" grpId="0" animBg="1"/>
      <p:bldP spid="1083" grpId="0" animBg="1"/>
      <p:bldP spid="1085" grpId="0" animBg="1"/>
      <p:bldP spid="71" grpId="0" animBg="1"/>
      <p:bldP spid="73" grpId="0" animBg="1"/>
      <p:bldP spid="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ách - Hán Việt Từ Điển - Tác giả Đào Duy Anh | Shopee Việt Nam">
            <a:extLst>
              <a:ext uri="{FF2B5EF4-FFF2-40B4-BE49-F238E27FC236}">
                <a16:creationId xmlns:a16="http://schemas.microsoft.com/office/drawing/2014/main" id="{58BCB5DB-AF09-43C2-B356-18C2685003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4" t="6415" r="19057" b="6667"/>
          <a:stretch/>
        </p:blipFill>
        <p:spPr bwMode="auto">
          <a:xfrm>
            <a:off x="520861" y="613459"/>
            <a:ext cx="3452093" cy="481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ách Hán Việt Tự Điển - Thiều Chửu">
            <a:extLst>
              <a:ext uri="{FF2B5EF4-FFF2-40B4-BE49-F238E27FC236}">
                <a16:creationId xmlns:a16="http://schemas.microsoft.com/office/drawing/2014/main" id="{14B7A590-BBFA-4DE2-B9E4-4841C66E70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1" t="4894" r="15513" b="5316"/>
          <a:stretch/>
        </p:blipFill>
        <p:spPr bwMode="auto">
          <a:xfrm>
            <a:off x="4298647" y="1490240"/>
            <a:ext cx="3792379" cy="481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ừ Điển Yếu Tố Hán Việt Thông Dụng (NXB Khoa Học Xã Hội 1991) - Hoàng Văn  Hành, 499 Trang | Sách Việt Nam">
            <a:extLst>
              <a:ext uri="{FF2B5EF4-FFF2-40B4-BE49-F238E27FC236}">
                <a16:creationId xmlns:a16="http://schemas.microsoft.com/office/drawing/2014/main" id="{90494917-B271-4D20-82F2-5B2F75BE9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169" y="613459"/>
            <a:ext cx="3211975" cy="481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50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2337</Words>
  <Application>Microsoft Office PowerPoint</Application>
  <PresentationFormat>Widescreen</PresentationFormat>
  <Paragraphs>184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#9Slide03 AllRoundGothic</vt:lpstr>
      <vt:lpstr>#9Slide03 Ample</vt:lpstr>
      <vt:lpstr>#9Slide03 AmpleSoft</vt:lpstr>
      <vt:lpstr>#9Slide03 Arima Madurai Medium</vt:lpstr>
      <vt:lpstr>Arial</vt:lpstr>
      <vt:lpstr>Arial Rounded MT Bold</vt:lpstr>
      <vt:lpstr>Calibri</vt:lpstr>
      <vt:lpstr>Calibri Light</vt:lpstr>
      <vt:lpstr>Times New Roman</vt:lpstr>
      <vt:lpstr>第一PPT，www.1ppt.com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彩色铅笔</dc:title>
  <dc:creator>第一PPT</dc:creator>
  <cp:keywords>www.1ppt.com</cp:keywords>
  <dc:description>www.1ppt.com</dc:description>
  <cp:lastModifiedBy>Administrator</cp:lastModifiedBy>
  <cp:revision>121</cp:revision>
  <dcterms:created xsi:type="dcterms:W3CDTF">2017-02-20T05:28:52Z</dcterms:created>
  <dcterms:modified xsi:type="dcterms:W3CDTF">2024-05-27T09:32:41Z</dcterms:modified>
</cp:coreProperties>
</file>