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19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4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64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1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20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1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500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0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31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3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739B-D549-4E25-9C4E-7A27557EC49D}" type="datetimeFigureOut">
              <a:rPr lang="en-US" smtClean="0"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10451-1D33-40DF-BBB5-EF0355F83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57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tmp"/><Relationship Id="rId4" Type="http://schemas.openxmlformats.org/officeDocument/2006/relationships/image" Target="../media/image4.tm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311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676400"/>
            <a:ext cx="6019800" cy="646331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Unit 9. Cities of the World</a:t>
            </a:r>
            <a:endParaRPr lang="en-US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17073" y="2590800"/>
            <a:ext cx="6019800" cy="64633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Lesson 6 – Skills 2 (page 33)</a:t>
            </a:r>
          </a:p>
        </p:txBody>
      </p:sp>
    </p:spTree>
    <p:extLst>
      <p:ext uri="{BB962C8B-B14F-4D97-AF65-F5344CB8AC3E}">
        <p14:creationId xmlns:p14="http://schemas.microsoft.com/office/powerpoint/2010/main" val="3540271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1617544"/>
            <a:ext cx="3533056" cy="1970277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64" y="3886200"/>
            <a:ext cx="3621210" cy="2346846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936" y="1170709"/>
            <a:ext cx="3702664" cy="3677235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438" y="4847944"/>
            <a:ext cx="5153744" cy="20100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8600" y="76200"/>
            <a:ext cx="2653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Listening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533400"/>
            <a:ext cx="8596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smtClean="0">
                <a:latin typeface="Times New Roman" pitchFamily="18" charset="0"/>
                <a:cs typeface="Times New Roman" pitchFamily="18" charset="0"/>
              </a:rPr>
              <a:t>Activity 1 (page 33): Look at the pictures. What do you see?</a:t>
            </a:r>
          </a:p>
        </p:txBody>
      </p:sp>
    </p:spTree>
    <p:extLst>
      <p:ext uri="{BB962C8B-B14F-4D97-AF65-F5344CB8AC3E}">
        <p14:creationId xmlns:p14="http://schemas.microsoft.com/office/powerpoint/2010/main" val="106371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76200" y="162580"/>
            <a:ext cx="967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Activity 2 (page 33): Listen and tick (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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) True (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) or False (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F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  <a:sym typeface="Wingdings"/>
              </a:rPr>
              <a:t>).</a:t>
            </a:r>
            <a:endParaRPr lang="en-US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753389"/>
              </p:ext>
            </p:extLst>
          </p:nvPr>
        </p:nvGraphicFramePr>
        <p:xfrm>
          <a:off x="193963" y="762000"/>
          <a:ext cx="8721439" cy="6065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045038"/>
                <a:gridCol w="838200"/>
                <a:gridCol w="838201"/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The Royal Palace is one of the largest palaces in Europe.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8534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The biggest part of Stockholm is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the Old Town. </a:t>
                      </a: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Today, the Old Town doesn’t have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any cafés, restaurants or shops. </a:t>
                      </a: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The Nobel Peace Prize is awarded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in Stockholm. </a:t>
                      </a:r>
                    </a:p>
                    <a:p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The Nobel Prize is presented by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the Swedish Prime Minister. </a:t>
                      </a:r>
                    </a:p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239000" y="1295400"/>
            <a:ext cx="671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</a:t>
            </a:r>
            <a:endParaRPr lang="en-US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8132618" y="2209800"/>
            <a:ext cx="671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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8181111" y="3421797"/>
            <a:ext cx="671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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8153402" y="4778514"/>
            <a:ext cx="671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</a:t>
            </a:r>
            <a:endParaRPr lang="en-US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8132618" y="5845314"/>
            <a:ext cx="671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</a:t>
            </a:r>
            <a:endParaRPr lang="en-US" sz="40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125682" y="2438400"/>
            <a:ext cx="838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66800" y="24384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oldest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7200" y="3581400"/>
            <a:ext cx="6871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Today, the Old Town is a place with cafés, restaurant, shops and museums.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3200400" y="3276600"/>
            <a:ext cx="15621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905000" y="4876800"/>
            <a:ext cx="78105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7148" y="4876800"/>
            <a:ext cx="6871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 Nobel Prizes, except for the Nobel Peace Prize, are awarded in Stockholm.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6096000" y="6019800"/>
            <a:ext cx="78105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28600" y="6400800"/>
            <a:ext cx="105294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447800" y="6320135"/>
            <a:ext cx="464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is presented by the Swedish King.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67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1" grpId="0"/>
      <p:bldP spid="12" grpId="0"/>
      <p:bldP spid="13" grpId="0"/>
      <p:bldP spid="14" grpId="0"/>
      <p:bldP spid="17" grpId="0"/>
      <p:bldP spid="19" grpId="0"/>
      <p:bldP spid="24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963" y="228600"/>
            <a:ext cx="85966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Activity 3 (page 33): Listen again to the talk and fill in the gaps.</a:t>
            </a:r>
            <a:endParaRPr lang="en-US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745" y="1447800"/>
            <a:ext cx="86937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The city of Stockholm covers _____islands.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It has ____________ years of history.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There are about ____________ people living in  the Old Town today.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Nobel prizewinners receive their awards on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____________.</a:t>
            </a:r>
          </a:p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The award consists of a Nobel diploma, a medal, and ____________ Swedish crowns.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53200" y="14478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2025648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4400" y="2610423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3000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799" y="4215825"/>
            <a:ext cx="3505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10th December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5358825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million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311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929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Activity 4 (page 33): Rearrange the words to make sentences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8166" y="990600"/>
            <a:ext cx="840963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Stockholm/fantastic/is/!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Da Lat/we’re/in/!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3. a good time/we’re/having/here/!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 love/I/Disneyland/!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5. must/come/you/!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6. you/wish/I/were/here/!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199" y="1472625"/>
            <a:ext cx="4299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Stockholm is fantastic!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990599" y="1824476"/>
            <a:ext cx="533400" cy="43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990599" y="2895600"/>
            <a:ext cx="533400" cy="43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67868" y="2514600"/>
            <a:ext cx="4299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We’re in Da Lat!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990599" y="3821400"/>
            <a:ext cx="533400" cy="43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00200" y="3429000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We’re having a good time here!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990599" y="4800600"/>
            <a:ext cx="533400" cy="43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644068" y="4419600"/>
            <a:ext cx="4299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love Disneyland!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990599" y="5791200"/>
            <a:ext cx="533400" cy="43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644068" y="5410200"/>
            <a:ext cx="4299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 must come!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990599" y="6644694"/>
            <a:ext cx="533400" cy="432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644068" y="6349425"/>
            <a:ext cx="4299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wish you were here!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" y="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Writing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524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326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84988421893</dc:creator>
  <cp:lastModifiedBy>84988421893</cp:lastModifiedBy>
  <cp:revision>16</cp:revision>
  <dcterms:created xsi:type="dcterms:W3CDTF">2021-03-15T02:04:57Z</dcterms:created>
  <dcterms:modified xsi:type="dcterms:W3CDTF">2021-03-15T04:45:47Z</dcterms:modified>
</cp:coreProperties>
</file>