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notesMasterIdLst>
    <p:notesMasterId r:id="rId43"/>
  </p:notesMasterIdLst>
  <p:sldIdLst>
    <p:sldId id="284" r:id="rId3"/>
    <p:sldId id="289" r:id="rId4"/>
    <p:sldId id="290" r:id="rId5"/>
    <p:sldId id="291" r:id="rId6"/>
    <p:sldId id="256" r:id="rId7"/>
    <p:sldId id="257" r:id="rId8"/>
    <p:sldId id="292" r:id="rId9"/>
    <p:sldId id="307" r:id="rId10"/>
    <p:sldId id="261" r:id="rId11"/>
    <p:sldId id="258" r:id="rId12"/>
    <p:sldId id="259" r:id="rId13"/>
    <p:sldId id="268" r:id="rId14"/>
    <p:sldId id="280" r:id="rId15"/>
    <p:sldId id="260" r:id="rId16"/>
    <p:sldId id="293" r:id="rId17"/>
    <p:sldId id="262" r:id="rId18"/>
    <p:sldId id="278" r:id="rId19"/>
    <p:sldId id="263" r:id="rId20"/>
    <p:sldId id="285" r:id="rId21"/>
    <p:sldId id="265" r:id="rId22"/>
    <p:sldId id="294" r:id="rId23"/>
    <p:sldId id="301" r:id="rId24"/>
    <p:sldId id="302" r:id="rId25"/>
    <p:sldId id="303" r:id="rId26"/>
    <p:sldId id="304" r:id="rId27"/>
    <p:sldId id="305" r:id="rId28"/>
    <p:sldId id="306" r:id="rId29"/>
    <p:sldId id="267" r:id="rId30"/>
    <p:sldId id="266" r:id="rId31"/>
    <p:sldId id="276" r:id="rId32"/>
    <p:sldId id="277" r:id="rId33"/>
    <p:sldId id="286" r:id="rId34"/>
    <p:sldId id="275" r:id="rId35"/>
    <p:sldId id="287" r:id="rId36"/>
    <p:sldId id="282" r:id="rId37"/>
    <p:sldId id="281" r:id="rId38"/>
    <p:sldId id="288" r:id="rId39"/>
    <p:sldId id="270" r:id="rId40"/>
    <p:sldId id="283" r:id="rId41"/>
    <p:sldId id="264" r:id="rId42"/>
  </p:sldIdLst>
  <p:sldSz cx="18288000" cy="10287000"/>
  <p:notesSz cx="6858000" cy="9144000"/>
  <p:embeddedFontLst>
    <p:embeddedFont>
      <p:font typeface="Arimo Bold" panose="020B0604020202020204" charset="0"/>
      <p:regular r:id="rId44"/>
    </p:embeddedFont>
    <p:embeddedFont>
      <p:font typeface="Bodoni FLF" panose="020B0604020202020204"/>
      <p:regular r:id="rId45"/>
    </p:embeddedFont>
    <p:embeddedFont>
      <p:font typeface="Fraunces" panose="020B0604020202020204" charset="0"/>
      <p:regular r:id="rId46"/>
    </p:embeddedFont>
    <p:embeddedFont>
      <p:font typeface="Roboto Condensed" panose="02000000000000000000" pitchFamily="2" charset="0"/>
      <p:regular r:id="rId47"/>
      <p:bold r:id="rId48"/>
      <p:italic r:id="rId49"/>
      <p:boldItalic r:id="rId50"/>
    </p:embeddedFont>
    <p:embeddedFont>
      <p:font typeface="Roboto Condensed Bold" panose="02000000000000000000" charset="0"/>
      <p:regular r:id="rId51"/>
      <p:bold r:id="rId52"/>
      <p:italic r:id="rId53"/>
      <p:boldItalic r:id="rId54"/>
    </p:embeddedFont>
    <p:embeddedFont>
      <p:font typeface="Roboto Condensed Italics" panose="020B0604020202020204" charset="0"/>
      <p:regular r:id="rId5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03433"/>
    <a:srgbClr val="C27C68"/>
    <a:srgbClr val="BA9478"/>
    <a:srgbClr val="CCA49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5" d="100"/>
          <a:sy n="45" d="100"/>
        </p:scale>
        <p:origin x="620" y="2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font" Target="fonts/font4.fntdata"/><Relationship Id="rId50" Type="http://schemas.openxmlformats.org/officeDocument/2006/relationships/font" Target="fonts/font7.fntdata"/><Relationship Id="rId55" Type="http://schemas.openxmlformats.org/officeDocument/2006/relationships/font" Target="fonts/font12.fntdata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font" Target="fonts/font2.fntdata"/><Relationship Id="rId53" Type="http://schemas.openxmlformats.org/officeDocument/2006/relationships/font" Target="fonts/font10.fntdata"/><Relationship Id="rId58" Type="http://schemas.openxmlformats.org/officeDocument/2006/relationships/theme" Target="theme/theme1.xml"/><Relationship Id="rId5" Type="http://schemas.openxmlformats.org/officeDocument/2006/relationships/slide" Target="slides/slide3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notesMaster" Target="notesMasters/notesMaster1.xml"/><Relationship Id="rId48" Type="http://schemas.openxmlformats.org/officeDocument/2006/relationships/font" Target="fonts/font5.fntdata"/><Relationship Id="rId56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font" Target="fonts/font8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font" Target="fonts/font3.fntdata"/><Relationship Id="rId59" Type="http://schemas.openxmlformats.org/officeDocument/2006/relationships/tableStyles" Target="tableStyle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font" Target="fonts/font6.fntdata"/><Relationship Id="rId57" Type="http://schemas.openxmlformats.org/officeDocument/2006/relationships/viewProps" Target="viewProps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font" Target="fonts/font1.fntdata"/><Relationship Id="rId52" Type="http://schemas.openxmlformats.org/officeDocument/2006/relationships/font" Target="fonts/font9.fntdata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99EFF1F-CE2F-46E9-9133-6C47B91B1530}" type="doc">
      <dgm:prSet loTypeId="urn:microsoft.com/office/officeart/2005/8/layout/process2" loCatId="process" qsTypeId="urn:microsoft.com/office/officeart/2005/8/quickstyle/simple1" qsCatId="simple" csTypeId="urn:microsoft.com/office/officeart/2005/8/colors/colorful1" csCatId="colorful" phldr="1"/>
      <dgm:spPr/>
    </dgm:pt>
    <dgm:pt modelId="{915E7AAF-BF48-4593-BE2E-60D797E2BA3D}">
      <dgm:prSet phldrT="[Văn bản]" custT="1"/>
      <dgm:spPr/>
      <dgm:t>
        <a:bodyPr/>
        <a:lstStyle/>
        <a:p>
          <a:r>
            <a:rPr lang="en-BZ" sz="3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Chung </a:t>
          </a:r>
          <a:r>
            <a:rPr lang="en-BZ" sz="3600" b="1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hoàn</a:t>
          </a:r>
          <a:r>
            <a:rPr lang="en-BZ" sz="3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BZ" sz="3600" b="1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cảnh</a:t>
          </a:r>
          <a:r>
            <a:rPr lang="en-BZ" sz="3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BZ" sz="3600" b="1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xuất</a:t>
          </a:r>
          <a:r>
            <a:rPr lang="en-BZ" sz="3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BZ" sz="3600" b="1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thân</a:t>
          </a:r>
          <a:r>
            <a:rPr lang="en-BZ" sz="3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: </a:t>
          </a:r>
          <a:r>
            <a:rPr lang="en-BZ" sz="3600" b="1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từ</a:t>
          </a:r>
          <a:r>
            <a:rPr lang="en-BZ" sz="3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BZ" sz="3600" b="1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miền</a:t>
          </a:r>
          <a:r>
            <a:rPr lang="en-BZ" sz="3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BZ" sz="3600" b="1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quê</a:t>
          </a:r>
          <a:r>
            <a:rPr lang="en-BZ" sz="3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BZ" sz="3600" b="1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nghèo</a:t>
          </a:r>
          <a:r>
            <a:rPr lang="en-BZ" sz="3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BZ" sz="3600" b="1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khó</a:t>
          </a:r>
          <a:endParaRPr lang="en-BZ" sz="36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1907BA0-06DB-4301-A016-C619ED1F502E}" type="parTrans" cxnId="{E386E600-2CF1-42F3-9746-A7779D32B7A8}">
      <dgm:prSet/>
      <dgm:spPr/>
      <dgm:t>
        <a:bodyPr/>
        <a:lstStyle/>
        <a:p>
          <a:endParaRPr lang="en-BZ" sz="1800" b="1">
            <a:solidFill>
              <a:schemeClr val="tx1"/>
            </a:solidFill>
            <a:latin typeface="#9Slide03 Cabin Condensed Bold" panose="00000806000000000000" pitchFamily="2" charset="0"/>
          </a:endParaRPr>
        </a:p>
      </dgm:t>
    </dgm:pt>
    <dgm:pt modelId="{42B33D45-8DC2-49FE-BB45-6DE97947D0DA}" type="sibTrans" cxnId="{E386E600-2CF1-42F3-9746-A7779D32B7A8}">
      <dgm:prSet custT="1"/>
      <dgm:spPr/>
      <dgm:t>
        <a:bodyPr/>
        <a:lstStyle/>
        <a:p>
          <a:endParaRPr lang="en-BZ" sz="2000" b="1">
            <a:solidFill>
              <a:schemeClr val="tx1"/>
            </a:solidFill>
            <a:latin typeface="#9Slide03 Cabin Condensed Bold" panose="00000806000000000000" pitchFamily="2" charset="0"/>
          </a:endParaRPr>
        </a:p>
      </dgm:t>
    </dgm:pt>
    <dgm:pt modelId="{EC693C38-C621-46FF-9DF5-A8D7B40CDDA0}">
      <dgm:prSet phldrT="[Văn bản]" custT="1"/>
      <dgm:spPr/>
      <dgm:t>
        <a:bodyPr/>
        <a:lstStyle/>
        <a:p>
          <a:r>
            <a:rPr lang="en-BZ" sz="3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Chung </a:t>
          </a:r>
          <a:r>
            <a:rPr lang="en-BZ" sz="3600" b="1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lí</a:t>
          </a:r>
          <a:r>
            <a:rPr lang="en-BZ" sz="3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BZ" sz="3600" b="1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tưởng</a:t>
          </a:r>
          <a:r>
            <a:rPr lang="en-BZ" sz="3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BZ" sz="3600" b="1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mục</a:t>
          </a:r>
          <a:r>
            <a:rPr lang="en-BZ" sz="3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BZ" sz="3600" b="1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đích</a:t>
          </a:r>
          <a:r>
            <a:rPr lang="en-BZ" sz="3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: </a:t>
          </a:r>
          <a:r>
            <a:rPr lang="en-BZ" sz="3600" b="1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lên</a:t>
          </a:r>
          <a:r>
            <a:rPr lang="en-BZ" sz="3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BZ" sz="3600" b="1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đường</a:t>
          </a:r>
          <a:r>
            <a:rPr lang="en-BZ" sz="3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BZ" sz="3600" b="1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vì</a:t>
          </a:r>
          <a:r>
            <a:rPr lang="en-BZ" sz="3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BZ" sz="3600" b="1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Tổ</a:t>
          </a:r>
          <a:r>
            <a:rPr lang="en-BZ" sz="3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BZ" sz="3600" b="1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quốc</a:t>
          </a:r>
          <a:r>
            <a:rPr lang="en-BZ" sz="3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</a:p>
      </dgm:t>
    </dgm:pt>
    <dgm:pt modelId="{90672E02-965C-4D86-B5B7-019C733DAB2C}" type="parTrans" cxnId="{D882902A-3460-48A7-9C35-355C2A2832DB}">
      <dgm:prSet/>
      <dgm:spPr/>
      <dgm:t>
        <a:bodyPr/>
        <a:lstStyle/>
        <a:p>
          <a:endParaRPr lang="en-BZ" sz="1800" b="1">
            <a:solidFill>
              <a:schemeClr val="tx1"/>
            </a:solidFill>
            <a:latin typeface="#9Slide03 Cabin Condensed Bold" panose="00000806000000000000" pitchFamily="2" charset="0"/>
          </a:endParaRPr>
        </a:p>
      </dgm:t>
    </dgm:pt>
    <dgm:pt modelId="{FF7AE37D-CD1B-437F-BD06-FB4CBE0ECA39}" type="sibTrans" cxnId="{D882902A-3460-48A7-9C35-355C2A2832DB}">
      <dgm:prSet custT="1"/>
      <dgm:spPr/>
      <dgm:t>
        <a:bodyPr/>
        <a:lstStyle/>
        <a:p>
          <a:endParaRPr lang="en-BZ" sz="2000" b="1">
            <a:solidFill>
              <a:schemeClr val="tx1"/>
            </a:solidFill>
            <a:latin typeface="#9Slide03 Cabin Condensed Bold" panose="00000806000000000000" pitchFamily="2" charset="0"/>
          </a:endParaRPr>
        </a:p>
      </dgm:t>
    </dgm:pt>
    <dgm:pt modelId="{93008792-A490-4C55-B828-914F8529E9C5}">
      <dgm:prSet phldrT="[Văn bản]" custT="1"/>
      <dgm:spPr/>
      <dgm:t>
        <a:bodyPr/>
        <a:lstStyle/>
        <a:p>
          <a:r>
            <a:rPr lang="en-BZ" sz="3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Chung </a:t>
          </a:r>
          <a:r>
            <a:rPr lang="en-BZ" sz="3600" b="1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hoàn</a:t>
          </a:r>
          <a:r>
            <a:rPr lang="en-BZ" sz="3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BZ" sz="3600" b="1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cảnh</a:t>
          </a:r>
          <a:r>
            <a:rPr lang="en-BZ" sz="3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BZ" sz="3600" b="1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chiến</a:t>
          </a:r>
          <a:r>
            <a:rPr lang="en-BZ" sz="3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BZ" sz="3600" b="1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đấu</a:t>
          </a:r>
          <a:r>
            <a:rPr lang="en-BZ" sz="3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BZ" sz="3600" b="1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gian</a:t>
          </a:r>
          <a:r>
            <a:rPr lang="en-BZ" sz="3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BZ" sz="3600" b="1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khổ</a:t>
          </a:r>
          <a:endParaRPr lang="en-BZ" sz="36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AF49411-310A-49E8-A9FB-82B27FABF3E2}" type="parTrans" cxnId="{6479C8A3-90C3-48BF-A33B-8841107DC5E4}">
      <dgm:prSet/>
      <dgm:spPr/>
      <dgm:t>
        <a:bodyPr/>
        <a:lstStyle/>
        <a:p>
          <a:endParaRPr lang="en-BZ" sz="1800" b="1">
            <a:solidFill>
              <a:schemeClr val="tx1"/>
            </a:solidFill>
            <a:latin typeface="#9Slide03 Cabin Condensed Bold" panose="00000806000000000000" pitchFamily="2" charset="0"/>
          </a:endParaRPr>
        </a:p>
      </dgm:t>
    </dgm:pt>
    <dgm:pt modelId="{E1A6FDE8-56FC-44EB-B3A1-BA8E38B45BD4}" type="sibTrans" cxnId="{6479C8A3-90C3-48BF-A33B-8841107DC5E4}">
      <dgm:prSet/>
      <dgm:spPr/>
      <dgm:t>
        <a:bodyPr/>
        <a:lstStyle/>
        <a:p>
          <a:endParaRPr lang="en-BZ" sz="1800" b="1">
            <a:solidFill>
              <a:schemeClr val="tx1"/>
            </a:solidFill>
            <a:latin typeface="#9Slide03 Cabin Condensed Bold" panose="00000806000000000000" pitchFamily="2" charset="0"/>
          </a:endParaRPr>
        </a:p>
      </dgm:t>
    </dgm:pt>
    <dgm:pt modelId="{DBC30790-AA71-49F8-8E2A-FA2A110602E8}" type="pres">
      <dgm:prSet presAssocID="{B99EFF1F-CE2F-46E9-9133-6C47B91B1530}" presName="linearFlow" presStyleCnt="0">
        <dgm:presLayoutVars>
          <dgm:resizeHandles val="exact"/>
        </dgm:presLayoutVars>
      </dgm:prSet>
      <dgm:spPr/>
    </dgm:pt>
    <dgm:pt modelId="{2BA67ABA-355E-421B-BF07-A372AC572ECD}" type="pres">
      <dgm:prSet presAssocID="{915E7AAF-BF48-4593-BE2E-60D797E2BA3D}" presName="node" presStyleLbl="node1" presStyleIdx="0" presStyleCnt="3" custScaleX="231719" custLinFactNeighborX="33489" custLinFactNeighborY="4954">
        <dgm:presLayoutVars>
          <dgm:bulletEnabled val="1"/>
        </dgm:presLayoutVars>
      </dgm:prSet>
      <dgm:spPr/>
    </dgm:pt>
    <dgm:pt modelId="{1DF56D08-8E76-42AF-9B9C-13E7D0F01655}" type="pres">
      <dgm:prSet presAssocID="{42B33D45-8DC2-49FE-BB45-6DE97947D0DA}" presName="sibTrans" presStyleLbl="sibTrans2D1" presStyleIdx="0" presStyleCnt="2"/>
      <dgm:spPr/>
    </dgm:pt>
    <dgm:pt modelId="{1C740C10-30E0-4449-B9FB-AA4E1852C619}" type="pres">
      <dgm:prSet presAssocID="{42B33D45-8DC2-49FE-BB45-6DE97947D0DA}" presName="connectorText" presStyleLbl="sibTrans2D1" presStyleIdx="0" presStyleCnt="2"/>
      <dgm:spPr/>
    </dgm:pt>
    <dgm:pt modelId="{F3527368-3B9A-4FD4-8D46-04CDEE304871}" type="pres">
      <dgm:prSet presAssocID="{EC693C38-C621-46FF-9DF5-A8D7B40CDDA0}" presName="node" presStyleLbl="node1" presStyleIdx="1" presStyleCnt="3" custScaleX="231719" custLinFactNeighborX="33489" custLinFactNeighborY="4954">
        <dgm:presLayoutVars>
          <dgm:bulletEnabled val="1"/>
        </dgm:presLayoutVars>
      </dgm:prSet>
      <dgm:spPr/>
    </dgm:pt>
    <dgm:pt modelId="{01147E30-96B5-4ACE-8C19-40AF80413A85}" type="pres">
      <dgm:prSet presAssocID="{FF7AE37D-CD1B-437F-BD06-FB4CBE0ECA39}" presName="sibTrans" presStyleLbl="sibTrans2D1" presStyleIdx="1" presStyleCnt="2"/>
      <dgm:spPr/>
    </dgm:pt>
    <dgm:pt modelId="{65B9F77B-3DB6-4603-910D-76155C02AB05}" type="pres">
      <dgm:prSet presAssocID="{FF7AE37D-CD1B-437F-BD06-FB4CBE0ECA39}" presName="connectorText" presStyleLbl="sibTrans2D1" presStyleIdx="1" presStyleCnt="2"/>
      <dgm:spPr/>
    </dgm:pt>
    <dgm:pt modelId="{094B0BCD-4E11-4927-9108-4D8DB4842FF5}" type="pres">
      <dgm:prSet presAssocID="{93008792-A490-4C55-B828-914F8529E9C5}" presName="node" presStyleLbl="node1" presStyleIdx="2" presStyleCnt="3" custScaleX="231719" custLinFactNeighborX="33489" custLinFactNeighborY="4954">
        <dgm:presLayoutVars>
          <dgm:bulletEnabled val="1"/>
        </dgm:presLayoutVars>
      </dgm:prSet>
      <dgm:spPr/>
    </dgm:pt>
  </dgm:ptLst>
  <dgm:cxnLst>
    <dgm:cxn modelId="{E386E600-2CF1-42F3-9746-A7779D32B7A8}" srcId="{B99EFF1F-CE2F-46E9-9133-6C47B91B1530}" destId="{915E7AAF-BF48-4593-BE2E-60D797E2BA3D}" srcOrd="0" destOrd="0" parTransId="{01907BA0-06DB-4301-A016-C619ED1F502E}" sibTransId="{42B33D45-8DC2-49FE-BB45-6DE97947D0DA}"/>
    <dgm:cxn modelId="{4BEBE91A-03DF-4EFB-AAB1-0265B87B87A3}" type="presOf" srcId="{915E7AAF-BF48-4593-BE2E-60D797E2BA3D}" destId="{2BA67ABA-355E-421B-BF07-A372AC572ECD}" srcOrd="0" destOrd="0" presId="urn:microsoft.com/office/officeart/2005/8/layout/process2"/>
    <dgm:cxn modelId="{D882902A-3460-48A7-9C35-355C2A2832DB}" srcId="{B99EFF1F-CE2F-46E9-9133-6C47B91B1530}" destId="{EC693C38-C621-46FF-9DF5-A8D7B40CDDA0}" srcOrd="1" destOrd="0" parTransId="{90672E02-965C-4D86-B5B7-019C733DAB2C}" sibTransId="{FF7AE37D-CD1B-437F-BD06-FB4CBE0ECA39}"/>
    <dgm:cxn modelId="{98D90834-14FB-44B4-9F6B-C11D8922625F}" type="presOf" srcId="{42B33D45-8DC2-49FE-BB45-6DE97947D0DA}" destId="{1DF56D08-8E76-42AF-9B9C-13E7D0F01655}" srcOrd="0" destOrd="0" presId="urn:microsoft.com/office/officeart/2005/8/layout/process2"/>
    <dgm:cxn modelId="{D57C415C-6F64-4A94-993A-42AA26BF1B99}" type="presOf" srcId="{EC693C38-C621-46FF-9DF5-A8D7B40CDDA0}" destId="{F3527368-3B9A-4FD4-8D46-04CDEE304871}" srcOrd="0" destOrd="0" presId="urn:microsoft.com/office/officeart/2005/8/layout/process2"/>
    <dgm:cxn modelId="{6D711449-5624-4498-B7CF-016E6D3F3C7D}" type="presOf" srcId="{FF7AE37D-CD1B-437F-BD06-FB4CBE0ECA39}" destId="{65B9F77B-3DB6-4603-910D-76155C02AB05}" srcOrd="1" destOrd="0" presId="urn:microsoft.com/office/officeart/2005/8/layout/process2"/>
    <dgm:cxn modelId="{5F026750-3336-4764-A81B-E11B53180352}" type="presOf" srcId="{93008792-A490-4C55-B828-914F8529E9C5}" destId="{094B0BCD-4E11-4927-9108-4D8DB4842FF5}" srcOrd="0" destOrd="0" presId="urn:microsoft.com/office/officeart/2005/8/layout/process2"/>
    <dgm:cxn modelId="{6479C8A3-90C3-48BF-A33B-8841107DC5E4}" srcId="{B99EFF1F-CE2F-46E9-9133-6C47B91B1530}" destId="{93008792-A490-4C55-B828-914F8529E9C5}" srcOrd="2" destOrd="0" parTransId="{BAF49411-310A-49E8-A9FB-82B27FABF3E2}" sibTransId="{E1A6FDE8-56FC-44EB-B3A1-BA8E38B45BD4}"/>
    <dgm:cxn modelId="{FC6DDAB5-7FA0-4D24-8F3B-A04B03624CEC}" type="presOf" srcId="{42B33D45-8DC2-49FE-BB45-6DE97947D0DA}" destId="{1C740C10-30E0-4449-B9FB-AA4E1852C619}" srcOrd="1" destOrd="0" presId="urn:microsoft.com/office/officeart/2005/8/layout/process2"/>
    <dgm:cxn modelId="{1D0FD6CE-4CEF-4AD8-AC77-E43F9EB08911}" type="presOf" srcId="{B99EFF1F-CE2F-46E9-9133-6C47B91B1530}" destId="{DBC30790-AA71-49F8-8E2A-FA2A110602E8}" srcOrd="0" destOrd="0" presId="urn:microsoft.com/office/officeart/2005/8/layout/process2"/>
    <dgm:cxn modelId="{BF0D1CE0-4A23-46D3-89FB-906B0495CAC4}" type="presOf" srcId="{FF7AE37D-CD1B-437F-BD06-FB4CBE0ECA39}" destId="{01147E30-96B5-4ACE-8C19-40AF80413A85}" srcOrd="0" destOrd="0" presId="urn:microsoft.com/office/officeart/2005/8/layout/process2"/>
    <dgm:cxn modelId="{F240590E-9D73-4218-8EED-63D9D0648787}" type="presParOf" srcId="{DBC30790-AA71-49F8-8E2A-FA2A110602E8}" destId="{2BA67ABA-355E-421B-BF07-A372AC572ECD}" srcOrd="0" destOrd="0" presId="urn:microsoft.com/office/officeart/2005/8/layout/process2"/>
    <dgm:cxn modelId="{8961C0A1-7DED-425E-97ED-6EF7E0403857}" type="presParOf" srcId="{DBC30790-AA71-49F8-8E2A-FA2A110602E8}" destId="{1DF56D08-8E76-42AF-9B9C-13E7D0F01655}" srcOrd="1" destOrd="0" presId="urn:microsoft.com/office/officeart/2005/8/layout/process2"/>
    <dgm:cxn modelId="{0CF83674-8A2B-485E-966B-27734B114D2D}" type="presParOf" srcId="{1DF56D08-8E76-42AF-9B9C-13E7D0F01655}" destId="{1C740C10-30E0-4449-B9FB-AA4E1852C619}" srcOrd="0" destOrd="0" presId="urn:microsoft.com/office/officeart/2005/8/layout/process2"/>
    <dgm:cxn modelId="{FBF3E31A-C09B-4E8D-9D93-171B64EBFF14}" type="presParOf" srcId="{DBC30790-AA71-49F8-8E2A-FA2A110602E8}" destId="{F3527368-3B9A-4FD4-8D46-04CDEE304871}" srcOrd="2" destOrd="0" presId="urn:microsoft.com/office/officeart/2005/8/layout/process2"/>
    <dgm:cxn modelId="{77FCD719-80E8-458D-B26D-4B8B21400C78}" type="presParOf" srcId="{DBC30790-AA71-49F8-8E2A-FA2A110602E8}" destId="{01147E30-96B5-4ACE-8C19-40AF80413A85}" srcOrd="3" destOrd="0" presId="urn:microsoft.com/office/officeart/2005/8/layout/process2"/>
    <dgm:cxn modelId="{1D88DF17-4117-4C92-9C05-22234599D801}" type="presParOf" srcId="{01147E30-96B5-4ACE-8C19-40AF80413A85}" destId="{65B9F77B-3DB6-4603-910D-76155C02AB05}" srcOrd="0" destOrd="0" presId="urn:microsoft.com/office/officeart/2005/8/layout/process2"/>
    <dgm:cxn modelId="{B0517223-6BFF-46C8-8F85-BFFD786C3704}" type="presParOf" srcId="{DBC30790-AA71-49F8-8E2A-FA2A110602E8}" destId="{094B0BCD-4E11-4927-9108-4D8DB4842FF5}" srcOrd="4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BA67ABA-355E-421B-BF07-A372AC572ECD}">
      <dsp:nvSpPr>
        <dsp:cNvPr id="0" name=""/>
        <dsp:cNvSpPr/>
      </dsp:nvSpPr>
      <dsp:spPr>
        <a:xfrm>
          <a:off x="443667" y="47035"/>
          <a:ext cx="9432748" cy="1898901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BZ" sz="36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Chung </a:t>
          </a:r>
          <a:r>
            <a:rPr lang="en-BZ" sz="3600" b="1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hoàn</a:t>
          </a:r>
          <a:r>
            <a:rPr lang="en-BZ" sz="36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BZ" sz="3600" b="1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cảnh</a:t>
          </a:r>
          <a:r>
            <a:rPr lang="en-BZ" sz="36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BZ" sz="3600" b="1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xuất</a:t>
          </a:r>
          <a:r>
            <a:rPr lang="en-BZ" sz="36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BZ" sz="3600" b="1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thân</a:t>
          </a:r>
          <a:r>
            <a:rPr lang="en-BZ" sz="36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: </a:t>
          </a:r>
          <a:r>
            <a:rPr lang="en-BZ" sz="3600" b="1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từ</a:t>
          </a:r>
          <a:r>
            <a:rPr lang="en-BZ" sz="36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BZ" sz="3600" b="1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miền</a:t>
          </a:r>
          <a:r>
            <a:rPr lang="en-BZ" sz="36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BZ" sz="3600" b="1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quê</a:t>
          </a:r>
          <a:r>
            <a:rPr lang="en-BZ" sz="36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BZ" sz="3600" b="1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nghèo</a:t>
          </a:r>
          <a:r>
            <a:rPr lang="en-BZ" sz="36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BZ" sz="3600" b="1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khó</a:t>
          </a:r>
          <a:endParaRPr lang="en-BZ" sz="3600" b="1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99284" y="102652"/>
        <a:ext cx="9321514" cy="1787667"/>
      </dsp:txXfrm>
    </dsp:sp>
    <dsp:sp modelId="{1DF56D08-8E76-42AF-9B9C-13E7D0F01655}">
      <dsp:nvSpPr>
        <dsp:cNvPr id="0" name=""/>
        <dsp:cNvSpPr/>
      </dsp:nvSpPr>
      <dsp:spPr>
        <a:xfrm rot="5400000">
          <a:off x="4803997" y="1993410"/>
          <a:ext cx="712088" cy="854505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BZ" sz="2000" b="1" kern="1200">
            <a:solidFill>
              <a:schemeClr val="tx1"/>
            </a:solidFill>
            <a:latin typeface="#9Slide03 Cabin Condensed Bold" panose="00000806000000000000" pitchFamily="2" charset="0"/>
          </a:endParaRPr>
        </a:p>
      </dsp:txBody>
      <dsp:txXfrm rot="-5400000">
        <a:off x="4903690" y="2064618"/>
        <a:ext cx="512703" cy="498462"/>
      </dsp:txXfrm>
    </dsp:sp>
    <dsp:sp modelId="{F3527368-3B9A-4FD4-8D46-04CDEE304871}">
      <dsp:nvSpPr>
        <dsp:cNvPr id="0" name=""/>
        <dsp:cNvSpPr/>
      </dsp:nvSpPr>
      <dsp:spPr>
        <a:xfrm>
          <a:off x="443667" y="2895388"/>
          <a:ext cx="9432748" cy="1898901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BZ" sz="36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Chung </a:t>
          </a:r>
          <a:r>
            <a:rPr lang="en-BZ" sz="3600" b="1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lí</a:t>
          </a:r>
          <a:r>
            <a:rPr lang="en-BZ" sz="36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BZ" sz="3600" b="1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tưởng</a:t>
          </a:r>
          <a:r>
            <a:rPr lang="en-BZ" sz="36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BZ" sz="3600" b="1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mục</a:t>
          </a:r>
          <a:r>
            <a:rPr lang="en-BZ" sz="36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BZ" sz="3600" b="1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đích</a:t>
          </a:r>
          <a:r>
            <a:rPr lang="en-BZ" sz="36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: </a:t>
          </a:r>
          <a:r>
            <a:rPr lang="en-BZ" sz="3600" b="1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lên</a:t>
          </a:r>
          <a:r>
            <a:rPr lang="en-BZ" sz="36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BZ" sz="3600" b="1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đường</a:t>
          </a:r>
          <a:r>
            <a:rPr lang="en-BZ" sz="36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BZ" sz="3600" b="1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vì</a:t>
          </a:r>
          <a:r>
            <a:rPr lang="en-BZ" sz="36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BZ" sz="3600" b="1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Tổ</a:t>
          </a:r>
          <a:r>
            <a:rPr lang="en-BZ" sz="36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BZ" sz="3600" b="1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quốc</a:t>
          </a:r>
          <a:r>
            <a:rPr lang="en-BZ" sz="36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</a:p>
      </dsp:txBody>
      <dsp:txXfrm>
        <a:off x="499284" y="2951005"/>
        <a:ext cx="9321514" cy="1787667"/>
      </dsp:txXfrm>
    </dsp:sp>
    <dsp:sp modelId="{01147E30-96B5-4ACE-8C19-40AF80413A85}">
      <dsp:nvSpPr>
        <dsp:cNvPr id="0" name=""/>
        <dsp:cNvSpPr/>
      </dsp:nvSpPr>
      <dsp:spPr>
        <a:xfrm rot="5400000">
          <a:off x="4821635" y="4818244"/>
          <a:ext cx="676811" cy="854505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BZ" sz="2000" b="1" kern="1200">
            <a:solidFill>
              <a:schemeClr val="tx1"/>
            </a:solidFill>
            <a:latin typeface="#9Slide03 Cabin Condensed Bold" panose="00000806000000000000" pitchFamily="2" charset="0"/>
          </a:endParaRPr>
        </a:p>
      </dsp:txBody>
      <dsp:txXfrm rot="-5400000">
        <a:off x="4903690" y="4907091"/>
        <a:ext cx="512703" cy="473768"/>
      </dsp:txXfrm>
    </dsp:sp>
    <dsp:sp modelId="{094B0BCD-4E11-4927-9108-4D8DB4842FF5}">
      <dsp:nvSpPr>
        <dsp:cNvPr id="0" name=""/>
        <dsp:cNvSpPr/>
      </dsp:nvSpPr>
      <dsp:spPr>
        <a:xfrm>
          <a:off x="443667" y="5696705"/>
          <a:ext cx="9432748" cy="1898901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BZ" sz="36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Chung </a:t>
          </a:r>
          <a:r>
            <a:rPr lang="en-BZ" sz="3600" b="1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hoàn</a:t>
          </a:r>
          <a:r>
            <a:rPr lang="en-BZ" sz="36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BZ" sz="3600" b="1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cảnh</a:t>
          </a:r>
          <a:r>
            <a:rPr lang="en-BZ" sz="36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BZ" sz="3600" b="1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chiến</a:t>
          </a:r>
          <a:r>
            <a:rPr lang="en-BZ" sz="36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BZ" sz="3600" b="1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đấu</a:t>
          </a:r>
          <a:r>
            <a:rPr lang="en-BZ" sz="36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BZ" sz="3600" b="1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gian</a:t>
          </a:r>
          <a:r>
            <a:rPr lang="en-BZ" sz="36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BZ" sz="3600" b="1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khổ</a:t>
          </a:r>
          <a:endParaRPr lang="en-BZ" sz="3600" b="1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99284" y="5752322"/>
        <a:ext cx="9321514" cy="178766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36.43264" units="1/cm"/>
          <inkml:channelProperty channel="Y" name="resolution" value="36.48649" units="1/cm"/>
          <inkml:channelProperty channel="T" name="resolution" value="1" units="1/dev"/>
        </inkml:channelProperties>
      </inkml:inkSource>
      <inkml:timestamp xml:id="ts0" timeString="2021-09-20T08:37:44.509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 contextRef="#ctx0" brushRef="#br0">0 0 0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36.43264" units="1/cm"/>
          <inkml:channelProperty channel="Y" name="resolution" value="36.48649" units="1/cm"/>
          <inkml:channelProperty channel="T" name="resolution" value="1" units="1/dev"/>
        </inkml:channelProperties>
      </inkml:inkSource>
      <inkml:timestamp xml:id="ts0" timeString="2021-09-20T07:42:56.728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13794 9190 0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36.43264" units="1/cm"/>
          <inkml:channelProperty channel="Y" name="resolution" value="36.48649" units="1/cm"/>
          <inkml:channelProperty channel="T" name="resolution" value="1" units="1/dev"/>
        </inkml:channelProperties>
      </inkml:inkSource>
      <inkml:timestamp xml:id="ts0" timeString="2021-09-20T07:42:55.69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19923 15910 0,'-26'0'109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36.43264" units="1/cm"/>
          <inkml:channelProperty channel="Y" name="resolution" value="36.48649" units="1/cm"/>
          <inkml:channelProperty channel="T" name="resolution" value="1" units="1/dev"/>
        </inkml:channelProperties>
      </inkml:inkSource>
      <inkml:timestamp xml:id="ts0" timeString="2021-09-20T08:37:45.695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 contextRef="#ctx0" brushRef="#br0">0 0 0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36.43264" units="1/cm"/>
          <inkml:channelProperty channel="Y" name="resolution" value="36.48649" units="1/cm"/>
          <inkml:channelProperty channel="T" name="resolution" value="1" units="1/dev"/>
        </inkml:channelProperties>
      </inkml:inkSource>
      <inkml:timestamp xml:id="ts0" timeString="2021-09-20T08:37:49.471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 contextRef="#ctx0" brushRef="#br0">0 0 0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36.43264" units="1/cm"/>
          <inkml:channelProperty channel="Y" name="resolution" value="36.48649" units="1/cm"/>
          <inkml:channelProperty channel="T" name="resolution" value="1" units="1/dev"/>
        </inkml:channelProperties>
      </inkml:inkSource>
      <inkml:timestamp xml:id="ts0" timeString="2021-09-20T08:37:49.989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 contextRef="#ctx0" brushRef="#br0">0 0 0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36.43264" units="1/cm"/>
          <inkml:channelProperty channel="Y" name="resolution" value="36.48649" units="1/cm"/>
          <inkml:channelProperty channel="T" name="resolution" value="1" units="1/dev"/>
        </inkml:channelProperties>
      </inkml:inkSource>
      <inkml:timestamp xml:id="ts0" timeString="2021-09-20T08:37:52.123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 contextRef="#ctx0" brushRef="#br0">0 0 0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F57C83-F2F8-4089-BAFD-0C8496B91DC8}" type="datetimeFigureOut">
              <a:rPr lang="en-US" smtClean="0"/>
              <a:t>2/20/2025</a:t>
            </a:fld>
            <a:endParaRPr lang="en-US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2379AEE-2C90-446D-AC14-4DB3675BC4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67845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EE6160-6371-4B80-866A-5C34060DFE91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507361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EE6160-6371-4B80-866A-5C34060DFE91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095837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EE6160-6371-4B80-866A-5C34060DFE91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041622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EE6160-6371-4B80-866A-5C34060DFE91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10190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379AEE-2C90-446D-AC14-4DB3675BC4F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96397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EE6160-6371-4B80-866A-5C34060DFE91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26765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EE6160-6371-4B80-866A-5C34060DFE91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14120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EE6160-6371-4B80-866A-5C34060DFE91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65812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EE6160-6371-4B80-866A-5C34060DFE91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76111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EE6160-6371-4B80-866A-5C34060DFE91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91011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EE6160-6371-4B80-866A-5C34060DFE91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42291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EE6160-6371-4B80-866A-5C34060DFE91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50736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7046B710-B0A4-41A0-9A53-7749A45D88F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29798101-E6E1-4F65-BEAE-8C590576A3C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vi-VN"/>
              <a:t>Bấm để chỉnh sửa kiểu tiêu đề phụ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3694FC72-CAC9-44BF-A7E1-23703A8DEE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F979FEF5-293E-4ABA-BF86-701CB0F7AAF2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20/02/2025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7D0CDA41-C322-4166-87E3-8EBCF8E90B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60D045B3-6C8F-4A6F-A86A-68F6245D7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2F5D6998-2353-4B49-AC67-127D7C13DDBC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18702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6EB1383-D1A2-4C40-BD61-FBF8B815AF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390F1D83-78DF-4A55-98D1-F7BA989F76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F1493B5E-7DC2-426B-BF21-C420907E30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F979FEF5-293E-4ABA-BF86-701CB0F7AAF2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20/02/2025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77E8E49A-B6C9-46C5-B284-3B7A6DBF2B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83EC2972-6533-4793-8126-B7B32D72B3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2F5D6998-2353-4B49-AC67-127D7C13DDBC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10071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6EB1383-D1A2-4C40-BD61-FBF8B815AF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390F1D83-78DF-4A55-98D1-F7BA989F76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F1493B5E-7DC2-426B-BF21-C420907E30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F979FEF5-293E-4ABA-BF86-701CB0F7AAF2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20/02/2025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77E8E49A-B6C9-46C5-B284-3B7A6DBF2B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83EC2972-6533-4793-8126-B7B32D72B3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2F5D6998-2353-4B49-AC67-127D7C13DDBC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35476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6EB1383-D1A2-4C40-BD61-FBF8B815AF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390F1D83-78DF-4A55-98D1-F7BA989F76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F1493B5E-7DC2-426B-BF21-C420907E30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F979FEF5-293E-4ABA-BF86-701CB0F7AAF2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20/02/2025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77E8E49A-B6C9-46C5-B284-3B7A6DBF2B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83EC2972-6533-4793-8126-B7B32D72B3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2F5D6998-2353-4B49-AC67-127D7C13DDBC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772013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773D332-F538-4923-ACBB-873DDF5A26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0EA15C92-6648-4DCD-B1A5-6AE7A42021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5D25FE43-5A46-4DF2-8695-E9A937DDEC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F979FEF5-293E-4ABA-BF86-701CB0F7AAF2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20/02/2025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2986C46B-9819-4F17-8379-67D154444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6E19C4A9-7F12-4B5F-BB3F-26F450EC35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2F5D6998-2353-4B49-AC67-127D7C13DDBC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365795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9FD3484-ACBE-442E-992B-5FBF22BEDB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9FFAEF57-9710-4196-BBA4-C6FCBF74CA4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87656540-15A5-48AF-905D-BE95A7E473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D5303036-D6EC-4133-9428-3C473F6DDC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F979FEF5-293E-4ABA-BF86-701CB0F7AAF2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20/02/2025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A8947847-90F6-4C34-98E3-D8E321023E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3EF37BF2-D1BF-46F9-8D5A-97C8274D0D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2F5D6998-2353-4B49-AC67-127D7C13DDBC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533716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B9C861C9-27B4-4EA6-BE46-70DD1D2D29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78D90972-B3D6-462F-AD70-A3C1D01BE0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vi-VN"/>
              <a:t>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86BF8A2F-24FA-43A9-8BDC-E72445DA602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0E4C793B-6B57-4BD6-8CF5-2BCA56389A4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vi-VN"/>
              <a:t>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E936F325-C98C-42B5-9E19-70F84E1FA52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B0131B6A-09C8-42D8-8B90-199814E07E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F979FEF5-293E-4ABA-BF86-701CB0F7AAF2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20/02/2025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9ED9DB26-E72E-43BE-AE09-381FEC2336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B51A0BC0-E090-4B6D-BD0D-51CFF77092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2F5D6998-2353-4B49-AC67-127D7C13DDBC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592892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0DBE0C30-2C82-4A20-822A-DF6CE41449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D6A37CB2-BDEF-4E4E-A00D-97A7C98C82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F979FEF5-293E-4ABA-BF86-701CB0F7AAF2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20/02/2025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6E551423-7363-4189-A160-578E0E3648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3A208713-384F-4685-A267-B37339B3DD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2F5D6998-2353-4B49-AC67-127D7C13DDBC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09236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848C1FE2-241B-4E01-BDA6-67D550F258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F979FEF5-293E-4ABA-BF86-701CB0F7AAF2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20/02/2025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93F06B85-AE9D-4612-976A-56DE7C2D8A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34775FE2-F1E9-4DDC-8022-39D0648DAF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2F5D6998-2353-4B49-AC67-127D7C13DDBC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83430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BCEBF9F7-DB01-4B8F-8070-F62920E4DF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C74823DE-0855-47E4-9434-D6077A4FDB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D3532262-84DB-428C-B4BD-AE677CC6E2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vi-VN"/>
              <a:t>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61CC244F-540A-4587-9230-FB24A01174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F979FEF5-293E-4ABA-BF86-701CB0F7AAF2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20/02/2025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20571CF7-66BA-48ED-8E01-48081FC81A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4DE01E77-F3DF-4656-AC6B-5E7323D639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2F5D6998-2353-4B49-AC67-127D7C13DDBC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357694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4195E95-3E6B-41A4-9B73-CD77A67FAE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D5574432-7C8F-44C1-8183-B94322B15DE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vi-VN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8586662B-1B97-4E87-B718-1A6DF1E7F5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vi-VN"/>
              <a:t>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F75D5F81-2959-4939-B478-F73F63240D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F979FEF5-293E-4ABA-BF86-701CB0F7AAF2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20/02/2025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C99F8D36-2F2C-4F2F-8CCC-6EADCC7519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75ECEF2B-C460-4E03-9E97-37C9B003F6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2F5D6998-2353-4B49-AC67-127D7C13DDBC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024059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BC6C169A-FC86-458E-9F70-4B42390A05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8FB8B6CE-B4F0-4559-A259-3B53C4476D0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1C9823D8-FC79-4C7C-8D2F-56ECDE5370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F979FEF5-293E-4ABA-BF86-701CB0F7AAF2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20/02/2025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7B5586F6-DFF0-48A6-B34C-85C4A05830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A64E2DA6-1195-41E9-A6B3-B8F1A8AE9B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2F5D6998-2353-4B49-AC67-127D7C13DDBC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647342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17A3039D-F6F0-4485-A58D-94ACF51DFA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360A5581-0E3E-40DF-8277-E19FFC71C8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A4620043-1BF4-4902-9251-FFFE6F5D88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F979FEF5-293E-4ABA-BF86-701CB0F7AAF2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20/02/2025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1791E6A3-A4E3-4A0C-8F35-D7485B3CB0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591F39AC-F022-43C3-86EC-8A82B6A331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2F5D6998-2353-4B49-AC67-127D7C13DDBC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325354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 userDrawn="1"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8060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grpSp>
        <p:nvGrpSpPr>
          <p:cNvPr id="23" name="组合 22"/>
          <p:cNvGrpSpPr/>
          <p:nvPr userDrawn="1"/>
        </p:nvGrpSpPr>
        <p:grpSpPr>
          <a:xfrm>
            <a:off x="14116050" y="8896350"/>
            <a:ext cx="4171950" cy="1390650"/>
            <a:chOff x="-648236" y="3541690"/>
            <a:chExt cx="5538957" cy="1687133"/>
          </a:xfrm>
        </p:grpSpPr>
        <p:sp>
          <p:nvSpPr>
            <p:cNvPr id="25" name="任意多边形 24"/>
            <p:cNvSpPr/>
            <p:nvPr/>
          </p:nvSpPr>
          <p:spPr>
            <a:xfrm>
              <a:off x="180304" y="3787345"/>
              <a:ext cx="1593058" cy="1415720"/>
            </a:xfrm>
            <a:custGeom>
              <a:avLst/>
              <a:gdLst>
                <a:gd name="connsiteX0" fmla="*/ 694272 w 1593058"/>
                <a:gd name="connsiteY0" fmla="*/ 0 h 1415720"/>
                <a:gd name="connsiteX1" fmla="*/ 742314 w 1593058"/>
                <a:gd name="connsiteY1" fmla="*/ 12253 h 1415720"/>
                <a:gd name="connsiteX2" fmla="*/ 1593058 w 1593058"/>
                <a:gd name="connsiteY2" fmla="*/ 1159215 h 1415720"/>
                <a:gd name="connsiteX3" fmla="*/ 1568459 w 1593058"/>
                <a:gd name="connsiteY3" fmla="*/ 1401249 h 1415720"/>
                <a:gd name="connsiteX4" fmla="*/ 1564708 w 1593058"/>
                <a:gd name="connsiteY4" fmla="*/ 1415720 h 1415720"/>
                <a:gd name="connsiteX5" fmla="*/ 5901 w 1593058"/>
                <a:gd name="connsiteY5" fmla="*/ 1415720 h 1415720"/>
                <a:gd name="connsiteX6" fmla="*/ 0 w 1593058"/>
                <a:gd name="connsiteY6" fmla="*/ 1299810 h 1415720"/>
                <a:gd name="connsiteX7" fmla="*/ 576466 w 1593058"/>
                <a:gd name="connsiteY7" fmla="*/ 87378 h 1415720"/>
                <a:gd name="connsiteX8" fmla="*/ 694272 w 1593058"/>
                <a:gd name="connsiteY8" fmla="*/ 0 h 1415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93058" h="1415720">
                  <a:moveTo>
                    <a:pt x="694272" y="0"/>
                  </a:moveTo>
                  <a:lnTo>
                    <a:pt x="742314" y="12253"/>
                  </a:lnTo>
                  <a:cubicBezTo>
                    <a:pt x="1235192" y="164307"/>
                    <a:pt x="1593058" y="620309"/>
                    <a:pt x="1593058" y="1159215"/>
                  </a:cubicBezTo>
                  <a:cubicBezTo>
                    <a:pt x="1593058" y="1242123"/>
                    <a:pt x="1584588" y="1323070"/>
                    <a:pt x="1568459" y="1401249"/>
                  </a:cubicBezTo>
                  <a:lnTo>
                    <a:pt x="1564708" y="1415720"/>
                  </a:lnTo>
                  <a:lnTo>
                    <a:pt x="5901" y="1415720"/>
                  </a:lnTo>
                  <a:lnTo>
                    <a:pt x="0" y="1299810"/>
                  </a:lnTo>
                  <a:cubicBezTo>
                    <a:pt x="0" y="811693"/>
                    <a:pt x="224404" y="375563"/>
                    <a:pt x="576466" y="87378"/>
                  </a:cubicBezTo>
                  <a:lnTo>
                    <a:pt x="694272" y="0"/>
                  </a:lnTo>
                  <a:close/>
                </a:path>
              </a:pathLst>
            </a:custGeom>
            <a:solidFill>
              <a:srgbClr val="3C4D7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  <p:sp>
          <p:nvSpPr>
            <p:cNvPr id="26" name="任意多边形 25"/>
            <p:cNvSpPr/>
            <p:nvPr/>
          </p:nvSpPr>
          <p:spPr>
            <a:xfrm>
              <a:off x="2472073" y="4197123"/>
              <a:ext cx="876435" cy="1005942"/>
            </a:xfrm>
            <a:custGeom>
              <a:avLst/>
              <a:gdLst>
                <a:gd name="connsiteX0" fmla="*/ 597190 w 876435"/>
                <a:gd name="connsiteY0" fmla="*/ 0 h 1005942"/>
                <a:gd name="connsiteX1" fmla="*/ 605895 w 876435"/>
                <a:gd name="connsiteY1" fmla="*/ 11546 h 1005942"/>
                <a:gd name="connsiteX2" fmla="*/ 876435 w 876435"/>
                <a:gd name="connsiteY2" fmla="*/ 890032 h 1005942"/>
                <a:gd name="connsiteX3" fmla="*/ 870534 w 876435"/>
                <a:gd name="connsiteY3" fmla="*/ 1005942 h 1005942"/>
                <a:gd name="connsiteX4" fmla="*/ 0 w 876435"/>
                <a:gd name="connsiteY4" fmla="*/ 1005942 h 1005942"/>
                <a:gd name="connsiteX5" fmla="*/ 4776 w 876435"/>
                <a:gd name="connsiteY5" fmla="*/ 912128 h 1005942"/>
                <a:gd name="connsiteX6" fmla="*/ 532355 w 876435"/>
                <a:gd name="connsiteY6" fmla="*/ 39068 h 1005942"/>
                <a:gd name="connsiteX7" fmla="*/ 597190 w 876435"/>
                <a:gd name="connsiteY7" fmla="*/ 0 h 1005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76435" h="1005942">
                  <a:moveTo>
                    <a:pt x="597190" y="0"/>
                  </a:moveTo>
                  <a:lnTo>
                    <a:pt x="605895" y="11546"/>
                  </a:lnTo>
                  <a:cubicBezTo>
                    <a:pt x="776700" y="262315"/>
                    <a:pt x="876435" y="564621"/>
                    <a:pt x="876435" y="890032"/>
                  </a:cubicBezTo>
                  <a:lnTo>
                    <a:pt x="870534" y="1005942"/>
                  </a:lnTo>
                  <a:lnTo>
                    <a:pt x="0" y="1005942"/>
                  </a:lnTo>
                  <a:lnTo>
                    <a:pt x="4776" y="912128"/>
                  </a:lnTo>
                  <a:cubicBezTo>
                    <a:pt x="41979" y="548775"/>
                    <a:pt x="242488" y="233306"/>
                    <a:pt x="532355" y="39068"/>
                  </a:cubicBezTo>
                  <a:lnTo>
                    <a:pt x="597190" y="0"/>
                  </a:lnTo>
                  <a:close/>
                </a:path>
              </a:pathLst>
            </a:custGeom>
            <a:solidFill>
              <a:srgbClr val="40708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  <p:sp>
          <p:nvSpPr>
            <p:cNvPr id="27" name="任意多边形 26"/>
            <p:cNvSpPr/>
            <p:nvPr/>
          </p:nvSpPr>
          <p:spPr>
            <a:xfrm>
              <a:off x="861697" y="3541690"/>
              <a:ext cx="2194687" cy="1687133"/>
            </a:xfrm>
            <a:custGeom>
              <a:avLst/>
              <a:gdLst>
                <a:gd name="connsiteX0" fmla="*/ 889830 w 2194687"/>
                <a:gd name="connsiteY0" fmla="*/ 0 h 1687133"/>
                <a:gd name="connsiteX1" fmla="*/ 2112200 w 2194687"/>
                <a:gd name="connsiteY1" fmla="*/ 571779 h 1687133"/>
                <a:gd name="connsiteX2" fmla="*/ 2194687 w 2194687"/>
                <a:gd name="connsiteY2" fmla="*/ 681191 h 1687133"/>
                <a:gd name="connsiteX3" fmla="*/ 2129852 w 2194687"/>
                <a:gd name="connsiteY3" fmla="*/ 720259 h 1687133"/>
                <a:gd name="connsiteX4" fmla="*/ 1602273 w 2194687"/>
                <a:gd name="connsiteY4" fmla="*/ 1593319 h 1687133"/>
                <a:gd name="connsiteX5" fmla="*/ 1597497 w 2194687"/>
                <a:gd name="connsiteY5" fmla="*/ 1687133 h 1687133"/>
                <a:gd name="connsiteX6" fmla="*/ 870436 w 2194687"/>
                <a:gd name="connsiteY6" fmla="*/ 1687133 h 1687133"/>
                <a:gd name="connsiteX7" fmla="*/ 874187 w 2194687"/>
                <a:gd name="connsiteY7" fmla="*/ 1672662 h 1687133"/>
                <a:gd name="connsiteX8" fmla="*/ 898786 w 2194687"/>
                <a:gd name="connsiteY8" fmla="*/ 1430628 h 1687133"/>
                <a:gd name="connsiteX9" fmla="*/ 48042 w 2194687"/>
                <a:gd name="connsiteY9" fmla="*/ 283666 h 1687133"/>
                <a:gd name="connsiteX10" fmla="*/ 0 w 2194687"/>
                <a:gd name="connsiteY10" fmla="*/ 271413 h 1687133"/>
                <a:gd name="connsiteX11" fmla="*/ 4144 w 2194687"/>
                <a:gd name="connsiteY11" fmla="*/ 268340 h 1687133"/>
                <a:gd name="connsiteX12" fmla="*/ 889830 w 2194687"/>
                <a:gd name="connsiteY12" fmla="*/ 0 h 16871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194687" h="1687133">
                  <a:moveTo>
                    <a:pt x="889830" y="0"/>
                  </a:moveTo>
                  <a:cubicBezTo>
                    <a:pt x="1381947" y="0"/>
                    <a:pt x="1821652" y="222579"/>
                    <a:pt x="2112200" y="571779"/>
                  </a:cubicBezTo>
                  <a:lnTo>
                    <a:pt x="2194687" y="681191"/>
                  </a:lnTo>
                  <a:lnTo>
                    <a:pt x="2129852" y="720259"/>
                  </a:lnTo>
                  <a:cubicBezTo>
                    <a:pt x="1839985" y="914497"/>
                    <a:pt x="1639476" y="1229966"/>
                    <a:pt x="1602273" y="1593319"/>
                  </a:cubicBezTo>
                  <a:lnTo>
                    <a:pt x="1597497" y="1687133"/>
                  </a:lnTo>
                  <a:lnTo>
                    <a:pt x="870436" y="1687133"/>
                  </a:lnTo>
                  <a:lnTo>
                    <a:pt x="874187" y="1672662"/>
                  </a:lnTo>
                  <a:cubicBezTo>
                    <a:pt x="890316" y="1594483"/>
                    <a:pt x="898786" y="1513536"/>
                    <a:pt x="898786" y="1430628"/>
                  </a:cubicBezTo>
                  <a:cubicBezTo>
                    <a:pt x="898786" y="891722"/>
                    <a:pt x="540920" y="435720"/>
                    <a:pt x="48042" y="283666"/>
                  </a:cubicBezTo>
                  <a:lnTo>
                    <a:pt x="0" y="271413"/>
                  </a:lnTo>
                  <a:lnTo>
                    <a:pt x="4144" y="268340"/>
                  </a:lnTo>
                  <a:cubicBezTo>
                    <a:pt x="256968" y="98924"/>
                    <a:pt x="561752" y="0"/>
                    <a:pt x="889830" y="0"/>
                  </a:cubicBezTo>
                  <a:close/>
                </a:path>
              </a:pathLst>
            </a:custGeom>
            <a:solidFill>
              <a:srgbClr val="40708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  <p:sp>
          <p:nvSpPr>
            <p:cNvPr id="28" name="任意多边形 27"/>
            <p:cNvSpPr/>
            <p:nvPr/>
          </p:nvSpPr>
          <p:spPr>
            <a:xfrm>
              <a:off x="-648236" y="3745605"/>
              <a:ext cx="1522812" cy="1457460"/>
            </a:xfrm>
            <a:custGeom>
              <a:avLst/>
              <a:gdLst>
                <a:gd name="connsiteX0" fmla="*/ 1210799 w 1522812"/>
                <a:gd name="connsiteY0" fmla="*/ 0 h 1457460"/>
                <a:gd name="connsiteX1" fmla="*/ 1454817 w 1522812"/>
                <a:gd name="connsiteY1" fmla="*/ 24399 h 1457460"/>
                <a:gd name="connsiteX2" fmla="*/ 1522812 w 1522812"/>
                <a:gd name="connsiteY2" fmla="*/ 41740 h 1457460"/>
                <a:gd name="connsiteX3" fmla="*/ 1405006 w 1522812"/>
                <a:gd name="connsiteY3" fmla="*/ 129118 h 1457460"/>
                <a:gd name="connsiteX4" fmla="*/ 828540 w 1522812"/>
                <a:gd name="connsiteY4" fmla="*/ 1341550 h 1457460"/>
                <a:gd name="connsiteX5" fmla="*/ 834441 w 1522812"/>
                <a:gd name="connsiteY5" fmla="*/ 1457460 h 1457460"/>
                <a:gd name="connsiteX6" fmla="*/ 28350 w 1522812"/>
                <a:gd name="connsiteY6" fmla="*/ 1457460 h 1457460"/>
                <a:gd name="connsiteX7" fmla="*/ 24599 w 1522812"/>
                <a:gd name="connsiteY7" fmla="*/ 1442989 h 1457460"/>
                <a:gd name="connsiteX8" fmla="*/ 0 w 1522812"/>
                <a:gd name="connsiteY8" fmla="*/ 1200955 h 1457460"/>
                <a:gd name="connsiteX9" fmla="*/ 1210799 w 1522812"/>
                <a:gd name="connsiteY9" fmla="*/ 0 h 1457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522812" h="1457460">
                  <a:moveTo>
                    <a:pt x="1210799" y="0"/>
                  </a:moveTo>
                  <a:cubicBezTo>
                    <a:pt x="1294387" y="0"/>
                    <a:pt x="1375997" y="8401"/>
                    <a:pt x="1454817" y="24399"/>
                  </a:cubicBezTo>
                  <a:lnTo>
                    <a:pt x="1522812" y="41740"/>
                  </a:lnTo>
                  <a:lnTo>
                    <a:pt x="1405006" y="129118"/>
                  </a:lnTo>
                  <a:cubicBezTo>
                    <a:pt x="1052944" y="417303"/>
                    <a:pt x="828540" y="853433"/>
                    <a:pt x="828540" y="1341550"/>
                  </a:cubicBezTo>
                  <a:lnTo>
                    <a:pt x="834441" y="1457460"/>
                  </a:lnTo>
                  <a:lnTo>
                    <a:pt x="28350" y="1457460"/>
                  </a:lnTo>
                  <a:lnTo>
                    <a:pt x="24599" y="1442989"/>
                  </a:lnTo>
                  <a:cubicBezTo>
                    <a:pt x="8470" y="1364810"/>
                    <a:pt x="0" y="1283863"/>
                    <a:pt x="0" y="1200955"/>
                  </a:cubicBezTo>
                  <a:cubicBezTo>
                    <a:pt x="0" y="537686"/>
                    <a:pt x="542093" y="0"/>
                    <a:pt x="1210799" y="0"/>
                  </a:cubicBezTo>
                  <a:close/>
                </a:path>
              </a:pathLst>
            </a:custGeom>
            <a:solidFill>
              <a:srgbClr val="F6CF80"/>
            </a:solidFill>
            <a:ln>
              <a:solidFill>
                <a:srgbClr val="F6CF8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  <p:sp>
          <p:nvSpPr>
            <p:cNvPr id="29" name="任意多边形 28"/>
            <p:cNvSpPr/>
            <p:nvPr/>
          </p:nvSpPr>
          <p:spPr>
            <a:xfrm>
              <a:off x="3069263" y="4031087"/>
              <a:ext cx="1821458" cy="1171978"/>
            </a:xfrm>
            <a:custGeom>
              <a:avLst/>
              <a:gdLst>
                <a:gd name="connsiteX0" fmla="*/ 612134 w 1821458"/>
                <a:gd name="connsiteY0" fmla="*/ 0 h 1171978"/>
                <a:gd name="connsiteX1" fmla="*/ 1816682 w 1821458"/>
                <a:gd name="connsiteY1" fmla="*/ 1078164 h 1171978"/>
                <a:gd name="connsiteX2" fmla="*/ 1821458 w 1821458"/>
                <a:gd name="connsiteY2" fmla="*/ 1171978 h 1171978"/>
                <a:gd name="connsiteX3" fmla="*/ 273344 w 1821458"/>
                <a:gd name="connsiteY3" fmla="*/ 1171978 h 1171978"/>
                <a:gd name="connsiteX4" fmla="*/ 279245 w 1821458"/>
                <a:gd name="connsiteY4" fmla="*/ 1056068 h 1171978"/>
                <a:gd name="connsiteX5" fmla="*/ 8705 w 1821458"/>
                <a:gd name="connsiteY5" fmla="*/ 177582 h 1171978"/>
                <a:gd name="connsiteX6" fmla="*/ 0 w 1821458"/>
                <a:gd name="connsiteY6" fmla="*/ 166036 h 1171978"/>
                <a:gd name="connsiteX7" fmla="*/ 34995 w 1821458"/>
                <a:gd name="connsiteY7" fmla="*/ 144949 h 1171978"/>
                <a:gd name="connsiteX8" fmla="*/ 612134 w 1821458"/>
                <a:gd name="connsiteY8" fmla="*/ 0 h 11719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21458" h="1171978">
                  <a:moveTo>
                    <a:pt x="612134" y="0"/>
                  </a:moveTo>
                  <a:cubicBezTo>
                    <a:pt x="1239046" y="0"/>
                    <a:pt x="1754677" y="472575"/>
                    <a:pt x="1816682" y="1078164"/>
                  </a:cubicBezTo>
                  <a:lnTo>
                    <a:pt x="1821458" y="1171978"/>
                  </a:lnTo>
                  <a:lnTo>
                    <a:pt x="273344" y="1171978"/>
                  </a:lnTo>
                  <a:lnTo>
                    <a:pt x="279245" y="1056068"/>
                  </a:lnTo>
                  <a:cubicBezTo>
                    <a:pt x="279245" y="730657"/>
                    <a:pt x="179510" y="428351"/>
                    <a:pt x="8705" y="177582"/>
                  </a:cubicBezTo>
                  <a:lnTo>
                    <a:pt x="0" y="166036"/>
                  </a:lnTo>
                  <a:lnTo>
                    <a:pt x="34995" y="144949"/>
                  </a:lnTo>
                  <a:cubicBezTo>
                    <a:pt x="206557" y="52508"/>
                    <a:pt x="403164" y="0"/>
                    <a:pt x="612134" y="0"/>
                  </a:cubicBezTo>
                  <a:close/>
                </a:path>
              </a:pathLst>
            </a:custGeom>
            <a:solidFill>
              <a:srgbClr val="E85A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</p:grpSp>
      <p:grpSp>
        <p:nvGrpSpPr>
          <p:cNvPr id="2" name="组合 1"/>
          <p:cNvGrpSpPr/>
          <p:nvPr userDrawn="1"/>
        </p:nvGrpSpPr>
        <p:grpSpPr>
          <a:xfrm rot="10800000">
            <a:off x="0" y="0"/>
            <a:ext cx="4972050" cy="2247900"/>
            <a:chOff x="5299712" y="1852232"/>
            <a:chExt cx="3659346" cy="1560491"/>
          </a:xfrm>
        </p:grpSpPr>
        <p:sp>
          <p:nvSpPr>
            <p:cNvPr id="30" name="任意多边形 29"/>
            <p:cNvSpPr/>
            <p:nvPr userDrawn="1"/>
          </p:nvSpPr>
          <p:spPr>
            <a:xfrm>
              <a:off x="6537460" y="2681285"/>
              <a:ext cx="726884" cy="731438"/>
            </a:xfrm>
            <a:custGeom>
              <a:avLst/>
              <a:gdLst>
                <a:gd name="connsiteX0" fmla="*/ 59887 w 726884"/>
                <a:gd name="connsiteY0" fmla="*/ 0 h 731438"/>
                <a:gd name="connsiteX1" fmla="*/ 136420 w 726884"/>
                <a:gd name="connsiteY1" fmla="*/ 27784 h 731438"/>
                <a:gd name="connsiteX2" fmla="*/ 706007 w 726884"/>
                <a:gd name="connsiteY2" fmla="*/ 650903 h 731438"/>
                <a:gd name="connsiteX3" fmla="*/ 726884 w 726884"/>
                <a:gd name="connsiteY3" fmla="*/ 731438 h 731438"/>
                <a:gd name="connsiteX4" fmla="*/ 55324 w 726884"/>
                <a:gd name="connsiteY4" fmla="*/ 731438 h 731438"/>
                <a:gd name="connsiteX5" fmla="*/ 54435 w 726884"/>
                <a:gd name="connsiteY5" fmla="*/ 729029 h 731438"/>
                <a:gd name="connsiteX6" fmla="*/ 0 w 726884"/>
                <a:gd name="connsiteY6" fmla="*/ 371902 h 731438"/>
                <a:gd name="connsiteX7" fmla="*/ 54435 w 726884"/>
                <a:gd name="connsiteY7" fmla="*/ 14775 h 731438"/>
                <a:gd name="connsiteX8" fmla="*/ 59887 w 726884"/>
                <a:gd name="connsiteY8" fmla="*/ 0 h 731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26884" h="731438">
                  <a:moveTo>
                    <a:pt x="59887" y="0"/>
                  </a:moveTo>
                  <a:lnTo>
                    <a:pt x="136420" y="27784"/>
                  </a:lnTo>
                  <a:cubicBezTo>
                    <a:pt x="407410" y="141471"/>
                    <a:pt x="617766" y="369504"/>
                    <a:pt x="706007" y="650903"/>
                  </a:cubicBezTo>
                  <a:lnTo>
                    <a:pt x="726884" y="731438"/>
                  </a:lnTo>
                  <a:lnTo>
                    <a:pt x="55324" y="731438"/>
                  </a:lnTo>
                  <a:lnTo>
                    <a:pt x="54435" y="729029"/>
                  </a:lnTo>
                  <a:cubicBezTo>
                    <a:pt x="19058" y="616213"/>
                    <a:pt x="0" y="496265"/>
                    <a:pt x="0" y="371902"/>
                  </a:cubicBezTo>
                  <a:cubicBezTo>
                    <a:pt x="0" y="247539"/>
                    <a:pt x="19058" y="127591"/>
                    <a:pt x="54435" y="14775"/>
                  </a:cubicBezTo>
                  <a:lnTo>
                    <a:pt x="59887" y="0"/>
                  </a:lnTo>
                  <a:close/>
                </a:path>
              </a:pathLst>
            </a:custGeom>
            <a:solidFill>
              <a:srgbClr val="40708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  <p:sp>
          <p:nvSpPr>
            <p:cNvPr id="31" name="任意多边形 30"/>
            <p:cNvSpPr/>
            <p:nvPr userDrawn="1"/>
          </p:nvSpPr>
          <p:spPr>
            <a:xfrm>
              <a:off x="6597347" y="1852232"/>
              <a:ext cx="2361711" cy="1560491"/>
            </a:xfrm>
            <a:custGeom>
              <a:avLst/>
              <a:gdLst>
                <a:gd name="connsiteX0" fmla="*/ 1150912 w 2361711"/>
                <a:gd name="connsiteY0" fmla="*/ 0 h 1560491"/>
                <a:gd name="connsiteX1" fmla="*/ 2361711 w 2361711"/>
                <a:gd name="connsiteY1" fmla="*/ 1200955 h 1560491"/>
                <a:gd name="connsiteX2" fmla="*/ 2307276 w 2361711"/>
                <a:gd name="connsiteY2" fmla="*/ 1558082 h 1560491"/>
                <a:gd name="connsiteX3" fmla="*/ 2306387 w 2361711"/>
                <a:gd name="connsiteY3" fmla="*/ 1560491 h 1560491"/>
                <a:gd name="connsiteX4" fmla="*/ 666997 w 2361711"/>
                <a:gd name="connsiteY4" fmla="*/ 1560491 h 1560491"/>
                <a:gd name="connsiteX5" fmla="*/ 646120 w 2361711"/>
                <a:gd name="connsiteY5" fmla="*/ 1479956 h 1560491"/>
                <a:gd name="connsiteX6" fmla="*/ 76533 w 2361711"/>
                <a:gd name="connsiteY6" fmla="*/ 856837 h 1560491"/>
                <a:gd name="connsiteX7" fmla="*/ 0 w 2361711"/>
                <a:gd name="connsiteY7" fmla="*/ 829053 h 1560491"/>
                <a:gd name="connsiteX8" fmla="*/ 35264 w 2361711"/>
                <a:gd name="connsiteY8" fmla="*/ 733489 h 1560491"/>
                <a:gd name="connsiteX9" fmla="*/ 1150912 w 2361711"/>
                <a:gd name="connsiteY9" fmla="*/ 0 h 1560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61711" h="1560491">
                  <a:moveTo>
                    <a:pt x="1150912" y="0"/>
                  </a:moveTo>
                  <a:cubicBezTo>
                    <a:pt x="1819618" y="0"/>
                    <a:pt x="2361711" y="537686"/>
                    <a:pt x="2361711" y="1200955"/>
                  </a:cubicBezTo>
                  <a:cubicBezTo>
                    <a:pt x="2361711" y="1325318"/>
                    <a:pt x="2342653" y="1445266"/>
                    <a:pt x="2307276" y="1558082"/>
                  </a:cubicBezTo>
                  <a:lnTo>
                    <a:pt x="2306387" y="1560491"/>
                  </a:lnTo>
                  <a:lnTo>
                    <a:pt x="666997" y="1560491"/>
                  </a:lnTo>
                  <a:lnTo>
                    <a:pt x="646120" y="1479956"/>
                  </a:lnTo>
                  <a:cubicBezTo>
                    <a:pt x="557879" y="1198557"/>
                    <a:pt x="347523" y="970524"/>
                    <a:pt x="76533" y="856837"/>
                  </a:cubicBezTo>
                  <a:lnTo>
                    <a:pt x="0" y="829053"/>
                  </a:lnTo>
                  <a:lnTo>
                    <a:pt x="35264" y="733489"/>
                  </a:lnTo>
                  <a:cubicBezTo>
                    <a:pt x="219073" y="302448"/>
                    <a:pt x="649383" y="0"/>
                    <a:pt x="1150912" y="0"/>
                  </a:cubicBezTo>
                  <a:close/>
                </a:path>
              </a:pathLst>
            </a:custGeom>
            <a:solidFill>
              <a:srgbClr val="F6CF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  <p:sp>
          <p:nvSpPr>
            <p:cNvPr id="32" name="任意多边形 31"/>
            <p:cNvSpPr/>
            <p:nvPr userDrawn="1"/>
          </p:nvSpPr>
          <p:spPr>
            <a:xfrm>
              <a:off x="5299712" y="2630601"/>
              <a:ext cx="1297635" cy="782122"/>
            </a:xfrm>
            <a:custGeom>
              <a:avLst/>
              <a:gdLst>
                <a:gd name="connsiteX0" fmla="*/ 982316 w 1297635"/>
                <a:gd name="connsiteY0" fmla="*/ 0 h 782122"/>
                <a:gd name="connsiteX1" fmla="*/ 1281677 w 1297635"/>
                <a:gd name="connsiteY1" fmla="*/ 44891 h 782122"/>
                <a:gd name="connsiteX2" fmla="*/ 1297635 w 1297635"/>
                <a:gd name="connsiteY2" fmla="*/ 50684 h 782122"/>
                <a:gd name="connsiteX3" fmla="*/ 1292183 w 1297635"/>
                <a:gd name="connsiteY3" fmla="*/ 65459 h 782122"/>
                <a:gd name="connsiteX4" fmla="*/ 1237748 w 1297635"/>
                <a:gd name="connsiteY4" fmla="*/ 422586 h 782122"/>
                <a:gd name="connsiteX5" fmla="*/ 1292183 w 1297635"/>
                <a:gd name="connsiteY5" fmla="*/ 779713 h 782122"/>
                <a:gd name="connsiteX6" fmla="*/ 1293072 w 1297635"/>
                <a:gd name="connsiteY6" fmla="*/ 782122 h 782122"/>
                <a:gd name="connsiteX7" fmla="*/ 0 w 1297635"/>
                <a:gd name="connsiteY7" fmla="*/ 782122 h 782122"/>
                <a:gd name="connsiteX8" fmla="*/ 20877 w 1297635"/>
                <a:gd name="connsiteY8" fmla="*/ 701587 h 782122"/>
                <a:gd name="connsiteX9" fmla="*/ 982316 w 1297635"/>
                <a:gd name="connsiteY9" fmla="*/ 0 h 782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97635" h="782122">
                  <a:moveTo>
                    <a:pt x="982316" y="0"/>
                  </a:moveTo>
                  <a:cubicBezTo>
                    <a:pt x="1086563" y="0"/>
                    <a:pt x="1187109" y="15716"/>
                    <a:pt x="1281677" y="44891"/>
                  </a:cubicBezTo>
                  <a:lnTo>
                    <a:pt x="1297635" y="50684"/>
                  </a:lnTo>
                  <a:lnTo>
                    <a:pt x="1292183" y="65459"/>
                  </a:lnTo>
                  <a:cubicBezTo>
                    <a:pt x="1256806" y="178275"/>
                    <a:pt x="1237748" y="298223"/>
                    <a:pt x="1237748" y="422586"/>
                  </a:cubicBezTo>
                  <a:cubicBezTo>
                    <a:pt x="1237748" y="546949"/>
                    <a:pt x="1256806" y="666897"/>
                    <a:pt x="1292183" y="779713"/>
                  </a:cubicBezTo>
                  <a:lnTo>
                    <a:pt x="1293072" y="782122"/>
                  </a:lnTo>
                  <a:lnTo>
                    <a:pt x="0" y="782122"/>
                  </a:lnTo>
                  <a:lnTo>
                    <a:pt x="20877" y="701587"/>
                  </a:lnTo>
                  <a:cubicBezTo>
                    <a:pt x="148337" y="295123"/>
                    <a:pt x="530579" y="0"/>
                    <a:pt x="982316" y="0"/>
                  </a:cubicBezTo>
                  <a:close/>
                </a:path>
              </a:pathLst>
            </a:custGeom>
            <a:solidFill>
              <a:srgbClr val="E85A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29551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B3C059B8-4AC4-4280-B8F6-10C03DA512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7C9B1F05-0C64-4003-9B7D-675A30ED8E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17CD6FF6-5009-4540-8857-3595EEDF6A9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>
              <a:defRPr/>
            </a:pPr>
            <a:fld id="{F979FEF5-293E-4ABA-BF86-701CB0F7AAF2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20/02/2025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DAE29DDB-98C1-4125-91CF-613F6DE950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B4AF84F3-550E-4D13-A477-782A170755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>
              <a:defRPr/>
            </a:pPr>
            <a:fld id="{2F5D6998-2353-4B49-AC67-127D7C13DDBC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54850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image" Target="../media/image43.png"/><Relationship Id="rId7" Type="http://schemas.openxmlformats.org/officeDocument/2006/relationships/image" Target="../media/image47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45.jpeg"/><Relationship Id="rId4" Type="http://schemas.openxmlformats.org/officeDocument/2006/relationships/image" Target="../media/image44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svg"/><Relationship Id="rId7" Type="http://schemas.openxmlformats.org/officeDocument/2006/relationships/image" Target="../media/image27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svg"/><Relationship Id="rId4" Type="http://schemas.openxmlformats.org/officeDocument/2006/relationships/image" Target="../media/image24.png"/><Relationship Id="rId9" Type="http://schemas.openxmlformats.org/officeDocument/2006/relationships/image" Target="../media/image29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9.jpeg"/><Relationship Id="rId7" Type="http://schemas.openxmlformats.org/officeDocument/2006/relationships/image" Target="../media/image12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49.png"/><Relationship Id="rId4" Type="http://schemas.openxmlformats.org/officeDocument/2006/relationships/image" Target="../media/image10.png"/><Relationship Id="rId9" Type="http://schemas.openxmlformats.org/officeDocument/2006/relationships/image" Target="../media/image5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0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svg"/><Relationship Id="rId3" Type="http://schemas.openxmlformats.org/officeDocument/2006/relationships/image" Target="../media/image52.svg"/><Relationship Id="rId7" Type="http://schemas.openxmlformats.org/officeDocument/2006/relationships/image" Target="../media/image56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5" Type="http://schemas.openxmlformats.org/officeDocument/2006/relationships/image" Target="../media/image54.svg"/><Relationship Id="rId10" Type="http://schemas.openxmlformats.org/officeDocument/2006/relationships/image" Target="../media/image59.svg"/><Relationship Id="rId4" Type="http://schemas.openxmlformats.org/officeDocument/2006/relationships/image" Target="../media/image53.png"/><Relationship Id="rId9" Type="http://schemas.openxmlformats.org/officeDocument/2006/relationships/image" Target="../media/image5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62.svg"/><Relationship Id="rId7" Type="http://schemas.openxmlformats.org/officeDocument/2006/relationships/image" Target="../media/image66.sv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png"/><Relationship Id="rId11" Type="http://schemas.openxmlformats.org/officeDocument/2006/relationships/image" Target="../media/image70.svg"/><Relationship Id="rId5" Type="http://schemas.openxmlformats.org/officeDocument/2006/relationships/image" Target="../media/image64.jpeg"/><Relationship Id="rId10" Type="http://schemas.openxmlformats.org/officeDocument/2006/relationships/image" Target="../media/image69.png"/><Relationship Id="rId4" Type="http://schemas.openxmlformats.org/officeDocument/2006/relationships/image" Target="../media/image63.jpeg"/><Relationship Id="rId9" Type="http://schemas.openxmlformats.org/officeDocument/2006/relationships/image" Target="../media/image68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4.jpeg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svg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svg"/><Relationship Id="rId7" Type="http://schemas.openxmlformats.org/officeDocument/2006/relationships/image" Target="../media/image27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svg"/><Relationship Id="rId4" Type="http://schemas.openxmlformats.org/officeDocument/2006/relationships/image" Target="../media/image24.png"/><Relationship Id="rId9" Type="http://schemas.openxmlformats.org/officeDocument/2006/relationships/image" Target="../media/image29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jpeg"/><Relationship Id="rId7" Type="http://schemas.openxmlformats.org/officeDocument/2006/relationships/image" Target="../media/image13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jpe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svg"/><Relationship Id="rId7" Type="http://schemas.openxmlformats.org/officeDocument/2006/relationships/image" Target="../media/image85.sv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4.png"/><Relationship Id="rId5" Type="http://schemas.openxmlformats.org/officeDocument/2006/relationships/image" Target="../media/image83.svg"/><Relationship Id="rId4" Type="http://schemas.openxmlformats.org/officeDocument/2006/relationships/image" Target="../media/image8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89.jpg"/><Relationship Id="rId4" Type="http://schemas.openxmlformats.org/officeDocument/2006/relationships/image" Target="../media/image88.jp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customXml" Target="../ink/ink2.xml"/><Relationship Id="rId13" Type="http://schemas.openxmlformats.org/officeDocument/2006/relationships/customXml" Target="../ink/ink5.xml"/><Relationship Id="rId3" Type="http://schemas.openxmlformats.org/officeDocument/2006/relationships/image" Target="../media/image90.png"/><Relationship Id="rId7" Type="http://schemas.openxmlformats.org/officeDocument/2006/relationships/image" Target="../media/image900.png"/><Relationship Id="rId12" Type="http://schemas.openxmlformats.org/officeDocument/2006/relationships/customXml" Target="../ink/ink4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6" Type="http://schemas.openxmlformats.org/officeDocument/2006/relationships/customXml" Target="../ink/ink1.xml"/><Relationship Id="rId11" Type="http://schemas.openxmlformats.org/officeDocument/2006/relationships/image" Target="../media/image92.png"/><Relationship Id="rId5" Type="http://schemas.openxmlformats.org/officeDocument/2006/relationships/image" Target="../media/image92.jpeg"/><Relationship Id="rId15" Type="http://schemas.openxmlformats.org/officeDocument/2006/relationships/customXml" Target="../ink/ink7.xml"/><Relationship Id="rId10" Type="http://schemas.openxmlformats.org/officeDocument/2006/relationships/customXml" Target="../ink/ink3.xml"/><Relationship Id="rId4" Type="http://schemas.openxmlformats.org/officeDocument/2006/relationships/image" Target="../media/image91.jpg"/><Relationship Id="rId9" Type="http://schemas.openxmlformats.org/officeDocument/2006/relationships/image" Target="../media/image91.png"/><Relationship Id="rId14" Type="http://schemas.openxmlformats.org/officeDocument/2006/relationships/customXml" Target="../ink/ink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0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71.png"/><Relationship Id="rId7" Type="http://schemas.openxmlformats.org/officeDocument/2006/relationships/diagramQuickStyle" Target="../diagrams/quickStyle1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94.jpg"/><Relationship Id="rId9" Type="http://schemas.microsoft.com/office/2007/relationships/diagramDrawing" Target="../diagrams/drawing1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3" Type="http://schemas.openxmlformats.org/officeDocument/2006/relationships/image" Target="../media/image96.svg"/><Relationship Id="rId7" Type="http://schemas.openxmlformats.org/officeDocument/2006/relationships/image" Target="../media/image100.sv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9.png"/><Relationship Id="rId11" Type="http://schemas.openxmlformats.org/officeDocument/2006/relationships/image" Target="../media/image104.svg"/><Relationship Id="rId5" Type="http://schemas.openxmlformats.org/officeDocument/2006/relationships/image" Target="../media/image98.svg"/><Relationship Id="rId10" Type="http://schemas.openxmlformats.org/officeDocument/2006/relationships/image" Target="../media/image103.png"/><Relationship Id="rId4" Type="http://schemas.openxmlformats.org/officeDocument/2006/relationships/image" Target="../media/image97.png"/><Relationship Id="rId9" Type="http://schemas.openxmlformats.org/officeDocument/2006/relationships/image" Target="../media/image102.sv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svg"/><Relationship Id="rId7" Type="http://schemas.openxmlformats.org/officeDocument/2006/relationships/image" Target="../media/image108.sv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7.png"/><Relationship Id="rId5" Type="http://schemas.openxmlformats.org/officeDocument/2006/relationships/image" Target="../media/image106.svg"/><Relationship Id="rId4" Type="http://schemas.openxmlformats.org/officeDocument/2006/relationships/image" Target="../media/image10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image" Target="../media/image17.png"/><Relationship Id="rId7" Type="http://schemas.openxmlformats.org/officeDocument/2006/relationships/image" Target="../media/image18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2.png"/><Relationship Id="rId10" Type="http://schemas.openxmlformats.org/officeDocument/2006/relationships/image" Target="../media/image21.png"/><Relationship Id="rId4" Type="http://schemas.openxmlformats.org/officeDocument/2006/relationships/image" Target="../media/image11.jpeg"/><Relationship Id="rId9" Type="http://schemas.openxmlformats.org/officeDocument/2006/relationships/image" Target="../media/image20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png"/><Relationship Id="rId13" Type="http://schemas.openxmlformats.org/officeDocument/2006/relationships/image" Target="../media/image116.svg"/><Relationship Id="rId3" Type="http://schemas.openxmlformats.org/officeDocument/2006/relationships/image" Target="../media/image83.svg"/><Relationship Id="rId7" Type="http://schemas.openxmlformats.org/officeDocument/2006/relationships/image" Target="../media/image102.svg"/><Relationship Id="rId12" Type="http://schemas.openxmlformats.org/officeDocument/2006/relationships/image" Target="../media/image115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1.png"/><Relationship Id="rId11" Type="http://schemas.openxmlformats.org/officeDocument/2006/relationships/image" Target="../media/image114.svg"/><Relationship Id="rId5" Type="http://schemas.openxmlformats.org/officeDocument/2006/relationships/image" Target="../media/image110.svg"/><Relationship Id="rId15" Type="http://schemas.openxmlformats.org/officeDocument/2006/relationships/image" Target="../media/image118.svg"/><Relationship Id="rId10" Type="http://schemas.openxmlformats.org/officeDocument/2006/relationships/image" Target="../media/image113.png"/><Relationship Id="rId4" Type="http://schemas.openxmlformats.org/officeDocument/2006/relationships/image" Target="../media/image109.png"/><Relationship Id="rId9" Type="http://schemas.openxmlformats.org/officeDocument/2006/relationships/image" Target="../media/image112.svg"/><Relationship Id="rId14" Type="http://schemas.openxmlformats.org/officeDocument/2006/relationships/image" Target="../media/image117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png"/><Relationship Id="rId13" Type="http://schemas.openxmlformats.org/officeDocument/2006/relationships/image" Target="../media/image116.svg"/><Relationship Id="rId3" Type="http://schemas.openxmlformats.org/officeDocument/2006/relationships/image" Target="../media/image83.svg"/><Relationship Id="rId7" Type="http://schemas.openxmlformats.org/officeDocument/2006/relationships/image" Target="../media/image102.svg"/><Relationship Id="rId12" Type="http://schemas.openxmlformats.org/officeDocument/2006/relationships/image" Target="../media/image115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1.png"/><Relationship Id="rId11" Type="http://schemas.openxmlformats.org/officeDocument/2006/relationships/image" Target="../media/image114.svg"/><Relationship Id="rId5" Type="http://schemas.openxmlformats.org/officeDocument/2006/relationships/image" Target="../media/image110.svg"/><Relationship Id="rId15" Type="http://schemas.openxmlformats.org/officeDocument/2006/relationships/image" Target="../media/image118.svg"/><Relationship Id="rId10" Type="http://schemas.openxmlformats.org/officeDocument/2006/relationships/image" Target="../media/image113.png"/><Relationship Id="rId4" Type="http://schemas.openxmlformats.org/officeDocument/2006/relationships/image" Target="../media/image109.png"/><Relationship Id="rId9" Type="http://schemas.openxmlformats.org/officeDocument/2006/relationships/image" Target="../media/image112.svg"/><Relationship Id="rId14" Type="http://schemas.openxmlformats.org/officeDocument/2006/relationships/image" Target="../media/image117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svg"/><Relationship Id="rId7" Type="http://schemas.openxmlformats.org/officeDocument/2006/relationships/image" Target="../media/image27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svg"/><Relationship Id="rId4" Type="http://schemas.openxmlformats.org/officeDocument/2006/relationships/image" Target="../media/image24.png"/><Relationship Id="rId9" Type="http://schemas.openxmlformats.org/officeDocument/2006/relationships/image" Target="../media/image29.sv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png"/><Relationship Id="rId3" Type="http://schemas.openxmlformats.org/officeDocument/2006/relationships/image" Target="../media/image83.svg"/><Relationship Id="rId7" Type="http://schemas.openxmlformats.org/officeDocument/2006/relationships/image" Target="../media/image108.sv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7.png"/><Relationship Id="rId5" Type="http://schemas.openxmlformats.org/officeDocument/2006/relationships/image" Target="../media/image102.svg"/><Relationship Id="rId4" Type="http://schemas.openxmlformats.org/officeDocument/2006/relationships/image" Target="../media/image101.png"/><Relationship Id="rId9" Type="http://schemas.openxmlformats.org/officeDocument/2006/relationships/image" Target="../media/image114.sv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svg"/><Relationship Id="rId7" Type="http://schemas.openxmlformats.org/officeDocument/2006/relationships/image" Target="../media/image27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svg"/><Relationship Id="rId4" Type="http://schemas.openxmlformats.org/officeDocument/2006/relationships/image" Target="../media/image24.png"/><Relationship Id="rId9" Type="http://schemas.openxmlformats.org/officeDocument/2006/relationships/image" Target="../media/image29.sv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7" Type="http://schemas.openxmlformats.org/officeDocument/2006/relationships/image" Target="../media/image35.sv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svg"/><Relationship Id="rId4" Type="http://schemas.openxmlformats.org/officeDocument/2006/relationships/image" Target="../media/image32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image" Target="../media/image120.svg"/><Relationship Id="rId7" Type="http://schemas.openxmlformats.org/officeDocument/2006/relationships/image" Target="../media/image83.sv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2.png"/><Relationship Id="rId11" Type="http://schemas.openxmlformats.org/officeDocument/2006/relationships/image" Target="../media/image124.svg"/><Relationship Id="rId5" Type="http://schemas.openxmlformats.org/officeDocument/2006/relationships/image" Target="../media/image122.svg"/><Relationship Id="rId10" Type="http://schemas.openxmlformats.org/officeDocument/2006/relationships/image" Target="../media/image123.png"/><Relationship Id="rId4" Type="http://schemas.openxmlformats.org/officeDocument/2006/relationships/image" Target="../media/image121.png"/><Relationship Id="rId9" Type="http://schemas.openxmlformats.org/officeDocument/2006/relationships/image" Target="../media/image81.sv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svg"/><Relationship Id="rId7" Type="http://schemas.openxmlformats.org/officeDocument/2006/relationships/image" Target="../media/image27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svg"/><Relationship Id="rId4" Type="http://schemas.openxmlformats.org/officeDocument/2006/relationships/image" Target="../media/image24.png"/><Relationship Id="rId9" Type="http://schemas.openxmlformats.org/officeDocument/2006/relationships/image" Target="../media/image29.sv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1.png"/><Relationship Id="rId3" Type="http://schemas.openxmlformats.org/officeDocument/2006/relationships/image" Target="../media/image126.svg"/><Relationship Id="rId7" Type="http://schemas.openxmlformats.org/officeDocument/2006/relationships/image" Target="../media/image130.sv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9.png"/><Relationship Id="rId5" Type="http://schemas.openxmlformats.org/officeDocument/2006/relationships/image" Target="../media/image128.svg"/><Relationship Id="rId4" Type="http://schemas.openxmlformats.org/officeDocument/2006/relationships/image" Target="../media/image127.png"/><Relationship Id="rId9" Type="http://schemas.openxmlformats.org/officeDocument/2006/relationships/image" Target="../media/image132.sv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svg"/><Relationship Id="rId7" Type="http://schemas.openxmlformats.org/officeDocument/2006/relationships/image" Target="../media/image130.sv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9.png"/><Relationship Id="rId5" Type="http://schemas.openxmlformats.org/officeDocument/2006/relationships/image" Target="../media/image128.svg"/><Relationship Id="rId4" Type="http://schemas.openxmlformats.org/officeDocument/2006/relationships/image" Target="../media/image12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image" Target="../media/image17.png"/><Relationship Id="rId7" Type="http://schemas.openxmlformats.org/officeDocument/2006/relationships/image" Target="../media/image18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2.png"/><Relationship Id="rId10" Type="http://schemas.openxmlformats.org/officeDocument/2006/relationships/image" Target="../media/image21.png"/><Relationship Id="rId4" Type="http://schemas.openxmlformats.org/officeDocument/2006/relationships/image" Target="../media/image11.jpeg"/><Relationship Id="rId9" Type="http://schemas.openxmlformats.org/officeDocument/2006/relationships/image" Target="../media/image20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sv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7.png"/><Relationship Id="rId5" Type="http://schemas.openxmlformats.org/officeDocument/2006/relationships/image" Target="../media/image136.svg"/><Relationship Id="rId4" Type="http://schemas.openxmlformats.org/officeDocument/2006/relationships/image" Target="../media/image13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svg"/><Relationship Id="rId7" Type="http://schemas.openxmlformats.org/officeDocument/2006/relationships/image" Target="../media/image27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svg"/><Relationship Id="rId4" Type="http://schemas.openxmlformats.org/officeDocument/2006/relationships/image" Target="../media/image24.png"/><Relationship Id="rId9" Type="http://schemas.openxmlformats.org/officeDocument/2006/relationships/image" Target="../media/image29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7" Type="http://schemas.openxmlformats.org/officeDocument/2006/relationships/image" Target="../media/image35.sv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svg"/><Relationship Id="rId4" Type="http://schemas.openxmlformats.org/officeDocument/2006/relationships/image" Target="../media/image3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sv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watch?v=Q2K8-MLzL0A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15000"/>
          </a:blip>
          <a:srcRect l="2188" t="19626" b="2535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10800000" flipH="1" flipV="1">
            <a:off x="-5943600" y="6900396"/>
            <a:ext cx="8057715" cy="411676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2817721" flipH="1" flipV="1">
            <a:off x="14565720" y="-2671152"/>
            <a:ext cx="7598202" cy="388199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2233082">
            <a:off x="16116071" y="6269340"/>
            <a:ext cx="6936572" cy="10013425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7086600" y="3086100"/>
            <a:ext cx="4114800" cy="4114800"/>
          </a:xfrm>
          <a:prstGeom prst="rect">
            <a:avLst/>
          </a:prstGeom>
        </p:spPr>
      </p:pic>
      <p:sp>
        <p:nvSpPr>
          <p:cNvPr id="16" name="TextBox 16"/>
          <p:cNvSpPr txBox="1"/>
          <p:nvPr/>
        </p:nvSpPr>
        <p:spPr>
          <a:xfrm>
            <a:off x="923384" y="460899"/>
            <a:ext cx="12920134" cy="3484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732"/>
              </a:lnSpc>
            </a:pPr>
            <a:r>
              <a:rPr lang="en-US" sz="10645" dirty="0">
                <a:solidFill>
                  <a:srgbClr val="BA9478"/>
                </a:solidFill>
                <a:latin typeface="UTM Impact" panose="02040603050506020204" pitchFamily="18" charset="0"/>
              </a:rPr>
              <a:t>BÀI 7</a:t>
            </a:r>
          </a:p>
          <a:p>
            <a:pPr algn="ctr">
              <a:lnSpc>
                <a:spcPts val="13732"/>
              </a:lnSpc>
            </a:pPr>
            <a:r>
              <a:rPr lang="en-US" sz="10645" dirty="0">
                <a:solidFill>
                  <a:srgbClr val="652109"/>
                </a:solidFill>
                <a:latin typeface="UTM Impact" panose="02040603050506020204" pitchFamily="18" charset="0"/>
              </a:rPr>
              <a:t>TIN YÊU VÀ ƯỚC VỌNG</a:t>
            </a:r>
          </a:p>
        </p:txBody>
      </p:sp>
      <p:sp>
        <p:nvSpPr>
          <p:cNvPr id="19" name="TextBox 16">
            <a:extLst>
              <a:ext uri="{FF2B5EF4-FFF2-40B4-BE49-F238E27FC236}">
                <a16:creationId xmlns:a16="http://schemas.microsoft.com/office/drawing/2014/main" id="{D23DDD8E-8720-6A1D-9C18-37204F78AEDE}"/>
              </a:ext>
            </a:extLst>
          </p:cNvPr>
          <p:cNvSpPr txBox="1"/>
          <p:nvPr/>
        </p:nvSpPr>
        <p:spPr>
          <a:xfrm>
            <a:off x="2683933" y="4675150"/>
            <a:ext cx="12920134" cy="44319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/>
            <a:r>
              <a:rPr lang="en-US" sz="7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7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7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7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7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dâng</a:t>
            </a:r>
            <a:r>
              <a:rPr lang="en-US" sz="7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7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sz="7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7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lan</a:t>
            </a:r>
            <a:r>
              <a:rPr lang="en-US" sz="7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7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sz="7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7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7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7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Ta </a:t>
            </a:r>
            <a:r>
              <a:rPr lang="en-US" sz="7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7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7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7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lửa</a:t>
            </a:r>
            <a:r>
              <a:rPr lang="en-US" sz="7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7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7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tim</a:t>
            </a:r>
            <a:r>
              <a:rPr lang="en-US" sz="7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7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r"/>
            <a:r>
              <a:rPr lang="en-US" sz="7200" dirty="0">
                <a:solidFill>
                  <a:srgbClr val="5034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Vũ </a:t>
            </a:r>
            <a:r>
              <a:rPr lang="en-US" sz="7200" dirty="0" err="1">
                <a:solidFill>
                  <a:srgbClr val="5034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7200" dirty="0">
                <a:solidFill>
                  <a:srgbClr val="5034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solidFill>
                  <a:srgbClr val="5034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Hối</a:t>
            </a:r>
            <a:endParaRPr lang="en-US" sz="7200" dirty="0">
              <a:solidFill>
                <a:srgbClr val="5034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7377101">
            <a:off x="4321351" y="1112713"/>
            <a:ext cx="14314219" cy="4992084"/>
          </a:xfrm>
          <a:custGeom>
            <a:avLst/>
            <a:gdLst/>
            <a:ahLst/>
            <a:cxnLst/>
            <a:rect l="l" t="t" r="r" b="b"/>
            <a:pathLst>
              <a:path w="14314219" h="4992084">
                <a:moveTo>
                  <a:pt x="0" y="0"/>
                </a:moveTo>
                <a:lnTo>
                  <a:pt x="14314219" y="0"/>
                </a:lnTo>
                <a:lnTo>
                  <a:pt x="14314219" y="4992084"/>
                </a:lnTo>
                <a:lnTo>
                  <a:pt x="0" y="499208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9953601" y="5"/>
            <a:ext cx="8713725" cy="10289235"/>
            <a:chOff x="0" y="0"/>
            <a:chExt cx="21042033" cy="24846598"/>
          </a:xfrm>
        </p:grpSpPr>
        <p:sp>
          <p:nvSpPr>
            <p:cNvPr id="4" name="Freeform 4"/>
            <p:cNvSpPr/>
            <p:nvPr/>
          </p:nvSpPr>
          <p:spPr>
            <a:xfrm>
              <a:off x="-658495" y="0"/>
              <a:ext cx="21700490" cy="24846662"/>
            </a:xfrm>
            <a:custGeom>
              <a:avLst/>
              <a:gdLst/>
              <a:ahLst/>
              <a:cxnLst/>
              <a:rect l="l" t="t" r="r" b="b"/>
              <a:pathLst>
                <a:path w="21700490" h="24846662">
                  <a:moveTo>
                    <a:pt x="9113774" y="0"/>
                  </a:moveTo>
                  <a:cubicBezTo>
                    <a:pt x="9113774" y="0"/>
                    <a:pt x="10028936" y="4543806"/>
                    <a:pt x="4926584" y="12121388"/>
                  </a:cubicBezTo>
                  <a:cubicBezTo>
                    <a:pt x="0" y="19437986"/>
                    <a:pt x="691769" y="24846662"/>
                    <a:pt x="691769" y="24846662"/>
                  </a:cubicBezTo>
                  <a:lnTo>
                    <a:pt x="21700490" y="24846662"/>
                  </a:lnTo>
                  <a:lnTo>
                    <a:pt x="21700490" y="0"/>
                  </a:lnTo>
                  <a:close/>
                </a:path>
              </a:pathLst>
            </a:custGeom>
            <a:blipFill>
              <a:blip r:embed="rId5"/>
              <a:stretch>
                <a:fillRect l="-32000" r="-32000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" name="Freeform 5"/>
          <p:cNvSpPr/>
          <p:nvPr/>
        </p:nvSpPr>
        <p:spPr>
          <a:xfrm rot="18119518" flipH="1">
            <a:off x="12236524" y="6342876"/>
            <a:ext cx="10909314" cy="3709167"/>
          </a:xfrm>
          <a:custGeom>
            <a:avLst/>
            <a:gdLst/>
            <a:ahLst/>
            <a:cxnLst/>
            <a:rect l="l" t="t" r="r" b="b"/>
            <a:pathLst>
              <a:path w="10909314" h="3709167">
                <a:moveTo>
                  <a:pt x="10909314" y="0"/>
                </a:moveTo>
                <a:lnTo>
                  <a:pt x="0" y="0"/>
                </a:lnTo>
                <a:lnTo>
                  <a:pt x="0" y="3709167"/>
                </a:lnTo>
                <a:lnTo>
                  <a:pt x="10909314" y="3709167"/>
                </a:lnTo>
                <a:lnTo>
                  <a:pt x="10909314" y="0"/>
                </a:lnTo>
                <a:close/>
              </a:path>
            </a:pathLst>
          </a:custGeom>
          <a:blipFill>
            <a:blip r:embed="rId6">
              <a:alphaModFix amt="77000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6" name="Group 6"/>
          <p:cNvGrpSpPr/>
          <p:nvPr/>
        </p:nvGrpSpPr>
        <p:grpSpPr>
          <a:xfrm>
            <a:off x="10165433" y="946396"/>
            <a:ext cx="857867" cy="857867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306464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55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9651318" y="2226096"/>
            <a:ext cx="604566" cy="604566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E838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55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0476408" y="681913"/>
            <a:ext cx="637633" cy="637633"/>
            <a:chOff x="0" y="0"/>
            <a:chExt cx="812800" cy="812800"/>
          </a:xfrm>
        </p:grpSpPr>
        <p:sp>
          <p:nvSpPr>
            <p:cNvPr id="13" name="Freeform 13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76200">
              <a:solidFill>
                <a:srgbClr val="FDB034"/>
              </a:solidFill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55"/>
                </a:lnSpc>
              </a:pPr>
              <a:endParaRPr/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439672" y="946396"/>
            <a:ext cx="7915839" cy="20774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8120"/>
              </a:lnSpc>
            </a:pPr>
            <a:r>
              <a:rPr lang="vi-VN" sz="7123" dirty="0">
                <a:solidFill>
                  <a:srgbClr val="361813"/>
                </a:solidFill>
                <a:latin typeface="UTM Impact"/>
              </a:rPr>
              <a:t> </a:t>
            </a:r>
            <a:r>
              <a:rPr lang="vi-VN" sz="7123" i="1" dirty="0">
                <a:solidFill>
                  <a:srgbClr val="36181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87: </a:t>
            </a:r>
          </a:p>
          <a:p>
            <a:pPr algn="ctr">
              <a:lnSpc>
                <a:spcPts val="8120"/>
              </a:lnSpc>
            </a:pPr>
            <a:r>
              <a:rPr lang="en-US" sz="7123" dirty="0">
                <a:solidFill>
                  <a:srgbClr val="36181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 </a:t>
            </a:r>
            <a:r>
              <a:rPr lang="en-US" sz="7123" dirty="0" err="1">
                <a:solidFill>
                  <a:srgbClr val="36181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7123" dirty="0">
                <a:solidFill>
                  <a:srgbClr val="36181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302777" y="3608756"/>
            <a:ext cx="7052734" cy="14695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856"/>
              </a:lnSpc>
            </a:pPr>
            <a:r>
              <a:rPr lang="en-US" sz="9600" b="1" dirty="0">
                <a:solidFill>
                  <a:srgbClr val="0E8388"/>
                </a:solidFill>
                <a:latin typeface="UTM Impact"/>
              </a:rPr>
              <a:t>ĐỒNG CHÍ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2763287" y="5208676"/>
            <a:ext cx="5916171" cy="8141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384"/>
              </a:lnSpc>
            </a:pPr>
            <a:r>
              <a:rPr lang="en-US" sz="5600" spc="24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5600" spc="24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5600" spc="24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600" spc="24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Hữu</a:t>
            </a:r>
            <a:r>
              <a:rPr lang="en-US" sz="5600" spc="24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</a:t>
            </a:r>
          </a:p>
        </p:txBody>
      </p:sp>
      <p:grpSp>
        <p:nvGrpSpPr>
          <p:cNvPr id="19" name="Group 21">
            <a:extLst>
              <a:ext uri="{FF2B5EF4-FFF2-40B4-BE49-F238E27FC236}">
                <a16:creationId xmlns:a16="http://schemas.microsoft.com/office/drawing/2014/main" id="{3C30EF45-FCD7-EE9B-68DD-E472194A9917}"/>
              </a:ext>
            </a:extLst>
          </p:cNvPr>
          <p:cNvGrpSpPr/>
          <p:nvPr/>
        </p:nvGrpSpPr>
        <p:grpSpPr>
          <a:xfrm>
            <a:off x="97285" y="6353492"/>
            <a:ext cx="8096700" cy="3924283"/>
            <a:chOff x="0" y="0"/>
            <a:chExt cx="10904712" cy="7045504"/>
          </a:xfrm>
        </p:grpSpPr>
        <p:sp>
          <p:nvSpPr>
            <p:cNvPr id="20" name="Freeform 22">
              <a:extLst>
                <a:ext uri="{FF2B5EF4-FFF2-40B4-BE49-F238E27FC236}">
                  <a16:creationId xmlns:a16="http://schemas.microsoft.com/office/drawing/2014/main" id="{F92FD31E-413E-2BA6-FEEE-DDECD99E11E3}"/>
                </a:ext>
              </a:extLst>
            </p:cNvPr>
            <p:cNvSpPr/>
            <p:nvPr/>
          </p:nvSpPr>
          <p:spPr>
            <a:xfrm>
              <a:off x="0" y="0"/>
              <a:ext cx="10904728" cy="7045706"/>
            </a:xfrm>
            <a:custGeom>
              <a:avLst/>
              <a:gdLst/>
              <a:ahLst/>
              <a:cxnLst/>
              <a:rect l="l" t="t" r="r" b="b"/>
              <a:pathLst>
                <a:path w="10904728" h="7045706">
                  <a:moveTo>
                    <a:pt x="9867773" y="3083306"/>
                  </a:moveTo>
                  <a:cubicBezTo>
                    <a:pt x="9980803" y="3040634"/>
                    <a:pt x="10131425" y="3060700"/>
                    <a:pt x="10259441" y="3018028"/>
                  </a:cubicBezTo>
                  <a:cubicBezTo>
                    <a:pt x="10530586" y="2925064"/>
                    <a:pt x="10746613" y="2776982"/>
                    <a:pt x="10904728" y="2608707"/>
                  </a:cubicBezTo>
                  <a:cubicBezTo>
                    <a:pt x="10872089" y="2435479"/>
                    <a:pt x="10862056" y="2340102"/>
                    <a:pt x="10884662" y="2194433"/>
                  </a:cubicBezTo>
                  <a:cubicBezTo>
                    <a:pt x="10864596" y="2184400"/>
                    <a:pt x="10821924" y="2211959"/>
                    <a:pt x="10819384" y="2171827"/>
                  </a:cubicBezTo>
                  <a:cubicBezTo>
                    <a:pt x="10814304" y="2056384"/>
                    <a:pt x="10759186" y="2013585"/>
                    <a:pt x="10706354" y="1915668"/>
                  </a:cubicBezTo>
                  <a:cubicBezTo>
                    <a:pt x="10302113" y="1973453"/>
                    <a:pt x="9566402" y="2289810"/>
                    <a:pt x="9129522" y="2262124"/>
                  </a:cubicBezTo>
                  <a:cubicBezTo>
                    <a:pt x="9398127" y="2071243"/>
                    <a:pt x="9591548" y="1857883"/>
                    <a:pt x="9596501" y="1576705"/>
                  </a:cubicBezTo>
                  <a:cubicBezTo>
                    <a:pt x="9573895" y="1554099"/>
                    <a:pt x="9445879" y="1538986"/>
                    <a:pt x="9415780" y="1549146"/>
                  </a:cubicBezTo>
                  <a:cubicBezTo>
                    <a:pt x="9312783" y="1529080"/>
                    <a:pt x="9207373" y="1436116"/>
                    <a:pt x="9162161" y="1378458"/>
                  </a:cubicBezTo>
                  <a:cubicBezTo>
                    <a:pt x="9119489" y="1406017"/>
                    <a:pt x="9111996" y="1375918"/>
                    <a:pt x="9074277" y="1395984"/>
                  </a:cubicBezTo>
                  <a:cubicBezTo>
                    <a:pt x="8913622" y="1272921"/>
                    <a:pt x="8574659" y="1458722"/>
                    <a:pt x="8411464" y="1343279"/>
                  </a:cubicBezTo>
                  <a:cubicBezTo>
                    <a:pt x="8486775" y="1144905"/>
                    <a:pt x="8333613" y="1099693"/>
                    <a:pt x="8230743" y="1004316"/>
                  </a:cubicBezTo>
                  <a:cubicBezTo>
                    <a:pt x="8268462" y="848614"/>
                    <a:pt x="8175498" y="765810"/>
                    <a:pt x="8090154" y="620141"/>
                  </a:cubicBezTo>
                  <a:cubicBezTo>
                    <a:pt x="7984744" y="670306"/>
                    <a:pt x="7992237" y="592582"/>
                    <a:pt x="8004810" y="542290"/>
                  </a:cubicBezTo>
                  <a:cubicBezTo>
                    <a:pt x="7926959" y="564896"/>
                    <a:pt x="7879207" y="534797"/>
                    <a:pt x="7836535" y="494538"/>
                  </a:cubicBezTo>
                  <a:cubicBezTo>
                    <a:pt x="7685913" y="552323"/>
                    <a:pt x="7547737" y="554736"/>
                    <a:pt x="7427214" y="567309"/>
                  </a:cubicBezTo>
                  <a:cubicBezTo>
                    <a:pt x="6812026" y="632587"/>
                    <a:pt x="6048756" y="798322"/>
                    <a:pt x="5496306" y="825881"/>
                  </a:cubicBezTo>
                  <a:cubicBezTo>
                    <a:pt x="6003544" y="609981"/>
                    <a:pt x="6591046" y="471805"/>
                    <a:pt x="6965188" y="286004"/>
                  </a:cubicBezTo>
                  <a:cubicBezTo>
                    <a:pt x="6977761" y="180594"/>
                    <a:pt x="6975221" y="132842"/>
                    <a:pt x="6967728" y="34925"/>
                  </a:cubicBezTo>
                  <a:cubicBezTo>
                    <a:pt x="6563360" y="0"/>
                    <a:pt x="5943219" y="193294"/>
                    <a:pt x="5368290" y="374142"/>
                  </a:cubicBezTo>
                  <a:cubicBezTo>
                    <a:pt x="4035044" y="793496"/>
                    <a:pt x="2428113" y="1270508"/>
                    <a:pt x="1672336" y="2013712"/>
                  </a:cubicBezTo>
                  <a:cubicBezTo>
                    <a:pt x="1692402" y="2124202"/>
                    <a:pt x="1659763" y="2267331"/>
                    <a:pt x="1742694" y="2362708"/>
                  </a:cubicBezTo>
                  <a:cubicBezTo>
                    <a:pt x="1466469" y="2513330"/>
                    <a:pt x="1150112" y="2648966"/>
                    <a:pt x="881507" y="2804668"/>
                  </a:cubicBezTo>
                  <a:cubicBezTo>
                    <a:pt x="891540" y="2935224"/>
                    <a:pt x="959358" y="3070860"/>
                    <a:pt x="986917" y="3093466"/>
                  </a:cubicBezTo>
                  <a:cubicBezTo>
                    <a:pt x="899033" y="3141218"/>
                    <a:pt x="1034669" y="3106039"/>
                    <a:pt x="1029589" y="3156204"/>
                  </a:cubicBezTo>
                  <a:cubicBezTo>
                    <a:pt x="991870" y="3173730"/>
                    <a:pt x="1017016" y="3216402"/>
                    <a:pt x="961771" y="3228975"/>
                  </a:cubicBezTo>
                  <a:cubicBezTo>
                    <a:pt x="758444" y="3196336"/>
                    <a:pt x="532384" y="3354578"/>
                    <a:pt x="323977" y="3402203"/>
                  </a:cubicBezTo>
                  <a:cubicBezTo>
                    <a:pt x="316484" y="3434842"/>
                    <a:pt x="391795" y="3429762"/>
                    <a:pt x="344043" y="3457448"/>
                  </a:cubicBezTo>
                  <a:cubicBezTo>
                    <a:pt x="205994" y="3490087"/>
                    <a:pt x="190881" y="3562858"/>
                    <a:pt x="52832" y="3595497"/>
                  </a:cubicBezTo>
                  <a:cubicBezTo>
                    <a:pt x="47752" y="3625596"/>
                    <a:pt x="42799" y="3655695"/>
                    <a:pt x="50292" y="3690874"/>
                  </a:cubicBezTo>
                  <a:cubicBezTo>
                    <a:pt x="70358" y="3716020"/>
                    <a:pt x="190881" y="3685794"/>
                    <a:pt x="158242" y="3728593"/>
                  </a:cubicBezTo>
                  <a:cubicBezTo>
                    <a:pt x="85344" y="3753739"/>
                    <a:pt x="0" y="3746246"/>
                    <a:pt x="2540" y="3816477"/>
                  </a:cubicBezTo>
                  <a:cubicBezTo>
                    <a:pt x="42672" y="3861689"/>
                    <a:pt x="125603" y="3831590"/>
                    <a:pt x="148209" y="3904361"/>
                  </a:cubicBezTo>
                  <a:cubicBezTo>
                    <a:pt x="130683" y="3939540"/>
                    <a:pt x="75438" y="3959606"/>
                    <a:pt x="90424" y="4004818"/>
                  </a:cubicBezTo>
                  <a:cubicBezTo>
                    <a:pt x="208407" y="4002278"/>
                    <a:pt x="313944" y="4024884"/>
                    <a:pt x="436880" y="4017391"/>
                  </a:cubicBezTo>
                  <a:cubicBezTo>
                    <a:pt x="399161" y="4037457"/>
                    <a:pt x="466979" y="4082669"/>
                    <a:pt x="567436" y="4062603"/>
                  </a:cubicBezTo>
                  <a:cubicBezTo>
                    <a:pt x="562356" y="4097782"/>
                    <a:pt x="474472" y="4102735"/>
                    <a:pt x="482092" y="4140454"/>
                  </a:cubicBezTo>
                  <a:cubicBezTo>
                    <a:pt x="627761" y="4112895"/>
                    <a:pt x="667893" y="4057650"/>
                    <a:pt x="803529" y="4037457"/>
                  </a:cubicBezTo>
                  <a:cubicBezTo>
                    <a:pt x="713105" y="4110228"/>
                    <a:pt x="597662" y="4223258"/>
                    <a:pt x="484632" y="4248404"/>
                  </a:cubicBezTo>
                  <a:cubicBezTo>
                    <a:pt x="451993" y="4293616"/>
                    <a:pt x="464566" y="4353814"/>
                    <a:pt x="446913" y="4401566"/>
                  </a:cubicBezTo>
                  <a:cubicBezTo>
                    <a:pt x="416814" y="4391533"/>
                    <a:pt x="419354" y="4549648"/>
                    <a:pt x="497078" y="4587367"/>
                  </a:cubicBezTo>
                  <a:cubicBezTo>
                    <a:pt x="594995" y="4562221"/>
                    <a:pt x="815975" y="4574794"/>
                    <a:pt x="959104" y="4604893"/>
                  </a:cubicBezTo>
                  <a:cubicBezTo>
                    <a:pt x="949071" y="4632452"/>
                    <a:pt x="916432" y="4652645"/>
                    <a:pt x="933958" y="4692777"/>
                  </a:cubicBezTo>
                  <a:cubicBezTo>
                    <a:pt x="981710" y="4710303"/>
                    <a:pt x="1097153" y="4609973"/>
                    <a:pt x="1144905" y="4647565"/>
                  </a:cubicBezTo>
                  <a:cubicBezTo>
                    <a:pt x="1215263" y="4672711"/>
                    <a:pt x="1089660" y="4697730"/>
                    <a:pt x="1124839" y="4748022"/>
                  </a:cubicBezTo>
                  <a:cubicBezTo>
                    <a:pt x="1591818" y="4514469"/>
                    <a:pt x="1965960" y="4471797"/>
                    <a:pt x="2440559" y="4358894"/>
                  </a:cubicBezTo>
                  <a:cubicBezTo>
                    <a:pt x="1910715" y="4589907"/>
                    <a:pt x="1195197" y="5212588"/>
                    <a:pt x="1182624" y="5415915"/>
                  </a:cubicBezTo>
                  <a:cubicBezTo>
                    <a:pt x="1247902" y="5415915"/>
                    <a:pt x="1303147" y="5431028"/>
                    <a:pt x="1363345" y="5443474"/>
                  </a:cubicBezTo>
                  <a:cubicBezTo>
                    <a:pt x="1343279" y="5496179"/>
                    <a:pt x="1313180" y="5546471"/>
                    <a:pt x="1308100" y="5604129"/>
                  </a:cubicBezTo>
                  <a:cubicBezTo>
                    <a:pt x="1340739" y="5546344"/>
                    <a:pt x="1456182" y="5518785"/>
                    <a:pt x="1466342" y="5624195"/>
                  </a:cubicBezTo>
                  <a:cubicBezTo>
                    <a:pt x="1385951" y="5631688"/>
                    <a:pt x="1385951" y="5656834"/>
                    <a:pt x="1385951" y="5717159"/>
                  </a:cubicBezTo>
                  <a:cubicBezTo>
                    <a:pt x="1468755" y="5727192"/>
                    <a:pt x="1596898" y="5654421"/>
                    <a:pt x="1637030" y="5732272"/>
                  </a:cubicBezTo>
                  <a:cubicBezTo>
                    <a:pt x="1584325" y="5764911"/>
                    <a:pt x="1564259" y="5734812"/>
                    <a:pt x="1513967" y="5762371"/>
                  </a:cubicBezTo>
                  <a:cubicBezTo>
                    <a:pt x="1516507" y="5812536"/>
                    <a:pt x="1566672" y="5774944"/>
                    <a:pt x="1584325" y="5800090"/>
                  </a:cubicBezTo>
                  <a:cubicBezTo>
                    <a:pt x="1438656" y="5860288"/>
                    <a:pt x="1446276" y="5882894"/>
                    <a:pt x="1398524" y="5963285"/>
                  </a:cubicBezTo>
                  <a:cubicBezTo>
                    <a:pt x="1358392" y="5898007"/>
                    <a:pt x="1252855" y="6317361"/>
                    <a:pt x="1338326" y="6312281"/>
                  </a:cubicBezTo>
                  <a:cubicBezTo>
                    <a:pt x="1267968" y="6385052"/>
                    <a:pt x="1403604" y="6342380"/>
                    <a:pt x="1436243" y="6370066"/>
                  </a:cubicBezTo>
                  <a:cubicBezTo>
                    <a:pt x="1406144" y="6422771"/>
                    <a:pt x="1473962" y="6437884"/>
                    <a:pt x="1481455" y="6493129"/>
                  </a:cubicBezTo>
                  <a:cubicBezTo>
                    <a:pt x="1519174" y="6503162"/>
                    <a:pt x="1591945" y="6450457"/>
                    <a:pt x="1589405" y="6530848"/>
                  </a:cubicBezTo>
                  <a:cubicBezTo>
                    <a:pt x="1516634" y="6538341"/>
                    <a:pt x="1539240" y="6518275"/>
                    <a:pt x="1488948" y="6568567"/>
                  </a:cubicBezTo>
                  <a:cubicBezTo>
                    <a:pt x="1471422" y="6551041"/>
                    <a:pt x="1433703" y="6533388"/>
                    <a:pt x="1395984" y="6571107"/>
                  </a:cubicBezTo>
                  <a:cubicBezTo>
                    <a:pt x="1423543" y="6623812"/>
                    <a:pt x="1413510" y="6664072"/>
                    <a:pt x="1408557" y="6706743"/>
                  </a:cubicBezTo>
                  <a:cubicBezTo>
                    <a:pt x="1541653" y="6684137"/>
                    <a:pt x="1448689" y="6729349"/>
                    <a:pt x="1571752" y="6739382"/>
                  </a:cubicBezTo>
                  <a:cubicBezTo>
                    <a:pt x="1609471" y="6784594"/>
                    <a:pt x="1554226" y="6797167"/>
                    <a:pt x="1546606" y="6827266"/>
                  </a:cubicBezTo>
                  <a:cubicBezTo>
                    <a:pt x="1787652" y="6834760"/>
                    <a:pt x="1913255" y="6935216"/>
                    <a:pt x="2119122" y="6982968"/>
                  </a:cubicBezTo>
                  <a:cubicBezTo>
                    <a:pt x="2119122" y="7028180"/>
                    <a:pt x="2156841" y="7010527"/>
                    <a:pt x="2161794" y="7045706"/>
                  </a:cubicBezTo>
                  <a:cubicBezTo>
                    <a:pt x="2553462" y="7000494"/>
                    <a:pt x="2812161" y="7043166"/>
                    <a:pt x="3264027" y="6905117"/>
                  </a:cubicBezTo>
                  <a:cubicBezTo>
                    <a:pt x="3208782" y="6854952"/>
                    <a:pt x="3053080" y="6895085"/>
                    <a:pt x="3022981" y="6869938"/>
                  </a:cubicBezTo>
                  <a:cubicBezTo>
                    <a:pt x="3329305" y="6741923"/>
                    <a:pt x="3703447" y="6696710"/>
                    <a:pt x="4069969" y="6623812"/>
                  </a:cubicBezTo>
                  <a:cubicBezTo>
                    <a:pt x="4421505" y="6555994"/>
                    <a:pt x="4767961" y="6578600"/>
                    <a:pt x="5114544" y="6425438"/>
                  </a:cubicBezTo>
                  <a:cubicBezTo>
                    <a:pt x="5197348" y="6458077"/>
                    <a:pt x="5262626" y="6395339"/>
                    <a:pt x="5340477" y="6372733"/>
                  </a:cubicBezTo>
                  <a:cubicBezTo>
                    <a:pt x="5747258" y="6249670"/>
                    <a:pt x="6264529" y="6151753"/>
                    <a:pt x="6666230" y="6119114"/>
                  </a:cubicBezTo>
                  <a:cubicBezTo>
                    <a:pt x="6736588" y="6114034"/>
                    <a:pt x="6816852" y="6073902"/>
                    <a:pt x="6849491" y="6051296"/>
                  </a:cubicBezTo>
                  <a:cubicBezTo>
                    <a:pt x="6980047" y="6071362"/>
                    <a:pt x="7205980" y="5986018"/>
                    <a:pt x="7324090" y="5953379"/>
                  </a:cubicBezTo>
                  <a:cubicBezTo>
                    <a:pt x="7319010" y="5930773"/>
                    <a:pt x="7298944" y="5905627"/>
                    <a:pt x="7321550" y="5893181"/>
                  </a:cubicBezTo>
                  <a:cubicBezTo>
                    <a:pt x="7484745" y="5855462"/>
                    <a:pt x="7715758" y="5815330"/>
                    <a:pt x="7866380" y="5724906"/>
                  </a:cubicBezTo>
                  <a:cubicBezTo>
                    <a:pt x="7846314" y="5714873"/>
                    <a:pt x="7803642" y="5742432"/>
                    <a:pt x="7801102" y="5702300"/>
                  </a:cubicBezTo>
                  <a:cubicBezTo>
                    <a:pt x="7944231" y="5667121"/>
                    <a:pt x="8119999" y="5652135"/>
                    <a:pt x="8255508" y="5596890"/>
                  </a:cubicBezTo>
                  <a:cubicBezTo>
                    <a:pt x="8227949" y="5591810"/>
                    <a:pt x="8197723" y="5591810"/>
                    <a:pt x="8172704" y="5579364"/>
                  </a:cubicBezTo>
                  <a:cubicBezTo>
                    <a:pt x="8340979" y="5451348"/>
                    <a:pt x="8411210" y="5388483"/>
                    <a:pt x="8642223" y="5360924"/>
                  </a:cubicBezTo>
                  <a:cubicBezTo>
                    <a:pt x="8624697" y="5285613"/>
                    <a:pt x="8677402" y="5237861"/>
                    <a:pt x="8795385" y="5210302"/>
                  </a:cubicBezTo>
                  <a:cubicBezTo>
                    <a:pt x="8828024" y="5165090"/>
                    <a:pt x="8727567" y="5182743"/>
                    <a:pt x="8765286" y="5127498"/>
                  </a:cubicBezTo>
                  <a:cubicBezTo>
                    <a:pt x="9184640" y="5072253"/>
                    <a:pt x="9300083" y="4695571"/>
                    <a:pt x="9493377" y="4484751"/>
                  </a:cubicBezTo>
                  <a:cubicBezTo>
                    <a:pt x="9500870" y="4477258"/>
                    <a:pt x="9533509" y="4457192"/>
                    <a:pt x="9538589" y="4452112"/>
                  </a:cubicBezTo>
                  <a:cubicBezTo>
                    <a:pt x="9804781" y="4291457"/>
                    <a:pt x="10133711" y="4268851"/>
                    <a:pt x="10337038" y="4047871"/>
                  </a:cubicBezTo>
                  <a:cubicBezTo>
                    <a:pt x="10414889" y="3879596"/>
                    <a:pt x="10620756" y="3666236"/>
                    <a:pt x="10392283" y="3528060"/>
                  </a:cubicBezTo>
                  <a:cubicBezTo>
                    <a:pt x="10417429" y="3492881"/>
                    <a:pt x="10404856" y="3445256"/>
                    <a:pt x="10379710" y="3392424"/>
                  </a:cubicBezTo>
                  <a:cubicBezTo>
                    <a:pt x="10276713" y="3419983"/>
                    <a:pt x="9802241" y="3327146"/>
                    <a:pt x="9696704" y="3284474"/>
                  </a:cubicBezTo>
                  <a:cubicBezTo>
                    <a:pt x="9719310" y="3231769"/>
                    <a:pt x="9671558" y="3179064"/>
                    <a:pt x="9684131" y="3148838"/>
                  </a:cubicBezTo>
                  <a:cubicBezTo>
                    <a:pt x="9782048" y="3143758"/>
                    <a:pt x="9809734" y="3106166"/>
                    <a:pt x="9867392" y="3083560"/>
                  </a:cubicBezTo>
                  <a:close/>
                </a:path>
              </a:pathLst>
            </a:custGeom>
            <a:blipFill>
              <a:blip r:embed="rId8"/>
              <a:stretch>
                <a:fillRect l="-584" r="-584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B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525780"/>
            <a:ext cx="18288000" cy="9761220"/>
          </a:xfrm>
          <a:custGeom>
            <a:avLst/>
            <a:gdLst/>
            <a:ahLst/>
            <a:cxnLst/>
            <a:rect l="l" t="t" r="r" b="b"/>
            <a:pathLst>
              <a:path w="18288000" h="9761220">
                <a:moveTo>
                  <a:pt x="0" y="0"/>
                </a:moveTo>
                <a:lnTo>
                  <a:pt x="18288000" y="0"/>
                </a:lnTo>
                <a:lnTo>
                  <a:pt x="18288000" y="9761220"/>
                </a:lnTo>
                <a:lnTo>
                  <a:pt x="0" y="976122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991756" y="1028700"/>
            <a:ext cx="16267544" cy="8229600"/>
            <a:chOff x="0" y="0"/>
            <a:chExt cx="4284456" cy="21674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284456" cy="2167467"/>
            </a:xfrm>
            <a:custGeom>
              <a:avLst/>
              <a:gdLst/>
              <a:ahLst/>
              <a:cxnLst/>
              <a:rect l="l" t="t" r="r" b="b"/>
              <a:pathLst>
                <a:path w="4284456" h="2167467">
                  <a:moveTo>
                    <a:pt x="15705" y="0"/>
                  </a:moveTo>
                  <a:lnTo>
                    <a:pt x="4268751" y="0"/>
                  </a:lnTo>
                  <a:cubicBezTo>
                    <a:pt x="4272916" y="0"/>
                    <a:pt x="4276911" y="1655"/>
                    <a:pt x="4279856" y="4600"/>
                  </a:cubicBezTo>
                  <a:cubicBezTo>
                    <a:pt x="4282801" y="7545"/>
                    <a:pt x="4284456" y="11540"/>
                    <a:pt x="4284456" y="15705"/>
                  </a:cubicBezTo>
                  <a:lnTo>
                    <a:pt x="4284456" y="2151762"/>
                  </a:lnTo>
                  <a:cubicBezTo>
                    <a:pt x="4284456" y="2160435"/>
                    <a:pt x="4277425" y="2167467"/>
                    <a:pt x="4268751" y="2167467"/>
                  </a:cubicBezTo>
                  <a:lnTo>
                    <a:pt x="15705" y="2167467"/>
                  </a:lnTo>
                  <a:cubicBezTo>
                    <a:pt x="11540" y="2167467"/>
                    <a:pt x="7545" y="2165812"/>
                    <a:pt x="4600" y="2162867"/>
                  </a:cubicBezTo>
                  <a:cubicBezTo>
                    <a:pt x="1655" y="2159921"/>
                    <a:pt x="0" y="2155927"/>
                    <a:pt x="0" y="2151762"/>
                  </a:cubicBezTo>
                  <a:lnTo>
                    <a:pt x="0" y="15705"/>
                  </a:lnTo>
                  <a:cubicBezTo>
                    <a:pt x="0" y="11540"/>
                    <a:pt x="1655" y="7545"/>
                    <a:pt x="4600" y="4600"/>
                  </a:cubicBezTo>
                  <a:cubicBezTo>
                    <a:pt x="7545" y="1655"/>
                    <a:pt x="11540" y="0"/>
                    <a:pt x="15705" y="0"/>
                  </a:cubicBezTo>
                  <a:close/>
                </a:path>
              </a:pathLst>
            </a:custGeom>
            <a:solidFill>
              <a:srgbClr val="FFFFFF">
                <a:alpha val="69804"/>
              </a:srgbClr>
            </a:solidFill>
            <a:ln w="76200">
              <a:solidFill>
                <a:srgbClr val="C78E5F">
                  <a:alpha val="69804"/>
                </a:srgbClr>
              </a:solidFill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20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2270683" y="260271"/>
            <a:ext cx="2845113" cy="2845113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FFB586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20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 rot="-774267" flipH="1">
            <a:off x="1120349" y="1113861"/>
            <a:ext cx="5466727" cy="1769853"/>
          </a:xfrm>
          <a:custGeom>
            <a:avLst/>
            <a:gdLst/>
            <a:ahLst/>
            <a:cxnLst/>
            <a:rect l="l" t="t" r="r" b="b"/>
            <a:pathLst>
              <a:path w="5466727" h="1769853">
                <a:moveTo>
                  <a:pt x="5466726" y="0"/>
                </a:moveTo>
                <a:lnTo>
                  <a:pt x="0" y="0"/>
                </a:lnTo>
                <a:lnTo>
                  <a:pt x="0" y="1769853"/>
                </a:lnTo>
                <a:lnTo>
                  <a:pt x="5466726" y="1769853"/>
                </a:lnTo>
                <a:lnTo>
                  <a:pt x="5466726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10"/>
          <p:cNvSpPr txBox="1"/>
          <p:nvPr/>
        </p:nvSpPr>
        <p:spPr>
          <a:xfrm>
            <a:off x="3042867" y="4487075"/>
            <a:ext cx="12165322" cy="18466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400"/>
              </a:lnSpc>
            </a:pPr>
            <a:r>
              <a:rPr lang="en-US" sz="12000" dirty="0">
                <a:solidFill>
                  <a:srgbClr val="434E1E"/>
                </a:solidFill>
                <a:latin typeface="UTM Impact"/>
              </a:rPr>
              <a:t>I. TÌM HIỂU CHUNG</a:t>
            </a:r>
          </a:p>
        </p:txBody>
      </p:sp>
      <p:sp>
        <p:nvSpPr>
          <p:cNvPr id="11" name="Freeform 11"/>
          <p:cNvSpPr/>
          <p:nvPr/>
        </p:nvSpPr>
        <p:spPr>
          <a:xfrm rot="61074">
            <a:off x="14861410" y="5582620"/>
            <a:ext cx="3700343" cy="5421747"/>
          </a:xfrm>
          <a:custGeom>
            <a:avLst/>
            <a:gdLst/>
            <a:ahLst/>
            <a:cxnLst/>
            <a:rect l="l" t="t" r="r" b="b"/>
            <a:pathLst>
              <a:path w="3700343" h="5421747">
                <a:moveTo>
                  <a:pt x="0" y="0"/>
                </a:moveTo>
                <a:lnTo>
                  <a:pt x="3700342" y="0"/>
                </a:lnTo>
                <a:lnTo>
                  <a:pt x="3700342" y="5421748"/>
                </a:lnTo>
                <a:lnTo>
                  <a:pt x="0" y="542174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flipH="1">
            <a:off x="11504490" y="7162351"/>
            <a:ext cx="7968035" cy="3874457"/>
          </a:xfrm>
          <a:custGeom>
            <a:avLst/>
            <a:gdLst/>
            <a:ahLst/>
            <a:cxnLst/>
            <a:rect l="l" t="t" r="r" b="b"/>
            <a:pathLst>
              <a:path w="7968035" h="3874457">
                <a:moveTo>
                  <a:pt x="7968035" y="0"/>
                </a:moveTo>
                <a:lnTo>
                  <a:pt x="0" y="0"/>
                </a:lnTo>
                <a:lnTo>
                  <a:pt x="0" y="3874457"/>
                </a:lnTo>
                <a:lnTo>
                  <a:pt x="7968035" y="3874457"/>
                </a:lnTo>
                <a:lnTo>
                  <a:pt x="7968035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61074">
            <a:off x="13655582" y="8590354"/>
            <a:ext cx="2315922" cy="3393292"/>
          </a:xfrm>
          <a:custGeom>
            <a:avLst/>
            <a:gdLst/>
            <a:ahLst/>
            <a:cxnLst/>
            <a:rect l="l" t="t" r="r" b="b"/>
            <a:pathLst>
              <a:path w="2315922" h="3393292">
                <a:moveTo>
                  <a:pt x="0" y="0"/>
                </a:moveTo>
                <a:lnTo>
                  <a:pt x="2315922" y="0"/>
                </a:lnTo>
                <a:lnTo>
                  <a:pt x="2315922" y="3393292"/>
                </a:lnTo>
                <a:lnTo>
                  <a:pt x="0" y="339329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3"/>
          <p:cNvGrpSpPr/>
          <p:nvPr/>
        </p:nvGrpSpPr>
        <p:grpSpPr>
          <a:xfrm rot="-3883786">
            <a:off x="13951051" y="-2475237"/>
            <a:ext cx="4120361" cy="6135755"/>
            <a:chOff x="0" y="0"/>
            <a:chExt cx="5493814" cy="8181007"/>
          </a:xfrm>
        </p:grpSpPr>
        <p:sp>
          <p:nvSpPr>
            <p:cNvPr id="4" name="Freeform 4"/>
            <p:cNvSpPr/>
            <p:nvPr/>
          </p:nvSpPr>
          <p:spPr>
            <a:xfrm flipH="1" flipV="1">
              <a:off x="33420" y="20884"/>
              <a:ext cx="5493766" cy="8180959"/>
            </a:xfrm>
            <a:custGeom>
              <a:avLst/>
              <a:gdLst/>
              <a:ahLst/>
              <a:cxnLst/>
              <a:rect l="l" t="t" r="r" b="b"/>
              <a:pathLst>
                <a:path w="5493766" h="8180959">
                  <a:moveTo>
                    <a:pt x="0" y="0"/>
                  </a:moveTo>
                  <a:lnTo>
                    <a:pt x="5117719" y="0"/>
                  </a:lnTo>
                  <a:cubicBezTo>
                    <a:pt x="5117719" y="0"/>
                    <a:pt x="5117719" y="75184"/>
                    <a:pt x="5155311" y="150369"/>
                  </a:cubicBezTo>
                  <a:cubicBezTo>
                    <a:pt x="5192903" y="225553"/>
                    <a:pt x="5192903" y="411354"/>
                    <a:pt x="5192903" y="486537"/>
                  </a:cubicBezTo>
                  <a:cubicBezTo>
                    <a:pt x="5192903" y="561721"/>
                    <a:pt x="5343271" y="785115"/>
                    <a:pt x="5343271" y="785115"/>
                  </a:cubicBezTo>
                  <a:cubicBezTo>
                    <a:pt x="5493766" y="1008507"/>
                    <a:pt x="5456174" y="1271652"/>
                    <a:pt x="5456174" y="1344677"/>
                  </a:cubicBezTo>
                  <a:cubicBezTo>
                    <a:pt x="5456174" y="1419860"/>
                    <a:pt x="5418582" y="1530478"/>
                    <a:pt x="5343398" y="1643254"/>
                  </a:cubicBezTo>
                  <a:cubicBezTo>
                    <a:pt x="5268214" y="1756030"/>
                    <a:pt x="5268214" y="2054606"/>
                    <a:pt x="5268214" y="2054606"/>
                  </a:cubicBezTo>
                  <a:lnTo>
                    <a:pt x="5268214" y="2277999"/>
                  </a:lnTo>
                  <a:lnTo>
                    <a:pt x="5268214" y="2501392"/>
                  </a:lnTo>
                  <a:lnTo>
                    <a:pt x="5193030" y="2724785"/>
                  </a:lnTo>
                  <a:lnTo>
                    <a:pt x="5230622" y="2948178"/>
                  </a:lnTo>
                  <a:cubicBezTo>
                    <a:pt x="5230622" y="2948178"/>
                    <a:pt x="5268214" y="3098546"/>
                    <a:pt x="5230622" y="3171571"/>
                  </a:cubicBezTo>
                  <a:cubicBezTo>
                    <a:pt x="5193030" y="3246755"/>
                    <a:pt x="5230622" y="3209163"/>
                    <a:pt x="5230622" y="3246755"/>
                  </a:cubicBezTo>
                  <a:cubicBezTo>
                    <a:pt x="5230622" y="3284347"/>
                    <a:pt x="5230622" y="3359531"/>
                    <a:pt x="5230622" y="3359531"/>
                  </a:cubicBezTo>
                  <a:lnTo>
                    <a:pt x="5230622" y="3773043"/>
                  </a:lnTo>
                  <a:lnTo>
                    <a:pt x="5080254" y="4146804"/>
                  </a:lnTo>
                  <a:lnTo>
                    <a:pt x="5042662" y="4706366"/>
                  </a:lnTo>
                  <a:lnTo>
                    <a:pt x="4967478" y="5155311"/>
                  </a:lnTo>
                  <a:cubicBezTo>
                    <a:pt x="4967478" y="5155311"/>
                    <a:pt x="4967478" y="5714873"/>
                    <a:pt x="4967478" y="5752465"/>
                  </a:cubicBezTo>
                  <a:cubicBezTo>
                    <a:pt x="4967478" y="5790057"/>
                    <a:pt x="4967478" y="6051042"/>
                    <a:pt x="5005070" y="6126226"/>
                  </a:cubicBezTo>
                  <a:cubicBezTo>
                    <a:pt x="5042662" y="6201410"/>
                    <a:pt x="4819269" y="6798564"/>
                    <a:pt x="4819269" y="6798564"/>
                  </a:cubicBezTo>
                  <a:lnTo>
                    <a:pt x="4706366" y="7210044"/>
                  </a:lnTo>
                  <a:cubicBezTo>
                    <a:pt x="4706366" y="7210044"/>
                    <a:pt x="4706366" y="7732014"/>
                    <a:pt x="4668774" y="7844790"/>
                  </a:cubicBezTo>
                  <a:cubicBezTo>
                    <a:pt x="4631182" y="7957566"/>
                    <a:pt x="4518406" y="8030591"/>
                    <a:pt x="4518406" y="8030591"/>
                  </a:cubicBezTo>
                  <a:cubicBezTo>
                    <a:pt x="4518406" y="8030591"/>
                    <a:pt x="4405630" y="8068183"/>
                    <a:pt x="4405630" y="8068183"/>
                  </a:cubicBezTo>
                  <a:cubicBezTo>
                    <a:pt x="4330446" y="8143367"/>
                    <a:pt x="4219829" y="8143367"/>
                    <a:pt x="4219829" y="8143367"/>
                  </a:cubicBezTo>
                  <a:cubicBezTo>
                    <a:pt x="4219829" y="8143367"/>
                    <a:pt x="3958844" y="8180959"/>
                    <a:pt x="3883660" y="8143367"/>
                  </a:cubicBezTo>
                  <a:cubicBezTo>
                    <a:pt x="3808476" y="8105775"/>
                    <a:pt x="3509899" y="8105775"/>
                    <a:pt x="3509899" y="8105775"/>
                  </a:cubicBezTo>
                  <a:cubicBezTo>
                    <a:pt x="3397122" y="8180959"/>
                    <a:pt x="3173730" y="8068183"/>
                    <a:pt x="3173730" y="8068183"/>
                  </a:cubicBezTo>
                  <a:lnTo>
                    <a:pt x="2837561" y="8030591"/>
                  </a:lnTo>
                  <a:cubicBezTo>
                    <a:pt x="2687193" y="8105775"/>
                    <a:pt x="2501392" y="8068183"/>
                    <a:pt x="2501392" y="8068183"/>
                  </a:cubicBezTo>
                  <a:cubicBezTo>
                    <a:pt x="2501392" y="8068183"/>
                    <a:pt x="2315591" y="8068183"/>
                    <a:pt x="2240406" y="8030591"/>
                  </a:cubicBezTo>
                  <a:cubicBezTo>
                    <a:pt x="2165223" y="7992999"/>
                    <a:pt x="2017014" y="8030591"/>
                    <a:pt x="2017014" y="8030591"/>
                  </a:cubicBezTo>
                  <a:lnTo>
                    <a:pt x="1941830" y="7992999"/>
                  </a:lnTo>
                  <a:cubicBezTo>
                    <a:pt x="1866646" y="8030591"/>
                    <a:pt x="1791462" y="7992999"/>
                    <a:pt x="1791462" y="7992999"/>
                  </a:cubicBezTo>
                  <a:cubicBezTo>
                    <a:pt x="1716278" y="7917815"/>
                    <a:pt x="1455293" y="7917815"/>
                    <a:pt x="1455293" y="7917815"/>
                  </a:cubicBezTo>
                  <a:lnTo>
                    <a:pt x="1231900" y="7880223"/>
                  </a:lnTo>
                  <a:cubicBezTo>
                    <a:pt x="1156716" y="7842631"/>
                    <a:pt x="970915" y="7880223"/>
                    <a:pt x="970915" y="7880223"/>
                  </a:cubicBezTo>
                  <a:cubicBezTo>
                    <a:pt x="970915" y="7880223"/>
                    <a:pt x="672337" y="7955407"/>
                    <a:pt x="521970" y="7955407"/>
                  </a:cubicBezTo>
                  <a:cubicBezTo>
                    <a:pt x="371602" y="7955407"/>
                    <a:pt x="0" y="7880223"/>
                    <a:pt x="0" y="7880223"/>
                  </a:cubicBez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176510" t="-255" r="-175899"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 rot="-3883786">
            <a:off x="13894499" y="-2467376"/>
            <a:ext cx="4146901" cy="6163954"/>
            <a:chOff x="0" y="0"/>
            <a:chExt cx="5529201" cy="821860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529199" cy="8218551"/>
            </a:xfrm>
            <a:custGeom>
              <a:avLst/>
              <a:gdLst/>
              <a:ahLst/>
              <a:cxnLst/>
              <a:rect l="l" t="t" r="r" b="b"/>
              <a:pathLst>
                <a:path w="5529199" h="8218551">
                  <a:moveTo>
                    <a:pt x="5529199" y="8218551"/>
                  </a:moveTo>
                  <a:lnTo>
                    <a:pt x="0" y="8218551"/>
                  </a:lnTo>
                  <a:lnTo>
                    <a:pt x="0" y="0"/>
                  </a:lnTo>
                  <a:lnTo>
                    <a:pt x="5529199" y="0"/>
                  </a:lnTo>
                  <a:lnTo>
                    <a:pt x="5529199" y="8218551"/>
                  </a:lnTo>
                  <a:close/>
                </a:path>
              </a:pathLst>
            </a:custGeom>
            <a:blipFill>
              <a:blip r:embed="rId4"/>
              <a:stretch>
                <a:fillRect l="-645" r="-645"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4516119" y="2325867"/>
            <a:ext cx="9255763" cy="7961133"/>
            <a:chOff x="0" y="0"/>
            <a:chExt cx="12341017" cy="10614844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2340971" cy="10614787"/>
            </a:xfrm>
            <a:custGeom>
              <a:avLst/>
              <a:gdLst/>
              <a:ahLst/>
              <a:cxnLst/>
              <a:rect l="l" t="t" r="r" b="b"/>
              <a:pathLst>
                <a:path w="12340971" h="10614787">
                  <a:moveTo>
                    <a:pt x="0" y="0"/>
                  </a:moveTo>
                  <a:lnTo>
                    <a:pt x="12340971" y="0"/>
                  </a:lnTo>
                  <a:lnTo>
                    <a:pt x="12340971" y="10614787"/>
                  </a:lnTo>
                  <a:lnTo>
                    <a:pt x="0" y="106147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9" name="Group 9"/>
          <p:cNvGrpSpPr/>
          <p:nvPr/>
        </p:nvGrpSpPr>
        <p:grpSpPr>
          <a:xfrm rot="6438578">
            <a:off x="606035" y="6983658"/>
            <a:ext cx="4120361" cy="6135755"/>
            <a:chOff x="0" y="0"/>
            <a:chExt cx="5493814" cy="8181007"/>
          </a:xfrm>
        </p:grpSpPr>
        <p:sp>
          <p:nvSpPr>
            <p:cNvPr id="10" name="Freeform 10"/>
            <p:cNvSpPr/>
            <p:nvPr/>
          </p:nvSpPr>
          <p:spPr>
            <a:xfrm flipH="1" flipV="1">
              <a:off x="33420" y="20884"/>
              <a:ext cx="5493766" cy="8180959"/>
            </a:xfrm>
            <a:custGeom>
              <a:avLst/>
              <a:gdLst/>
              <a:ahLst/>
              <a:cxnLst/>
              <a:rect l="l" t="t" r="r" b="b"/>
              <a:pathLst>
                <a:path w="5493766" h="8180959">
                  <a:moveTo>
                    <a:pt x="0" y="0"/>
                  </a:moveTo>
                  <a:lnTo>
                    <a:pt x="5117719" y="0"/>
                  </a:lnTo>
                  <a:cubicBezTo>
                    <a:pt x="5117719" y="0"/>
                    <a:pt x="5117719" y="75184"/>
                    <a:pt x="5155311" y="150369"/>
                  </a:cubicBezTo>
                  <a:cubicBezTo>
                    <a:pt x="5192903" y="225553"/>
                    <a:pt x="5192903" y="411354"/>
                    <a:pt x="5192903" y="486537"/>
                  </a:cubicBezTo>
                  <a:cubicBezTo>
                    <a:pt x="5192903" y="561721"/>
                    <a:pt x="5343271" y="785115"/>
                    <a:pt x="5343271" y="785115"/>
                  </a:cubicBezTo>
                  <a:cubicBezTo>
                    <a:pt x="5493766" y="1008507"/>
                    <a:pt x="5456174" y="1271652"/>
                    <a:pt x="5456174" y="1344677"/>
                  </a:cubicBezTo>
                  <a:cubicBezTo>
                    <a:pt x="5456174" y="1419860"/>
                    <a:pt x="5418582" y="1530478"/>
                    <a:pt x="5343398" y="1643254"/>
                  </a:cubicBezTo>
                  <a:cubicBezTo>
                    <a:pt x="5268214" y="1756030"/>
                    <a:pt x="5268214" y="2054606"/>
                    <a:pt x="5268214" y="2054606"/>
                  </a:cubicBezTo>
                  <a:lnTo>
                    <a:pt x="5268214" y="2277999"/>
                  </a:lnTo>
                  <a:lnTo>
                    <a:pt x="5268214" y="2501392"/>
                  </a:lnTo>
                  <a:lnTo>
                    <a:pt x="5193030" y="2724785"/>
                  </a:lnTo>
                  <a:lnTo>
                    <a:pt x="5230622" y="2948178"/>
                  </a:lnTo>
                  <a:cubicBezTo>
                    <a:pt x="5230622" y="2948178"/>
                    <a:pt x="5268214" y="3098546"/>
                    <a:pt x="5230622" y="3171571"/>
                  </a:cubicBezTo>
                  <a:cubicBezTo>
                    <a:pt x="5193030" y="3246755"/>
                    <a:pt x="5230622" y="3209163"/>
                    <a:pt x="5230622" y="3246755"/>
                  </a:cubicBezTo>
                  <a:cubicBezTo>
                    <a:pt x="5230622" y="3284347"/>
                    <a:pt x="5230622" y="3359531"/>
                    <a:pt x="5230622" y="3359531"/>
                  </a:cubicBezTo>
                  <a:lnTo>
                    <a:pt x="5230622" y="3773043"/>
                  </a:lnTo>
                  <a:lnTo>
                    <a:pt x="5080254" y="4146804"/>
                  </a:lnTo>
                  <a:lnTo>
                    <a:pt x="5042662" y="4706366"/>
                  </a:lnTo>
                  <a:lnTo>
                    <a:pt x="4967478" y="5155311"/>
                  </a:lnTo>
                  <a:cubicBezTo>
                    <a:pt x="4967478" y="5155311"/>
                    <a:pt x="4967478" y="5714873"/>
                    <a:pt x="4967478" y="5752465"/>
                  </a:cubicBezTo>
                  <a:cubicBezTo>
                    <a:pt x="4967478" y="5790057"/>
                    <a:pt x="4967478" y="6051042"/>
                    <a:pt x="5005070" y="6126226"/>
                  </a:cubicBezTo>
                  <a:cubicBezTo>
                    <a:pt x="5042662" y="6201410"/>
                    <a:pt x="4819269" y="6798564"/>
                    <a:pt x="4819269" y="6798564"/>
                  </a:cubicBezTo>
                  <a:lnTo>
                    <a:pt x="4706366" y="7210044"/>
                  </a:lnTo>
                  <a:cubicBezTo>
                    <a:pt x="4706366" y="7210044"/>
                    <a:pt x="4706366" y="7732014"/>
                    <a:pt x="4668774" y="7844790"/>
                  </a:cubicBezTo>
                  <a:cubicBezTo>
                    <a:pt x="4631182" y="7957566"/>
                    <a:pt x="4518406" y="8030591"/>
                    <a:pt x="4518406" y="8030591"/>
                  </a:cubicBezTo>
                  <a:cubicBezTo>
                    <a:pt x="4518406" y="8030591"/>
                    <a:pt x="4405630" y="8068183"/>
                    <a:pt x="4405630" y="8068183"/>
                  </a:cubicBezTo>
                  <a:cubicBezTo>
                    <a:pt x="4330446" y="8143367"/>
                    <a:pt x="4219829" y="8143367"/>
                    <a:pt x="4219829" y="8143367"/>
                  </a:cubicBezTo>
                  <a:cubicBezTo>
                    <a:pt x="4219829" y="8143367"/>
                    <a:pt x="3958844" y="8180959"/>
                    <a:pt x="3883660" y="8143367"/>
                  </a:cubicBezTo>
                  <a:cubicBezTo>
                    <a:pt x="3808476" y="8105775"/>
                    <a:pt x="3509899" y="8105775"/>
                    <a:pt x="3509899" y="8105775"/>
                  </a:cubicBezTo>
                  <a:cubicBezTo>
                    <a:pt x="3397122" y="8180959"/>
                    <a:pt x="3173730" y="8068183"/>
                    <a:pt x="3173730" y="8068183"/>
                  </a:cubicBezTo>
                  <a:lnTo>
                    <a:pt x="2837561" y="8030591"/>
                  </a:lnTo>
                  <a:cubicBezTo>
                    <a:pt x="2687193" y="8105775"/>
                    <a:pt x="2501392" y="8068183"/>
                    <a:pt x="2501392" y="8068183"/>
                  </a:cubicBezTo>
                  <a:cubicBezTo>
                    <a:pt x="2501392" y="8068183"/>
                    <a:pt x="2315591" y="8068183"/>
                    <a:pt x="2240406" y="8030591"/>
                  </a:cubicBezTo>
                  <a:cubicBezTo>
                    <a:pt x="2165223" y="7992999"/>
                    <a:pt x="2017014" y="8030591"/>
                    <a:pt x="2017014" y="8030591"/>
                  </a:cubicBezTo>
                  <a:lnTo>
                    <a:pt x="1941830" y="7992999"/>
                  </a:lnTo>
                  <a:cubicBezTo>
                    <a:pt x="1866646" y="8030591"/>
                    <a:pt x="1791462" y="7992999"/>
                    <a:pt x="1791462" y="7992999"/>
                  </a:cubicBezTo>
                  <a:cubicBezTo>
                    <a:pt x="1716278" y="7917815"/>
                    <a:pt x="1455293" y="7917815"/>
                    <a:pt x="1455293" y="7917815"/>
                  </a:cubicBezTo>
                  <a:lnTo>
                    <a:pt x="1231900" y="7880223"/>
                  </a:lnTo>
                  <a:cubicBezTo>
                    <a:pt x="1156716" y="7842631"/>
                    <a:pt x="970915" y="7880223"/>
                    <a:pt x="970915" y="7880223"/>
                  </a:cubicBezTo>
                  <a:cubicBezTo>
                    <a:pt x="970915" y="7880223"/>
                    <a:pt x="672337" y="7955407"/>
                    <a:pt x="521970" y="7955407"/>
                  </a:cubicBezTo>
                  <a:cubicBezTo>
                    <a:pt x="371602" y="7955407"/>
                    <a:pt x="0" y="7880223"/>
                    <a:pt x="0" y="7880223"/>
                  </a:cubicBez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176510" t="-255" r="-175899"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1" name="Group 11"/>
          <p:cNvGrpSpPr/>
          <p:nvPr/>
        </p:nvGrpSpPr>
        <p:grpSpPr>
          <a:xfrm rot="6438578">
            <a:off x="632588" y="6941815"/>
            <a:ext cx="4146901" cy="6163954"/>
            <a:chOff x="0" y="0"/>
            <a:chExt cx="5529201" cy="8218605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5529199" cy="8218551"/>
            </a:xfrm>
            <a:custGeom>
              <a:avLst/>
              <a:gdLst/>
              <a:ahLst/>
              <a:cxnLst/>
              <a:rect l="l" t="t" r="r" b="b"/>
              <a:pathLst>
                <a:path w="5529199" h="8218551">
                  <a:moveTo>
                    <a:pt x="5529199" y="8218551"/>
                  </a:moveTo>
                  <a:lnTo>
                    <a:pt x="0" y="8218551"/>
                  </a:lnTo>
                  <a:lnTo>
                    <a:pt x="0" y="0"/>
                  </a:lnTo>
                  <a:lnTo>
                    <a:pt x="5529199" y="0"/>
                  </a:lnTo>
                  <a:lnTo>
                    <a:pt x="5529199" y="8218551"/>
                  </a:lnTo>
                  <a:close/>
                </a:path>
              </a:pathLst>
            </a:custGeom>
            <a:blipFill>
              <a:blip r:embed="rId4"/>
              <a:stretch>
                <a:fillRect l="-645" r="-645"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3" name="Group 13"/>
          <p:cNvGrpSpPr/>
          <p:nvPr/>
        </p:nvGrpSpPr>
        <p:grpSpPr>
          <a:xfrm rot="-7307119">
            <a:off x="-6324957" y="6115875"/>
            <a:ext cx="10619547" cy="7106617"/>
            <a:chOff x="0" y="0"/>
            <a:chExt cx="14159397" cy="947549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4159610" cy="9475343"/>
            </a:xfrm>
            <a:custGeom>
              <a:avLst/>
              <a:gdLst/>
              <a:ahLst/>
              <a:cxnLst/>
              <a:rect l="l" t="t" r="r" b="b"/>
              <a:pathLst>
                <a:path w="14159610" h="9475343">
                  <a:moveTo>
                    <a:pt x="9206357" y="107696"/>
                  </a:moveTo>
                  <a:lnTo>
                    <a:pt x="10175367" y="0"/>
                  </a:lnTo>
                  <a:lnTo>
                    <a:pt x="11198352" y="161544"/>
                  </a:lnTo>
                  <a:lnTo>
                    <a:pt x="12651994" y="161544"/>
                  </a:lnTo>
                  <a:cubicBezTo>
                    <a:pt x="12651994" y="161544"/>
                    <a:pt x="13082651" y="53848"/>
                    <a:pt x="13136499" y="161544"/>
                  </a:cubicBezTo>
                  <a:cubicBezTo>
                    <a:pt x="13190347" y="269240"/>
                    <a:pt x="13405738" y="969137"/>
                    <a:pt x="13405738" y="969137"/>
                  </a:cubicBezTo>
                  <a:cubicBezTo>
                    <a:pt x="13405738" y="969137"/>
                    <a:pt x="13621131" y="1292225"/>
                    <a:pt x="13567283" y="1507490"/>
                  </a:cubicBezTo>
                  <a:cubicBezTo>
                    <a:pt x="13513434" y="1722755"/>
                    <a:pt x="13674979" y="2207387"/>
                    <a:pt x="13674979" y="2207387"/>
                  </a:cubicBezTo>
                  <a:cubicBezTo>
                    <a:pt x="13674979" y="2207387"/>
                    <a:pt x="13782675" y="2422779"/>
                    <a:pt x="13674979" y="2638044"/>
                  </a:cubicBezTo>
                  <a:cubicBezTo>
                    <a:pt x="13674979" y="2638044"/>
                    <a:pt x="13621131" y="3230245"/>
                    <a:pt x="13728827" y="3445637"/>
                  </a:cubicBezTo>
                  <a:cubicBezTo>
                    <a:pt x="13728827" y="3445637"/>
                    <a:pt x="13890371" y="3553333"/>
                    <a:pt x="13782675" y="4253230"/>
                  </a:cubicBezTo>
                  <a:lnTo>
                    <a:pt x="13836523" y="5006975"/>
                  </a:lnTo>
                  <a:cubicBezTo>
                    <a:pt x="13836523" y="5006975"/>
                    <a:pt x="13728827" y="5330063"/>
                    <a:pt x="13782675" y="5545328"/>
                  </a:cubicBezTo>
                  <a:lnTo>
                    <a:pt x="13890371" y="6622034"/>
                  </a:lnTo>
                  <a:lnTo>
                    <a:pt x="14105762" y="7214235"/>
                  </a:lnTo>
                  <a:lnTo>
                    <a:pt x="14105762" y="7860284"/>
                  </a:lnTo>
                  <a:lnTo>
                    <a:pt x="14159610" y="8290941"/>
                  </a:lnTo>
                  <a:cubicBezTo>
                    <a:pt x="14159610" y="8290941"/>
                    <a:pt x="14051914" y="8560181"/>
                    <a:pt x="13621258" y="8667750"/>
                  </a:cubicBezTo>
                  <a:cubicBezTo>
                    <a:pt x="13621258" y="8667750"/>
                    <a:pt x="13352018" y="8667750"/>
                    <a:pt x="13136753" y="8829294"/>
                  </a:cubicBezTo>
                  <a:cubicBezTo>
                    <a:pt x="12921487" y="8990838"/>
                    <a:pt x="12436856" y="9313799"/>
                    <a:pt x="12167615" y="9259951"/>
                  </a:cubicBezTo>
                  <a:cubicBezTo>
                    <a:pt x="12167615" y="9259951"/>
                    <a:pt x="11521567" y="9206103"/>
                    <a:pt x="11413871" y="9098407"/>
                  </a:cubicBezTo>
                  <a:cubicBezTo>
                    <a:pt x="11413871" y="9098407"/>
                    <a:pt x="10983213" y="9044559"/>
                    <a:pt x="10875518" y="9044559"/>
                  </a:cubicBezTo>
                  <a:cubicBezTo>
                    <a:pt x="10767822" y="9044559"/>
                    <a:pt x="10498709" y="9098407"/>
                    <a:pt x="10498709" y="9098407"/>
                  </a:cubicBezTo>
                  <a:cubicBezTo>
                    <a:pt x="10498709" y="9098407"/>
                    <a:pt x="10175621" y="9206103"/>
                    <a:pt x="10014203" y="9152255"/>
                  </a:cubicBezTo>
                  <a:cubicBezTo>
                    <a:pt x="9852787" y="9098407"/>
                    <a:pt x="9744963" y="9098407"/>
                    <a:pt x="9422002" y="9152255"/>
                  </a:cubicBezTo>
                  <a:cubicBezTo>
                    <a:pt x="9422002" y="9152255"/>
                    <a:pt x="9314307" y="9259951"/>
                    <a:pt x="8560562" y="9259951"/>
                  </a:cubicBezTo>
                  <a:cubicBezTo>
                    <a:pt x="8560562" y="9259951"/>
                    <a:pt x="7914512" y="9475343"/>
                    <a:pt x="7591425" y="9259951"/>
                  </a:cubicBezTo>
                  <a:cubicBezTo>
                    <a:pt x="7591425" y="9259951"/>
                    <a:pt x="7483728" y="9098407"/>
                    <a:pt x="6568439" y="9152255"/>
                  </a:cubicBezTo>
                  <a:cubicBezTo>
                    <a:pt x="6568439" y="9152255"/>
                    <a:pt x="5922390" y="9206103"/>
                    <a:pt x="5814695" y="9152255"/>
                  </a:cubicBezTo>
                  <a:lnTo>
                    <a:pt x="4522343" y="9313926"/>
                  </a:lnTo>
                  <a:cubicBezTo>
                    <a:pt x="4522343" y="9313926"/>
                    <a:pt x="3068701" y="9260078"/>
                    <a:pt x="2853309" y="9206230"/>
                  </a:cubicBezTo>
                  <a:cubicBezTo>
                    <a:pt x="2637917" y="9152382"/>
                    <a:pt x="1776603" y="8990838"/>
                    <a:pt x="1668907" y="9098534"/>
                  </a:cubicBezTo>
                  <a:cubicBezTo>
                    <a:pt x="1561211" y="9206230"/>
                    <a:pt x="915162" y="9206230"/>
                    <a:pt x="807466" y="9152382"/>
                  </a:cubicBezTo>
                  <a:cubicBezTo>
                    <a:pt x="699770" y="9098534"/>
                    <a:pt x="538226" y="8667877"/>
                    <a:pt x="484378" y="8452485"/>
                  </a:cubicBezTo>
                  <a:cubicBezTo>
                    <a:pt x="430530" y="8237093"/>
                    <a:pt x="430530" y="7644892"/>
                    <a:pt x="430530" y="7537196"/>
                  </a:cubicBezTo>
                  <a:cubicBezTo>
                    <a:pt x="430530" y="7429500"/>
                    <a:pt x="268986" y="7267956"/>
                    <a:pt x="268986" y="7267956"/>
                  </a:cubicBezTo>
                  <a:lnTo>
                    <a:pt x="376682" y="6621907"/>
                  </a:lnTo>
                  <a:cubicBezTo>
                    <a:pt x="376682" y="6621907"/>
                    <a:pt x="376682" y="6083554"/>
                    <a:pt x="268986" y="5922010"/>
                  </a:cubicBezTo>
                  <a:cubicBezTo>
                    <a:pt x="161290" y="5760466"/>
                    <a:pt x="268986" y="5114417"/>
                    <a:pt x="268986" y="5114417"/>
                  </a:cubicBezTo>
                  <a:cubicBezTo>
                    <a:pt x="268986" y="5114417"/>
                    <a:pt x="161290" y="4576064"/>
                    <a:pt x="215138" y="4414520"/>
                  </a:cubicBezTo>
                  <a:cubicBezTo>
                    <a:pt x="268986" y="4252976"/>
                    <a:pt x="322834" y="3983863"/>
                    <a:pt x="322834" y="3822319"/>
                  </a:cubicBezTo>
                  <a:cubicBezTo>
                    <a:pt x="322834" y="3660775"/>
                    <a:pt x="215138" y="2853182"/>
                    <a:pt x="215138" y="2853182"/>
                  </a:cubicBezTo>
                  <a:lnTo>
                    <a:pt x="107696" y="2422652"/>
                  </a:lnTo>
                  <a:cubicBezTo>
                    <a:pt x="107696" y="2422652"/>
                    <a:pt x="0" y="2153412"/>
                    <a:pt x="53848" y="1668907"/>
                  </a:cubicBezTo>
                  <a:cubicBezTo>
                    <a:pt x="107696" y="1184402"/>
                    <a:pt x="53848" y="1184402"/>
                    <a:pt x="53848" y="1184402"/>
                  </a:cubicBezTo>
                  <a:lnTo>
                    <a:pt x="915289" y="807593"/>
                  </a:lnTo>
                  <a:cubicBezTo>
                    <a:pt x="915289" y="807593"/>
                    <a:pt x="1345946" y="323088"/>
                    <a:pt x="2045843" y="323088"/>
                  </a:cubicBezTo>
                  <a:lnTo>
                    <a:pt x="2584196" y="484632"/>
                  </a:lnTo>
                  <a:cubicBezTo>
                    <a:pt x="2584196" y="484632"/>
                    <a:pt x="2799588" y="592328"/>
                    <a:pt x="3176397" y="538480"/>
                  </a:cubicBezTo>
                  <a:cubicBezTo>
                    <a:pt x="3553206" y="484632"/>
                    <a:pt x="3876294" y="376936"/>
                    <a:pt x="3876294" y="376936"/>
                  </a:cubicBezTo>
                  <a:cubicBezTo>
                    <a:pt x="3876294" y="376936"/>
                    <a:pt x="4253103" y="484632"/>
                    <a:pt x="4522343" y="376936"/>
                  </a:cubicBezTo>
                  <a:lnTo>
                    <a:pt x="4737735" y="323088"/>
                  </a:lnTo>
                  <a:lnTo>
                    <a:pt x="4845431" y="323088"/>
                  </a:lnTo>
                  <a:cubicBezTo>
                    <a:pt x="4845431" y="323088"/>
                    <a:pt x="5006975" y="215392"/>
                    <a:pt x="5114671" y="323088"/>
                  </a:cubicBezTo>
                  <a:cubicBezTo>
                    <a:pt x="5114671" y="323088"/>
                    <a:pt x="5222367" y="215392"/>
                    <a:pt x="5383911" y="269240"/>
                  </a:cubicBezTo>
                  <a:cubicBezTo>
                    <a:pt x="5383911" y="269240"/>
                    <a:pt x="5706999" y="161544"/>
                    <a:pt x="5706999" y="161544"/>
                  </a:cubicBezTo>
                  <a:cubicBezTo>
                    <a:pt x="5706999" y="161544"/>
                    <a:pt x="6083808" y="161544"/>
                    <a:pt x="6083808" y="161544"/>
                  </a:cubicBezTo>
                  <a:lnTo>
                    <a:pt x="6460617" y="269240"/>
                  </a:lnTo>
                  <a:lnTo>
                    <a:pt x="7483602" y="269240"/>
                  </a:lnTo>
                  <a:lnTo>
                    <a:pt x="8021955" y="215392"/>
                  </a:lnTo>
                  <a:lnTo>
                    <a:pt x="8237347" y="323088"/>
                  </a:lnTo>
                  <a:lnTo>
                    <a:pt x="8560435" y="215392"/>
                  </a:lnTo>
                  <a:lnTo>
                    <a:pt x="9206484" y="107696"/>
                  </a:lnTo>
                  <a:close/>
                </a:path>
              </a:pathLst>
            </a:custGeom>
            <a:blipFill>
              <a:blip r:embed="rId6"/>
              <a:stretch>
                <a:fillRect l="-453" r="-176" b="-1280"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5" name="Group 15"/>
          <p:cNvGrpSpPr/>
          <p:nvPr/>
        </p:nvGrpSpPr>
        <p:grpSpPr>
          <a:xfrm rot="-7307119">
            <a:off x="-6472809" y="5921589"/>
            <a:ext cx="10902197" cy="7550781"/>
            <a:chOff x="0" y="0"/>
            <a:chExt cx="14536263" cy="10067708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14536293" cy="10067671"/>
            </a:xfrm>
            <a:custGeom>
              <a:avLst/>
              <a:gdLst/>
              <a:ahLst/>
              <a:cxnLst/>
              <a:rect l="l" t="t" r="r" b="b"/>
              <a:pathLst>
                <a:path w="14536293" h="10067671">
                  <a:moveTo>
                    <a:pt x="14536293" y="10067671"/>
                  </a:moveTo>
                  <a:lnTo>
                    <a:pt x="0" y="10067671"/>
                  </a:lnTo>
                  <a:lnTo>
                    <a:pt x="0" y="0"/>
                  </a:lnTo>
                  <a:lnTo>
                    <a:pt x="14536293" y="0"/>
                  </a:lnTo>
                  <a:lnTo>
                    <a:pt x="14536293" y="10067671"/>
                  </a:lnTo>
                  <a:close/>
                </a:path>
              </a:pathLst>
            </a:custGeom>
            <a:blipFill>
              <a:blip r:embed="rId7"/>
              <a:stretch>
                <a:fillRect t="-7939" b="-7939"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7" name="Group 17"/>
          <p:cNvGrpSpPr/>
          <p:nvPr/>
        </p:nvGrpSpPr>
        <p:grpSpPr>
          <a:xfrm rot="-7307119">
            <a:off x="14010410" y="-3338806"/>
            <a:ext cx="10619547" cy="7106617"/>
            <a:chOff x="0" y="0"/>
            <a:chExt cx="14159397" cy="947549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14159610" cy="9475343"/>
            </a:xfrm>
            <a:custGeom>
              <a:avLst/>
              <a:gdLst/>
              <a:ahLst/>
              <a:cxnLst/>
              <a:rect l="l" t="t" r="r" b="b"/>
              <a:pathLst>
                <a:path w="14159610" h="9475343">
                  <a:moveTo>
                    <a:pt x="9206357" y="107696"/>
                  </a:moveTo>
                  <a:lnTo>
                    <a:pt x="10175367" y="0"/>
                  </a:lnTo>
                  <a:lnTo>
                    <a:pt x="11198352" y="161544"/>
                  </a:lnTo>
                  <a:lnTo>
                    <a:pt x="12651994" y="161544"/>
                  </a:lnTo>
                  <a:cubicBezTo>
                    <a:pt x="12651994" y="161544"/>
                    <a:pt x="13082651" y="53848"/>
                    <a:pt x="13136499" y="161544"/>
                  </a:cubicBezTo>
                  <a:cubicBezTo>
                    <a:pt x="13190347" y="269240"/>
                    <a:pt x="13405738" y="969137"/>
                    <a:pt x="13405738" y="969137"/>
                  </a:cubicBezTo>
                  <a:cubicBezTo>
                    <a:pt x="13405738" y="969137"/>
                    <a:pt x="13621131" y="1292225"/>
                    <a:pt x="13567283" y="1507490"/>
                  </a:cubicBezTo>
                  <a:cubicBezTo>
                    <a:pt x="13513434" y="1722755"/>
                    <a:pt x="13674979" y="2207387"/>
                    <a:pt x="13674979" y="2207387"/>
                  </a:cubicBezTo>
                  <a:cubicBezTo>
                    <a:pt x="13674979" y="2207387"/>
                    <a:pt x="13782675" y="2422779"/>
                    <a:pt x="13674979" y="2638044"/>
                  </a:cubicBezTo>
                  <a:cubicBezTo>
                    <a:pt x="13674979" y="2638044"/>
                    <a:pt x="13621131" y="3230245"/>
                    <a:pt x="13728827" y="3445637"/>
                  </a:cubicBezTo>
                  <a:cubicBezTo>
                    <a:pt x="13728827" y="3445637"/>
                    <a:pt x="13890371" y="3553333"/>
                    <a:pt x="13782675" y="4253230"/>
                  </a:cubicBezTo>
                  <a:lnTo>
                    <a:pt x="13836523" y="5006975"/>
                  </a:lnTo>
                  <a:cubicBezTo>
                    <a:pt x="13836523" y="5006975"/>
                    <a:pt x="13728827" y="5330063"/>
                    <a:pt x="13782675" y="5545328"/>
                  </a:cubicBezTo>
                  <a:lnTo>
                    <a:pt x="13890371" y="6622034"/>
                  </a:lnTo>
                  <a:lnTo>
                    <a:pt x="14105762" y="7214235"/>
                  </a:lnTo>
                  <a:lnTo>
                    <a:pt x="14105762" y="7860284"/>
                  </a:lnTo>
                  <a:lnTo>
                    <a:pt x="14159610" y="8290941"/>
                  </a:lnTo>
                  <a:cubicBezTo>
                    <a:pt x="14159610" y="8290941"/>
                    <a:pt x="14051914" y="8560181"/>
                    <a:pt x="13621258" y="8667750"/>
                  </a:cubicBezTo>
                  <a:cubicBezTo>
                    <a:pt x="13621258" y="8667750"/>
                    <a:pt x="13352018" y="8667750"/>
                    <a:pt x="13136753" y="8829294"/>
                  </a:cubicBezTo>
                  <a:cubicBezTo>
                    <a:pt x="12921487" y="8990838"/>
                    <a:pt x="12436856" y="9313799"/>
                    <a:pt x="12167615" y="9259951"/>
                  </a:cubicBezTo>
                  <a:cubicBezTo>
                    <a:pt x="12167615" y="9259951"/>
                    <a:pt x="11521567" y="9206103"/>
                    <a:pt x="11413871" y="9098407"/>
                  </a:cubicBezTo>
                  <a:cubicBezTo>
                    <a:pt x="11413871" y="9098407"/>
                    <a:pt x="10983213" y="9044559"/>
                    <a:pt x="10875518" y="9044559"/>
                  </a:cubicBezTo>
                  <a:cubicBezTo>
                    <a:pt x="10767822" y="9044559"/>
                    <a:pt x="10498709" y="9098407"/>
                    <a:pt x="10498709" y="9098407"/>
                  </a:cubicBezTo>
                  <a:cubicBezTo>
                    <a:pt x="10498709" y="9098407"/>
                    <a:pt x="10175621" y="9206103"/>
                    <a:pt x="10014203" y="9152255"/>
                  </a:cubicBezTo>
                  <a:cubicBezTo>
                    <a:pt x="9852787" y="9098407"/>
                    <a:pt x="9744963" y="9098407"/>
                    <a:pt x="9422002" y="9152255"/>
                  </a:cubicBezTo>
                  <a:cubicBezTo>
                    <a:pt x="9422002" y="9152255"/>
                    <a:pt x="9314307" y="9259951"/>
                    <a:pt x="8560562" y="9259951"/>
                  </a:cubicBezTo>
                  <a:cubicBezTo>
                    <a:pt x="8560562" y="9259951"/>
                    <a:pt x="7914512" y="9475343"/>
                    <a:pt x="7591425" y="9259951"/>
                  </a:cubicBezTo>
                  <a:cubicBezTo>
                    <a:pt x="7591425" y="9259951"/>
                    <a:pt x="7483728" y="9098407"/>
                    <a:pt x="6568439" y="9152255"/>
                  </a:cubicBezTo>
                  <a:cubicBezTo>
                    <a:pt x="6568439" y="9152255"/>
                    <a:pt x="5922390" y="9206103"/>
                    <a:pt x="5814695" y="9152255"/>
                  </a:cubicBezTo>
                  <a:lnTo>
                    <a:pt x="4522343" y="9313926"/>
                  </a:lnTo>
                  <a:cubicBezTo>
                    <a:pt x="4522343" y="9313926"/>
                    <a:pt x="3068701" y="9260078"/>
                    <a:pt x="2853309" y="9206230"/>
                  </a:cubicBezTo>
                  <a:cubicBezTo>
                    <a:pt x="2637917" y="9152382"/>
                    <a:pt x="1776603" y="8990838"/>
                    <a:pt x="1668907" y="9098534"/>
                  </a:cubicBezTo>
                  <a:cubicBezTo>
                    <a:pt x="1561211" y="9206230"/>
                    <a:pt x="915162" y="9206230"/>
                    <a:pt x="807466" y="9152382"/>
                  </a:cubicBezTo>
                  <a:cubicBezTo>
                    <a:pt x="699770" y="9098534"/>
                    <a:pt x="538226" y="8667877"/>
                    <a:pt x="484378" y="8452485"/>
                  </a:cubicBezTo>
                  <a:cubicBezTo>
                    <a:pt x="430530" y="8237093"/>
                    <a:pt x="430530" y="7644892"/>
                    <a:pt x="430530" y="7537196"/>
                  </a:cubicBezTo>
                  <a:cubicBezTo>
                    <a:pt x="430530" y="7429500"/>
                    <a:pt x="268986" y="7267956"/>
                    <a:pt x="268986" y="7267956"/>
                  </a:cubicBezTo>
                  <a:lnTo>
                    <a:pt x="376682" y="6621907"/>
                  </a:lnTo>
                  <a:cubicBezTo>
                    <a:pt x="376682" y="6621907"/>
                    <a:pt x="376682" y="6083554"/>
                    <a:pt x="268986" y="5922010"/>
                  </a:cubicBezTo>
                  <a:cubicBezTo>
                    <a:pt x="161290" y="5760466"/>
                    <a:pt x="268986" y="5114417"/>
                    <a:pt x="268986" y="5114417"/>
                  </a:cubicBezTo>
                  <a:cubicBezTo>
                    <a:pt x="268986" y="5114417"/>
                    <a:pt x="161290" y="4576064"/>
                    <a:pt x="215138" y="4414520"/>
                  </a:cubicBezTo>
                  <a:cubicBezTo>
                    <a:pt x="268986" y="4252976"/>
                    <a:pt x="322834" y="3983863"/>
                    <a:pt x="322834" y="3822319"/>
                  </a:cubicBezTo>
                  <a:cubicBezTo>
                    <a:pt x="322834" y="3660775"/>
                    <a:pt x="215138" y="2853182"/>
                    <a:pt x="215138" y="2853182"/>
                  </a:cubicBezTo>
                  <a:lnTo>
                    <a:pt x="107696" y="2422652"/>
                  </a:lnTo>
                  <a:cubicBezTo>
                    <a:pt x="107696" y="2422652"/>
                    <a:pt x="0" y="2153412"/>
                    <a:pt x="53848" y="1668907"/>
                  </a:cubicBezTo>
                  <a:cubicBezTo>
                    <a:pt x="107696" y="1184402"/>
                    <a:pt x="53848" y="1184402"/>
                    <a:pt x="53848" y="1184402"/>
                  </a:cubicBezTo>
                  <a:lnTo>
                    <a:pt x="915289" y="807593"/>
                  </a:lnTo>
                  <a:cubicBezTo>
                    <a:pt x="915289" y="807593"/>
                    <a:pt x="1345946" y="323088"/>
                    <a:pt x="2045843" y="323088"/>
                  </a:cubicBezTo>
                  <a:lnTo>
                    <a:pt x="2584196" y="484632"/>
                  </a:lnTo>
                  <a:cubicBezTo>
                    <a:pt x="2584196" y="484632"/>
                    <a:pt x="2799588" y="592328"/>
                    <a:pt x="3176397" y="538480"/>
                  </a:cubicBezTo>
                  <a:cubicBezTo>
                    <a:pt x="3553206" y="484632"/>
                    <a:pt x="3876294" y="376936"/>
                    <a:pt x="3876294" y="376936"/>
                  </a:cubicBezTo>
                  <a:cubicBezTo>
                    <a:pt x="3876294" y="376936"/>
                    <a:pt x="4253103" y="484632"/>
                    <a:pt x="4522343" y="376936"/>
                  </a:cubicBezTo>
                  <a:lnTo>
                    <a:pt x="4737735" y="323088"/>
                  </a:lnTo>
                  <a:lnTo>
                    <a:pt x="4845431" y="323088"/>
                  </a:lnTo>
                  <a:cubicBezTo>
                    <a:pt x="4845431" y="323088"/>
                    <a:pt x="5006975" y="215392"/>
                    <a:pt x="5114671" y="323088"/>
                  </a:cubicBezTo>
                  <a:cubicBezTo>
                    <a:pt x="5114671" y="323088"/>
                    <a:pt x="5222367" y="215392"/>
                    <a:pt x="5383911" y="269240"/>
                  </a:cubicBezTo>
                  <a:cubicBezTo>
                    <a:pt x="5383911" y="269240"/>
                    <a:pt x="5706999" y="161544"/>
                    <a:pt x="5706999" y="161544"/>
                  </a:cubicBezTo>
                  <a:cubicBezTo>
                    <a:pt x="5706999" y="161544"/>
                    <a:pt x="6083808" y="161544"/>
                    <a:pt x="6083808" y="161544"/>
                  </a:cubicBezTo>
                  <a:lnTo>
                    <a:pt x="6460617" y="269240"/>
                  </a:lnTo>
                  <a:lnTo>
                    <a:pt x="7483602" y="269240"/>
                  </a:lnTo>
                  <a:lnTo>
                    <a:pt x="8021955" y="215392"/>
                  </a:lnTo>
                  <a:lnTo>
                    <a:pt x="8237347" y="323088"/>
                  </a:lnTo>
                  <a:lnTo>
                    <a:pt x="8560435" y="215392"/>
                  </a:lnTo>
                  <a:lnTo>
                    <a:pt x="9206484" y="107696"/>
                  </a:lnTo>
                  <a:close/>
                </a:path>
              </a:pathLst>
            </a:custGeom>
            <a:blipFill>
              <a:blip r:embed="rId6"/>
              <a:stretch>
                <a:fillRect l="-453" r="-176" b="-1280"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9" name="Group 19"/>
          <p:cNvGrpSpPr/>
          <p:nvPr/>
        </p:nvGrpSpPr>
        <p:grpSpPr>
          <a:xfrm rot="-7307119">
            <a:off x="13862558" y="-3533092"/>
            <a:ext cx="10902197" cy="7550781"/>
            <a:chOff x="0" y="0"/>
            <a:chExt cx="14536263" cy="10067708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14536293" cy="10067671"/>
            </a:xfrm>
            <a:custGeom>
              <a:avLst/>
              <a:gdLst/>
              <a:ahLst/>
              <a:cxnLst/>
              <a:rect l="l" t="t" r="r" b="b"/>
              <a:pathLst>
                <a:path w="14536293" h="10067671">
                  <a:moveTo>
                    <a:pt x="14536293" y="10067671"/>
                  </a:moveTo>
                  <a:lnTo>
                    <a:pt x="0" y="10067671"/>
                  </a:lnTo>
                  <a:lnTo>
                    <a:pt x="0" y="0"/>
                  </a:lnTo>
                  <a:lnTo>
                    <a:pt x="14536293" y="0"/>
                  </a:lnTo>
                  <a:lnTo>
                    <a:pt x="14536293" y="10067671"/>
                  </a:lnTo>
                  <a:close/>
                </a:path>
              </a:pathLst>
            </a:custGeom>
            <a:blipFill>
              <a:blip r:embed="rId7"/>
              <a:stretch>
                <a:fillRect t="-7939" b="-7939"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1" name="Group 21"/>
          <p:cNvGrpSpPr/>
          <p:nvPr/>
        </p:nvGrpSpPr>
        <p:grpSpPr>
          <a:xfrm rot="6388641">
            <a:off x="-1851477" y="-1782207"/>
            <a:ext cx="4019186" cy="6136162"/>
            <a:chOff x="0" y="0"/>
            <a:chExt cx="5358915" cy="8181549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5358892" cy="8181594"/>
            </a:xfrm>
            <a:custGeom>
              <a:avLst/>
              <a:gdLst/>
              <a:ahLst/>
              <a:cxnLst/>
              <a:rect l="l" t="t" r="r" b="b"/>
              <a:pathLst>
                <a:path w="5358892" h="8181594">
                  <a:moveTo>
                    <a:pt x="0" y="0"/>
                  </a:moveTo>
                  <a:lnTo>
                    <a:pt x="5358892" y="0"/>
                  </a:lnTo>
                  <a:lnTo>
                    <a:pt x="5358892" y="8181594"/>
                  </a:lnTo>
                  <a:lnTo>
                    <a:pt x="0" y="81815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t="-25" b="-24"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3" name="Group 23"/>
          <p:cNvGrpSpPr/>
          <p:nvPr/>
        </p:nvGrpSpPr>
        <p:grpSpPr>
          <a:xfrm rot="-160405">
            <a:off x="15165536" y="6265084"/>
            <a:ext cx="3507936" cy="4278879"/>
            <a:chOff x="0" y="0"/>
            <a:chExt cx="4677248" cy="5705172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4677283" cy="5705221"/>
            </a:xfrm>
            <a:custGeom>
              <a:avLst/>
              <a:gdLst/>
              <a:ahLst/>
              <a:cxnLst/>
              <a:rect l="l" t="t" r="r" b="b"/>
              <a:pathLst>
                <a:path w="4677283" h="5705221">
                  <a:moveTo>
                    <a:pt x="0" y="0"/>
                  </a:moveTo>
                  <a:lnTo>
                    <a:pt x="4677283" y="0"/>
                  </a:lnTo>
                  <a:lnTo>
                    <a:pt x="4677283" y="5705221"/>
                  </a:lnTo>
                  <a:lnTo>
                    <a:pt x="0" y="57052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t="-33" b="-32"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5" name="TextBox 25"/>
          <p:cNvSpPr txBox="1"/>
          <p:nvPr/>
        </p:nvSpPr>
        <p:spPr>
          <a:xfrm>
            <a:off x="4042084" y="790575"/>
            <a:ext cx="7881795" cy="9830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83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605048"/>
                </a:solidFill>
                <a:effectLst/>
                <a:uLnTx/>
                <a:uFillTx/>
                <a:latin typeface="Arimo Bold"/>
                <a:ea typeface="+mn-ea"/>
                <a:cs typeface="+mn-cs"/>
              </a:rPr>
              <a:t>1. ĐỌC VĂN BẢN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4934941" y="4530057"/>
            <a:ext cx="8174391" cy="2793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ts val="559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999" b="0" i="0" u="none" strike="noStrike" kern="1200" cap="none" spc="0" normalizeH="0" baseline="0" noProof="0" dirty="0" err="1">
                <a:ln>
                  <a:noFill/>
                </a:ln>
                <a:solidFill>
                  <a:srgbClr val="605048"/>
                </a:solidFill>
                <a:effectLst/>
                <a:uLnTx/>
                <a:uFillTx/>
                <a:latin typeface="Roboto Condensed Italics"/>
                <a:ea typeface="+mn-ea"/>
                <a:cs typeface="+mn-cs"/>
              </a:rPr>
              <a:t>Bài</a:t>
            </a:r>
            <a:r>
              <a:rPr kumimoji="0" lang="en-US" sz="3999" b="0" i="0" u="none" strike="noStrike" kern="1200" cap="none" spc="0" normalizeH="0" baseline="0" noProof="0" dirty="0">
                <a:ln>
                  <a:noFill/>
                </a:ln>
                <a:solidFill>
                  <a:srgbClr val="605048"/>
                </a:solidFill>
                <a:effectLst/>
                <a:uLnTx/>
                <a:uFillTx/>
                <a:latin typeface="Roboto Condensed Italics"/>
                <a:ea typeface="+mn-ea"/>
                <a:cs typeface="+mn-cs"/>
              </a:rPr>
              <a:t> </a:t>
            </a:r>
            <a:r>
              <a:rPr kumimoji="0" lang="en-US" sz="3999" b="0" i="0" u="none" strike="noStrike" kern="1200" cap="none" spc="0" normalizeH="0" baseline="0" noProof="0" dirty="0" err="1">
                <a:ln>
                  <a:noFill/>
                </a:ln>
                <a:solidFill>
                  <a:srgbClr val="605048"/>
                </a:solidFill>
                <a:effectLst/>
                <a:uLnTx/>
                <a:uFillTx/>
                <a:latin typeface="Roboto Condensed Italics"/>
                <a:ea typeface="+mn-ea"/>
                <a:cs typeface="+mn-cs"/>
              </a:rPr>
              <a:t>thơ</a:t>
            </a:r>
            <a:r>
              <a:rPr kumimoji="0" lang="en-US" sz="3999" b="0" i="0" u="none" strike="noStrike" kern="1200" cap="none" spc="0" normalizeH="0" baseline="0" noProof="0" dirty="0">
                <a:ln>
                  <a:noFill/>
                </a:ln>
                <a:solidFill>
                  <a:srgbClr val="605048"/>
                </a:solidFill>
                <a:effectLst/>
                <a:uLnTx/>
                <a:uFillTx/>
                <a:latin typeface="Roboto Condensed Italics"/>
                <a:ea typeface="+mn-ea"/>
                <a:cs typeface="+mn-cs"/>
              </a:rPr>
              <a:t> </a:t>
            </a:r>
            <a:r>
              <a:rPr kumimoji="0" lang="en-US" sz="3999" b="0" i="0" u="none" strike="noStrike" kern="1200" cap="none" spc="0" normalizeH="0" baseline="0" noProof="0" dirty="0" err="1">
                <a:ln>
                  <a:noFill/>
                </a:ln>
                <a:solidFill>
                  <a:srgbClr val="605048"/>
                </a:solidFill>
                <a:effectLst/>
                <a:uLnTx/>
                <a:uFillTx/>
                <a:latin typeface="Roboto Condensed Italics"/>
                <a:ea typeface="+mn-ea"/>
                <a:cs typeface="+mn-cs"/>
              </a:rPr>
              <a:t>cần</a:t>
            </a:r>
            <a:r>
              <a:rPr kumimoji="0" lang="en-US" sz="3999" b="0" i="0" u="none" strike="noStrike" kern="1200" cap="none" spc="0" normalizeH="0" baseline="0" noProof="0" dirty="0">
                <a:ln>
                  <a:noFill/>
                </a:ln>
                <a:solidFill>
                  <a:srgbClr val="605048"/>
                </a:solidFill>
                <a:effectLst/>
                <a:uLnTx/>
                <a:uFillTx/>
                <a:latin typeface="Roboto Condensed Italics"/>
                <a:ea typeface="+mn-ea"/>
                <a:cs typeface="+mn-cs"/>
              </a:rPr>
              <a:t> </a:t>
            </a:r>
            <a:r>
              <a:rPr kumimoji="0" lang="en-US" sz="3999" b="0" i="0" u="none" strike="noStrike" kern="1200" cap="none" spc="0" normalizeH="0" baseline="0" noProof="0" dirty="0" err="1">
                <a:ln>
                  <a:noFill/>
                </a:ln>
                <a:solidFill>
                  <a:srgbClr val="605048"/>
                </a:solidFill>
                <a:effectLst/>
                <a:uLnTx/>
                <a:uFillTx/>
                <a:latin typeface="Roboto Condensed Italics"/>
                <a:ea typeface="+mn-ea"/>
                <a:cs typeface="+mn-cs"/>
              </a:rPr>
              <a:t>đọc</a:t>
            </a:r>
            <a:r>
              <a:rPr kumimoji="0" lang="en-US" sz="3999" b="0" i="0" u="none" strike="noStrike" kern="1200" cap="none" spc="0" normalizeH="0" baseline="0" noProof="0" dirty="0">
                <a:ln>
                  <a:noFill/>
                </a:ln>
                <a:solidFill>
                  <a:srgbClr val="605048"/>
                </a:solidFill>
                <a:effectLst/>
                <a:uLnTx/>
                <a:uFillTx/>
                <a:latin typeface="Roboto Condensed Italics"/>
                <a:ea typeface="+mn-ea"/>
                <a:cs typeface="+mn-cs"/>
              </a:rPr>
              <a:t> </a:t>
            </a:r>
            <a:r>
              <a:rPr kumimoji="0" lang="en-US" sz="3999" b="0" i="0" u="none" strike="noStrike" kern="1200" cap="none" spc="0" normalizeH="0" baseline="0" noProof="0" dirty="0" err="1">
                <a:ln>
                  <a:noFill/>
                </a:ln>
                <a:solidFill>
                  <a:srgbClr val="605048"/>
                </a:solidFill>
                <a:effectLst/>
                <a:uLnTx/>
                <a:uFillTx/>
                <a:latin typeface="Roboto Condensed Italics"/>
                <a:ea typeface="+mn-ea"/>
                <a:cs typeface="+mn-cs"/>
              </a:rPr>
              <a:t>với</a:t>
            </a:r>
            <a:r>
              <a:rPr kumimoji="0" lang="en-US" sz="3999" b="0" i="0" u="none" strike="noStrike" kern="1200" cap="none" spc="0" normalizeH="0" baseline="0" noProof="0" dirty="0">
                <a:ln>
                  <a:noFill/>
                </a:ln>
                <a:solidFill>
                  <a:srgbClr val="605048"/>
                </a:solidFill>
                <a:effectLst/>
                <a:uLnTx/>
                <a:uFillTx/>
                <a:latin typeface="Roboto Condensed Italics"/>
                <a:ea typeface="+mn-ea"/>
                <a:cs typeface="+mn-cs"/>
              </a:rPr>
              <a:t> </a:t>
            </a:r>
            <a:r>
              <a:rPr kumimoji="0" lang="en-US" sz="3999" b="0" i="0" u="none" strike="noStrike" kern="1200" cap="none" spc="0" normalizeH="0" baseline="0" noProof="0" dirty="0" err="1">
                <a:ln>
                  <a:noFill/>
                </a:ln>
                <a:solidFill>
                  <a:srgbClr val="605048"/>
                </a:solidFill>
                <a:effectLst/>
                <a:uLnTx/>
                <a:uFillTx/>
                <a:latin typeface="Roboto Condensed Italics"/>
                <a:ea typeface="+mn-ea"/>
                <a:cs typeface="+mn-cs"/>
              </a:rPr>
              <a:t>giọng</a:t>
            </a:r>
            <a:r>
              <a:rPr kumimoji="0" lang="en-US" sz="3999" b="0" i="0" u="none" strike="noStrike" kern="1200" cap="none" spc="0" normalizeH="0" baseline="0" noProof="0" dirty="0">
                <a:ln>
                  <a:noFill/>
                </a:ln>
                <a:solidFill>
                  <a:srgbClr val="605048"/>
                </a:solidFill>
                <a:effectLst/>
                <a:uLnTx/>
                <a:uFillTx/>
                <a:latin typeface="Roboto Condensed Italics"/>
                <a:ea typeface="+mn-ea"/>
                <a:cs typeface="+mn-cs"/>
              </a:rPr>
              <a:t>: </a:t>
            </a:r>
            <a:r>
              <a:rPr kumimoji="0" lang="en-US" sz="3999" b="0" i="0" u="none" strike="noStrike" kern="1200" cap="none" spc="0" normalizeH="0" baseline="0" noProof="0" dirty="0" err="1">
                <a:ln>
                  <a:noFill/>
                </a:ln>
                <a:solidFill>
                  <a:srgbClr val="605048"/>
                </a:solidFill>
                <a:effectLst/>
                <a:uLnTx/>
                <a:uFillTx/>
                <a:latin typeface="Roboto Condensed Italics"/>
                <a:ea typeface="+mn-ea"/>
                <a:cs typeface="+mn-cs"/>
              </a:rPr>
              <a:t>chân</a:t>
            </a:r>
            <a:r>
              <a:rPr kumimoji="0" lang="en-US" sz="3999" b="0" i="0" u="none" strike="noStrike" kern="1200" cap="none" spc="0" normalizeH="0" baseline="0" noProof="0" dirty="0">
                <a:ln>
                  <a:noFill/>
                </a:ln>
                <a:solidFill>
                  <a:srgbClr val="605048"/>
                </a:solidFill>
                <a:effectLst/>
                <a:uLnTx/>
                <a:uFillTx/>
                <a:latin typeface="Roboto Condensed Italics"/>
                <a:ea typeface="+mn-ea"/>
                <a:cs typeface="+mn-cs"/>
              </a:rPr>
              <a:t> </a:t>
            </a:r>
            <a:r>
              <a:rPr kumimoji="0" lang="en-US" sz="3999" b="0" i="0" u="none" strike="noStrike" kern="1200" cap="none" spc="0" normalizeH="0" baseline="0" noProof="0" dirty="0" err="1">
                <a:ln>
                  <a:noFill/>
                </a:ln>
                <a:solidFill>
                  <a:srgbClr val="605048"/>
                </a:solidFill>
                <a:effectLst/>
                <a:uLnTx/>
                <a:uFillTx/>
                <a:latin typeface="Roboto Condensed Italics"/>
                <a:ea typeface="+mn-ea"/>
                <a:cs typeface="+mn-cs"/>
              </a:rPr>
              <a:t>thành</a:t>
            </a:r>
            <a:r>
              <a:rPr kumimoji="0" lang="en-US" sz="3999" b="0" i="0" u="none" strike="noStrike" kern="1200" cap="none" spc="0" normalizeH="0" baseline="0" noProof="0" dirty="0">
                <a:ln>
                  <a:noFill/>
                </a:ln>
                <a:solidFill>
                  <a:srgbClr val="605048"/>
                </a:solidFill>
                <a:effectLst/>
                <a:uLnTx/>
                <a:uFillTx/>
                <a:latin typeface="Roboto Condensed Italics"/>
                <a:ea typeface="+mn-ea"/>
                <a:cs typeface="+mn-cs"/>
              </a:rPr>
              <a:t>, </a:t>
            </a:r>
            <a:r>
              <a:rPr kumimoji="0" lang="en-US" sz="3999" b="0" i="0" u="none" strike="noStrike" kern="1200" cap="none" spc="0" normalizeH="0" baseline="0" noProof="0" dirty="0" err="1">
                <a:ln>
                  <a:noFill/>
                </a:ln>
                <a:solidFill>
                  <a:srgbClr val="605048"/>
                </a:solidFill>
                <a:effectLst/>
                <a:uLnTx/>
                <a:uFillTx/>
                <a:latin typeface="Roboto Condensed Italics"/>
                <a:ea typeface="+mn-ea"/>
                <a:cs typeface="+mn-cs"/>
              </a:rPr>
              <a:t>nhẹ</a:t>
            </a:r>
            <a:r>
              <a:rPr kumimoji="0" lang="en-US" sz="3999" b="0" i="0" u="none" strike="noStrike" kern="1200" cap="none" spc="0" normalizeH="0" baseline="0" noProof="0" dirty="0">
                <a:ln>
                  <a:noFill/>
                </a:ln>
                <a:solidFill>
                  <a:srgbClr val="605048"/>
                </a:solidFill>
                <a:effectLst/>
                <a:uLnTx/>
                <a:uFillTx/>
                <a:latin typeface="Roboto Condensed Italics"/>
                <a:ea typeface="+mn-ea"/>
                <a:cs typeface="+mn-cs"/>
              </a:rPr>
              <a:t> </a:t>
            </a:r>
            <a:r>
              <a:rPr kumimoji="0" lang="en-US" sz="3999" b="0" i="0" u="none" strike="noStrike" kern="1200" cap="none" spc="0" normalizeH="0" baseline="0" noProof="0" dirty="0" err="1">
                <a:ln>
                  <a:noFill/>
                </a:ln>
                <a:solidFill>
                  <a:srgbClr val="605048"/>
                </a:solidFill>
                <a:effectLst/>
                <a:uLnTx/>
                <a:uFillTx/>
                <a:latin typeface="Roboto Condensed Italics"/>
                <a:ea typeface="+mn-ea"/>
                <a:cs typeface="+mn-cs"/>
              </a:rPr>
              <a:t>nhàng</a:t>
            </a:r>
            <a:r>
              <a:rPr kumimoji="0" lang="en-US" sz="3999" b="0" i="0" u="none" strike="noStrike" kern="1200" cap="none" spc="0" normalizeH="0" baseline="0" noProof="0" dirty="0">
                <a:ln>
                  <a:noFill/>
                </a:ln>
                <a:solidFill>
                  <a:srgbClr val="605048"/>
                </a:solidFill>
                <a:effectLst/>
                <a:uLnTx/>
                <a:uFillTx/>
                <a:latin typeface="Roboto Condensed Italics"/>
                <a:ea typeface="+mn-ea"/>
                <a:cs typeface="+mn-cs"/>
              </a:rPr>
              <a:t> </a:t>
            </a:r>
            <a:r>
              <a:rPr kumimoji="0" lang="en-US" sz="3999" b="0" i="0" u="none" strike="noStrike" kern="1200" cap="none" spc="0" normalizeH="0" baseline="0" noProof="0" dirty="0" err="1">
                <a:ln>
                  <a:noFill/>
                </a:ln>
                <a:solidFill>
                  <a:srgbClr val="605048"/>
                </a:solidFill>
                <a:effectLst/>
                <a:uLnTx/>
                <a:uFillTx/>
                <a:latin typeface="Roboto Condensed Italics"/>
                <a:ea typeface="+mn-ea"/>
                <a:cs typeface="+mn-cs"/>
              </a:rPr>
              <a:t>như</a:t>
            </a:r>
            <a:r>
              <a:rPr kumimoji="0" lang="en-US" sz="3999" b="0" i="0" u="none" strike="noStrike" kern="1200" cap="none" spc="0" normalizeH="0" baseline="0" noProof="0" dirty="0">
                <a:ln>
                  <a:noFill/>
                </a:ln>
                <a:solidFill>
                  <a:srgbClr val="605048"/>
                </a:solidFill>
                <a:effectLst/>
                <a:uLnTx/>
                <a:uFillTx/>
                <a:latin typeface="Roboto Condensed Italics"/>
                <a:ea typeface="+mn-ea"/>
                <a:cs typeface="+mn-cs"/>
              </a:rPr>
              <a:t> </a:t>
            </a:r>
            <a:r>
              <a:rPr kumimoji="0" lang="en-US" sz="3999" b="0" i="0" u="none" strike="noStrike" kern="1200" cap="none" spc="0" normalizeH="0" baseline="0" noProof="0" dirty="0" err="1">
                <a:ln>
                  <a:noFill/>
                </a:ln>
                <a:solidFill>
                  <a:srgbClr val="605048"/>
                </a:solidFill>
                <a:effectLst/>
                <a:uLnTx/>
                <a:uFillTx/>
                <a:latin typeface="Roboto Condensed Italics"/>
                <a:ea typeface="+mn-ea"/>
                <a:cs typeface="+mn-cs"/>
              </a:rPr>
              <a:t>lời</a:t>
            </a:r>
            <a:r>
              <a:rPr kumimoji="0" lang="en-US" sz="3999" b="0" i="0" u="none" strike="noStrike" kern="1200" cap="none" spc="0" normalizeH="0" baseline="0" noProof="0" dirty="0">
                <a:ln>
                  <a:noFill/>
                </a:ln>
                <a:solidFill>
                  <a:srgbClr val="605048"/>
                </a:solidFill>
                <a:effectLst/>
                <a:uLnTx/>
                <a:uFillTx/>
                <a:latin typeface="Roboto Condensed Italics"/>
                <a:ea typeface="+mn-ea"/>
                <a:cs typeface="+mn-cs"/>
              </a:rPr>
              <a:t> </a:t>
            </a:r>
            <a:r>
              <a:rPr kumimoji="0" lang="en-US" sz="3999" b="0" i="0" u="none" strike="noStrike" kern="1200" cap="none" spc="0" normalizeH="0" baseline="0" noProof="0" dirty="0" err="1">
                <a:ln>
                  <a:noFill/>
                </a:ln>
                <a:solidFill>
                  <a:srgbClr val="605048"/>
                </a:solidFill>
                <a:effectLst/>
                <a:uLnTx/>
                <a:uFillTx/>
                <a:latin typeface="Roboto Condensed Italics"/>
                <a:ea typeface="+mn-ea"/>
                <a:cs typeface="+mn-cs"/>
              </a:rPr>
              <a:t>tâm</a:t>
            </a:r>
            <a:r>
              <a:rPr kumimoji="0" lang="en-US" sz="3999" b="0" i="0" u="none" strike="noStrike" kern="1200" cap="none" spc="0" normalizeH="0" baseline="0" noProof="0" dirty="0">
                <a:ln>
                  <a:noFill/>
                </a:ln>
                <a:solidFill>
                  <a:srgbClr val="605048"/>
                </a:solidFill>
                <a:effectLst/>
                <a:uLnTx/>
                <a:uFillTx/>
                <a:latin typeface="Roboto Condensed Italics"/>
                <a:ea typeface="+mn-ea"/>
                <a:cs typeface="+mn-cs"/>
              </a:rPr>
              <a:t> </a:t>
            </a:r>
            <a:r>
              <a:rPr kumimoji="0" lang="en-US" sz="3999" b="0" i="0" u="none" strike="noStrike" kern="1200" cap="none" spc="0" normalizeH="0" baseline="0" noProof="0" dirty="0" err="1">
                <a:ln>
                  <a:noFill/>
                </a:ln>
                <a:solidFill>
                  <a:srgbClr val="605048"/>
                </a:solidFill>
                <a:effectLst/>
                <a:uLnTx/>
                <a:uFillTx/>
                <a:latin typeface="Roboto Condensed Italics"/>
                <a:ea typeface="+mn-ea"/>
                <a:cs typeface="+mn-cs"/>
              </a:rPr>
              <a:t>sự</a:t>
            </a:r>
            <a:r>
              <a:rPr kumimoji="0" lang="en-US" sz="3999" b="0" i="0" u="none" strike="noStrike" kern="1200" cap="none" spc="0" normalizeH="0" baseline="0" noProof="0" dirty="0">
                <a:ln>
                  <a:noFill/>
                </a:ln>
                <a:solidFill>
                  <a:srgbClr val="605048"/>
                </a:solidFill>
                <a:effectLst/>
                <a:uLnTx/>
                <a:uFillTx/>
                <a:latin typeface="Roboto Condensed Italics"/>
                <a:ea typeface="+mn-ea"/>
                <a:cs typeface="+mn-cs"/>
              </a:rPr>
              <a:t> </a:t>
            </a:r>
            <a:r>
              <a:rPr kumimoji="0" lang="en-US" sz="3999" b="0" i="0" u="none" strike="noStrike" kern="1200" cap="none" spc="0" normalizeH="0" baseline="0" noProof="0" dirty="0" err="1">
                <a:ln>
                  <a:noFill/>
                </a:ln>
                <a:solidFill>
                  <a:srgbClr val="605048"/>
                </a:solidFill>
                <a:effectLst/>
                <a:uLnTx/>
                <a:uFillTx/>
                <a:latin typeface="Roboto Condensed Italics"/>
                <a:ea typeface="+mn-ea"/>
                <a:cs typeface="+mn-cs"/>
              </a:rPr>
              <a:t>của</a:t>
            </a:r>
            <a:r>
              <a:rPr kumimoji="0" lang="en-US" sz="3999" b="0" i="0" u="none" strike="noStrike" kern="1200" cap="none" spc="0" normalizeH="0" baseline="0" noProof="0" dirty="0">
                <a:ln>
                  <a:noFill/>
                </a:ln>
                <a:solidFill>
                  <a:srgbClr val="605048"/>
                </a:solidFill>
                <a:effectLst/>
                <a:uLnTx/>
                <a:uFillTx/>
                <a:latin typeface="Roboto Condensed Italics"/>
                <a:ea typeface="+mn-ea"/>
                <a:cs typeface="+mn-cs"/>
              </a:rPr>
              <a:t> </a:t>
            </a:r>
            <a:r>
              <a:rPr kumimoji="0" lang="en-US" sz="3999" b="0" i="0" u="none" strike="noStrike" kern="1200" cap="none" spc="0" normalizeH="0" baseline="0" noProof="0" dirty="0" err="1">
                <a:ln>
                  <a:noFill/>
                </a:ln>
                <a:solidFill>
                  <a:srgbClr val="605048"/>
                </a:solidFill>
                <a:effectLst/>
                <a:uLnTx/>
                <a:uFillTx/>
                <a:latin typeface="Roboto Condensed Italics"/>
                <a:ea typeface="+mn-ea"/>
                <a:cs typeface="+mn-cs"/>
              </a:rPr>
              <a:t>những</a:t>
            </a:r>
            <a:r>
              <a:rPr kumimoji="0" lang="en-US" sz="3999" b="0" i="0" u="none" strike="noStrike" kern="1200" cap="none" spc="0" normalizeH="0" baseline="0" noProof="0" dirty="0">
                <a:ln>
                  <a:noFill/>
                </a:ln>
                <a:solidFill>
                  <a:srgbClr val="605048"/>
                </a:solidFill>
                <a:effectLst/>
                <a:uLnTx/>
                <a:uFillTx/>
                <a:latin typeface="Roboto Condensed Italics"/>
                <a:ea typeface="+mn-ea"/>
                <a:cs typeface="+mn-cs"/>
              </a:rPr>
              <a:t> </a:t>
            </a:r>
            <a:r>
              <a:rPr kumimoji="0" lang="en-US" sz="3999" b="0" i="0" u="none" strike="noStrike" kern="1200" cap="none" spc="0" normalizeH="0" baseline="0" noProof="0" dirty="0" err="1">
                <a:ln>
                  <a:noFill/>
                </a:ln>
                <a:solidFill>
                  <a:srgbClr val="605048"/>
                </a:solidFill>
                <a:effectLst/>
                <a:uLnTx/>
                <a:uFillTx/>
                <a:latin typeface="Roboto Condensed Italics"/>
                <a:ea typeface="+mn-ea"/>
                <a:cs typeface="+mn-cs"/>
              </a:rPr>
              <a:t>người</a:t>
            </a:r>
            <a:r>
              <a:rPr kumimoji="0" lang="en-US" sz="3999" b="0" i="0" u="none" strike="noStrike" kern="1200" cap="none" spc="0" normalizeH="0" baseline="0" noProof="0" dirty="0">
                <a:ln>
                  <a:noFill/>
                </a:ln>
                <a:solidFill>
                  <a:srgbClr val="605048"/>
                </a:solidFill>
                <a:effectLst/>
                <a:uLnTx/>
                <a:uFillTx/>
                <a:latin typeface="Roboto Condensed Italics"/>
                <a:ea typeface="+mn-ea"/>
                <a:cs typeface="+mn-cs"/>
              </a:rPr>
              <a:t> </a:t>
            </a:r>
            <a:r>
              <a:rPr kumimoji="0" lang="en-US" sz="3999" b="0" i="0" u="none" strike="noStrike" kern="1200" cap="none" spc="0" normalizeH="0" baseline="0" noProof="0" dirty="0" err="1">
                <a:ln>
                  <a:noFill/>
                </a:ln>
                <a:solidFill>
                  <a:srgbClr val="605048"/>
                </a:solidFill>
                <a:effectLst/>
                <a:uLnTx/>
                <a:uFillTx/>
                <a:latin typeface="Roboto Condensed Italics"/>
                <a:ea typeface="+mn-ea"/>
                <a:cs typeface="+mn-cs"/>
              </a:rPr>
              <a:t>lính</a:t>
            </a:r>
            <a:r>
              <a:rPr kumimoji="0" lang="en-US" sz="3999" b="0" i="0" u="none" strike="noStrike" kern="1200" cap="none" spc="0" normalizeH="0" baseline="0" noProof="0" dirty="0">
                <a:ln>
                  <a:noFill/>
                </a:ln>
                <a:solidFill>
                  <a:srgbClr val="605048"/>
                </a:solidFill>
                <a:effectLst/>
                <a:uLnTx/>
                <a:uFillTx/>
                <a:latin typeface="Roboto Condensed Italics"/>
                <a:ea typeface="+mn-ea"/>
                <a:cs typeface="+mn-cs"/>
              </a:rPr>
              <a:t>; </a:t>
            </a:r>
            <a:r>
              <a:rPr kumimoji="0" lang="en-US" sz="3999" b="0" i="0" u="none" strike="noStrike" kern="1200" cap="none" spc="0" normalizeH="0" baseline="0" noProof="0" dirty="0" err="1">
                <a:ln>
                  <a:noFill/>
                </a:ln>
                <a:solidFill>
                  <a:srgbClr val="605048"/>
                </a:solidFill>
                <a:effectLst/>
                <a:uLnTx/>
                <a:uFillTx/>
                <a:latin typeface="Roboto Condensed Italics"/>
                <a:ea typeface="+mn-ea"/>
                <a:cs typeface="+mn-cs"/>
              </a:rPr>
              <a:t>chậm</a:t>
            </a:r>
            <a:r>
              <a:rPr kumimoji="0" lang="en-US" sz="3999" b="0" i="0" u="none" strike="noStrike" kern="1200" cap="none" spc="0" normalizeH="0" baseline="0" noProof="0" dirty="0">
                <a:ln>
                  <a:noFill/>
                </a:ln>
                <a:solidFill>
                  <a:srgbClr val="605048"/>
                </a:solidFill>
                <a:effectLst/>
                <a:uLnTx/>
                <a:uFillTx/>
                <a:latin typeface="Roboto Condensed Italics"/>
                <a:ea typeface="+mn-ea"/>
                <a:cs typeface="+mn-cs"/>
              </a:rPr>
              <a:t> </a:t>
            </a:r>
            <a:r>
              <a:rPr kumimoji="0" lang="en-US" sz="3999" b="0" i="0" u="none" strike="noStrike" kern="1200" cap="none" spc="0" normalizeH="0" baseline="0" noProof="0" dirty="0" err="1">
                <a:ln>
                  <a:noFill/>
                </a:ln>
                <a:solidFill>
                  <a:srgbClr val="605048"/>
                </a:solidFill>
                <a:effectLst/>
                <a:uLnTx/>
                <a:uFillTx/>
                <a:latin typeface="Roboto Condensed Italics"/>
                <a:ea typeface="+mn-ea"/>
                <a:cs typeface="+mn-cs"/>
              </a:rPr>
              <a:t>rãi</a:t>
            </a:r>
            <a:r>
              <a:rPr kumimoji="0" lang="en-US" sz="3999" b="0" i="0" u="none" strike="noStrike" kern="1200" cap="none" spc="0" normalizeH="0" baseline="0" noProof="0" dirty="0">
                <a:ln>
                  <a:noFill/>
                </a:ln>
                <a:solidFill>
                  <a:srgbClr val="605048"/>
                </a:solidFill>
                <a:effectLst/>
                <a:uLnTx/>
                <a:uFillTx/>
                <a:latin typeface="Roboto Condensed Italics"/>
                <a:ea typeface="+mn-ea"/>
                <a:cs typeface="+mn-cs"/>
              </a:rPr>
              <a:t>, </a:t>
            </a:r>
            <a:r>
              <a:rPr kumimoji="0" lang="en-US" sz="3999" b="0" i="0" u="none" strike="noStrike" kern="1200" cap="none" spc="0" normalizeH="0" baseline="0" noProof="0" dirty="0" err="1">
                <a:ln>
                  <a:noFill/>
                </a:ln>
                <a:solidFill>
                  <a:srgbClr val="605048"/>
                </a:solidFill>
                <a:effectLst/>
                <a:uLnTx/>
                <a:uFillTx/>
                <a:latin typeface="Roboto Condensed Italics"/>
                <a:ea typeface="+mn-ea"/>
                <a:cs typeface="+mn-cs"/>
              </a:rPr>
              <a:t>tình</a:t>
            </a:r>
            <a:r>
              <a:rPr kumimoji="0" lang="en-US" sz="3999" b="0" i="0" u="none" strike="noStrike" kern="1200" cap="none" spc="0" normalizeH="0" baseline="0" noProof="0" dirty="0">
                <a:ln>
                  <a:noFill/>
                </a:ln>
                <a:solidFill>
                  <a:srgbClr val="605048"/>
                </a:solidFill>
                <a:effectLst/>
                <a:uLnTx/>
                <a:uFillTx/>
                <a:latin typeface="Roboto Condensed Italics"/>
                <a:ea typeface="+mn-ea"/>
                <a:cs typeface="+mn-cs"/>
              </a:rPr>
              <a:t> </a:t>
            </a:r>
            <a:r>
              <a:rPr kumimoji="0" lang="en-US" sz="3999" b="0" i="0" u="none" strike="noStrike" kern="1200" cap="none" spc="0" normalizeH="0" baseline="0" noProof="0" dirty="0" err="1">
                <a:ln>
                  <a:noFill/>
                </a:ln>
                <a:solidFill>
                  <a:srgbClr val="605048"/>
                </a:solidFill>
                <a:effectLst/>
                <a:uLnTx/>
                <a:uFillTx/>
                <a:latin typeface="Roboto Condensed Italics"/>
                <a:ea typeface="+mn-ea"/>
                <a:cs typeface="+mn-cs"/>
              </a:rPr>
              <a:t>cảm</a:t>
            </a:r>
            <a:r>
              <a:rPr kumimoji="0" lang="en-US" sz="3999" b="0" i="0" u="none" strike="noStrike" kern="1200" cap="none" spc="0" normalizeH="0" baseline="0" noProof="0" dirty="0">
                <a:ln>
                  <a:noFill/>
                </a:ln>
                <a:solidFill>
                  <a:srgbClr val="605048"/>
                </a:solidFill>
                <a:effectLst/>
                <a:uLnTx/>
                <a:uFillTx/>
                <a:latin typeface="Roboto Condensed Italics"/>
                <a:ea typeface="+mn-ea"/>
                <a:cs typeface="+mn-cs"/>
              </a:rPr>
              <a:t> </a:t>
            </a:r>
            <a:r>
              <a:rPr kumimoji="0" lang="en-US" sz="3999" b="0" i="0" u="none" strike="noStrike" kern="1200" cap="none" spc="0" normalizeH="0" baseline="0" noProof="0" dirty="0" err="1">
                <a:ln>
                  <a:noFill/>
                </a:ln>
                <a:solidFill>
                  <a:srgbClr val="605048"/>
                </a:solidFill>
                <a:effectLst/>
                <a:uLnTx/>
                <a:uFillTx/>
                <a:latin typeface="Roboto Condensed Italics"/>
                <a:ea typeface="+mn-ea"/>
                <a:cs typeface="+mn-cs"/>
              </a:rPr>
              <a:t>để</a:t>
            </a:r>
            <a:r>
              <a:rPr kumimoji="0" lang="en-US" sz="3999" b="0" i="0" u="none" strike="noStrike" kern="1200" cap="none" spc="0" normalizeH="0" baseline="0" noProof="0" dirty="0">
                <a:ln>
                  <a:noFill/>
                </a:ln>
                <a:solidFill>
                  <a:srgbClr val="605048"/>
                </a:solidFill>
                <a:effectLst/>
                <a:uLnTx/>
                <a:uFillTx/>
                <a:latin typeface="Roboto Condensed Italics"/>
                <a:ea typeface="+mn-ea"/>
                <a:cs typeface="+mn-cs"/>
              </a:rPr>
              <a:t> </a:t>
            </a:r>
            <a:r>
              <a:rPr kumimoji="0" lang="en-US" sz="3999" b="0" i="0" u="none" strike="noStrike" kern="1200" cap="none" spc="0" normalizeH="0" baseline="0" noProof="0" dirty="0" err="1">
                <a:ln>
                  <a:noFill/>
                </a:ln>
                <a:solidFill>
                  <a:srgbClr val="605048"/>
                </a:solidFill>
                <a:effectLst/>
                <a:uLnTx/>
                <a:uFillTx/>
                <a:latin typeface="Roboto Condensed Italics"/>
                <a:ea typeface="+mn-ea"/>
                <a:cs typeface="+mn-cs"/>
              </a:rPr>
              <a:t>diễn</a:t>
            </a:r>
            <a:r>
              <a:rPr kumimoji="0" lang="en-US" sz="3999" b="0" i="0" u="none" strike="noStrike" kern="1200" cap="none" spc="0" normalizeH="0" baseline="0" noProof="0" dirty="0">
                <a:ln>
                  <a:noFill/>
                </a:ln>
                <a:solidFill>
                  <a:srgbClr val="605048"/>
                </a:solidFill>
                <a:effectLst/>
                <a:uLnTx/>
                <a:uFillTx/>
                <a:latin typeface="Roboto Condensed Italics"/>
                <a:ea typeface="+mn-ea"/>
                <a:cs typeface="+mn-cs"/>
              </a:rPr>
              <a:t> </a:t>
            </a:r>
            <a:r>
              <a:rPr kumimoji="0" lang="en-US" sz="3999" b="0" i="0" u="none" strike="noStrike" kern="1200" cap="none" spc="0" normalizeH="0" baseline="0" noProof="0" dirty="0" err="1">
                <a:ln>
                  <a:noFill/>
                </a:ln>
                <a:solidFill>
                  <a:srgbClr val="605048"/>
                </a:solidFill>
                <a:effectLst/>
                <a:uLnTx/>
                <a:uFillTx/>
                <a:latin typeface="Roboto Condensed Italics"/>
                <a:ea typeface="+mn-ea"/>
                <a:cs typeface="+mn-cs"/>
              </a:rPr>
              <a:t>tả</a:t>
            </a:r>
            <a:r>
              <a:rPr kumimoji="0" lang="en-US" sz="3999" b="0" i="0" u="none" strike="noStrike" kern="1200" cap="none" spc="0" normalizeH="0" baseline="0" noProof="0" dirty="0">
                <a:ln>
                  <a:noFill/>
                </a:ln>
                <a:solidFill>
                  <a:srgbClr val="605048"/>
                </a:solidFill>
                <a:effectLst/>
                <a:uLnTx/>
                <a:uFillTx/>
                <a:latin typeface="Roboto Condensed Italics"/>
                <a:ea typeface="+mn-ea"/>
                <a:cs typeface="+mn-cs"/>
              </a:rPr>
              <a:t> </a:t>
            </a:r>
            <a:r>
              <a:rPr kumimoji="0" lang="en-US" sz="3999" b="0" i="0" u="none" strike="noStrike" kern="1200" cap="none" spc="0" normalizeH="0" baseline="0" noProof="0" dirty="0" err="1">
                <a:ln>
                  <a:noFill/>
                </a:ln>
                <a:solidFill>
                  <a:srgbClr val="605048"/>
                </a:solidFill>
                <a:effectLst/>
                <a:uLnTx/>
                <a:uFillTx/>
                <a:latin typeface="Roboto Condensed Italics"/>
                <a:ea typeface="+mn-ea"/>
                <a:cs typeface="+mn-cs"/>
              </a:rPr>
              <a:t>những</a:t>
            </a:r>
            <a:r>
              <a:rPr kumimoji="0" lang="en-US" sz="3999" b="0" i="0" u="none" strike="noStrike" kern="1200" cap="none" spc="0" normalizeH="0" baseline="0" noProof="0" dirty="0">
                <a:ln>
                  <a:noFill/>
                </a:ln>
                <a:solidFill>
                  <a:srgbClr val="605048"/>
                </a:solidFill>
                <a:effectLst/>
                <a:uLnTx/>
                <a:uFillTx/>
                <a:latin typeface="Roboto Condensed Italics"/>
                <a:ea typeface="+mn-ea"/>
                <a:cs typeface="+mn-cs"/>
              </a:rPr>
              <a:t> </a:t>
            </a:r>
            <a:r>
              <a:rPr kumimoji="0" lang="en-US" sz="3999" b="0" i="0" u="none" strike="noStrike" kern="1200" cap="none" spc="0" normalizeH="0" baseline="0" noProof="0" dirty="0" err="1">
                <a:ln>
                  <a:noFill/>
                </a:ln>
                <a:solidFill>
                  <a:srgbClr val="605048"/>
                </a:solidFill>
                <a:effectLst/>
                <a:uLnTx/>
                <a:uFillTx/>
                <a:latin typeface="Roboto Condensed Italics"/>
                <a:ea typeface="+mn-ea"/>
                <a:cs typeface="+mn-cs"/>
              </a:rPr>
              <a:t>cảm</a:t>
            </a:r>
            <a:r>
              <a:rPr kumimoji="0" lang="en-US" sz="3999" b="0" i="0" u="none" strike="noStrike" kern="1200" cap="none" spc="0" normalizeH="0" baseline="0" noProof="0" dirty="0">
                <a:ln>
                  <a:noFill/>
                </a:ln>
                <a:solidFill>
                  <a:srgbClr val="605048"/>
                </a:solidFill>
                <a:effectLst/>
                <a:uLnTx/>
                <a:uFillTx/>
                <a:latin typeface="Roboto Condensed Italics"/>
                <a:ea typeface="+mn-ea"/>
                <a:cs typeface="+mn-cs"/>
              </a:rPr>
              <a:t> </a:t>
            </a:r>
            <a:r>
              <a:rPr kumimoji="0" lang="en-US" sz="3999" b="0" i="0" u="none" strike="noStrike" kern="1200" cap="none" spc="0" normalizeH="0" baseline="0" noProof="0" dirty="0" err="1">
                <a:ln>
                  <a:noFill/>
                </a:ln>
                <a:solidFill>
                  <a:srgbClr val="605048"/>
                </a:solidFill>
                <a:effectLst/>
                <a:uLnTx/>
                <a:uFillTx/>
                <a:latin typeface="Roboto Condensed Italics"/>
                <a:ea typeface="+mn-ea"/>
                <a:cs typeface="+mn-cs"/>
              </a:rPr>
              <a:t>xúc</a:t>
            </a:r>
            <a:r>
              <a:rPr kumimoji="0" lang="en-US" sz="3999" b="0" i="0" u="none" strike="noStrike" kern="1200" cap="none" spc="0" normalizeH="0" baseline="0" noProof="0" dirty="0">
                <a:ln>
                  <a:noFill/>
                </a:ln>
                <a:solidFill>
                  <a:srgbClr val="605048"/>
                </a:solidFill>
                <a:effectLst/>
                <a:uLnTx/>
                <a:uFillTx/>
                <a:latin typeface="Roboto Condensed Italics"/>
                <a:ea typeface="+mn-ea"/>
                <a:cs typeface="+mn-cs"/>
              </a:rPr>
              <a:t> </a:t>
            </a:r>
            <a:r>
              <a:rPr kumimoji="0" lang="en-US" sz="3999" b="0" i="0" u="none" strike="noStrike" kern="1200" cap="none" spc="0" normalizeH="0" baseline="0" noProof="0" dirty="0" err="1">
                <a:ln>
                  <a:noFill/>
                </a:ln>
                <a:solidFill>
                  <a:srgbClr val="605048"/>
                </a:solidFill>
                <a:effectLst/>
                <a:uLnTx/>
                <a:uFillTx/>
                <a:latin typeface="Roboto Condensed Italics"/>
                <a:ea typeface="+mn-ea"/>
                <a:cs typeface="+mn-cs"/>
              </a:rPr>
              <a:t>lắng</a:t>
            </a:r>
            <a:r>
              <a:rPr kumimoji="0" lang="en-US" sz="3999" b="0" i="0" u="none" strike="noStrike" kern="1200" cap="none" spc="0" normalizeH="0" baseline="0" noProof="0" dirty="0">
                <a:ln>
                  <a:noFill/>
                </a:ln>
                <a:solidFill>
                  <a:srgbClr val="605048"/>
                </a:solidFill>
                <a:effectLst/>
                <a:uLnTx/>
                <a:uFillTx/>
                <a:latin typeface="Roboto Condensed Italics"/>
                <a:ea typeface="+mn-ea"/>
                <a:cs typeface="+mn-cs"/>
              </a:rPr>
              <a:t> </a:t>
            </a:r>
            <a:r>
              <a:rPr kumimoji="0" lang="en-US" sz="3999" b="0" i="0" u="none" strike="noStrike" kern="1200" cap="none" spc="0" normalizeH="0" baseline="0" noProof="0" dirty="0" err="1">
                <a:ln>
                  <a:noFill/>
                </a:ln>
                <a:solidFill>
                  <a:srgbClr val="605048"/>
                </a:solidFill>
                <a:effectLst/>
                <a:uLnTx/>
                <a:uFillTx/>
                <a:latin typeface="Roboto Condensed Italics"/>
                <a:ea typeface="+mn-ea"/>
                <a:cs typeface="+mn-cs"/>
              </a:rPr>
              <a:t>lại</a:t>
            </a:r>
            <a:r>
              <a:rPr kumimoji="0" lang="en-US" sz="3999" b="0" i="0" u="none" strike="noStrike" kern="1200" cap="none" spc="0" normalizeH="0" baseline="0" noProof="0" dirty="0">
                <a:ln>
                  <a:noFill/>
                </a:ln>
                <a:solidFill>
                  <a:srgbClr val="605048"/>
                </a:solidFill>
                <a:effectLst/>
                <a:uLnTx/>
                <a:uFillTx/>
                <a:latin typeface="Roboto Condensed Italics"/>
                <a:ea typeface="+mn-ea"/>
                <a:cs typeface="+mn-cs"/>
              </a:rPr>
              <a:t>, </a:t>
            </a:r>
            <a:r>
              <a:rPr kumimoji="0" lang="en-US" sz="3999" b="0" i="0" u="none" strike="noStrike" kern="1200" cap="none" spc="0" normalizeH="0" baseline="0" noProof="0" dirty="0" err="1">
                <a:ln>
                  <a:noFill/>
                </a:ln>
                <a:solidFill>
                  <a:srgbClr val="605048"/>
                </a:solidFill>
                <a:effectLst/>
                <a:uLnTx/>
                <a:uFillTx/>
                <a:latin typeface="Roboto Condensed Italics"/>
                <a:ea typeface="+mn-ea"/>
                <a:cs typeface="+mn-cs"/>
              </a:rPr>
              <a:t>dồn</a:t>
            </a:r>
            <a:r>
              <a:rPr kumimoji="0" lang="en-US" sz="3999" b="0" i="0" u="none" strike="noStrike" kern="1200" cap="none" spc="0" normalizeH="0" baseline="0" noProof="0" dirty="0">
                <a:ln>
                  <a:noFill/>
                </a:ln>
                <a:solidFill>
                  <a:srgbClr val="605048"/>
                </a:solidFill>
                <a:effectLst/>
                <a:uLnTx/>
                <a:uFillTx/>
                <a:latin typeface="Roboto Condensed Italics"/>
                <a:ea typeface="+mn-ea"/>
                <a:cs typeface="+mn-cs"/>
              </a:rPr>
              <a:t> </a:t>
            </a:r>
            <a:r>
              <a:rPr kumimoji="0" lang="en-US" sz="3999" b="0" i="0" u="none" strike="noStrike" kern="1200" cap="none" spc="0" normalizeH="0" baseline="0" noProof="0" dirty="0" err="1">
                <a:ln>
                  <a:noFill/>
                </a:ln>
                <a:solidFill>
                  <a:srgbClr val="605048"/>
                </a:solidFill>
                <a:effectLst/>
                <a:uLnTx/>
                <a:uFillTx/>
                <a:latin typeface="Roboto Condensed Italics"/>
                <a:ea typeface="+mn-ea"/>
                <a:cs typeface="+mn-cs"/>
              </a:rPr>
              <a:t>nén</a:t>
            </a:r>
            <a:r>
              <a:rPr kumimoji="0" lang="en-US" sz="3999" b="0" i="0" u="none" strike="noStrike" kern="1200" cap="none" spc="0" normalizeH="0" baseline="0" noProof="0" dirty="0">
                <a:ln>
                  <a:noFill/>
                </a:ln>
                <a:solidFill>
                  <a:srgbClr val="605048"/>
                </a:solidFill>
                <a:effectLst/>
                <a:uLnTx/>
                <a:uFillTx/>
                <a:latin typeface="Roboto Condensed Italics"/>
                <a:ea typeface="+mn-ea"/>
                <a:cs typeface="+mn-cs"/>
              </a:rPr>
              <a:t>.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7AFE258-E209-4679-8422-07E38D945329}"/>
              </a:ext>
            </a:extLst>
          </p:cNvPr>
          <p:cNvSpPr/>
          <p:nvPr/>
        </p:nvSpPr>
        <p:spPr>
          <a:xfrm>
            <a:off x="316923" y="2156130"/>
            <a:ext cx="9144000" cy="8494633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1371600">
              <a:defRPr/>
            </a:pPr>
            <a:r>
              <a:rPr lang="vi-VN" sz="3900" dirty="0">
                <a:solidFill>
                  <a:srgbClr val="0026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 hương anh nước mặn, đồng chua</a:t>
            </a:r>
            <a:br>
              <a:rPr lang="vi-VN" sz="3900" dirty="0">
                <a:solidFill>
                  <a:srgbClr val="0026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3900" dirty="0">
                <a:solidFill>
                  <a:srgbClr val="0026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Làng tôi nghèo đất cày lên sỏi đá</a:t>
            </a:r>
            <a:br>
              <a:rPr lang="vi-VN" sz="3900" dirty="0">
                <a:solidFill>
                  <a:srgbClr val="0026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3900" dirty="0">
                <a:solidFill>
                  <a:srgbClr val="0026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 với tôi đôi người xa lạ</a:t>
            </a:r>
            <a:br>
              <a:rPr lang="vi-VN" sz="3900" dirty="0">
                <a:solidFill>
                  <a:srgbClr val="0026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3900" dirty="0">
                <a:solidFill>
                  <a:srgbClr val="0026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 phương trời chẳng hẹn quen nhau.</a:t>
            </a:r>
            <a:br>
              <a:rPr lang="vi-VN" sz="3900" dirty="0">
                <a:solidFill>
                  <a:srgbClr val="0026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3900" dirty="0">
                <a:solidFill>
                  <a:srgbClr val="0026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Súng bên súng, đầu sát bên đầu</a:t>
            </a:r>
            <a:br>
              <a:rPr lang="vi-VN" sz="3900" dirty="0">
                <a:solidFill>
                  <a:srgbClr val="0026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3900" dirty="0">
                <a:solidFill>
                  <a:srgbClr val="0026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Đêm rét chung chăn thành đôi tri kỷ</a:t>
            </a:r>
            <a:br>
              <a:rPr lang="vi-VN" sz="3900" dirty="0">
                <a:solidFill>
                  <a:srgbClr val="0026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3900" dirty="0">
                <a:solidFill>
                  <a:srgbClr val="0026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 chí!</a:t>
            </a:r>
            <a:br>
              <a:rPr lang="vi-VN" sz="3900" dirty="0">
                <a:solidFill>
                  <a:srgbClr val="0026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vi-VN" sz="3900" dirty="0">
                <a:solidFill>
                  <a:srgbClr val="0026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3900" dirty="0">
                <a:solidFill>
                  <a:srgbClr val="0026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Ruộng nương anh gửi bạn thân cày</a:t>
            </a:r>
            <a:br>
              <a:rPr lang="vi-VN" sz="3900" dirty="0">
                <a:solidFill>
                  <a:srgbClr val="0026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3900" dirty="0">
                <a:solidFill>
                  <a:srgbClr val="0026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 nhà không mặc kệ gió lung lay</a:t>
            </a:r>
            <a:br>
              <a:rPr lang="vi-VN" sz="3900" dirty="0">
                <a:solidFill>
                  <a:srgbClr val="0026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3900" dirty="0">
                <a:solidFill>
                  <a:srgbClr val="0026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Giếng nước gốc đa nhớ người ra lính.</a:t>
            </a:r>
            <a:br>
              <a:rPr lang="vi-VN" sz="3900" dirty="0">
                <a:solidFill>
                  <a:srgbClr val="0026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3900" dirty="0">
                <a:solidFill>
                  <a:srgbClr val="0026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 với tôi biết từng cơn ớn lạnh,</a:t>
            </a:r>
            <a:br>
              <a:rPr lang="vi-VN" sz="3900" dirty="0">
                <a:solidFill>
                  <a:srgbClr val="0026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3900" dirty="0">
                <a:solidFill>
                  <a:srgbClr val="0026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Sốt run người, vừng trán ướt mồ hôi.</a:t>
            </a:r>
            <a:br>
              <a:rPr lang="vi-VN" sz="3900" dirty="0">
                <a:solidFill>
                  <a:srgbClr val="0026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vi-VN" sz="3900" dirty="0">
              <a:solidFill>
                <a:srgbClr val="00264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9F362D8-CF69-4688-B12C-9ABFE75F4E7B}"/>
              </a:ext>
            </a:extLst>
          </p:cNvPr>
          <p:cNvSpPr/>
          <p:nvPr/>
        </p:nvSpPr>
        <p:spPr>
          <a:xfrm>
            <a:off x="9907733" y="2156131"/>
            <a:ext cx="7985414" cy="66941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371600">
              <a:defRPr/>
            </a:pPr>
            <a:r>
              <a:rPr lang="vi-VN" sz="3900" dirty="0">
                <a:solidFill>
                  <a:srgbClr val="0026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Áo anh rách vai</a:t>
            </a:r>
            <a:br>
              <a:rPr lang="vi-VN" sz="3900" dirty="0">
                <a:solidFill>
                  <a:srgbClr val="0026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3900" dirty="0">
                <a:solidFill>
                  <a:srgbClr val="0026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Quần tôi có vài mảnh vá</a:t>
            </a:r>
            <a:br>
              <a:rPr lang="vi-VN" sz="3900" dirty="0">
                <a:solidFill>
                  <a:srgbClr val="0026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3900" dirty="0">
                <a:solidFill>
                  <a:srgbClr val="0026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Miệng cười buốt giá</a:t>
            </a:r>
            <a:br>
              <a:rPr lang="vi-VN" sz="3900" dirty="0">
                <a:solidFill>
                  <a:srgbClr val="0026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3900" dirty="0">
                <a:solidFill>
                  <a:srgbClr val="0026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 không giày</a:t>
            </a:r>
            <a:br>
              <a:rPr lang="vi-VN" sz="3900" dirty="0">
                <a:solidFill>
                  <a:srgbClr val="0026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3900" dirty="0">
                <a:solidFill>
                  <a:srgbClr val="0026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 nhau tay nắm lấy bàn tay!</a:t>
            </a:r>
            <a:br>
              <a:rPr lang="vi-VN" sz="3900" dirty="0">
                <a:solidFill>
                  <a:srgbClr val="0026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vi-VN" sz="3900" dirty="0">
                <a:solidFill>
                  <a:srgbClr val="0026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3900" dirty="0">
                <a:solidFill>
                  <a:srgbClr val="0026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Đêm nay rừng hoang sương muối</a:t>
            </a:r>
            <a:br>
              <a:rPr lang="vi-VN" sz="3900" dirty="0">
                <a:solidFill>
                  <a:srgbClr val="0026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3900" dirty="0">
                <a:solidFill>
                  <a:srgbClr val="0026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Đứng cạnh bên nhau chờ giặc tới</a:t>
            </a:r>
            <a:br>
              <a:rPr lang="vi-VN" sz="3900" dirty="0">
                <a:solidFill>
                  <a:srgbClr val="0026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3900" dirty="0">
                <a:solidFill>
                  <a:srgbClr val="0026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 súng trăng treo.</a:t>
            </a:r>
          </a:p>
          <a:p>
            <a:pPr algn="r" defTabSz="1371600">
              <a:defRPr/>
            </a:pPr>
            <a:br>
              <a:rPr lang="vi-VN" sz="3900" dirty="0">
                <a:solidFill>
                  <a:srgbClr val="0026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3900" dirty="0">
                <a:solidFill>
                  <a:srgbClr val="0026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2 - 1948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8B73E29-BD87-4632-A593-C1E08334A4AA}"/>
              </a:ext>
            </a:extLst>
          </p:cNvPr>
          <p:cNvSpPr/>
          <p:nvPr/>
        </p:nvSpPr>
        <p:spPr>
          <a:xfrm>
            <a:off x="6855402" y="635720"/>
            <a:ext cx="686059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371600">
              <a:defRPr/>
            </a:pPr>
            <a:r>
              <a:rPr lang="en-US" sz="7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 CHÍ</a:t>
            </a:r>
            <a:endParaRPr lang="vi-VN" sz="7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35260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5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16397081" y="-1683899"/>
            <a:ext cx="1738946" cy="3529226"/>
          </a:xfrm>
          <a:custGeom>
            <a:avLst/>
            <a:gdLst/>
            <a:ahLst/>
            <a:cxnLst/>
            <a:rect l="l" t="t" r="r" b="b"/>
            <a:pathLst>
              <a:path w="1738946" h="3529226">
                <a:moveTo>
                  <a:pt x="0" y="0"/>
                </a:moveTo>
                <a:lnTo>
                  <a:pt x="1738946" y="0"/>
                </a:lnTo>
                <a:lnTo>
                  <a:pt x="1738946" y="3529226"/>
                </a:lnTo>
                <a:lnTo>
                  <a:pt x="0" y="352922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-2290461" flipH="1">
            <a:off x="14178557" y="5649072"/>
            <a:ext cx="4519426" cy="6033214"/>
          </a:xfrm>
          <a:custGeom>
            <a:avLst/>
            <a:gdLst/>
            <a:ahLst/>
            <a:cxnLst/>
            <a:rect l="l" t="t" r="r" b="b"/>
            <a:pathLst>
              <a:path w="4519426" h="6033214">
                <a:moveTo>
                  <a:pt x="4519426" y="0"/>
                </a:moveTo>
                <a:lnTo>
                  <a:pt x="0" y="0"/>
                </a:lnTo>
                <a:lnTo>
                  <a:pt x="0" y="6033215"/>
                </a:lnTo>
                <a:lnTo>
                  <a:pt x="4519426" y="6033215"/>
                </a:lnTo>
                <a:lnTo>
                  <a:pt x="4519426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-1807091">
            <a:off x="-3830034" y="-3350858"/>
            <a:ext cx="12910191" cy="6430855"/>
          </a:xfrm>
          <a:custGeom>
            <a:avLst/>
            <a:gdLst/>
            <a:ahLst/>
            <a:cxnLst/>
            <a:rect l="l" t="t" r="r" b="b"/>
            <a:pathLst>
              <a:path w="9337564" h="6753036">
                <a:moveTo>
                  <a:pt x="0" y="0"/>
                </a:moveTo>
                <a:lnTo>
                  <a:pt x="9337564" y="0"/>
                </a:lnTo>
                <a:lnTo>
                  <a:pt x="9337564" y="6753036"/>
                </a:lnTo>
                <a:lnTo>
                  <a:pt x="0" y="675303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2336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6234311" y="7200900"/>
            <a:ext cx="5327831" cy="939636"/>
          </a:xfrm>
          <a:custGeom>
            <a:avLst/>
            <a:gdLst/>
            <a:ahLst/>
            <a:cxnLst/>
            <a:rect l="l" t="t" r="r" b="b"/>
            <a:pathLst>
              <a:path w="5327831" h="939636">
                <a:moveTo>
                  <a:pt x="0" y="0"/>
                </a:moveTo>
                <a:lnTo>
                  <a:pt x="5327830" y="0"/>
                </a:lnTo>
                <a:lnTo>
                  <a:pt x="5327830" y="939636"/>
                </a:lnTo>
                <a:lnTo>
                  <a:pt x="0" y="93963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9020088">
            <a:off x="4210082" y="-730595"/>
            <a:ext cx="5143500" cy="4114800"/>
          </a:xfrm>
          <a:custGeom>
            <a:avLst/>
            <a:gdLst/>
            <a:ahLst/>
            <a:cxnLst/>
            <a:rect l="l" t="t" r="r" b="b"/>
            <a:pathLst>
              <a:path w="5143500" h="4114800">
                <a:moveTo>
                  <a:pt x="0" y="0"/>
                </a:moveTo>
                <a:lnTo>
                  <a:pt x="5143500" y="0"/>
                </a:lnTo>
                <a:lnTo>
                  <a:pt x="51435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aphicFrame>
        <p:nvGraphicFramePr>
          <p:cNvPr id="8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63452400"/>
              </p:ext>
            </p:extLst>
          </p:nvPr>
        </p:nvGraphicFramePr>
        <p:xfrm>
          <a:off x="347579" y="1600200"/>
          <a:ext cx="17483221" cy="8496300"/>
        </p:xfrm>
        <a:graphic>
          <a:graphicData uri="http://schemas.openxmlformats.org/drawingml/2006/table">
            <a:tbl>
              <a:tblPr/>
              <a:tblGrid>
                <a:gridCol w="128893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5257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412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416050">
                <a:tc>
                  <a:txBody>
                    <a:bodyPr/>
                    <a:lstStyle/>
                    <a:p>
                      <a:pPr algn="ctr">
                        <a:lnSpc>
                          <a:spcPts val="5599"/>
                        </a:lnSpc>
                        <a:defRPr/>
                      </a:pPr>
                      <a:r>
                        <a:rPr lang="en-US" sz="5000" b="1" dirty="0">
                          <a:solidFill>
                            <a:srgbClr val="0E1A88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TIÊU CHÍ</a:t>
                      </a:r>
                      <a:endParaRPr lang="en-US" sz="5000" b="1" dirty="0"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Roboto Condensed" panose="02000000000000000000" pitchFamily="2" charset="0"/>
                      </a:endParaRP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5599"/>
                        </a:lnSpc>
                        <a:defRPr/>
                      </a:pPr>
                      <a:r>
                        <a:rPr lang="en-US" sz="5000" b="1">
                          <a:solidFill>
                            <a:srgbClr val="0E1A88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CÓ</a:t>
                      </a:r>
                      <a:endParaRPr lang="en-US" sz="5000" b="1"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Roboto Condensed" panose="02000000000000000000" pitchFamily="2" charset="0"/>
                      </a:endParaRP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5599"/>
                        </a:lnSpc>
                        <a:defRPr/>
                      </a:pPr>
                      <a:r>
                        <a:rPr lang="en-US" sz="5000" b="1">
                          <a:solidFill>
                            <a:srgbClr val="0E1A88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KHÔNG</a:t>
                      </a:r>
                      <a:endParaRPr lang="en-US" sz="5000" b="1"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Roboto Condensed" panose="02000000000000000000" pitchFamily="2" charset="0"/>
                      </a:endParaRP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16050">
                <a:tc>
                  <a:txBody>
                    <a:bodyPr/>
                    <a:lstStyle/>
                    <a:p>
                      <a:pPr algn="just">
                        <a:lnSpc>
                          <a:spcPts val="5599"/>
                        </a:lnSpc>
                        <a:defRPr/>
                      </a:pPr>
                      <a:r>
                        <a:rPr lang="en-US" sz="5000" b="1" dirty="0" err="1">
                          <a:solidFill>
                            <a:srgbClr val="434E1E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Đọc</a:t>
                      </a:r>
                      <a:r>
                        <a:rPr lang="en-US" sz="5000" b="1" dirty="0">
                          <a:solidFill>
                            <a:srgbClr val="434E1E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5000" b="1" dirty="0" err="1">
                          <a:solidFill>
                            <a:srgbClr val="434E1E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trôi</a:t>
                      </a:r>
                      <a:r>
                        <a:rPr lang="en-US" sz="5000" b="1" dirty="0">
                          <a:solidFill>
                            <a:srgbClr val="434E1E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5000" b="1" dirty="0" err="1">
                          <a:solidFill>
                            <a:srgbClr val="434E1E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chảy</a:t>
                      </a:r>
                      <a:r>
                        <a:rPr lang="en-US" sz="5000" b="1" dirty="0">
                          <a:solidFill>
                            <a:srgbClr val="434E1E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, </a:t>
                      </a:r>
                      <a:r>
                        <a:rPr lang="en-US" sz="5000" b="1" dirty="0" err="1">
                          <a:solidFill>
                            <a:srgbClr val="434E1E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không</a:t>
                      </a:r>
                      <a:r>
                        <a:rPr lang="en-US" sz="5000" b="1" dirty="0">
                          <a:solidFill>
                            <a:srgbClr val="434E1E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5000" b="1" dirty="0" err="1">
                          <a:solidFill>
                            <a:srgbClr val="434E1E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bỏ</a:t>
                      </a:r>
                      <a:r>
                        <a:rPr lang="en-US" sz="5000" b="1" dirty="0">
                          <a:solidFill>
                            <a:srgbClr val="434E1E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5000" b="1" dirty="0" err="1">
                          <a:solidFill>
                            <a:srgbClr val="434E1E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từ</a:t>
                      </a:r>
                      <a:r>
                        <a:rPr lang="en-US" sz="5000" b="1" dirty="0">
                          <a:solidFill>
                            <a:srgbClr val="434E1E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, </a:t>
                      </a:r>
                      <a:r>
                        <a:rPr lang="en-US" sz="5000" b="1" dirty="0" err="1">
                          <a:solidFill>
                            <a:srgbClr val="434E1E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thêm</a:t>
                      </a:r>
                      <a:r>
                        <a:rPr lang="en-US" sz="5000" b="1" dirty="0">
                          <a:solidFill>
                            <a:srgbClr val="434E1E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5000" b="1" dirty="0" err="1">
                          <a:solidFill>
                            <a:srgbClr val="434E1E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từ</a:t>
                      </a:r>
                      <a:r>
                        <a:rPr lang="en-US" sz="5000" b="1" dirty="0">
                          <a:solidFill>
                            <a:srgbClr val="434E1E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.</a:t>
                      </a:r>
                      <a:endParaRPr lang="en-US" sz="5000" b="1" dirty="0"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Roboto Condensed" panose="02000000000000000000" pitchFamily="2" charset="0"/>
                      </a:endParaRP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5599"/>
                        </a:lnSpc>
                        <a:defRPr/>
                      </a:pPr>
                      <a:endParaRPr lang="en-US" sz="5000" b="1"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Roboto Condensed" panose="02000000000000000000" pitchFamily="2" charset="0"/>
                      </a:endParaRP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5599"/>
                        </a:lnSpc>
                        <a:defRPr/>
                      </a:pPr>
                      <a:endParaRPr lang="en-US" sz="5000" b="1" dirty="0"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Roboto Condensed" panose="02000000000000000000" pitchFamily="2" charset="0"/>
                      </a:endParaRP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24075">
                <a:tc>
                  <a:txBody>
                    <a:bodyPr/>
                    <a:lstStyle/>
                    <a:p>
                      <a:pPr algn="just">
                        <a:lnSpc>
                          <a:spcPts val="5599"/>
                        </a:lnSpc>
                        <a:defRPr/>
                      </a:pPr>
                      <a:r>
                        <a:rPr lang="en-US" sz="5000" b="1" dirty="0" err="1">
                          <a:solidFill>
                            <a:srgbClr val="434E1E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Đọc</a:t>
                      </a:r>
                      <a:r>
                        <a:rPr lang="en-US" sz="5000" b="1" dirty="0">
                          <a:solidFill>
                            <a:srgbClr val="434E1E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to, </a:t>
                      </a:r>
                      <a:r>
                        <a:rPr lang="en-US" sz="5000" b="1" dirty="0" err="1">
                          <a:solidFill>
                            <a:srgbClr val="434E1E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rõ</a:t>
                      </a:r>
                      <a:r>
                        <a:rPr lang="en-US" sz="5000" b="1" dirty="0">
                          <a:solidFill>
                            <a:srgbClr val="434E1E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5000" b="1" dirty="0" err="1">
                          <a:solidFill>
                            <a:srgbClr val="434E1E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bảo</a:t>
                      </a:r>
                      <a:r>
                        <a:rPr lang="en-US" sz="5000" b="1" dirty="0">
                          <a:solidFill>
                            <a:srgbClr val="434E1E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5000" b="1" dirty="0" err="1">
                          <a:solidFill>
                            <a:srgbClr val="434E1E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đảm</a:t>
                      </a:r>
                      <a:r>
                        <a:rPr lang="en-US" sz="5000" b="1" dirty="0">
                          <a:solidFill>
                            <a:srgbClr val="434E1E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5000" b="1" dirty="0" err="1">
                          <a:solidFill>
                            <a:srgbClr val="434E1E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trong</a:t>
                      </a:r>
                      <a:r>
                        <a:rPr lang="en-US" sz="5000" b="1" dirty="0">
                          <a:solidFill>
                            <a:srgbClr val="434E1E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5000" b="1" dirty="0" err="1">
                          <a:solidFill>
                            <a:srgbClr val="434E1E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không</a:t>
                      </a:r>
                      <a:r>
                        <a:rPr lang="en-US" sz="5000" b="1" dirty="0">
                          <a:solidFill>
                            <a:srgbClr val="434E1E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5000" b="1" dirty="0" err="1">
                          <a:solidFill>
                            <a:srgbClr val="434E1E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gian</a:t>
                      </a:r>
                      <a:r>
                        <a:rPr lang="en-US" sz="5000" b="1" dirty="0">
                          <a:solidFill>
                            <a:srgbClr val="434E1E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5000" b="1" dirty="0" err="1">
                          <a:solidFill>
                            <a:srgbClr val="434E1E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lớp</a:t>
                      </a:r>
                      <a:r>
                        <a:rPr lang="en-US" sz="5000" b="1" dirty="0">
                          <a:solidFill>
                            <a:srgbClr val="434E1E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5000" b="1" dirty="0" err="1">
                          <a:solidFill>
                            <a:srgbClr val="434E1E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học</a:t>
                      </a:r>
                      <a:r>
                        <a:rPr lang="en-US" sz="5000" b="1" dirty="0">
                          <a:solidFill>
                            <a:srgbClr val="434E1E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, </a:t>
                      </a:r>
                      <a:r>
                        <a:rPr lang="en-US" sz="5000" b="1" dirty="0" err="1">
                          <a:solidFill>
                            <a:srgbClr val="434E1E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cả</a:t>
                      </a:r>
                      <a:r>
                        <a:rPr lang="en-US" sz="5000" b="1" dirty="0">
                          <a:solidFill>
                            <a:srgbClr val="434E1E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5000" b="1" dirty="0" err="1">
                          <a:solidFill>
                            <a:srgbClr val="434E1E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lớp</a:t>
                      </a:r>
                      <a:r>
                        <a:rPr lang="en-US" sz="5000" b="1" dirty="0">
                          <a:solidFill>
                            <a:srgbClr val="434E1E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5000" b="1" dirty="0" err="1">
                          <a:solidFill>
                            <a:srgbClr val="434E1E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cùng</a:t>
                      </a:r>
                      <a:r>
                        <a:rPr lang="en-US" sz="5000" b="1" dirty="0">
                          <a:solidFill>
                            <a:srgbClr val="434E1E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5000" b="1" dirty="0" err="1">
                          <a:solidFill>
                            <a:srgbClr val="434E1E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nghe</a:t>
                      </a:r>
                      <a:r>
                        <a:rPr lang="en-US" sz="5000" b="1" dirty="0">
                          <a:solidFill>
                            <a:srgbClr val="434E1E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5000" b="1" dirty="0" err="1">
                          <a:solidFill>
                            <a:srgbClr val="434E1E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được</a:t>
                      </a:r>
                      <a:r>
                        <a:rPr lang="en-US" sz="5000" b="1" dirty="0">
                          <a:solidFill>
                            <a:srgbClr val="434E1E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.</a:t>
                      </a:r>
                      <a:endParaRPr lang="en-US" sz="5000" b="1" dirty="0"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Roboto Condensed" panose="02000000000000000000" pitchFamily="2" charset="0"/>
                      </a:endParaRP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5599"/>
                        </a:lnSpc>
                        <a:defRPr/>
                      </a:pPr>
                      <a:endParaRPr lang="en-US" sz="5000" b="1" dirty="0"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Roboto Condensed" panose="02000000000000000000" pitchFamily="2" charset="0"/>
                      </a:endParaRP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5599"/>
                        </a:lnSpc>
                        <a:defRPr/>
                      </a:pPr>
                      <a:endParaRPr lang="en-US" sz="5000" b="1" dirty="0"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Roboto Condensed" panose="02000000000000000000" pitchFamily="2" charset="0"/>
                      </a:endParaRP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416050">
                <a:tc>
                  <a:txBody>
                    <a:bodyPr/>
                    <a:lstStyle/>
                    <a:p>
                      <a:pPr algn="just">
                        <a:lnSpc>
                          <a:spcPts val="5599"/>
                        </a:lnSpc>
                        <a:defRPr/>
                      </a:pPr>
                      <a:r>
                        <a:rPr lang="en-US" sz="5000" b="1">
                          <a:solidFill>
                            <a:srgbClr val="434E1E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Tốc độ đọc phù hợp.</a:t>
                      </a:r>
                      <a:endParaRPr lang="en-US" sz="5000" b="1"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Roboto Condensed" panose="02000000000000000000" pitchFamily="2" charset="0"/>
                      </a:endParaRP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5599"/>
                        </a:lnSpc>
                        <a:defRPr/>
                      </a:pPr>
                      <a:endParaRPr lang="en-US" sz="5000" b="1"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Roboto Condensed" panose="02000000000000000000" pitchFamily="2" charset="0"/>
                      </a:endParaRP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5599"/>
                        </a:lnSpc>
                        <a:defRPr/>
                      </a:pPr>
                      <a:endParaRPr lang="en-US" sz="5000" b="1" dirty="0"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Roboto Condensed" panose="02000000000000000000" pitchFamily="2" charset="0"/>
                      </a:endParaRP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24075">
                <a:tc>
                  <a:txBody>
                    <a:bodyPr/>
                    <a:lstStyle/>
                    <a:p>
                      <a:pPr algn="just">
                        <a:lnSpc>
                          <a:spcPts val="5599"/>
                        </a:lnSpc>
                        <a:defRPr/>
                      </a:pPr>
                      <a:r>
                        <a:rPr lang="en-US" sz="5000" b="1">
                          <a:solidFill>
                            <a:srgbClr val="434E1E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Sử dụng giọng điệu khác nhau để thể hiện được cảm xúc của nhân vật trữ tình.  </a:t>
                      </a:r>
                      <a:endParaRPr lang="en-US" sz="5000" b="1"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Roboto Condensed" panose="02000000000000000000" pitchFamily="2" charset="0"/>
                      </a:endParaRP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5599"/>
                        </a:lnSpc>
                        <a:defRPr/>
                      </a:pPr>
                      <a:endParaRPr lang="en-US" sz="5000" b="1"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Roboto Condensed" panose="02000000000000000000" pitchFamily="2" charset="0"/>
                      </a:endParaRP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5599"/>
                        </a:lnSpc>
                        <a:defRPr/>
                      </a:pPr>
                      <a:endParaRPr lang="en-US" sz="5000" b="1" dirty="0"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Roboto Condensed" panose="02000000000000000000" pitchFamily="2" charset="0"/>
                      </a:endParaRP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9" name="TextBox 9"/>
          <p:cNvSpPr txBox="1"/>
          <p:nvPr/>
        </p:nvSpPr>
        <p:spPr>
          <a:xfrm>
            <a:off x="181281" y="441755"/>
            <a:ext cx="12856474" cy="9810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000"/>
              </a:lnSpc>
            </a:pPr>
            <a:r>
              <a:rPr lang="en-US" sz="8000" dirty="0">
                <a:solidFill>
                  <a:schemeClr val="bg1"/>
                </a:solidFill>
                <a:latin typeface="UTM Impact"/>
              </a:rPr>
              <a:t>1. </a:t>
            </a:r>
            <a:r>
              <a:rPr lang="en-US" sz="8000" dirty="0" err="1">
                <a:solidFill>
                  <a:schemeClr val="bg1"/>
                </a:solidFill>
                <a:latin typeface="UTM Impact"/>
              </a:rPr>
              <a:t>Đọc</a:t>
            </a:r>
            <a:r>
              <a:rPr lang="en-US" sz="8000" dirty="0">
                <a:solidFill>
                  <a:schemeClr val="bg1"/>
                </a:solidFill>
                <a:latin typeface="UTM Impact"/>
              </a:rPr>
              <a:t> </a:t>
            </a:r>
            <a:r>
              <a:rPr lang="en-US" sz="8000" dirty="0" err="1">
                <a:solidFill>
                  <a:schemeClr val="bg1"/>
                </a:solidFill>
                <a:latin typeface="UTM Impact"/>
              </a:rPr>
              <a:t>văn</a:t>
            </a:r>
            <a:r>
              <a:rPr lang="en-US" sz="8000" dirty="0">
                <a:solidFill>
                  <a:schemeClr val="bg1"/>
                </a:solidFill>
                <a:latin typeface="UTM Impact"/>
              </a:rPr>
              <a:t> </a:t>
            </a:r>
            <a:r>
              <a:rPr lang="en-US" sz="8000" dirty="0" err="1">
                <a:solidFill>
                  <a:schemeClr val="bg1"/>
                </a:solidFill>
                <a:latin typeface="UTM Impact"/>
              </a:rPr>
              <a:t>bản</a:t>
            </a:r>
            <a:endParaRPr lang="en-US" sz="8000" dirty="0">
              <a:solidFill>
                <a:schemeClr val="bg1"/>
              </a:solidFill>
              <a:latin typeface="UTM Impac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56C20283-73E0-40EC-8AD8-057F581F64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0"/>
            <a:ext cx="18283428" cy="10287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Freeform 28">
            <a:extLst>
              <a:ext uri="{FF2B5EF4-FFF2-40B4-BE49-F238E27FC236}">
                <a16:creationId xmlns:a16="http://schemas.microsoft.com/office/drawing/2014/main" id="{3FCC729B-E528-40C3-82D3-BA4375575E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440181" y="0"/>
            <a:ext cx="16827992" cy="10287000"/>
          </a:xfrm>
          <a:custGeom>
            <a:avLst/>
            <a:gdLst>
              <a:gd name="connsiteX0" fmla="*/ 0 w 11218661"/>
              <a:gd name="connsiteY0" fmla="*/ 0 h 6858000"/>
              <a:gd name="connsiteX1" fmla="*/ 8042507 w 11218661"/>
              <a:gd name="connsiteY1" fmla="*/ 0 h 6858000"/>
              <a:gd name="connsiteX2" fmla="*/ 11218661 w 11218661"/>
              <a:gd name="connsiteY2" fmla="*/ 6858000 h 6858000"/>
              <a:gd name="connsiteX3" fmla="*/ 0 w 1121866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18661" h="6858000">
                <a:moveTo>
                  <a:pt x="0" y="0"/>
                </a:moveTo>
                <a:lnTo>
                  <a:pt x="8042507" y="0"/>
                </a:lnTo>
                <a:lnTo>
                  <a:pt x="11218661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7" name="Freeform 26">
            <a:extLst>
              <a:ext uri="{FF2B5EF4-FFF2-40B4-BE49-F238E27FC236}">
                <a16:creationId xmlns:a16="http://schemas.microsoft.com/office/drawing/2014/main" id="{58F1FB8D-1842-4A04-998D-6CF047AB27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2130372" y="0"/>
            <a:ext cx="16157628" cy="10287000"/>
          </a:xfrm>
          <a:custGeom>
            <a:avLst/>
            <a:gdLst>
              <a:gd name="connsiteX0" fmla="*/ 0 w 10771752"/>
              <a:gd name="connsiteY0" fmla="*/ 0 h 6858000"/>
              <a:gd name="connsiteX1" fmla="*/ 7595598 w 10771752"/>
              <a:gd name="connsiteY1" fmla="*/ 0 h 6858000"/>
              <a:gd name="connsiteX2" fmla="*/ 10771752 w 10771752"/>
              <a:gd name="connsiteY2" fmla="*/ 6858000 h 6858000"/>
              <a:gd name="connsiteX3" fmla="*/ 0 w 1077175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771752" h="6858000">
                <a:moveTo>
                  <a:pt x="0" y="0"/>
                </a:moveTo>
                <a:lnTo>
                  <a:pt x="7595598" y="0"/>
                </a:lnTo>
                <a:lnTo>
                  <a:pt x="10771752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Tiêu đề 1">
            <a:extLst>
              <a:ext uri="{FF2B5EF4-FFF2-40B4-BE49-F238E27FC236}">
                <a16:creationId xmlns:a16="http://schemas.microsoft.com/office/drawing/2014/main" id="{9D367779-1511-40F4-A4A8-B287182576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98870" y="349134"/>
            <a:ext cx="7643553" cy="710739"/>
          </a:xfrm>
        </p:spPr>
        <p:txBody>
          <a:bodyPr>
            <a:normAutofit fontScale="90000"/>
          </a:bodyPr>
          <a:lstStyle/>
          <a:p>
            <a:pPr algn="r"/>
            <a:r>
              <a:rPr lang="en-BZ" sz="48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 HỮU </a:t>
            </a:r>
            <a:r>
              <a:rPr lang="en-US" altLang="vi-VN" sz="48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(1926- 2007)</a:t>
            </a:r>
            <a:endParaRPr lang="en-BZ" sz="4800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Chỗ dành sẵn cho Nội dung 4">
            <a:extLst>
              <a:ext uri="{FF2B5EF4-FFF2-40B4-BE49-F238E27FC236}">
                <a16:creationId xmlns:a16="http://schemas.microsoft.com/office/drawing/2014/main" id="{02E79B66-95C6-442B-92BA-E37A366A3C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91" y="1717182"/>
            <a:ext cx="5138936" cy="685191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AB93FE1E-D39E-4905-851A-958543802A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2720" y="1059874"/>
            <a:ext cx="11807834" cy="3578630"/>
          </a:xfrm>
        </p:spPr>
        <p:txBody>
          <a:bodyPr>
            <a:normAutofit/>
          </a:bodyPr>
          <a:lstStyle/>
          <a:p>
            <a:pPr algn="just">
              <a:buClr>
                <a:schemeClr val="tx1"/>
              </a:buClr>
              <a:buFont typeface="Times New Roman" panose="02020603050405020304" pitchFamily="18" charset="0"/>
              <a:buChar char="-"/>
            </a:pPr>
            <a:r>
              <a:rPr lang="en-US" altLang="vi-VN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alt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alt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alt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alt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Đắc</a:t>
            </a:r>
            <a:endParaRPr lang="vi-VN" altLang="vi-VN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Clr>
                <a:schemeClr val="tx1"/>
              </a:buClr>
              <a:buFont typeface="Times New Roman" panose="02020603050405020304" pitchFamily="18" charset="0"/>
              <a:buChar char="-"/>
            </a:pPr>
            <a:r>
              <a:rPr lang="vi-VN" alt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Quê: </a:t>
            </a:r>
            <a:r>
              <a:rPr lang="en-US" altLang="vi-VN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alt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Tĩnh</a:t>
            </a:r>
            <a:r>
              <a:rPr lang="en-US" alt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algn="just">
              <a:buClr>
                <a:schemeClr val="tx1"/>
              </a:buClr>
              <a:buNone/>
            </a:pPr>
            <a:r>
              <a:rPr lang="en-US" alt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vi-VN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1946, </a:t>
            </a:r>
            <a:r>
              <a:rPr lang="en-US" altLang="vi-VN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alt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alt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nhập</a:t>
            </a:r>
            <a:r>
              <a:rPr lang="en-US" alt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alt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đoàn</a:t>
            </a:r>
            <a:r>
              <a:rPr lang="en-US" alt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alt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alt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alt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alt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alt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suốt</a:t>
            </a:r>
            <a:r>
              <a:rPr lang="en-US" alt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alt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kháng</a:t>
            </a:r>
            <a:r>
              <a:rPr lang="en-US" alt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alt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alt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alt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alt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Mỹ</a:t>
            </a:r>
            <a:r>
              <a:rPr lang="en-US" alt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endParaRPr lang="en-US" sz="6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640219" y="167819"/>
            <a:ext cx="34649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/>
            <a:r>
              <a:rPr lang="vi-VN" sz="5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2. Tác giả</a:t>
            </a:r>
            <a:endParaRPr lang="en-US" sz="5400" b="1" dirty="0">
              <a:solidFill>
                <a:srgbClr val="FF0000"/>
              </a:solidFill>
              <a:latin typeface="Calibri Light" panose="020F0302020204030204"/>
            </a:endParaRPr>
          </a:p>
        </p:txBody>
      </p:sp>
      <p:sp>
        <p:nvSpPr>
          <p:cNvPr id="9" name="Chỗ dành sẵn cho Nội dung 2">
            <a:extLst>
              <a:ext uri="{FF2B5EF4-FFF2-40B4-BE49-F238E27FC236}">
                <a16:creationId xmlns:a16="http://schemas.microsoft.com/office/drawing/2014/main" id="{1340B3C3-16F7-4C51-A822-0AF19D1104D3}"/>
              </a:ext>
            </a:extLst>
          </p:cNvPr>
          <p:cNvSpPr txBox="1">
            <a:spLocks/>
          </p:cNvSpPr>
          <p:nvPr/>
        </p:nvSpPr>
        <p:spPr>
          <a:xfrm>
            <a:off x="6122720" y="4401590"/>
            <a:ext cx="11807832" cy="5473931"/>
          </a:xfrm>
          <a:prstGeom prst="rect">
            <a:avLst/>
          </a:prstGeom>
        </p:spPr>
        <p:txBody>
          <a:bodyPr vert="horz" lIns="137160" tIns="68580" rIns="137160" bIns="6858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just" defTabSz="1371600">
              <a:spcBef>
                <a:spcPts val="1500"/>
              </a:spcBef>
              <a:buFontTx/>
              <a:buChar char="-"/>
            </a:pPr>
            <a:r>
              <a:rPr lang="en-US" altLang="vi-VN" sz="45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5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altLang="vi-VN" sz="45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5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altLang="vi-VN" sz="45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5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altLang="vi-VN" sz="45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5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vi-VN" sz="45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5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altLang="vi-VN" sz="45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5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vi-VN" sz="45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1947, </a:t>
            </a:r>
            <a:r>
              <a:rPr lang="en-US" altLang="vi-VN" sz="45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altLang="vi-VN" sz="45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5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altLang="vi-VN" sz="45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5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hầu</a:t>
            </a:r>
            <a:r>
              <a:rPr lang="en-US" altLang="vi-VN" sz="45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5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vi-VN" sz="45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5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altLang="vi-VN" sz="45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5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vi-VN" sz="45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5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vi-VN" sz="45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5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vi-VN" sz="45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5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lính</a:t>
            </a:r>
            <a:r>
              <a:rPr lang="en-US" altLang="vi-VN" sz="45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5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vi-VN" sz="45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5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altLang="vi-VN" sz="45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5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altLang="vi-VN" sz="45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algn="just" defTabSz="1371600">
              <a:spcBef>
                <a:spcPts val="1500"/>
              </a:spcBef>
              <a:buNone/>
            </a:pPr>
            <a:br>
              <a:rPr lang="en-US" altLang="vi-VN" sz="45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vi-VN" sz="45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vi-VN" sz="45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altLang="vi-VN" sz="45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5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vi-VN" sz="45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5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vi-VN" sz="45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5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vi-VN" sz="45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5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trao</a:t>
            </a:r>
            <a:r>
              <a:rPr lang="en-US" altLang="vi-VN" sz="45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5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tặng</a:t>
            </a:r>
            <a:r>
              <a:rPr lang="en-US" altLang="vi-VN" sz="45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5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altLang="vi-VN" sz="45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5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thưởng</a:t>
            </a:r>
            <a:r>
              <a:rPr lang="en-US" altLang="vi-VN" sz="45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5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altLang="vi-VN" sz="45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5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altLang="vi-VN" sz="45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altLang="vi-VN" sz="45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vi-VN" sz="45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5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altLang="vi-VN" sz="45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5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vi-VN" sz="45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5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altLang="vi-VN" sz="45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5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altLang="vi-VN" sz="45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5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vi-VN" sz="45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2000.</a:t>
            </a:r>
          </a:p>
          <a:p>
            <a:pPr marL="342900" indent="-342900" algn="just" defTabSz="1371600">
              <a:spcBef>
                <a:spcPts val="1500"/>
              </a:spcBef>
            </a:pPr>
            <a:endParaRPr lang="en-BZ" sz="60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908545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  <p:bldP spid="9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EB32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239773" y="-3131046"/>
            <a:ext cx="21273969" cy="16859620"/>
          </a:xfrm>
          <a:custGeom>
            <a:avLst/>
            <a:gdLst/>
            <a:ahLst/>
            <a:cxnLst/>
            <a:rect l="l" t="t" r="r" b="b"/>
            <a:pathLst>
              <a:path w="21273969" h="16859620">
                <a:moveTo>
                  <a:pt x="0" y="0"/>
                </a:moveTo>
                <a:lnTo>
                  <a:pt x="21273969" y="0"/>
                </a:lnTo>
                <a:lnTo>
                  <a:pt x="21273969" y="16859620"/>
                </a:lnTo>
                <a:lnTo>
                  <a:pt x="0" y="16859620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2">
              <a:alphaModFix amt="22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13331919" y="-571500"/>
            <a:ext cx="5450725" cy="5246370"/>
            <a:chOff x="30480" y="591820"/>
            <a:chExt cx="12736830" cy="12259310"/>
          </a:xfrm>
        </p:grpSpPr>
        <p:sp>
          <p:nvSpPr>
            <p:cNvPr id="4" name="Freeform 4"/>
            <p:cNvSpPr/>
            <p:nvPr/>
          </p:nvSpPr>
          <p:spPr>
            <a:xfrm>
              <a:off x="30480" y="591820"/>
              <a:ext cx="12736830" cy="12259310"/>
            </a:xfrm>
            <a:custGeom>
              <a:avLst/>
              <a:gdLst/>
              <a:ahLst/>
              <a:cxnLst/>
              <a:rect l="l" t="t" r="r" b="b"/>
              <a:pathLst>
                <a:path w="12736830" h="12259310">
                  <a:moveTo>
                    <a:pt x="11925300" y="4271010"/>
                  </a:moveTo>
                  <a:cubicBezTo>
                    <a:pt x="10819131" y="2120900"/>
                    <a:pt x="8590281" y="544830"/>
                    <a:pt x="6215380" y="297180"/>
                  </a:cubicBezTo>
                  <a:cubicBezTo>
                    <a:pt x="4277360" y="0"/>
                    <a:pt x="3002280" y="913130"/>
                    <a:pt x="1960880" y="2170430"/>
                  </a:cubicBezTo>
                  <a:cubicBezTo>
                    <a:pt x="919480" y="3427730"/>
                    <a:pt x="365760" y="5030470"/>
                    <a:pt x="142240" y="6647180"/>
                  </a:cubicBezTo>
                  <a:cubicBezTo>
                    <a:pt x="24130" y="7500620"/>
                    <a:pt x="0" y="8406130"/>
                    <a:pt x="361950" y="9188450"/>
                  </a:cubicBezTo>
                  <a:cubicBezTo>
                    <a:pt x="820420" y="10180319"/>
                    <a:pt x="1822450" y="10811510"/>
                    <a:pt x="2842260" y="11203940"/>
                  </a:cubicBezTo>
                  <a:cubicBezTo>
                    <a:pt x="5585460" y="12259310"/>
                    <a:pt x="8953500" y="11850370"/>
                    <a:pt x="11088370" y="9828530"/>
                  </a:cubicBezTo>
                  <a:cubicBezTo>
                    <a:pt x="11756390" y="9196070"/>
                    <a:pt x="12303760" y="8403590"/>
                    <a:pt x="12499340" y="7504430"/>
                  </a:cubicBezTo>
                  <a:cubicBezTo>
                    <a:pt x="12736830" y="6413500"/>
                    <a:pt x="12435840" y="5264150"/>
                    <a:pt x="11925300" y="4271010"/>
                  </a:cubicBezTo>
                  <a:close/>
                </a:path>
              </a:pathLst>
            </a:custGeom>
            <a:blipFill>
              <a:blip r:embed="rId4"/>
              <a:stretch>
                <a:fillRect l="-243" t="-27530" r="243" b="-17261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-18641" y="5062083"/>
            <a:ext cx="6262198" cy="6027420"/>
            <a:chOff x="30480" y="591820"/>
            <a:chExt cx="12736830" cy="12259310"/>
          </a:xfrm>
        </p:grpSpPr>
        <p:sp>
          <p:nvSpPr>
            <p:cNvPr id="6" name="Freeform 6"/>
            <p:cNvSpPr/>
            <p:nvPr/>
          </p:nvSpPr>
          <p:spPr>
            <a:xfrm>
              <a:off x="30480" y="591820"/>
              <a:ext cx="12736830" cy="12259310"/>
            </a:xfrm>
            <a:custGeom>
              <a:avLst/>
              <a:gdLst/>
              <a:ahLst/>
              <a:cxnLst/>
              <a:rect l="l" t="t" r="r" b="b"/>
              <a:pathLst>
                <a:path w="12736830" h="12259310">
                  <a:moveTo>
                    <a:pt x="11925300" y="4271010"/>
                  </a:moveTo>
                  <a:cubicBezTo>
                    <a:pt x="10819131" y="2120900"/>
                    <a:pt x="8590281" y="544830"/>
                    <a:pt x="6215380" y="297180"/>
                  </a:cubicBezTo>
                  <a:cubicBezTo>
                    <a:pt x="4277360" y="0"/>
                    <a:pt x="3002280" y="913130"/>
                    <a:pt x="1960880" y="2170430"/>
                  </a:cubicBezTo>
                  <a:cubicBezTo>
                    <a:pt x="919480" y="3427730"/>
                    <a:pt x="365760" y="5030470"/>
                    <a:pt x="142240" y="6647180"/>
                  </a:cubicBezTo>
                  <a:cubicBezTo>
                    <a:pt x="24130" y="7500620"/>
                    <a:pt x="0" y="8406130"/>
                    <a:pt x="361950" y="9188450"/>
                  </a:cubicBezTo>
                  <a:cubicBezTo>
                    <a:pt x="820420" y="10180319"/>
                    <a:pt x="1822450" y="10811510"/>
                    <a:pt x="2842260" y="11203940"/>
                  </a:cubicBezTo>
                  <a:cubicBezTo>
                    <a:pt x="5585460" y="12259310"/>
                    <a:pt x="8953500" y="11850370"/>
                    <a:pt x="11088370" y="9828530"/>
                  </a:cubicBezTo>
                  <a:cubicBezTo>
                    <a:pt x="11756390" y="9196070"/>
                    <a:pt x="12303760" y="8403590"/>
                    <a:pt x="12499340" y="7504430"/>
                  </a:cubicBezTo>
                  <a:cubicBezTo>
                    <a:pt x="12736830" y="6413500"/>
                    <a:pt x="12435840" y="5264150"/>
                    <a:pt x="11925300" y="4271010"/>
                  </a:cubicBezTo>
                  <a:close/>
                </a:path>
              </a:pathLst>
            </a:custGeom>
            <a:blipFill>
              <a:blip r:embed="rId5"/>
              <a:stretch>
                <a:fillRect l="-243" t="-27258" r="243" b="-16990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" name="Freeform 7"/>
          <p:cNvSpPr/>
          <p:nvPr/>
        </p:nvSpPr>
        <p:spPr>
          <a:xfrm>
            <a:off x="13726887" y="8117392"/>
            <a:ext cx="8604192" cy="6818822"/>
          </a:xfrm>
          <a:custGeom>
            <a:avLst/>
            <a:gdLst/>
            <a:ahLst/>
            <a:cxnLst/>
            <a:rect l="l" t="t" r="r" b="b"/>
            <a:pathLst>
              <a:path w="8604192" h="6818822">
                <a:moveTo>
                  <a:pt x="0" y="0"/>
                </a:moveTo>
                <a:lnTo>
                  <a:pt x="8604192" y="0"/>
                </a:lnTo>
                <a:lnTo>
                  <a:pt x="8604192" y="6818822"/>
                </a:lnTo>
                <a:lnTo>
                  <a:pt x="0" y="681882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7975727" y="-2328863"/>
            <a:ext cx="4428845" cy="4114800"/>
          </a:xfrm>
          <a:custGeom>
            <a:avLst/>
            <a:gdLst/>
            <a:ahLst/>
            <a:cxnLst/>
            <a:rect l="l" t="t" r="r" b="b"/>
            <a:pathLst>
              <a:path w="4428845" h="4114800">
                <a:moveTo>
                  <a:pt x="0" y="0"/>
                </a:moveTo>
                <a:lnTo>
                  <a:pt x="4428845" y="0"/>
                </a:lnTo>
                <a:lnTo>
                  <a:pt x="442884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9"/>
          <p:cNvSpPr txBox="1"/>
          <p:nvPr/>
        </p:nvSpPr>
        <p:spPr>
          <a:xfrm>
            <a:off x="271646" y="1605141"/>
            <a:ext cx="12565629" cy="3521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7000"/>
              </a:lnSpc>
            </a:pPr>
            <a:r>
              <a:rPr lang="en-US" sz="5000" b="1" spc="105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- </a:t>
            </a:r>
            <a:r>
              <a:rPr lang="en-US" sz="5000" b="1" spc="105" dirty="0" err="1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Chính</a:t>
            </a:r>
            <a:r>
              <a:rPr lang="en-US" sz="5000" b="1" spc="105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5000" b="1" spc="105" dirty="0" err="1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Hữu</a:t>
            </a:r>
            <a:r>
              <a:rPr lang="en-US" sz="5000" b="1" spc="105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(1926 – 2007), </a:t>
            </a:r>
            <a:r>
              <a:rPr lang="en-US" sz="5000" b="1" spc="105" dirty="0" err="1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tên</a:t>
            </a:r>
            <a:r>
              <a:rPr lang="en-US" sz="5000" b="1" spc="105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5000" b="1" spc="105" dirty="0" err="1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thật</a:t>
            </a:r>
            <a:r>
              <a:rPr lang="en-US" sz="5000" b="1" spc="105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5000" b="1" spc="105" dirty="0" err="1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là</a:t>
            </a:r>
            <a:r>
              <a:rPr lang="en-US" sz="5000" b="1" spc="105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5000" b="1" spc="105" dirty="0" err="1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Trần</a:t>
            </a:r>
            <a:r>
              <a:rPr lang="en-US" sz="5000" b="1" spc="105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5000" b="1" spc="105" dirty="0" err="1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Đình</a:t>
            </a:r>
            <a:r>
              <a:rPr lang="en-US" sz="5000" b="1" spc="105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5000" b="1" spc="105" dirty="0" err="1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Đắc</a:t>
            </a:r>
            <a:r>
              <a:rPr lang="en-US" sz="5000" b="1" spc="105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, </a:t>
            </a:r>
            <a:r>
              <a:rPr lang="en-US" sz="5000" b="1" spc="105" dirty="0" err="1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quê</a:t>
            </a:r>
            <a:r>
              <a:rPr lang="en-US" sz="5000" b="1" spc="105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ở Hà </a:t>
            </a:r>
            <a:r>
              <a:rPr lang="en-US" sz="5000" b="1" spc="105" dirty="0" err="1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Tĩnh</a:t>
            </a:r>
            <a:r>
              <a:rPr lang="en-US" sz="5000" b="1" spc="105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.</a:t>
            </a:r>
          </a:p>
          <a:p>
            <a:pPr algn="just">
              <a:lnSpc>
                <a:spcPts val="7000"/>
              </a:lnSpc>
            </a:pPr>
            <a:r>
              <a:rPr lang="en-US" sz="5000" b="1" spc="105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- </a:t>
            </a:r>
            <a:r>
              <a:rPr lang="en-US" sz="5000" b="1" spc="105" dirty="0" err="1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Ông</a:t>
            </a:r>
            <a:r>
              <a:rPr lang="en-US" sz="5000" b="1" spc="105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5000" b="1" spc="105" dirty="0" err="1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tham</a:t>
            </a:r>
            <a:r>
              <a:rPr lang="en-US" sz="5000" b="1" spc="105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5000" b="1" spc="105" dirty="0" err="1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gia</a:t>
            </a:r>
            <a:r>
              <a:rPr lang="en-US" sz="5000" b="1" spc="105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5000" b="1" spc="105" dirty="0" err="1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hai</a:t>
            </a:r>
            <a:r>
              <a:rPr lang="en-US" sz="5000" b="1" spc="105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5000" b="1" spc="105" dirty="0" err="1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cuộc</a:t>
            </a:r>
            <a:r>
              <a:rPr lang="en-US" sz="5000" b="1" spc="105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5000" b="1" spc="105" dirty="0" err="1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kháng</a:t>
            </a:r>
            <a:r>
              <a:rPr lang="en-US" sz="5000" b="1" spc="105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5000" b="1" spc="105" dirty="0" err="1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chiến</a:t>
            </a:r>
            <a:r>
              <a:rPr lang="en-US" sz="5000" b="1" spc="105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chống </a:t>
            </a:r>
            <a:r>
              <a:rPr lang="en-US" sz="5000" b="1" spc="105" dirty="0" err="1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Pháp</a:t>
            </a:r>
            <a:r>
              <a:rPr lang="en-US" sz="5000" b="1" spc="105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5000" b="1" spc="105" dirty="0" err="1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và</a:t>
            </a:r>
            <a:r>
              <a:rPr lang="en-US" sz="5000" b="1" spc="105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chống </a:t>
            </a:r>
            <a:r>
              <a:rPr lang="en-US" sz="5000" b="1" spc="105" dirty="0" err="1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Mĩ</a:t>
            </a:r>
            <a:endParaRPr lang="en-US" sz="5000" b="1" spc="105" dirty="0">
              <a:solidFill>
                <a:schemeClr val="bg1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  <p:sp>
        <p:nvSpPr>
          <p:cNvPr id="10" name="Freeform 10"/>
          <p:cNvSpPr/>
          <p:nvPr/>
        </p:nvSpPr>
        <p:spPr>
          <a:xfrm rot="3114697" flipH="1">
            <a:off x="-790045" y="-651455"/>
            <a:ext cx="2123380" cy="2834610"/>
          </a:xfrm>
          <a:custGeom>
            <a:avLst/>
            <a:gdLst/>
            <a:ahLst/>
            <a:cxnLst/>
            <a:rect l="l" t="t" r="r" b="b"/>
            <a:pathLst>
              <a:path w="2123380" h="2834610">
                <a:moveTo>
                  <a:pt x="2123380" y="0"/>
                </a:moveTo>
                <a:lnTo>
                  <a:pt x="0" y="0"/>
                </a:lnTo>
                <a:lnTo>
                  <a:pt x="0" y="2834609"/>
                </a:lnTo>
                <a:lnTo>
                  <a:pt x="2123380" y="2834609"/>
                </a:lnTo>
                <a:lnTo>
                  <a:pt x="212338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1"/>
          <p:cNvSpPr txBox="1"/>
          <p:nvPr/>
        </p:nvSpPr>
        <p:spPr>
          <a:xfrm>
            <a:off x="6554460" y="6054781"/>
            <a:ext cx="11474523" cy="3270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500"/>
              </a:lnSpc>
              <a:spcBef>
                <a:spcPct val="0"/>
              </a:spcBef>
            </a:pPr>
            <a:r>
              <a:rPr lang="en-US" sz="5000" b="1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- </a:t>
            </a:r>
            <a:r>
              <a:rPr lang="en-US" sz="5000" b="1" dirty="0" err="1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Đề</a:t>
            </a:r>
            <a:r>
              <a:rPr lang="en-US" sz="5000" b="1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5000" b="1" dirty="0" err="1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tài</a:t>
            </a:r>
            <a:r>
              <a:rPr lang="en-US" sz="5000" b="1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: </a:t>
            </a:r>
            <a:r>
              <a:rPr lang="en-US" sz="5000" b="1" dirty="0" err="1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người</a:t>
            </a:r>
            <a:r>
              <a:rPr lang="en-US" sz="5000" b="1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5000" b="1" dirty="0" err="1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lính</a:t>
            </a:r>
            <a:r>
              <a:rPr lang="en-US" sz="5000" b="1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5000" b="1" dirty="0" err="1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và</a:t>
            </a:r>
            <a:r>
              <a:rPr lang="en-US" sz="5000" b="1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5000" b="1" dirty="0" err="1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chiến</a:t>
            </a:r>
            <a:r>
              <a:rPr lang="en-US" sz="5000" b="1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5000" b="1" dirty="0" err="1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tranh</a:t>
            </a:r>
            <a:endParaRPr lang="en-US" sz="5000" b="1" dirty="0">
              <a:solidFill>
                <a:schemeClr val="bg1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  <a:p>
            <a:pPr algn="just">
              <a:lnSpc>
                <a:spcPts val="6500"/>
              </a:lnSpc>
              <a:spcBef>
                <a:spcPct val="0"/>
              </a:spcBef>
            </a:pPr>
            <a:r>
              <a:rPr lang="en-US" sz="5000" b="1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- </a:t>
            </a:r>
            <a:r>
              <a:rPr lang="en-US" sz="5000" b="1" dirty="0" err="1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Đặc</a:t>
            </a:r>
            <a:r>
              <a:rPr lang="en-US" sz="5000" b="1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5000" b="1" dirty="0" err="1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điểm</a:t>
            </a:r>
            <a:r>
              <a:rPr lang="en-US" sz="5000" b="1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5000" b="1" dirty="0" err="1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thơ</a:t>
            </a:r>
            <a:r>
              <a:rPr lang="en-US" sz="5000" b="1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: </a:t>
            </a:r>
            <a:r>
              <a:rPr lang="en-US" sz="5000" b="1" dirty="0" err="1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người</a:t>
            </a:r>
            <a:r>
              <a:rPr lang="en-US" sz="5000" b="1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5000" b="1" dirty="0" err="1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lính</a:t>
            </a:r>
            <a:r>
              <a:rPr lang="en-US" sz="5000" b="1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5000" b="1" dirty="0" err="1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hiện</a:t>
            </a:r>
            <a:r>
              <a:rPr lang="en-US" sz="5000" b="1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5000" b="1" dirty="0" err="1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lên</a:t>
            </a:r>
            <a:r>
              <a:rPr lang="en-US" sz="5000" b="1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5000" b="1" dirty="0" err="1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giản</a:t>
            </a:r>
            <a:r>
              <a:rPr lang="en-US" sz="5000" b="1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5000" b="1" dirty="0" err="1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dị</a:t>
            </a:r>
            <a:r>
              <a:rPr lang="en-US" sz="5000" b="1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5000" b="1" dirty="0" err="1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với</a:t>
            </a:r>
            <a:r>
              <a:rPr lang="en-US" sz="5000" b="1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5000" b="1" dirty="0" err="1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tình</a:t>
            </a:r>
            <a:r>
              <a:rPr lang="en-US" sz="5000" b="1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5000" b="1" dirty="0" err="1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yêu</a:t>
            </a:r>
            <a:r>
              <a:rPr lang="en-US" sz="5000" b="1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5000" b="1" dirty="0" err="1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quê</a:t>
            </a:r>
            <a:r>
              <a:rPr lang="en-US" sz="5000" b="1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5000" b="1" dirty="0" err="1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hương</a:t>
            </a:r>
            <a:r>
              <a:rPr lang="en-US" sz="5000" b="1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, </a:t>
            </a:r>
            <a:r>
              <a:rPr lang="en-US" sz="5000" b="1" dirty="0" err="1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đất</a:t>
            </a:r>
            <a:r>
              <a:rPr lang="en-US" sz="5000" b="1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5000" b="1" dirty="0" err="1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nước</a:t>
            </a:r>
            <a:r>
              <a:rPr lang="en-US" sz="5000" b="1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, </a:t>
            </a:r>
            <a:r>
              <a:rPr lang="en-US" sz="5000" b="1" dirty="0" err="1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đồng</a:t>
            </a:r>
            <a:r>
              <a:rPr lang="en-US" sz="5000" b="1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5000" b="1" dirty="0" err="1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đội</a:t>
            </a:r>
            <a:r>
              <a:rPr lang="en-US" sz="5000" b="1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5000" b="1" dirty="0" err="1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sâu</a:t>
            </a:r>
            <a:r>
              <a:rPr lang="en-US" sz="5000" b="1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5000" b="1" dirty="0" err="1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nặng</a:t>
            </a:r>
            <a:r>
              <a:rPr lang="en-US" sz="5000" b="1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. 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26223" y="312052"/>
            <a:ext cx="12856474" cy="9810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000"/>
              </a:lnSpc>
            </a:pPr>
            <a:r>
              <a:rPr lang="en-US" sz="8000" dirty="0">
                <a:solidFill>
                  <a:srgbClr val="0E1A88"/>
                </a:solidFill>
                <a:latin typeface="UTM Impact"/>
              </a:rPr>
              <a:t>2. </a:t>
            </a:r>
            <a:r>
              <a:rPr lang="en-US" sz="8000" dirty="0" err="1">
                <a:solidFill>
                  <a:srgbClr val="0E1A88"/>
                </a:solidFill>
                <a:latin typeface="UTM Impact"/>
              </a:rPr>
              <a:t>Tác</a:t>
            </a:r>
            <a:r>
              <a:rPr lang="en-US" sz="8000" dirty="0">
                <a:solidFill>
                  <a:srgbClr val="0E1A88"/>
                </a:solidFill>
                <a:latin typeface="UTM Impact"/>
              </a:rPr>
              <a:t> </a:t>
            </a:r>
            <a:r>
              <a:rPr lang="en-US" sz="8000" dirty="0" err="1">
                <a:solidFill>
                  <a:srgbClr val="0E1A88"/>
                </a:solidFill>
                <a:latin typeface="UTM Impact"/>
              </a:rPr>
              <a:t>giả</a:t>
            </a:r>
            <a:endParaRPr lang="en-US" sz="8000" dirty="0">
              <a:solidFill>
                <a:srgbClr val="0E1A88"/>
              </a:solidFill>
              <a:latin typeface="UTM Impac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F56F5174-31D9-4DBB-AAB7-A1FD7BDB13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8422313" cy="10287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73" name="Picture 72">
            <a:extLst>
              <a:ext uri="{FF2B5EF4-FFF2-40B4-BE49-F238E27FC236}">
                <a16:creationId xmlns:a16="http://schemas.microsoft.com/office/drawing/2014/main" id="{AE113210-7872-481A-ADE6-3A05CCAF5E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75" name="Freeform 62">
            <a:extLst>
              <a:ext uri="{FF2B5EF4-FFF2-40B4-BE49-F238E27FC236}">
                <a16:creationId xmlns:a16="http://schemas.microsoft.com/office/drawing/2014/main" id="{F9A95BEE-6BB1-4A28-A8E6-A34B2E42EF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07929"/>
            <a:ext cx="7500657" cy="8101443"/>
          </a:xfrm>
          <a:custGeom>
            <a:avLst/>
            <a:gdLst>
              <a:gd name="connsiteX0" fmla="*/ 2299956 w 5000438"/>
              <a:gd name="connsiteY0" fmla="*/ 0 h 5400962"/>
              <a:gd name="connsiteX1" fmla="*/ 5000438 w 5000438"/>
              <a:gd name="connsiteY1" fmla="*/ 2700481 h 5400962"/>
              <a:gd name="connsiteX2" fmla="*/ 2299956 w 5000438"/>
              <a:gd name="connsiteY2" fmla="*/ 5400962 h 5400962"/>
              <a:gd name="connsiteX3" fmla="*/ 60675 w 5000438"/>
              <a:gd name="connsiteY3" fmla="*/ 4210346 h 5400962"/>
              <a:gd name="connsiteX4" fmla="*/ 0 w 5000438"/>
              <a:gd name="connsiteY4" fmla="*/ 4110472 h 5400962"/>
              <a:gd name="connsiteX5" fmla="*/ 0 w 5000438"/>
              <a:gd name="connsiteY5" fmla="*/ 1290491 h 5400962"/>
              <a:gd name="connsiteX6" fmla="*/ 60675 w 5000438"/>
              <a:gd name="connsiteY6" fmla="*/ 1190617 h 5400962"/>
              <a:gd name="connsiteX7" fmla="*/ 2299956 w 5000438"/>
              <a:gd name="connsiteY7" fmla="*/ 0 h 540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00438" h="5400962">
                <a:moveTo>
                  <a:pt x="2299956" y="0"/>
                </a:moveTo>
                <a:cubicBezTo>
                  <a:pt x="3791390" y="0"/>
                  <a:pt x="5000438" y="1209047"/>
                  <a:pt x="5000438" y="2700481"/>
                </a:cubicBezTo>
                <a:cubicBezTo>
                  <a:pt x="5000438" y="4191915"/>
                  <a:pt x="3791390" y="5400962"/>
                  <a:pt x="2299956" y="5400962"/>
                </a:cubicBezTo>
                <a:cubicBezTo>
                  <a:pt x="1367810" y="5400962"/>
                  <a:pt x="545971" y="4928678"/>
                  <a:pt x="60675" y="4210346"/>
                </a:cubicBezTo>
                <a:lnTo>
                  <a:pt x="0" y="4110472"/>
                </a:lnTo>
                <a:lnTo>
                  <a:pt x="0" y="1290491"/>
                </a:lnTo>
                <a:lnTo>
                  <a:pt x="60675" y="1190617"/>
                </a:lnTo>
                <a:cubicBezTo>
                  <a:pt x="545971" y="472284"/>
                  <a:pt x="1367810" y="0"/>
                  <a:pt x="229995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026" name="Picture 2" descr="Káº¿t quáº£ hÃ¬nh áº£nh cho CHÃNH Há»®U">
            <a:extLst>
              <a:ext uri="{FF2B5EF4-FFF2-40B4-BE49-F238E27FC236}">
                <a16:creationId xmlns:a16="http://schemas.microsoft.com/office/drawing/2014/main" id="{78E36C95-27D1-42CE-977C-C18AEDCEF7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978"/>
          <a:stretch/>
        </p:blipFill>
        <p:spPr bwMode="auto">
          <a:xfrm>
            <a:off x="31" y="1360847"/>
            <a:ext cx="7257032" cy="7595607"/>
          </a:xfrm>
          <a:custGeom>
            <a:avLst/>
            <a:gdLst>
              <a:gd name="connsiteX0" fmla="*/ 2306172 w 4838041"/>
              <a:gd name="connsiteY0" fmla="*/ 0 h 5063738"/>
              <a:gd name="connsiteX1" fmla="*/ 4838041 w 4838041"/>
              <a:gd name="connsiteY1" fmla="*/ 2531869 h 5063738"/>
              <a:gd name="connsiteX2" fmla="*/ 2306172 w 4838041"/>
              <a:gd name="connsiteY2" fmla="*/ 5063738 h 5063738"/>
              <a:gd name="connsiteX3" fmla="*/ 79886 w 4838041"/>
              <a:gd name="connsiteY3" fmla="*/ 3738709 h 5063738"/>
              <a:gd name="connsiteX4" fmla="*/ 0 w 4838041"/>
              <a:gd name="connsiteY4" fmla="*/ 3572876 h 5063738"/>
              <a:gd name="connsiteX5" fmla="*/ 0 w 4838041"/>
              <a:gd name="connsiteY5" fmla="*/ 1490863 h 5063738"/>
              <a:gd name="connsiteX6" fmla="*/ 79886 w 4838041"/>
              <a:gd name="connsiteY6" fmla="*/ 1325030 h 5063738"/>
              <a:gd name="connsiteX7" fmla="*/ 2306172 w 4838041"/>
              <a:gd name="connsiteY7" fmla="*/ 0 h 5063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38041" h="5063738">
                <a:moveTo>
                  <a:pt x="2306172" y="0"/>
                </a:moveTo>
                <a:cubicBezTo>
                  <a:pt x="3704485" y="0"/>
                  <a:pt x="4838041" y="1133556"/>
                  <a:pt x="4838041" y="2531869"/>
                </a:cubicBezTo>
                <a:cubicBezTo>
                  <a:pt x="4838041" y="3930182"/>
                  <a:pt x="3704485" y="5063738"/>
                  <a:pt x="2306172" y="5063738"/>
                </a:cubicBezTo>
                <a:cubicBezTo>
                  <a:pt x="1344832" y="5063738"/>
                  <a:pt x="508631" y="4527956"/>
                  <a:pt x="79886" y="3738709"/>
                </a:cubicBezTo>
                <a:lnTo>
                  <a:pt x="0" y="3572876"/>
                </a:lnTo>
                <a:lnTo>
                  <a:pt x="0" y="1490863"/>
                </a:lnTo>
                <a:lnTo>
                  <a:pt x="79886" y="1325030"/>
                </a:lnTo>
                <a:cubicBezTo>
                  <a:pt x="508631" y="535783"/>
                  <a:pt x="1344832" y="0"/>
                  <a:pt x="2306172" y="0"/>
                </a:cubicBezTo>
                <a:close/>
              </a:path>
            </a:pathLst>
          </a:custGeom>
          <a:noFill/>
          <a:effectLst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2">
            <a:extLst>
              <a:ext uri="{FF2B5EF4-FFF2-40B4-BE49-F238E27FC236}">
                <a16:creationId xmlns:a16="http://schemas.microsoft.com/office/drawing/2014/main" id="{55978700-D196-4BEC-837E-16906E3C851E}"/>
              </a:ext>
            </a:extLst>
          </p:cNvPr>
          <p:cNvSpPr txBox="1">
            <a:spLocks noChangeArrowheads="1"/>
          </p:cNvSpPr>
          <p:nvPr/>
        </p:nvSpPr>
        <p:spPr>
          <a:xfrm>
            <a:off x="6296891" y="411480"/>
            <a:ext cx="10430475" cy="1166739"/>
          </a:xfrm>
          <a:prstGeom prst="rect">
            <a:avLst/>
          </a:prstGeom>
        </p:spPr>
        <p:txBody>
          <a:bodyPr vert="horz" lIns="137160" tIns="68580" rIns="137160" bIns="6858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371600">
              <a:defRPr/>
            </a:pPr>
            <a:r>
              <a:rPr lang="en-US" altLang="vi-VN" sz="54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TÁC PHẨM CỦA CHÍNH HỮU</a:t>
            </a:r>
            <a:r>
              <a:rPr lang="en-US" altLang="vi-VN" sz="6600" dirty="0">
                <a:solidFill>
                  <a:prstClr val="black"/>
                </a:solidFill>
                <a:latin typeface="Calibri Light" panose="020F0302020204030204"/>
              </a:rPr>
              <a:t> </a:t>
            </a:r>
          </a:p>
        </p:txBody>
      </p:sp>
      <p:pic>
        <p:nvPicPr>
          <p:cNvPr id="9" name="Picture 8" descr="DSC03147">
            <a:extLst>
              <a:ext uri="{FF2B5EF4-FFF2-40B4-BE49-F238E27FC236}">
                <a16:creationId xmlns:a16="http://schemas.microsoft.com/office/drawing/2014/main" id="{D3F58C07-A2DB-46FB-85EA-892F5FA791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7062" y="1718897"/>
            <a:ext cx="4900302" cy="8001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tap tho dau sung trang treo">
            <a:extLst>
              <a:ext uri="{FF2B5EF4-FFF2-40B4-BE49-F238E27FC236}">
                <a16:creationId xmlns:a16="http://schemas.microsoft.com/office/drawing/2014/main" id="{5A36D989-4509-48C8-BEF2-54543210DF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94029" y="1718897"/>
            <a:ext cx="5261957" cy="8001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73638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60" r="60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 rot="1213173">
            <a:off x="-3599792" y="3493167"/>
            <a:ext cx="5334291" cy="7160122"/>
          </a:xfrm>
          <a:custGeom>
            <a:avLst/>
            <a:gdLst/>
            <a:ahLst/>
            <a:cxnLst/>
            <a:rect l="l" t="t" r="r" b="b"/>
            <a:pathLst>
              <a:path w="5334291" h="7160122">
                <a:moveTo>
                  <a:pt x="0" y="0"/>
                </a:moveTo>
                <a:lnTo>
                  <a:pt x="5334291" y="0"/>
                </a:lnTo>
                <a:lnTo>
                  <a:pt x="5334291" y="7160122"/>
                </a:lnTo>
                <a:lnTo>
                  <a:pt x="0" y="716012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20836568" flipH="1">
            <a:off x="14354810" y="340287"/>
            <a:ext cx="5934833" cy="9327832"/>
          </a:xfrm>
          <a:custGeom>
            <a:avLst/>
            <a:gdLst/>
            <a:ahLst/>
            <a:cxnLst/>
            <a:rect l="l" t="t" r="r" b="b"/>
            <a:pathLst>
              <a:path w="5934833" h="9327832">
                <a:moveTo>
                  <a:pt x="5934833" y="0"/>
                </a:moveTo>
                <a:lnTo>
                  <a:pt x="0" y="0"/>
                </a:lnTo>
                <a:lnTo>
                  <a:pt x="0" y="9327832"/>
                </a:lnTo>
                <a:lnTo>
                  <a:pt x="5934833" y="9327832"/>
                </a:lnTo>
                <a:lnTo>
                  <a:pt x="5934833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12">
            <a:extLst>
              <a:ext uri="{FF2B5EF4-FFF2-40B4-BE49-F238E27FC236}">
                <a16:creationId xmlns:a16="http://schemas.microsoft.com/office/drawing/2014/main" id="{5EA6005E-FD50-49A9-90FD-A3FCF31A3604}"/>
              </a:ext>
            </a:extLst>
          </p:cNvPr>
          <p:cNvSpPr txBox="1"/>
          <p:nvPr/>
        </p:nvSpPr>
        <p:spPr>
          <a:xfrm>
            <a:off x="214421" y="569426"/>
            <a:ext cx="12856474" cy="9810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000"/>
              </a:lnSpc>
            </a:pPr>
            <a:r>
              <a:rPr lang="en-US" sz="8000" dirty="0">
                <a:solidFill>
                  <a:srgbClr val="0E1A88"/>
                </a:solidFill>
                <a:latin typeface="UTM Impact"/>
              </a:rPr>
              <a:t>3. </a:t>
            </a:r>
            <a:r>
              <a:rPr lang="en-US" sz="8000" dirty="0" err="1">
                <a:solidFill>
                  <a:srgbClr val="0E1A88"/>
                </a:solidFill>
                <a:latin typeface="UTM Impact"/>
              </a:rPr>
              <a:t>Tác</a:t>
            </a:r>
            <a:r>
              <a:rPr lang="en-US" sz="8000" dirty="0">
                <a:solidFill>
                  <a:srgbClr val="0E1A88"/>
                </a:solidFill>
                <a:latin typeface="UTM Impact"/>
              </a:rPr>
              <a:t> </a:t>
            </a:r>
            <a:r>
              <a:rPr lang="en-US" sz="8000" dirty="0" err="1">
                <a:solidFill>
                  <a:srgbClr val="0E1A88"/>
                </a:solidFill>
                <a:latin typeface="UTM Impact"/>
              </a:rPr>
              <a:t>phẩm</a:t>
            </a:r>
            <a:endParaRPr lang="en-US" sz="8000" dirty="0">
              <a:solidFill>
                <a:srgbClr val="0E1A88"/>
              </a:solidFill>
              <a:latin typeface="UTM Impact"/>
            </a:endParaRPr>
          </a:p>
        </p:txBody>
      </p:sp>
      <p:pic>
        <p:nvPicPr>
          <p:cNvPr id="22" name="Picture 3">
            <a:extLst>
              <a:ext uri="{FF2B5EF4-FFF2-40B4-BE49-F238E27FC236}">
                <a16:creationId xmlns:a16="http://schemas.microsoft.com/office/drawing/2014/main" id="{FD7949B0-B015-448C-B975-6BE92AE2E16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3771601">
            <a:off x="15474116" y="8125526"/>
            <a:ext cx="1061210" cy="1124597"/>
          </a:xfrm>
          <a:prstGeom prst="rect">
            <a:avLst/>
          </a:prstGeom>
        </p:spPr>
      </p:pic>
      <p:sp>
        <p:nvSpPr>
          <p:cNvPr id="23" name="Freeform 11">
            <a:extLst>
              <a:ext uri="{FF2B5EF4-FFF2-40B4-BE49-F238E27FC236}">
                <a16:creationId xmlns:a16="http://schemas.microsoft.com/office/drawing/2014/main" id="{9B6BEBE7-D1BD-4843-A308-E943867A0F1A}"/>
              </a:ext>
            </a:extLst>
          </p:cNvPr>
          <p:cNvSpPr/>
          <p:nvPr/>
        </p:nvSpPr>
        <p:spPr>
          <a:xfrm>
            <a:off x="8773884" y="5582164"/>
            <a:ext cx="6770915" cy="4217075"/>
          </a:xfrm>
          <a:custGeom>
            <a:avLst/>
            <a:gdLst/>
            <a:ahLst/>
            <a:cxnLst/>
            <a:rect l="l" t="t" r="r" b="b"/>
            <a:pathLst>
              <a:path w="1718532" h="1318888">
                <a:moveTo>
                  <a:pt x="60511" y="0"/>
                </a:moveTo>
                <a:lnTo>
                  <a:pt x="1658021" y="0"/>
                </a:lnTo>
                <a:cubicBezTo>
                  <a:pt x="1691441" y="0"/>
                  <a:pt x="1718532" y="27092"/>
                  <a:pt x="1718532" y="60511"/>
                </a:cubicBezTo>
                <a:lnTo>
                  <a:pt x="1718532" y="1258377"/>
                </a:lnTo>
                <a:cubicBezTo>
                  <a:pt x="1718532" y="1291796"/>
                  <a:pt x="1691441" y="1318888"/>
                  <a:pt x="1658021" y="1318888"/>
                </a:cubicBezTo>
                <a:lnTo>
                  <a:pt x="60511" y="1318888"/>
                </a:lnTo>
                <a:cubicBezTo>
                  <a:pt x="27092" y="1318888"/>
                  <a:pt x="0" y="1291796"/>
                  <a:pt x="0" y="1258377"/>
                </a:cubicBezTo>
                <a:lnTo>
                  <a:pt x="0" y="60511"/>
                </a:lnTo>
                <a:cubicBezTo>
                  <a:pt x="0" y="27092"/>
                  <a:pt x="27092" y="0"/>
                  <a:pt x="60511" y="0"/>
                </a:cubicBezTo>
                <a:close/>
              </a:path>
            </a:pathLst>
          </a:custGeom>
          <a:solidFill>
            <a:srgbClr val="FFF9F1"/>
          </a:solidFill>
        </p:spPr>
        <p:txBody>
          <a:bodyPr/>
          <a:lstStyle/>
          <a:p>
            <a:endParaRPr lang="en-US"/>
          </a:p>
        </p:txBody>
      </p:sp>
      <p:sp>
        <p:nvSpPr>
          <p:cNvPr id="24" name="TextBox 12">
            <a:extLst>
              <a:ext uri="{FF2B5EF4-FFF2-40B4-BE49-F238E27FC236}">
                <a16:creationId xmlns:a16="http://schemas.microsoft.com/office/drawing/2014/main" id="{E62E926B-F08E-4F9A-AA67-291C08C96009}"/>
              </a:ext>
            </a:extLst>
          </p:cNvPr>
          <p:cNvSpPr txBox="1"/>
          <p:nvPr/>
        </p:nvSpPr>
        <p:spPr>
          <a:xfrm>
            <a:off x="8773885" y="6488880"/>
            <a:ext cx="6770914" cy="2927629"/>
          </a:xfrm>
          <a:prstGeom prst="rect">
            <a:avLst/>
          </a:prstGeom>
        </p:spPr>
        <p:txBody>
          <a:bodyPr lIns="254000" tIns="254000" rIns="254000" bIns="254000" rtlCol="0" anchor="ctr"/>
          <a:lstStyle/>
          <a:p>
            <a:pPr algn="just"/>
            <a:r>
              <a:rPr lang="en-US" sz="3600" b="1" dirty="0">
                <a:solidFill>
                  <a:schemeClr val="tx2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- </a:t>
            </a:r>
            <a:r>
              <a:rPr lang="en-US" sz="3600" b="1" dirty="0" err="1">
                <a:solidFill>
                  <a:schemeClr val="tx2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Bảy</a:t>
            </a:r>
            <a:r>
              <a:rPr lang="en-US" sz="3600" b="1" dirty="0">
                <a:solidFill>
                  <a:schemeClr val="tx2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600" b="1" dirty="0" err="1">
                <a:solidFill>
                  <a:schemeClr val="tx2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câu</a:t>
            </a:r>
            <a:r>
              <a:rPr lang="en-US" sz="3600" b="1" dirty="0">
                <a:solidFill>
                  <a:schemeClr val="tx2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600" b="1" dirty="0" err="1">
                <a:solidFill>
                  <a:schemeClr val="tx2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thơ</a:t>
            </a:r>
            <a:r>
              <a:rPr lang="en-US" sz="3600" b="1" dirty="0">
                <a:solidFill>
                  <a:schemeClr val="tx2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600" b="1" dirty="0" err="1">
                <a:solidFill>
                  <a:schemeClr val="tx2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đầu</a:t>
            </a:r>
            <a:r>
              <a:rPr lang="en-US" sz="3600" b="1" dirty="0">
                <a:solidFill>
                  <a:schemeClr val="tx2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: </a:t>
            </a:r>
            <a:r>
              <a:rPr lang="en-US" sz="3600" b="1" dirty="0" err="1">
                <a:solidFill>
                  <a:schemeClr val="tx2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cơ</a:t>
            </a:r>
            <a:r>
              <a:rPr lang="en-US" sz="3600" b="1" dirty="0">
                <a:solidFill>
                  <a:schemeClr val="tx2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600" b="1" dirty="0" err="1">
                <a:solidFill>
                  <a:schemeClr val="tx2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sở</a:t>
            </a:r>
            <a:r>
              <a:rPr lang="en-US" sz="3600" b="1" dirty="0">
                <a:solidFill>
                  <a:schemeClr val="tx2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600" b="1" dirty="0" err="1">
                <a:solidFill>
                  <a:schemeClr val="tx2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hình</a:t>
            </a:r>
            <a:r>
              <a:rPr lang="en-US" sz="3600" b="1" dirty="0">
                <a:solidFill>
                  <a:schemeClr val="tx2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600" b="1" dirty="0" err="1">
                <a:solidFill>
                  <a:schemeClr val="tx2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thành</a:t>
            </a:r>
            <a:r>
              <a:rPr lang="en-US" sz="3600" b="1" dirty="0">
                <a:solidFill>
                  <a:schemeClr val="tx2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600" b="1" dirty="0" err="1">
                <a:solidFill>
                  <a:schemeClr val="tx2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tình</a:t>
            </a:r>
            <a:r>
              <a:rPr lang="en-US" sz="3600" b="1" dirty="0">
                <a:solidFill>
                  <a:schemeClr val="tx2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600" b="1" dirty="0" err="1">
                <a:solidFill>
                  <a:schemeClr val="tx2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đồng</a:t>
            </a:r>
            <a:r>
              <a:rPr lang="en-US" sz="3600" b="1" dirty="0">
                <a:solidFill>
                  <a:schemeClr val="tx2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600" b="1" dirty="0" err="1">
                <a:solidFill>
                  <a:schemeClr val="tx2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chí</a:t>
            </a:r>
            <a:endParaRPr lang="en-US" sz="3600" b="1" dirty="0">
              <a:solidFill>
                <a:schemeClr val="tx2">
                  <a:lumMod val="75000"/>
                </a:schemeClr>
              </a:solidFill>
              <a:latin typeface="Roboto Condensed" panose="02000000000000000000" pitchFamily="2" charset="0"/>
              <a:ea typeface="Roboto Condensed" panose="02000000000000000000" pitchFamily="2" charset="0"/>
            </a:endParaRPr>
          </a:p>
          <a:p>
            <a:pPr algn="just"/>
            <a:r>
              <a:rPr lang="en-US" sz="3600" b="1" dirty="0">
                <a:solidFill>
                  <a:schemeClr val="tx2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- </a:t>
            </a:r>
            <a:r>
              <a:rPr lang="en-US" sz="3600" b="1" dirty="0" err="1">
                <a:solidFill>
                  <a:schemeClr val="tx2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Mười</a:t>
            </a:r>
            <a:r>
              <a:rPr lang="en-US" sz="3600" b="1" dirty="0">
                <a:solidFill>
                  <a:schemeClr val="tx2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600" b="1" dirty="0" err="1">
                <a:solidFill>
                  <a:schemeClr val="tx2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ba</a:t>
            </a:r>
            <a:r>
              <a:rPr lang="en-US" sz="3600" b="1" dirty="0">
                <a:solidFill>
                  <a:schemeClr val="tx2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600" b="1" dirty="0" err="1">
                <a:solidFill>
                  <a:schemeClr val="tx2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câu</a:t>
            </a:r>
            <a:r>
              <a:rPr lang="en-US" sz="3600" b="1" dirty="0">
                <a:solidFill>
                  <a:schemeClr val="tx2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600" b="1" dirty="0" err="1">
                <a:solidFill>
                  <a:schemeClr val="tx2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tiếp</a:t>
            </a:r>
            <a:r>
              <a:rPr lang="en-US" sz="3600" b="1" dirty="0">
                <a:solidFill>
                  <a:schemeClr val="tx2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: </a:t>
            </a:r>
            <a:r>
              <a:rPr lang="en-US" sz="3600" b="1" dirty="0" err="1">
                <a:solidFill>
                  <a:schemeClr val="tx2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biểu</a:t>
            </a:r>
            <a:r>
              <a:rPr lang="en-US" sz="3600" b="1" dirty="0">
                <a:solidFill>
                  <a:schemeClr val="tx2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600" b="1" dirty="0" err="1">
                <a:solidFill>
                  <a:schemeClr val="tx2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hiện</a:t>
            </a:r>
            <a:r>
              <a:rPr lang="en-US" sz="3600" b="1" dirty="0">
                <a:solidFill>
                  <a:schemeClr val="tx2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600" b="1" dirty="0" err="1">
                <a:solidFill>
                  <a:schemeClr val="tx2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và</a:t>
            </a:r>
            <a:r>
              <a:rPr lang="en-US" sz="3600" b="1" dirty="0">
                <a:solidFill>
                  <a:schemeClr val="tx2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600" b="1" dirty="0" err="1">
                <a:solidFill>
                  <a:schemeClr val="tx2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sức</a:t>
            </a:r>
            <a:r>
              <a:rPr lang="en-US" sz="3600" b="1" dirty="0">
                <a:solidFill>
                  <a:schemeClr val="tx2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600" b="1" dirty="0" err="1">
                <a:solidFill>
                  <a:schemeClr val="tx2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mạnh</a:t>
            </a:r>
            <a:r>
              <a:rPr lang="en-US" sz="3600" b="1" dirty="0">
                <a:solidFill>
                  <a:schemeClr val="tx2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600" b="1" dirty="0" err="1">
                <a:solidFill>
                  <a:schemeClr val="tx2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của</a:t>
            </a:r>
            <a:r>
              <a:rPr lang="en-US" sz="3600" b="1" dirty="0">
                <a:solidFill>
                  <a:schemeClr val="tx2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600" b="1" dirty="0" err="1">
                <a:solidFill>
                  <a:schemeClr val="tx2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tình</a:t>
            </a:r>
            <a:r>
              <a:rPr lang="en-US" sz="3600" b="1" dirty="0">
                <a:solidFill>
                  <a:schemeClr val="tx2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600" b="1" dirty="0" err="1">
                <a:solidFill>
                  <a:schemeClr val="tx2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đồng</a:t>
            </a:r>
            <a:r>
              <a:rPr lang="en-US" sz="3600" b="1" dirty="0">
                <a:solidFill>
                  <a:schemeClr val="tx2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600" b="1" dirty="0" err="1">
                <a:solidFill>
                  <a:schemeClr val="tx2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chí</a:t>
            </a:r>
            <a:r>
              <a:rPr lang="en-US" sz="3600" b="1" dirty="0">
                <a:solidFill>
                  <a:schemeClr val="tx2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.</a:t>
            </a:r>
          </a:p>
        </p:txBody>
      </p:sp>
      <p:grpSp>
        <p:nvGrpSpPr>
          <p:cNvPr id="25" name="Group 17">
            <a:extLst>
              <a:ext uri="{FF2B5EF4-FFF2-40B4-BE49-F238E27FC236}">
                <a16:creationId xmlns:a16="http://schemas.microsoft.com/office/drawing/2014/main" id="{E6408C41-A02D-4BC7-9DF5-EA3793AB845E}"/>
              </a:ext>
            </a:extLst>
          </p:cNvPr>
          <p:cNvGrpSpPr/>
          <p:nvPr/>
        </p:nvGrpSpPr>
        <p:grpSpPr>
          <a:xfrm>
            <a:off x="9733305" y="4871496"/>
            <a:ext cx="5125696" cy="1164026"/>
            <a:chOff x="0" y="-9525"/>
            <a:chExt cx="860886" cy="306575"/>
          </a:xfrm>
        </p:grpSpPr>
        <p:sp>
          <p:nvSpPr>
            <p:cNvPr id="26" name="Freeform 18">
              <a:extLst>
                <a:ext uri="{FF2B5EF4-FFF2-40B4-BE49-F238E27FC236}">
                  <a16:creationId xmlns:a16="http://schemas.microsoft.com/office/drawing/2014/main" id="{3792A10E-C1DC-43C0-AA32-5CDEC7399B46}"/>
                </a:ext>
              </a:extLst>
            </p:cNvPr>
            <p:cNvSpPr/>
            <p:nvPr/>
          </p:nvSpPr>
          <p:spPr>
            <a:xfrm>
              <a:off x="0" y="0"/>
              <a:ext cx="812800" cy="286186"/>
            </a:xfrm>
            <a:custGeom>
              <a:avLst/>
              <a:gdLst/>
              <a:ahLst/>
              <a:cxnLst/>
              <a:rect l="l" t="t" r="r" b="b"/>
              <a:pathLst>
                <a:path w="812800" h="286186">
                  <a:moveTo>
                    <a:pt x="0" y="0"/>
                  </a:moveTo>
                  <a:lnTo>
                    <a:pt x="812800" y="0"/>
                  </a:lnTo>
                  <a:lnTo>
                    <a:pt x="812800" y="286186"/>
                  </a:lnTo>
                  <a:lnTo>
                    <a:pt x="0" y="286186"/>
                  </a:lnTo>
                  <a:close/>
                </a:path>
              </a:pathLst>
            </a:custGeom>
            <a:solidFill>
              <a:srgbClr val="FCC12D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TextBox 19">
              <a:extLst>
                <a:ext uri="{FF2B5EF4-FFF2-40B4-BE49-F238E27FC236}">
                  <a16:creationId xmlns:a16="http://schemas.microsoft.com/office/drawing/2014/main" id="{1891DD44-7801-44FE-B587-42F77F46400D}"/>
                </a:ext>
              </a:extLst>
            </p:cNvPr>
            <p:cNvSpPr txBox="1"/>
            <p:nvPr/>
          </p:nvSpPr>
          <p:spPr>
            <a:xfrm>
              <a:off x="0" y="-9525"/>
              <a:ext cx="860886" cy="3065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079"/>
                </a:lnSpc>
              </a:pPr>
              <a:r>
                <a:rPr lang="en-US" sz="3399" dirty="0">
                  <a:solidFill>
                    <a:srgbClr val="454B85"/>
                  </a:solidFill>
                  <a:latin typeface="Roboto Condensed Bold"/>
                </a:rPr>
                <a:t>BỐ </a:t>
              </a:r>
              <a:r>
                <a:rPr lang="vi-VN" sz="3399" dirty="0">
                  <a:solidFill>
                    <a:srgbClr val="454B85"/>
                  </a:solidFill>
                  <a:latin typeface="Roboto Condensed Bold"/>
                </a:rPr>
                <a:t>CỤC- MẠCH CẢM XÚC</a:t>
              </a:r>
              <a:endParaRPr lang="en-US" sz="3399" dirty="0">
                <a:solidFill>
                  <a:srgbClr val="454B85"/>
                </a:solidFill>
                <a:latin typeface="Roboto Condensed Bold"/>
              </a:endParaRPr>
            </a:p>
          </p:txBody>
        </p:sp>
      </p:grpSp>
      <p:sp>
        <p:nvSpPr>
          <p:cNvPr id="28" name="Freeform 21">
            <a:extLst>
              <a:ext uri="{FF2B5EF4-FFF2-40B4-BE49-F238E27FC236}">
                <a16:creationId xmlns:a16="http://schemas.microsoft.com/office/drawing/2014/main" id="{51607559-B08C-40BB-8B45-276BF28E7C66}"/>
              </a:ext>
            </a:extLst>
          </p:cNvPr>
          <p:cNvSpPr/>
          <p:nvPr/>
        </p:nvSpPr>
        <p:spPr>
          <a:xfrm>
            <a:off x="1464648" y="2669449"/>
            <a:ext cx="6558561" cy="5289691"/>
          </a:xfrm>
          <a:custGeom>
            <a:avLst/>
            <a:gdLst/>
            <a:ahLst/>
            <a:cxnLst/>
            <a:rect l="l" t="t" r="r" b="b"/>
            <a:pathLst>
              <a:path w="2206614" h="1202647">
                <a:moveTo>
                  <a:pt x="47127" y="0"/>
                </a:moveTo>
                <a:lnTo>
                  <a:pt x="2159487" y="0"/>
                </a:lnTo>
                <a:cubicBezTo>
                  <a:pt x="2185514" y="0"/>
                  <a:pt x="2206614" y="21099"/>
                  <a:pt x="2206614" y="47127"/>
                </a:cubicBezTo>
                <a:lnTo>
                  <a:pt x="2206614" y="1155520"/>
                </a:lnTo>
                <a:cubicBezTo>
                  <a:pt x="2206614" y="1181547"/>
                  <a:pt x="2185514" y="1202647"/>
                  <a:pt x="2159487" y="1202647"/>
                </a:cubicBezTo>
                <a:lnTo>
                  <a:pt x="47127" y="1202647"/>
                </a:lnTo>
                <a:cubicBezTo>
                  <a:pt x="21099" y="1202647"/>
                  <a:pt x="0" y="1181547"/>
                  <a:pt x="0" y="1155520"/>
                </a:cubicBezTo>
                <a:lnTo>
                  <a:pt x="0" y="47127"/>
                </a:lnTo>
                <a:cubicBezTo>
                  <a:pt x="0" y="21099"/>
                  <a:pt x="21099" y="0"/>
                  <a:pt x="47127" y="0"/>
                </a:cubicBezTo>
                <a:close/>
              </a:path>
            </a:pathLst>
          </a:custGeom>
          <a:solidFill>
            <a:srgbClr val="FFF9F1"/>
          </a:solidFill>
        </p:spPr>
        <p:txBody>
          <a:bodyPr/>
          <a:lstStyle/>
          <a:p>
            <a:endParaRPr lang="en-US"/>
          </a:p>
        </p:txBody>
      </p:sp>
      <p:sp>
        <p:nvSpPr>
          <p:cNvPr id="29" name="TextBox 22">
            <a:extLst>
              <a:ext uri="{FF2B5EF4-FFF2-40B4-BE49-F238E27FC236}">
                <a16:creationId xmlns:a16="http://schemas.microsoft.com/office/drawing/2014/main" id="{E56222BF-7D1A-4995-8D1D-5FECE5F3039D}"/>
              </a:ext>
            </a:extLst>
          </p:cNvPr>
          <p:cNvSpPr txBox="1"/>
          <p:nvPr/>
        </p:nvSpPr>
        <p:spPr>
          <a:xfrm>
            <a:off x="1371600" y="3135625"/>
            <a:ext cx="6651609" cy="4823515"/>
          </a:xfrm>
          <a:prstGeom prst="rect">
            <a:avLst/>
          </a:prstGeom>
        </p:spPr>
        <p:txBody>
          <a:bodyPr lIns="254000" tIns="254000" rIns="254000" bIns="254000" rtlCol="0" anchor="ctr"/>
          <a:lstStyle/>
          <a:p>
            <a:pPr algn="just">
              <a:lnSpc>
                <a:spcPct val="150000"/>
              </a:lnSpc>
            </a:pPr>
            <a:r>
              <a:rPr lang="en-US" sz="3600" b="1" dirty="0" err="1">
                <a:solidFill>
                  <a:schemeClr val="tx2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Times New Roman" panose="02020603050405020304" pitchFamily="18" charset="0"/>
              </a:rPr>
              <a:t>Sáng</a:t>
            </a:r>
            <a:r>
              <a:rPr lang="en-US" sz="3600" b="1" dirty="0">
                <a:solidFill>
                  <a:schemeClr val="tx2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2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Times New Roman" panose="02020603050405020304" pitchFamily="18" charset="0"/>
              </a:rPr>
              <a:t>tác</a:t>
            </a:r>
            <a:r>
              <a:rPr lang="en-US" sz="3600" b="1" dirty="0">
                <a:solidFill>
                  <a:schemeClr val="tx2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2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Times New Roman" panose="02020603050405020304" pitchFamily="18" charset="0"/>
              </a:rPr>
              <a:t>năm</a:t>
            </a:r>
            <a:r>
              <a:rPr lang="en-US" sz="3600" b="1" dirty="0">
                <a:solidFill>
                  <a:schemeClr val="tx2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Times New Roman" panose="02020603050405020304" pitchFamily="18" charset="0"/>
              </a:rPr>
              <a:t> 1948, </a:t>
            </a:r>
            <a:r>
              <a:rPr lang="en-US" sz="3600" b="1" dirty="0" err="1">
                <a:solidFill>
                  <a:schemeClr val="tx2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Times New Roman" panose="02020603050405020304" pitchFamily="18" charset="0"/>
              </a:rPr>
              <a:t>sau</a:t>
            </a:r>
            <a:r>
              <a:rPr lang="en-US" sz="3600" b="1" dirty="0">
                <a:solidFill>
                  <a:schemeClr val="tx2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2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Times New Roman" panose="02020603050405020304" pitchFamily="18" charset="0"/>
              </a:rPr>
              <a:t>khi</a:t>
            </a:r>
            <a:r>
              <a:rPr lang="en-US" sz="3600" b="1" dirty="0">
                <a:solidFill>
                  <a:schemeClr val="tx2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2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Times New Roman" panose="02020603050405020304" pitchFamily="18" charset="0"/>
              </a:rPr>
              <a:t>tác</a:t>
            </a:r>
            <a:r>
              <a:rPr lang="en-US" sz="3600" b="1" dirty="0">
                <a:solidFill>
                  <a:schemeClr val="tx2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2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Times New Roman" panose="02020603050405020304" pitchFamily="18" charset="0"/>
              </a:rPr>
              <a:t>giả</a:t>
            </a:r>
            <a:r>
              <a:rPr lang="en-US" sz="3600" b="1" dirty="0">
                <a:solidFill>
                  <a:schemeClr val="tx2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2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Times New Roman" panose="02020603050405020304" pitchFamily="18" charset="0"/>
              </a:rPr>
              <a:t>tham</a:t>
            </a:r>
            <a:r>
              <a:rPr lang="en-US" sz="3600" b="1" dirty="0">
                <a:solidFill>
                  <a:schemeClr val="tx2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2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Times New Roman" panose="02020603050405020304" pitchFamily="18" charset="0"/>
              </a:rPr>
              <a:t>gia</a:t>
            </a:r>
            <a:r>
              <a:rPr lang="en-US" sz="3600" b="1" dirty="0">
                <a:solidFill>
                  <a:schemeClr val="tx2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2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Times New Roman" panose="02020603050405020304" pitchFamily="18" charset="0"/>
              </a:rPr>
              <a:t>chiến</a:t>
            </a:r>
            <a:r>
              <a:rPr lang="en-US" sz="3600" b="1" dirty="0">
                <a:solidFill>
                  <a:schemeClr val="tx2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2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Times New Roman" panose="02020603050405020304" pitchFamily="18" charset="0"/>
              </a:rPr>
              <a:t>dịch</a:t>
            </a:r>
            <a:r>
              <a:rPr lang="en-US" sz="3600" b="1" dirty="0">
                <a:solidFill>
                  <a:schemeClr val="tx2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2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Times New Roman" panose="02020603050405020304" pitchFamily="18" charset="0"/>
              </a:rPr>
              <a:t>Việt</a:t>
            </a:r>
            <a:r>
              <a:rPr lang="en-US" sz="3600" b="1" dirty="0">
                <a:solidFill>
                  <a:schemeClr val="tx2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2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Times New Roman" panose="02020603050405020304" pitchFamily="18" charset="0"/>
              </a:rPr>
              <a:t>Bắc</a:t>
            </a:r>
            <a:r>
              <a:rPr lang="en-US" sz="3600" b="1" dirty="0">
                <a:solidFill>
                  <a:schemeClr val="tx2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2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Times New Roman" panose="02020603050405020304" pitchFamily="18" charset="0"/>
              </a:rPr>
              <a:t>đánh</a:t>
            </a:r>
            <a:r>
              <a:rPr lang="en-US" sz="3600" b="1" dirty="0">
                <a:solidFill>
                  <a:schemeClr val="tx2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2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Times New Roman" panose="02020603050405020304" pitchFamily="18" charset="0"/>
              </a:rPr>
              <a:t>bại</a:t>
            </a:r>
            <a:r>
              <a:rPr lang="en-US" sz="3600" b="1" dirty="0">
                <a:solidFill>
                  <a:schemeClr val="tx2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2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Times New Roman" panose="02020603050405020304" pitchFamily="18" charset="0"/>
              </a:rPr>
              <a:t>cuộc</a:t>
            </a:r>
            <a:r>
              <a:rPr lang="en-US" sz="3600" b="1" dirty="0">
                <a:solidFill>
                  <a:schemeClr val="tx2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2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Times New Roman" panose="02020603050405020304" pitchFamily="18" charset="0"/>
              </a:rPr>
              <a:t>tiến</a:t>
            </a:r>
            <a:r>
              <a:rPr lang="en-US" sz="3600" b="1" dirty="0">
                <a:solidFill>
                  <a:schemeClr val="tx2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2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Times New Roman" panose="02020603050405020304" pitchFamily="18" charset="0"/>
              </a:rPr>
              <a:t>công</a:t>
            </a:r>
            <a:r>
              <a:rPr lang="en-US" sz="3600" b="1" dirty="0">
                <a:solidFill>
                  <a:schemeClr val="tx2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2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Times New Roman" panose="02020603050405020304" pitchFamily="18" charset="0"/>
              </a:rPr>
              <a:t>quy</a:t>
            </a:r>
            <a:r>
              <a:rPr lang="en-US" sz="3600" b="1" dirty="0">
                <a:solidFill>
                  <a:schemeClr val="tx2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2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Times New Roman" panose="02020603050405020304" pitchFamily="18" charset="0"/>
              </a:rPr>
              <a:t>mô</a:t>
            </a:r>
            <a:r>
              <a:rPr lang="en-US" sz="3600" b="1" dirty="0">
                <a:solidFill>
                  <a:schemeClr val="tx2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2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Times New Roman" panose="02020603050405020304" pitchFamily="18" charset="0"/>
              </a:rPr>
              <a:t>lớn</a:t>
            </a:r>
            <a:r>
              <a:rPr lang="en-US" sz="3600" b="1" dirty="0">
                <a:solidFill>
                  <a:schemeClr val="tx2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2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chemeClr val="tx2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2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Times New Roman" panose="02020603050405020304" pitchFamily="18" charset="0"/>
              </a:rPr>
              <a:t>giặc</a:t>
            </a:r>
            <a:r>
              <a:rPr lang="en-US" sz="3600" b="1" dirty="0">
                <a:solidFill>
                  <a:schemeClr val="tx2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2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Times New Roman" panose="02020603050405020304" pitchFamily="18" charset="0"/>
              </a:rPr>
              <a:t>Pháp</a:t>
            </a:r>
            <a:r>
              <a:rPr lang="en-US" sz="3600" b="1" dirty="0">
                <a:solidFill>
                  <a:schemeClr val="tx2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2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Times New Roman" panose="02020603050405020304" pitchFamily="18" charset="0"/>
              </a:rPr>
              <a:t>lên</a:t>
            </a:r>
            <a:r>
              <a:rPr lang="en-US" sz="3600" b="1" dirty="0">
                <a:solidFill>
                  <a:schemeClr val="tx2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2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Times New Roman" panose="02020603050405020304" pitchFamily="18" charset="0"/>
              </a:rPr>
              <a:t>chiến</a:t>
            </a:r>
            <a:r>
              <a:rPr lang="en-US" sz="3600" b="1" dirty="0">
                <a:solidFill>
                  <a:schemeClr val="tx2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2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Times New Roman" panose="02020603050405020304" pitchFamily="18" charset="0"/>
              </a:rPr>
              <a:t>khu</a:t>
            </a:r>
            <a:r>
              <a:rPr lang="en-US" sz="3600" b="1" dirty="0">
                <a:solidFill>
                  <a:schemeClr val="tx2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2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Times New Roman" panose="02020603050405020304" pitchFamily="18" charset="0"/>
              </a:rPr>
              <a:t>Việt</a:t>
            </a:r>
            <a:r>
              <a:rPr lang="en-US" sz="3600" b="1" dirty="0">
                <a:solidFill>
                  <a:schemeClr val="tx2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2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Times New Roman" panose="02020603050405020304" pitchFamily="18" charset="0"/>
              </a:rPr>
              <a:t>Bắc</a:t>
            </a:r>
            <a:r>
              <a:rPr lang="en-US" sz="3600" b="1" dirty="0">
                <a:solidFill>
                  <a:schemeClr val="tx2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30" name="Group 23">
            <a:extLst>
              <a:ext uri="{FF2B5EF4-FFF2-40B4-BE49-F238E27FC236}">
                <a16:creationId xmlns:a16="http://schemas.microsoft.com/office/drawing/2014/main" id="{03C617ED-8D4F-4B7C-A75D-460D32BD33D4}"/>
              </a:ext>
            </a:extLst>
          </p:cNvPr>
          <p:cNvGrpSpPr/>
          <p:nvPr/>
        </p:nvGrpSpPr>
        <p:grpSpPr>
          <a:xfrm>
            <a:off x="1860407" y="1714500"/>
            <a:ext cx="5697058" cy="1620575"/>
            <a:chOff x="0" y="-76200"/>
            <a:chExt cx="1500460" cy="426818"/>
          </a:xfrm>
        </p:grpSpPr>
        <p:sp>
          <p:nvSpPr>
            <p:cNvPr id="31" name="Freeform 24">
              <a:extLst>
                <a:ext uri="{FF2B5EF4-FFF2-40B4-BE49-F238E27FC236}">
                  <a16:creationId xmlns:a16="http://schemas.microsoft.com/office/drawing/2014/main" id="{02E5C428-F9B3-4535-BD05-F8AEF6417355}"/>
                </a:ext>
              </a:extLst>
            </p:cNvPr>
            <p:cNvSpPr/>
            <p:nvPr/>
          </p:nvSpPr>
          <p:spPr>
            <a:xfrm>
              <a:off x="0" y="0"/>
              <a:ext cx="1500460" cy="298088"/>
            </a:xfrm>
            <a:custGeom>
              <a:avLst/>
              <a:gdLst/>
              <a:ahLst/>
              <a:cxnLst/>
              <a:rect l="l" t="t" r="r" b="b"/>
              <a:pathLst>
                <a:path w="1500460" h="350618">
                  <a:moveTo>
                    <a:pt x="0" y="0"/>
                  </a:moveTo>
                  <a:lnTo>
                    <a:pt x="1500460" y="0"/>
                  </a:lnTo>
                  <a:lnTo>
                    <a:pt x="1500460" y="350618"/>
                  </a:lnTo>
                  <a:lnTo>
                    <a:pt x="0" y="350618"/>
                  </a:lnTo>
                  <a:close/>
                </a:path>
              </a:pathLst>
            </a:custGeom>
            <a:solidFill>
              <a:srgbClr val="FCC12D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TextBox 25">
              <a:extLst>
                <a:ext uri="{FF2B5EF4-FFF2-40B4-BE49-F238E27FC236}">
                  <a16:creationId xmlns:a16="http://schemas.microsoft.com/office/drawing/2014/main" id="{2A46F8EB-43D7-4EFA-B6DF-07353F95A7E8}"/>
                </a:ext>
              </a:extLst>
            </p:cNvPr>
            <p:cNvSpPr txBox="1"/>
            <p:nvPr/>
          </p:nvSpPr>
          <p:spPr>
            <a:xfrm>
              <a:off x="0" y="-76200"/>
              <a:ext cx="1500460" cy="42681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759"/>
                </a:lnSpc>
              </a:pPr>
              <a:r>
                <a:rPr lang="en-US" sz="3399" dirty="0">
                  <a:solidFill>
                    <a:srgbClr val="454B85"/>
                  </a:solidFill>
                  <a:latin typeface="Roboto Condensed Bold"/>
                </a:rPr>
                <a:t>HOÀN CẢNH SÁNG TÁC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4" grpId="0"/>
      <p:bldP spid="2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525780"/>
            <a:ext cx="18288000" cy="9761220"/>
          </a:xfrm>
          <a:custGeom>
            <a:avLst/>
            <a:gdLst/>
            <a:ahLst/>
            <a:cxnLst/>
            <a:rect l="l" t="t" r="r" b="b"/>
            <a:pathLst>
              <a:path w="18288000" h="9761220">
                <a:moveTo>
                  <a:pt x="0" y="0"/>
                </a:moveTo>
                <a:lnTo>
                  <a:pt x="18288000" y="0"/>
                </a:lnTo>
                <a:lnTo>
                  <a:pt x="18288000" y="9761220"/>
                </a:lnTo>
                <a:lnTo>
                  <a:pt x="0" y="976122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991756" y="1028700"/>
            <a:ext cx="16267544" cy="8229600"/>
            <a:chOff x="0" y="0"/>
            <a:chExt cx="4284456" cy="21674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284456" cy="2167467"/>
            </a:xfrm>
            <a:custGeom>
              <a:avLst/>
              <a:gdLst/>
              <a:ahLst/>
              <a:cxnLst/>
              <a:rect l="l" t="t" r="r" b="b"/>
              <a:pathLst>
                <a:path w="4284456" h="2167467">
                  <a:moveTo>
                    <a:pt x="15705" y="0"/>
                  </a:moveTo>
                  <a:lnTo>
                    <a:pt x="4268751" y="0"/>
                  </a:lnTo>
                  <a:cubicBezTo>
                    <a:pt x="4272916" y="0"/>
                    <a:pt x="4276911" y="1655"/>
                    <a:pt x="4279856" y="4600"/>
                  </a:cubicBezTo>
                  <a:cubicBezTo>
                    <a:pt x="4282801" y="7545"/>
                    <a:pt x="4284456" y="11540"/>
                    <a:pt x="4284456" y="15705"/>
                  </a:cubicBezTo>
                  <a:lnTo>
                    <a:pt x="4284456" y="2151762"/>
                  </a:lnTo>
                  <a:cubicBezTo>
                    <a:pt x="4284456" y="2160435"/>
                    <a:pt x="4277425" y="2167467"/>
                    <a:pt x="4268751" y="2167467"/>
                  </a:cubicBezTo>
                  <a:lnTo>
                    <a:pt x="15705" y="2167467"/>
                  </a:lnTo>
                  <a:cubicBezTo>
                    <a:pt x="11540" y="2167467"/>
                    <a:pt x="7545" y="2165812"/>
                    <a:pt x="4600" y="2162867"/>
                  </a:cubicBezTo>
                  <a:cubicBezTo>
                    <a:pt x="1655" y="2159921"/>
                    <a:pt x="0" y="2155927"/>
                    <a:pt x="0" y="2151762"/>
                  </a:cubicBezTo>
                  <a:lnTo>
                    <a:pt x="0" y="15705"/>
                  </a:lnTo>
                  <a:cubicBezTo>
                    <a:pt x="0" y="11540"/>
                    <a:pt x="1655" y="7545"/>
                    <a:pt x="4600" y="4600"/>
                  </a:cubicBezTo>
                  <a:cubicBezTo>
                    <a:pt x="7545" y="1655"/>
                    <a:pt x="11540" y="0"/>
                    <a:pt x="15705" y="0"/>
                  </a:cubicBezTo>
                  <a:close/>
                </a:path>
              </a:pathLst>
            </a:custGeom>
            <a:solidFill>
              <a:srgbClr val="FFFFFF">
                <a:alpha val="69804"/>
              </a:srgbClr>
            </a:solidFill>
            <a:ln w="76200">
              <a:solidFill>
                <a:srgbClr val="C78E5F">
                  <a:alpha val="69804"/>
                </a:srgbClr>
              </a:solidFill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20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2270683" y="260271"/>
            <a:ext cx="2845113" cy="2845113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FFB586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20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 rot="-774267" flipH="1">
            <a:off x="1120349" y="1113861"/>
            <a:ext cx="5466727" cy="1769853"/>
          </a:xfrm>
          <a:custGeom>
            <a:avLst/>
            <a:gdLst/>
            <a:ahLst/>
            <a:cxnLst/>
            <a:rect l="l" t="t" r="r" b="b"/>
            <a:pathLst>
              <a:path w="5466727" h="1769853">
                <a:moveTo>
                  <a:pt x="5466726" y="0"/>
                </a:moveTo>
                <a:lnTo>
                  <a:pt x="0" y="0"/>
                </a:lnTo>
                <a:lnTo>
                  <a:pt x="0" y="1769853"/>
                </a:lnTo>
                <a:lnTo>
                  <a:pt x="5466726" y="1769853"/>
                </a:lnTo>
                <a:lnTo>
                  <a:pt x="5466726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10"/>
          <p:cNvSpPr txBox="1"/>
          <p:nvPr/>
        </p:nvSpPr>
        <p:spPr>
          <a:xfrm>
            <a:off x="2664702" y="4626849"/>
            <a:ext cx="12958595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4400"/>
              </a:lnSpc>
            </a:pPr>
            <a:r>
              <a:rPr lang="en-US" sz="12000" dirty="0">
                <a:solidFill>
                  <a:srgbClr val="434E1E"/>
                </a:solidFill>
                <a:latin typeface="UTM Impact"/>
              </a:rPr>
              <a:t>II. TÌM HIỂU VĂN BẢN</a:t>
            </a:r>
          </a:p>
        </p:txBody>
      </p:sp>
      <p:sp>
        <p:nvSpPr>
          <p:cNvPr id="11" name="Freeform 11"/>
          <p:cNvSpPr/>
          <p:nvPr/>
        </p:nvSpPr>
        <p:spPr>
          <a:xfrm rot="61074">
            <a:off x="14861410" y="5582620"/>
            <a:ext cx="3700343" cy="5421747"/>
          </a:xfrm>
          <a:custGeom>
            <a:avLst/>
            <a:gdLst/>
            <a:ahLst/>
            <a:cxnLst/>
            <a:rect l="l" t="t" r="r" b="b"/>
            <a:pathLst>
              <a:path w="3700343" h="5421747">
                <a:moveTo>
                  <a:pt x="0" y="0"/>
                </a:moveTo>
                <a:lnTo>
                  <a:pt x="3700342" y="0"/>
                </a:lnTo>
                <a:lnTo>
                  <a:pt x="3700342" y="5421748"/>
                </a:lnTo>
                <a:lnTo>
                  <a:pt x="0" y="542174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flipH="1">
            <a:off x="11504490" y="7162351"/>
            <a:ext cx="7968035" cy="3874457"/>
          </a:xfrm>
          <a:custGeom>
            <a:avLst/>
            <a:gdLst/>
            <a:ahLst/>
            <a:cxnLst/>
            <a:rect l="l" t="t" r="r" b="b"/>
            <a:pathLst>
              <a:path w="7968035" h="3874457">
                <a:moveTo>
                  <a:pt x="7968035" y="0"/>
                </a:moveTo>
                <a:lnTo>
                  <a:pt x="0" y="0"/>
                </a:lnTo>
                <a:lnTo>
                  <a:pt x="0" y="3874457"/>
                </a:lnTo>
                <a:lnTo>
                  <a:pt x="7968035" y="3874457"/>
                </a:lnTo>
                <a:lnTo>
                  <a:pt x="7968035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61074">
            <a:off x="13655582" y="8590354"/>
            <a:ext cx="2315922" cy="3393292"/>
          </a:xfrm>
          <a:custGeom>
            <a:avLst/>
            <a:gdLst/>
            <a:ahLst/>
            <a:cxnLst/>
            <a:rect l="l" t="t" r="r" b="b"/>
            <a:pathLst>
              <a:path w="2315922" h="3393292">
                <a:moveTo>
                  <a:pt x="0" y="0"/>
                </a:moveTo>
                <a:lnTo>
                  <a:pt x="2315922" y="0"/>
                </a:lnTo>
                <a:lnTo>
                  <a:pt x="2315922" y="3393292"/>
                </a:lnTo>
                <a:lnTo>
                  <a:pt x="0" y="339329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058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84937" y="213937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3"/>
          <p:cNvGrpSpPr/>
          <p:nvPr/>
        </p:nvGrpSpPr>
        <p:grpSpPr>
          <a:xfrm rot="467604">
            <a:off x="16471544" y="6999997"/>
            <a:ext cx="3372194" cy="5021636"/>
            <a:chOff x="0" y="0"/>
            <a:chExt cx="4496259" cy="6695515"/>
          </a:xfrm>
        </p:grpSpPr>
        <p:sp>
          <p:nvSpPr>
            <p:cNvPr id="4" name="Freeform 4"/>
            <p:cNvSpPr/>
            <p:nvPr/>
          </p:nvSpPr>
          <p:spPr>
            <a:xfrm flipH="1" flipV="1">
              <a:off x="27328" y="17074"/>
              <a:ext cx="4496308" cy="6695694"/>
            </a:xfrm>
            <a:custGeom>
              <a:avLst/>
              <a:gdLst/>
              <a:ahLst/>
              <a:cxnLst/>
              <a:rect l="l" t="t" r="r" b="b"/>
              <a:pathLst>
                <a:path w="4496308" h="6695694">
                  <a:moveTo>
                    <a:pt x="0" y="0"/>
                  </a:moveTo>
                  <a:lnTo>
                    <a:pt x="4188588" y="0"/>
                  </a:lnTo>
                  <a:cubicBezTo>
                    <a:pt x="4188588" y="0"/>
                    <a:pt x="4188588" y="61595"/>
                    <a:pt x="4219322" y="123063"/>
                  </a:cubicBezTo>
                  <a:cubicBezTo>
                    <a:pt x="4250056" y="184532"/>
                    <a:pt x="4250056" y="336678"/>
                    <a:pt x="4250056" y="398146"/>
                  </a:cubicBezTo>
                  <a:cubicBezTo>
                    <a:pt x="4250056" y="459613"/>
                    <a:pt x="4373119" y="642493"/>
                    <a:pt x="4373119" y="642493"/>
                  </a:cubicBezTo>
                  <a:cubicBezTo>
                    <a:pt x="4496309" y="825501"/>
                    <a:pt x="4465575" y="1040893"/>
                    <a:pt x="4465575" y="1100583"/>
                  </a:cubicBezTo>
                  <a:cubicBezTo>
                    <a:pt x="4465575" y="1162178"/>
                    <a:pt x="4434841" y="1252602"/>
                    <a:pt x="4373246" y="1344931"/>
                  </a:cubicBezTo>
                  <a:cubicBezTo>
                    <a:pt x="4311651" y="1437260"/>
                    <a:pt x="4311651" y="1681608"/>
                    <a:pt x="4311651" y="1681608"/>
                  </a:cubicBezTo>
                  <a:lnTo>
                    <a:pt x="4311651" y="1864488"/>
                  </a:lnTo>
                  <a:lnTo>
                    <a:pt x="4311651" y="2047368"/>
                  </a:lnTo>
                  <a:lnTo>
                    <a:pt x="4250056" y="2230248"/>
                  </a:lnTo>
                  <a:lnTo>
                    <a:pt x="4280790" y="2413128"/>
                  </a:lnTo>
                  <a:cubicBezTo>
                    <a:pt x="4280790" y="2413128"/>
                    <a:pt x="4311524" y="2536191"/>
                    <a:pt x="4280790" y="2596008"/>
                  </a:cubicBezTo>
                  <a:cubicBezTo>
                    <a:pt x="4250056" y="2657603"/>
                    <a:pt x="4280790" y="2626742"/>
                    <a:pt x="4280790" y="2657603"/>
                  </a:cubicBezTo>
                  <a:cubicBezTo>
                    <a:pt x="4280790" y="2688464"/>
                    <a:pt x="4280790" y="2749932"/>
                    <a:pt x="4280790" y="2749932"/>
                  </a:cubicBezTo>
                  <a:lnTo>
                    <a:pt x="4280790" y="3088006"/>
                  </a:lnTo>
                  <a:lnTo>
                    <a:pt x="4157727" y="3393949"/>
                  </a:lnTo>
                  <a:lnTo>
                    <a:pt x="4126993" y="3851911"/>
                  </a:lnTo>
                  <a:lnTo>
                    <a:pt x="4065398" y="4219322"/>
                  </a:lnTo>
                  <a:cubicBezTo>
                    <a:pt x="4065398" y="4219322"/>
                    <a:pt x="4065398" y="4677284"/>
                    <a:pt x="4065398" y="4708018"/>
                  </a:cubicBezTo>
                  <a:cubicBezTo>
                    <a:pt x="4065398" y="4738752"/>
                    <a:pt x="4065398" y="4952366"/>
                    <a:pt x="4096132" y="5013961"/>
                  </a:cubicBezTo>
                  <a:cubicBezTo>
                    <a:pt x="4126866" y="5075556"/>
                    <a:pt x="3944240" y="5564252"/>
                    <a:pt x="3944240" y="5564252"/>
                  </a:cubicBezTo>
                  <a:lnTo>
                    <a:pt x="3851911" y="5900929"/>
                  </a:lnTo>
                  <a:cubicBezTo>
                    <a:pt x="3851911" y="5900929"/>
                    <a:pt x="3851911" y="6328157"/>
                    <a:pt x="3821177" y="6420486"/>
                  </a:cubicBezTo>
                  <a:cubicBezTo>
                    <a:pt x="3790443" y="6512815"/>
                    <a:pt x="3698114" y="6572505"/>
                    <a:pt x="3698114" y="6572505"/>
                  </a:cubicBezTo>
                  <a:cubicBezTo>
                    <a:pt x="3698114" y="6572505"/>
                    <a:pt x="3605785" y="6603239"/>
                    <a:pt x="3605785" y="6603239"/>
                  </a:cubicBezTo>
                  <a:cubicBezTo>
                    <a:pt x="3544190" y="6664834"/>
                    <a:pt x="3453639" y="6664834"/>
                    <a:pt x="3453639" y="6664834"/>
                  </a:cubicBezTo>
                  <a:cubicBezTo>
                    <a:pt x="3453639" y="6664834"/>
                    <a:pt x="3240025" y="6695568"/>
                    <a:pt x="3178557" y="6664834"/>
                  </a:cubicBezTo>
                  <a:cubicBezTo>
                    <a:pt x="3117089" y="6634100"/>
                    <a:pt x="2872614" y="6634100"/>
                    <a:pt x="2872614" y="6634100"/>
                  </a:cubicBezTo>
                  <a:cubicBezTo>
                    <a:pt x="2780285" y="6695695"/>
                    <a:pt x="2597532" y="6603366"/>
                    <a:pt x="2597532" y="6603366"/>
                  </a:cubicBezTo>
                  <a:lnTo>
                    <a:pt x="2322450" y="6572632"/>
                  </a:lnTo>
                  <a:cubicBezTo>
                    <a:pt x="2199387" y="6634227"/>
                    <a:pt x="2047368" y="6603366"/>
                    <a:pt x="2047368" y="6603366"/>
                  </a:cubicBezTo>
                  <a:cubicBezTo>
                    <a:pt x="2047368" y="6603366"/>
                    <a:pt x="1895349" y="6603366"/>
                    <a:pt x="1833754" y="6572632"/>
                  </a:cubicBezTo>
                  <a:cubicBezTo>
                    <a:pt x="1772159" y="6541898"/>
                    <a:pt x="1650874" y="6572632"/>
                    <a:pt x="1650874" y="6572632"/>
                  </a:cubicBezTo>
                  <a:lnTo>
                    <a:pt x="1589279" y="6541898"/>
                  </a:lnTo>
                  <a:cubicBezTo>
                    <a:pt x="1527684" y="6572632"/>
                    <a:pt x="1466216" y="6541898"/>
                    <a:pt x="1466216" y="6541898"/>
                  </a:cubicBezTo>
                  <a:cubicBezTo>
                    <a:pt x="1404621" y="6480303"/>
                    <a:pt x="1191134" y="6480303"/>
                    <a:pt x="1191134" y="6480303"/>
                  </a:cubicBezTo>
                  <a:lnTo>
                    <a:pt x="1008254" y="6449569"/>
                  </a:lnTo>
                  <a:cubicBezTo>
                    <a:pt x="946659" y="6418835"/>
                    <a:pt x="794640" y="6449569"/>
                    <a:pt x="794640" y="6449569"/>
                  </a:cubicBezTo>
                  <a:cubicBezTo>
                    <a:pt x="794640" y="6449569"/>
                    <a:pt x="550292" y="6511164"/>
                    <a:pt x="427229" y="6511164"/>
                  </a:cubicBezTo>
                  <a:cubicBezTo>
                    <a:pt x="304166" y="6511164"/>
                    <a:pt x="0" y="6449569"/>
                    <a:pt x="0" y="6449569"/>
                  </a:cubicBez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176505" t="-255" r="-175892"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 rot="467604">
            <a:off x="16432902" y="6960068"/>
            <a:ext cx="3393915" cy="5044715"/>
            <a:chOff x="0" y="0"/>
            <a:chExt cx="4525220" cy="672628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525264" cy="6726301"/>
            </a:xfrm>
            <a:custGeom>
              <a:avLst/>
              <a:gdLst/>
              <a:ahLst/>
              <a:cxnLst/>
              <a:rect l="l" t="t" r="r" b="b"/>
              <a:pathLst>
                <a:path w="4525264" h="6726301">
                  <a:moveTo>
                    <a:pt x="4525264" y="6726301"/>
                  </a:moveTo>
                  <a:lnTo>
                    <a:pt x="0" y="6726301"/>
                  </a:lnTo>
                  <a:lnTo>
                    <a:pt x="0" y="0"/>
                  </a:lnTo>
                  <a:lnTo>
                    <a:pt x="4525264" y="0"/>
                  </a:lnTo>
                  <a:lnTo>
                    <a:pt x="4525264" y="6726301"/>
                  </a:lnTo>
                  <a:close/>
                </a:path>
              </a:pathLst>
            </a:custGeom>
            <a:blipFill>
              <a:blip r:embed="rId4"/>
              <a:stretch>
                <a:fillRect l="-645" r="-644"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7" name="Group 7"/>
          <p:cNvGrpSpPr/>
          <p:nvPr/>
        </p:nvGrpSpPr>
        <p:grpSpPr>
          <a:xfrm rot="8993439">
            <a:off x="-4090959" y="965987"/>
            <a:ext cx="5665374" cy="3791277"/>
            <a:chOff x="0" y="0"/>
            <a:chExt cx="7553831" cy="5055036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7553579" cy="5054981"/>
            </a:xfrm>
            <a:custGeom>
              <a:avLst/>
              <a:gdLst/>
              <a:ahLst/>
              <a:cxnLst/>
              <a:rect l="l" t="t" r="r" b="b"/>
              <a:pathLst>
                <a:path w="7553579" h="5054981">
                  <a:moveTo>
                    <a:pt x="4911471" y="57404"/>
                  </a:moveTo>
                  <a:lnTo>
                    <a:pt x="5428361" y="0"/>
                  </a:lnTo>
                  <a:lnTo>
                    <a:pt x="5974080" y="86106"/>
                  </a:lnTo>
                  <a:lnTo>
                    <a:pt x="6749542" y="86106"/>
                  </a:lnTo>
                  <a:cubicBezTo>
                    <a:pt x="6749542" y="86106"/>
                    <a:pt x="6979285" y="28702"/>
                    <a:pt x="7007987" y="86106"/>
                  </a:cubicBezTo>
                  <a:cubicBezTo>
                    <a:pt x="7036689" y="143510"/>
                    <a:pt x="7151624" y="516890"/>
                    <a:pt x="7151624" y="516890"/>
                  </a:cubicBezTo>
                  <a:cubicBezTo>
                    <a:pt x="7151624" y="516890"/>
                    <a:pt x="7266559" y="689229"/>
                    <a:pt x="7237730" y="804164"/>
                  </a:cubicBezTo>
                  <a:cubicBezTo>
                    <a:pt x="7208901" y="919099"/>
                    <a:pt x="7295134" y="1177544"/>
                    <a:pt x="7295134" y="1177544"/>
                  </a:cubicBezTo>
                  <a:cubicBezTo>
                    <a:pt x="7295134" y="1177544"/>
                    <a:pt x="7352538" y="1292479"/>
                    <a:pt x="7295134" y="1407287"/>
                  </a:cubicBezTo>
                  <a:cubicBezTo>
                    <a:pt x="7295134" y="1407287"/>
                    <a:pt x="7266432" y="1723263"/>
                    <a:pt x="7323836" y="1838071"/>
                  </a:cubicBezTo>
                  <a:cubicBezTo>
                    <a:pt x="7323836" y="1838071"/>
                    <a:pt x="7409942" y="1895475"/>
                    <a:pt x="7352538" y="2268855"/>
                  </a:cubicBezTo>
                  <a:lnTo>
                    <a:pt x="7381240" y="2670937"/>
                  </a:lnTo>
                  <a:cubicBezTo>
                    <a:pt x="7381240" y="2670937"/>
                    <a:pt x="7323836" y="2843276"/>
                    <a:pt x="7352538" y="2958211"/>
                  </a:cubicBezTo>
                  <a:lnTo>
                    <a:pt x="7409942" y="3532632"/>
                  </a:lnTo>
                  <a:lnTo>
                    <a:pt x="7524877" y="3848608"/>
                  </a:lnTo>
                  <a:lnTo>
                    <a:pt x="7524877" y="4193286"/>
                  </a:lnTo>
                  <a:lnTo>
                    <a:pt x="7553579" y="4423029"/>
                  </a:lnTo>
                  <a:cubicBezTo>
                    <a:pt x="7553579" y="4423029"/>
                    <a:pt x="7496175" y="4566666"/>
                    <a:pt x="7266305" y="4624070"/>
                  </a:cubicBezTo>
                  <a:cubicBezTo>
                    <a:pt x="7266305" y="4624070"/>
                    <a:pt x="7122668" y="4624070"/>
                    <a:pt x="7007860" y="4710176"/>
                  </a:cubicBezTo>
                  <a:cubicBezTo>
                    <a:pt x="6893052" y="4796282"/>
                    <a:pt x="6634480" y="4968621"/>
                    <a:pt x="6490843" y="4939919"/>
                  </a:cubicBezTo>
                  <a:cubicBezTo>
                    <a:pt x="6490843" y="4939919"/>
                    <a:pt x="6146165" y="4911217"/>
                    <a:pt x="6088761" y="4853813"/>
                  </a:cubicBezTo>
                  <a:cubicBezTo>
                    <a:pt x="6088761" y="4853813"/>
                    <a:pt x="5859018" y="4825111"/>
                    <a:pt x="5801487" y="4825111"/>
                  </a:cubicBezTo>
                  <a:cubicBezTo>
                    <a:pt x="5743956" y="4825111"/>
                    <a:pt x="5600700" y="4853940"/>
                    <a:pt x="5600700" y="4853940"/>
                  </a:cubicBezTo>
                  <a:cubicBezTo>
                    <a:pt x="5600700" y="4853940"/>
                    <a:pt x="5428361" y="4911344"/>
                    <a:pt x="5342255" y="4882642"/>
                  </a:cubicBezTo>
                  <a:cubicBezTo>
                    <a:pt x="5256149" y="4853940"/>
                    <a:pt x="5198618" y="4853940"/>
                    <a:pt x="5026279" y="4882642"/>
                  </a:cubicBezTo>
                  <a:cubicBezTo>
                    <a:pt x="5026279" y="4882642"/>
                    <a:pt x="4968875" y="4940046"/>
                    <a:pt x="4566793" y="4940046"/>
                  </a:cubicBezTo>
                  <a:cubicBezTo>
                    <a:pt x="4566793" y="4940046"/>
                    <a:pt x="4222115" y="5054981"/>
                    <a:pt x="4049776" y="4940046"/>
                  </a:cubicBezTo>
                  <a:cubicBezTo>
                    <a:pt x="4049776" y="4940046"/>
                    <a:pt x="3992372" y="4853940"/>
                    <a:pt x="3504057" y="4882642"/>
                  </a:cubicBezTo>
                  <a:cubicBezTo>
                    <a:pt x="3504057" y="4882642"/>
                    <a:pt x="3159379" y="4911344"/>
                    <a:pt x="3101975" y="4882642"/>
                  </a:cubicBezTo>
                  <a:lnTo>
                    <a:pt x="2412619" y="4968748"/>
                  </a:lnTo>
                  <a:cubicBezTo>
                    <a:pt x="2412619" y="4968748"/>
                    <a:pt x="1637157" y="4940046"/>
                    <a:pt x="1522222" y="4911344"/>
                  </a:cubicBezTo>
                  <a:cubicBezTo>
                    <a:pt x="1407287" y="4882642"/>
                    <a:pt x="947801" y="4796409"/>
                    <a:pt x="890397" y="4853940"/>
                  </a:cubicBezTo>
                  <a:cubicBezTo>
                    <a:pt x="832993" y="4911471"/>
                    <a:pt x="488315" y="4911344"/>
                    <a:pt x="430911" y="4882642"/>
                  </a:cubicBezTo>
                  <a:cubicBezTo>
                    <a:pt x="373507" y="4853940"/>
                    <a:pt x="287274" y="4624197"/>
                    <a:pt x="258572" y="4509262"/>
                  </a:cubicBezTo>
                  <a:cubicBezTo>
                    <a:pt x="229870" y="4394327"/>
                    <a:pt x="229870" y="4078478"/>
                    <a:pt x="229870" y="4020947"/>
                  </a:cubicBezTo>
                  <a:cubicBezTo>
                    <a:pt x="229870" y="3963416"/>
                    <a:pt x="143764" y="3877310"/>
                    <a:pt x="143764" y="3877310"/>
                  </a:cubicBezTo>
                  <a:lnTo>
                    <a:pt x="201168" y="3532632"/>
                  </a:lnTo>
                  <a:cubicBezTo>
                    <a:pt x="201168" y="3532632"/>
                    <a:pt x="201168" y="3245358"/>
                    <a:pt x="143764" y="3159252"/>
                  </a:cubicBezTo>
                  <a:cubicBezTo>
                    <a:pt x="86360" y="3073146"/>
                    <a:pt x="143764" y="2728468"/>
                    <a:pt x="143764" y="2728468"/>
                  </a:cubicBezTo>
                  <a:cubicBezTo>
                    <a:pt x="143764" y="2728468"/>
                    <a:pt x="86360" y="2441194"/>
                    <a:pt x="115062" y="2355088"/>
                  </a:cubicBezTo>
                  <a:cubicBezTo>
                    <a:pt x="143764" y="2268982"/>
                    <a:pt x="172466" y="2125345"/>
                    <a:pt x="172466" y="2039112"/>
                  </a:cubicBezTo>
                  <a:cubicBezTo>
                    <a:pt x="172466" y="1952879"/>
                    <a:pt x="115062" y="1522095"/>
                    <a:pt x="115062" y="1522095"/>
                  </a:cubicBezTo>
                  <a:lnTo>
                    <a:pt x="57404" y="1292479"/>
                  </a:lnTo>
                  <a:cubicBezTo>
                    <a:pt x="57404" y="1292479"/>
                    <a:pt x="0" y="1148842"/>
                    <a:pt x="28702" y="890397"/>
                  </a:cubicBezTo>
                  <a:cubicBezTo>
                    <a:pt x="57404" y="631952"/>
                    <a:pt x="28702" y="631952"/>
                    <a:pt x="28702" y="631952"/>
                  </a:cubicBezTo>
                  <a:lnTo>
                    <a:pt x="488315" y="430784"/>
                  </a:lnTo>
                  <a:cubicBezTo>
                    <a:pt x="488315" y="430784"/>
                    <a:pt x="718058" y="172339"/>
                    <a:pt x="1091438" y="172339"/>
                  </a:cubicBezTo>
                  <a:lnTo>
                    <a:pt x="1378712" y="258445"/>
                  </a:lnTo>
                  <a:cubicBezTo>
                    <a:pt x="1378712" y="258445"/>
                    <a:pt x="1493647" y="315849"/>
                    <a:pt x="1694688" y="287147"/>
                  </a:cubicBezTo>
                  <a:cubicBezTo>
                    <a:pt x="1895729" y="258445"/>
                    <a:pt x="2068068" y="201041"/>
                    <a:pt x="2068068" y="201041"/>
                  </a:cubicBezTo>
                  <a:cubicBezTo>
                    <a:pt x="2068068" y="201041"/>
                    <a:pt x="2269109" y="258445"/>
                    <a:pt x="2412746" y="201041"/>
                  </a:cubicBezTo>
                  <a:lnTo>
                    <a:pt x="2527681" y="172339"/>
                  </a:lnTo>
                  <a:lnTo>
                    <a:pt x="2585085" y="172339"/>
                  </a:lnTo>
                  <a:cubicBezTo>
                    <a:pt x="2585085" y="172339"/>
                    <a:pt x="2671191" y="114935"/>
                    <a:pt x="2728722" y="172339"/>
                  </a:cubicBezTo>
                  <a:cubicBezTo>
                    <a:pt x="2728722" y="172339"/>
                    <a:pt x="2786126" y="114935"/>
                    <a:pt x="2872359" y="143637"/>
                  </a:cubicBezTo>
                  <a:cubicBezTo>
                    <a:pt x="2872359" y="143637"/>
                    <a:pt x="3044698" y="86233"/>
                    <a:pt x="3044698" y="86233"/>
                  </a:cubicBezTo>
                  <a:cubicBezTo>
                    <a:pt x="3044698" y="86233"/>
                    <a:pt x="3245739" y="86233"/>
                    <a:pt x="3245739" y="86233"/>
                  </a:cubicBezTo>
                  <a:lnTo>
                    <a:pt x="3446780" y="143637"/>
                  </a:lnTo>
                  <a:lnTo>
                    <a:pt x="3992499" y="143637"/>
                  </a:lnTo>
                  <a:lnTo>
                    <a:pt x="4279773" y="114935"/>
                  </a:lnTo>
                  <a:lnTo>
                    <a:pt x="4394708" y="172339"/>
                  </a:lnTo>
                  <a:lnTo>
                    <a:pt x="4567047" y="114935"/>
                  </a:lnTo>
                  <a:lnTo>
                    <a:pt x="4911725" y="57531"/>
                  </a:lnTo>
                  <a:close/>
                </a:path>
              </a:pathLst>
            </a:custGeom>
            <a:blipFill>
              <a:blip r:embed="rId5"/>
              <a:stretch>
                <a:fillRect l="-452" r="-181" b="-1280"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9" name="Group 9"/>
          <p:cNvGrpSpPr/>
          <p:nvPr/>
        </p:nvGrpSpPr>
        <p:grpSpPr>
          <a:xfrm rot="8993439">
            <a:off x="-4151633" y="851424"/>
            <a:ext cx="5816163" cy="4028232"/>
            <a:chOff x="0" y="0"/>
            <a:chExt cx="7754884" cy="5370976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7754874" cy="5370957"/>
            </a:xfrm>
            <a:custGeom>
              <a:avLst/>
              <a:gdLst/>
              <a:ahLst/>
              <a:cxnLst/>
              <a:rect l="l" t="t" r="r" b="b"/>
              <a:pathLst>
                <a:path w="7754874" h="5370957">
                  <a:moveTo>
                    <a:pt x="7754874" y="5370957"/>
                  </a:moveTo>
                  <a:lnTo>
                    <a:pt x="0" y="5370957"/>
                  </a:lnTo>
                  <a:lnTo>
                    <a:pt x="0" y="0"/>
                  </a:lnTo>
                  <a:lnTo>
                    <a:pt x="7754874" y="0"/>
                  </a:lnTo>
                  <a:lnTo>
                    <a:pt x="7754874" y="5370957"/>
                  </a:lnTo>
                  <a:close/>
                </a:path>
              </a:pathLst>
            </a:custGeom>
            <a:blipFill>
              <a:blip r:embed="rId6"/>
              <a:stretch>
                <a:fillRect t="-7939" b="-7939"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1" name="Group 11"/>
          <p:cNvGrpSpPr/>
          <p:nvPr/>
        </p:nvGrpSpPr>
        <p:grpSpPr>
          <a:xfrm rot="1025602">
            <a:off x="-1690210" y="7391808"/>
            <a:ext cx="3529638" cy="5388761"/>
            <a:chOff x="0" y="0"/>
            <a:chExt cx="4706184" cy="7185015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4706239" cy="7185025"/>
            </a:xfrm>
            <a:custGeom>
              <a:avLst/>
              <a:gdLst/>
              <a:ahLst/>
              <a:cxnLst/>
              <a:rect l="l" t="t" r="r" b="b"/>
              <a:pathLst>
                <a:path w="4706239" h="7185025">
                  <a:moveTo>
                    <a:pt x="0" y="0"/>
                  </a:moveTo>
                  <a:lnTo>
                    <a:pt x="4706239" y="0"/>
                  </a:lnTo>
                  <a:lnTo>
                    <a:pt x="4706239" y="7185025"/>
                  </a:lnTo>
                  <a:lnTo>
                    <a:pt x="0" y="71850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t="-25" r="1" b="-25"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3" name="Group 13"/>
          <p:cNvGrpSpPr/>
          <p:nvPr/>
        </p:nvGrpSpPr>
        <p:grpSpPr>
          <a:xfrm rot="-4808875">
            <a:off x="-2133259" y="-1110064"/>
            <a:ext cx="3944942" cy="3875906"/>
            <a:chOff x="0" y="0"/>
            <a:chExt cx="5259923" cy="5167875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5259959" cy="5167884"/>
            </a:xfrm>
            <a:custGeom>
              <a:avLst/>
              <a:gdLst/>
              <a:ahLst/>
              <a:cxnLst/>
              <a:rect l="l" t="t" r="r" b="b"/>
              <a:pathLst>
                <a:path w="5259959" h="5167884">
                  <a:moveTo>
                    <a:pt x="0" y="0"/>
                  </a:moveTo>
                  <a:lnTo>
                    <a:pt x="5259959" y="0"/>
                  </a:lnTo>
                  <a:lnTo>
                    <a:pt x="5259959" y="5167884"/>
                  </a:lnTo>
                  <a:lnTo>
                    <a:pt x="0" y="51678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t="-9" b="-8"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2235866" y="2787572"/>
            <a:ext cx="6559105" cy="6379178"/>
            <a:chOff x="330691" y="-4862226"/>
            <a:chExt cx="8745474" cy="8505571"/>
          </a:xfrm>
        </p:grpSpPr>
        <p:sp>
          <p:nvSpPr>
            <p:cNvPr id="16" name="Freeform 16"/>
            <p:cNvSpPr/>
            <p:nvPr/>
          </p:nvSpPr>
          <p:spPr>
            <a:xfrm>
              <a:off x="330691" y="-4862226"/>
              <a:ext cx="8745474" cy="8505571"/>
            </a:xfrm>
            <a:custGeom>
              <a:avLst/>
              <a:gdLst/>
              <a:ahLst/>
              <a:cxnLst/>
              <a:rect l="l" t="t" r="r" b="b"/>
              <a:pathLst>
                <a:path w="8745474" h="8505571">
                  <a:moveTo>
                    <a:pt x="0" y="0"/>
                  </a:moveTo>
                  <a:lnTo>
                    <a:pt x="8745474" y="0"/>
                  </a:lnTo>
                  <a:lnTo>
                    <a:pt x="8745474" y="8505571"/>
                  </a:lnTo>
                  <a:lnTo>
                    <a:pt x="0" y="85055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t="-67" b="-67"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1789360" y="1694932"/>
            <a:ext cx="6983323" cy="8665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741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299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1.Thể thơ tự do</a:t>
            </a:r>
            <a:endParaRPr kumimoji="0" lang="en-US" sz="5299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1789360" y="233846"/>
            <a:ext cx="6847284" cy="9023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748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48" b="0" i="0" u="none" strike="noStrike" kern="1200" cap="none" spc="0" normalizeH="0" baseline="0" noProof="0" dirty="0">
                <a:ln>
                  <a:noFill/>
                </a:ln>
                <a:solidFill>
                  <a:srgbClr val="605048"/>
                </a:solidFill>
                <a:effectLst/>
                <a:uLnTx/>
                <a:uFillTx/>
                <a:latin typeface="Fraunces"/>
                <a:ea typeface="+mn-ea"/>
                <a:cs typeface="+mn-cs"/>
              </a:rPr>
              <a:t>TRI THỨC NGỮ VĂN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3041516" y="3158164"/>
            <a:ext cx="2323094" cy="25199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50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605048"/>
                </a:solidFill>
                <a:effectLst/>
                <a:uLnTx/>
                <a:uFillTx/>
                <a:latin typeface="Roboto Condensed Bold"/>
                <a:ea typeface="+mn-ea"/>
                <a:cs typeface="+mn-cs"/>
              </a:rPr>
              <a:t>-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605048"/>
                </a:solidFill>
                <a:effectLst/>
                <a:uLnTx/>
                <a:uFillTx/>
                <a:latin typeface="Roboto Condensed Bold"/>
                <a:ea typeface="+mn-ea"/>
                <a:cs typeface="+mn-cs"/>
              </a:rPr>
              <a:t>Số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605048"/>
                </a:solidFill>
                <a:effectLst/>
                <a:uLnTx/>
                <a:uFillTx/>
                <a:latin typeface="Roboto Condensed Bold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605048"/>
                </a:solidFill>
                <a:effectLst/>
                <a:uLnTx/>
                <a:uFillTx/>
                <a:latin typeface="Roboto Condensed Bold"/>
                <a:ea typeface="+mn-ea"/>
                <a:cs typeface="+mn-cs"/>
              </a:rPr>
              <a:t>tiếng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605048"/>
                </a:solidFill>
                <a:effectLst/>
                <a:uLnTx/>
                <a:uFillTx/>
                <a:latin typeface="Roboto Condensed Bold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ts val="50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605048"/>
                </a:solidFill>
                <a:effectLst/>
                <a:uLnTx/>
                <a:uFillTx/>
                <a:latin typeface="Roboto Condensed Bold"/>
                <a:ea typeface="+mn-ea"/>
                <a:cs typeface="+mn-cs"/>
              </a:rPr>
              <a:t>trong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605048"/>
                </a:solidFill>
                <a:effectLst/>
                <a:uLnTx/>
                <a:uFillTx/>
                <a:latin typeface="Roboto Condensed Bold"/>
                <a:ea typeface="+mn-ea"/>
                <a:cs typeface="+mn-cs"/>
              </a:rPr>
              <a:t> 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605048"/>
                </a:solidFill>
                <a:effectLst/>
                <a:uLnTx/>
                <a:uFillTx/>
                <a:latin typeface="Roboto Condensed Bold"/>
                <a:ea typeface="+mn-ea"/>
                <a:cs typeface="+mn-cs"/>
              </a:rPr>
              <a:t>dòng, số dòng trong khổ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605048"/>
              </a:solidFill>
              <a:effectLst/>
              <a:uLnTx/>
              <a:uFillTx/>
              <a:latin typeface="Roboto Condensed Bold"/>
              <a:ea typeface="+mn-ea"/>
              <a:cs typeface="+mn-cs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6406976" y="5394215"/>
            <a:ext cx="1424023" cy="5963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50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605048"/>
                </a:solidFill>
                <a:effectLst/>
                <a:uLnTx/>
                <a:uFillTx/>
                <a:latin typeface="Roboto Condensed Bold"/>
                <a:ea typeface="+mn-ea"/>
                <a:cs typeface="+mn-cs"/>
              </a:rPr>
              <a:t>- Vần: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605048"/>
              </a:solidFill>
              <a:effectLst/>
              <a:uLnTx/>
              <a:uFillTx/>
              <a:latin typeface="Roboto Condensed Bold"/>
              <a:ea typeface="+mn-ea"/>
              <a:cs typeface="+mn-cs"/>
            </a:endParaRPr>
          </a:p>
        </p:txBody>
      </p:sp>
      <p:sp>
        <p:nvSpPr>
          <p:cNvPr id="21" name="TextBox 21"/>
          <p:cNvSpPr txBox="1"/>
          <p:nvPr/>
        </p:nvSpPr>
        <p:spPr>
          <a:xfrm>
            <a:off x="3663338" y="7749650"/>
            <a:ext cx="1867372" cy="5963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50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605048"/>
                </a:solidFill>
                <a:effectLst/>
                <a:uLnTx/>
                <a:uFillTx/>
                <a:latin typeface="Roboto Condensed Bold"/>
                <a:ea typeface="+mn-ea"/>
                <a:cs typeface="+mn-cs"/>
              </a:rPr>
              <a:t>- Nhịp: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605048"/>
              </a:solidFill>
              <a:effectLst/>
              <a:uLnTx/>
              <a:uFillTx/>
              <a:latin typeface="Roboto Condensed Bold"/>
              <a:ea typeface="+mn-ea"/>
              <a:cs typeface="+mn-cs"/>
            </a:endParaRPr>
          </a:p>
        </p:txBody>
      </p:sp>
      <p:sp>
        <p:nvSpPr>
          <p:cNvPr id="22" name="TextBox 22"/>
          <p:cNvSpPr txBox="1"/>
          <p:nvPr/>
        </p:nvSpPr>
        <p:spPr>
          <a:xfrm>
            <a:off x="5754611" y="3377403"/>
            <a:ext cx="5490119" cy="679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559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999" b="0" i="0" u="none" strike="noStrike" kern="1200" cap="none" spc="0" normalizeH="0" baseline="0" noProof="0" dirty="0" err="1">
                <a:ln>
                  <a:noFill/>
                </a:ln>
                <a:solidFill>
                  <a:srgbClr val="605048"/>
                </a:solidFill>
                <a:effectLst/>
                <a:uLnTx/>
                <a:uFillTx/>
                <a:latin typeface="Roboto Condensed"/>
                <a:ea typeface="+mn-ea"/>
                <a:cs typeface="+mn-cs"/>
              </a:rPr>
              <a:t>không</a:t>
            </a:r>
            <a:r>
              <a:rPr kumimoji="0" lang="en-US" sz="3999" b="0" i="0" u="none" strike="noStrike" kern="1200" cap="none" spc="0" normalizeH="0" baseline="0" noProof="0" dirty="0">
                <a:ln>
                  <a:noFill/>
                </a:ln>
                <a:solidFill>
                  <a:srgbClr val="605048"/>
                </a:solidFill>
                <a:effectLst/>
                <a:uLnTx/>
                <a:uFillTx/>
                <a:latin typeface="Roboto Condensed"/>
                <a:ea typeface="+mn-ea"/>
                <a:cs typeface="+mn-cs"/>
              </a:rPr>
              <a:t> </a:t>
            </a:r>
            <a:r>
              <a:rPr kumimoji="0" lang="en-US" sz="3999" b="0" i="0" u="none" strike="noStrike" kern="1200" cap="none" spc="0" normalizeH="0" baseline="0" noProof="0" dirty="0" err="1">
                <a:ln>
                  <a:noFill/>
                </a:ln>
                <a:solidFill>
                  <a:srgbClr val="605048"/>
                </a:solidFill>
                <a:effectLst/>
                <a:uLnTx/>
                <a:uFillTx/>
                <a:latin typeface="Roboto Condensed"/>
                <a:ea typeface="+mn-ea"/>
                <a:cs typeface="+mn-cs"/>
              </a:rPr>
              <a:t>quy</a:t>
            </a:r>
            <a:r>
              <a:rPr kumimoji="0" lang="en-US" sz="3999" b="0" i="0" u="none" strike="noStrike" kern="1200" cap="none" spc="0" normalizeH="0" baseline="0" noProof="0" dirty="0">
                <a:ln>
                  <a:noFill/>
                </a:ln>
                <a:solidFill>
                  <a:srgbClr val="605048"/>
                </a:solidFill>
                <a:effectLst/>
                <a:uLnTx/>
                <a:uFillTx/>
                <a:latin typeface="Roboto Condensed"/>
                <a:ea typeface="+mn-ea"/>
                <a:cs typeface="+mn-cs"/>
              </a:rPr>
              <a:t> </a:t>
            </a:r>
            <a:r>
              <a:rPr kumimoji="0" lang="en-US" sz="3999" b="0" i="0" u="none" strike="noStrike" kern="1200" cap="none" spc="0" normalizeH="0" baseline="0" noProof="0" dirty="0" err="1">
                <a:ln>
                  <a:noFill/>
                </a:ln>
                <a:solidFill>
                  <a:srgbClr val="605048"/>
                </a:solidFill>
                <a:effectLst/>
                <a:uLnTx/>
                <a:uFillTx/>
                <a:latin typeface="Roboto Condensed"/>
                <a:ea typeface="+mn-ea"/>
                <a:cs typeface="+mn-cs"/>
              </a:rPr>
              <a:t>định</a:t>
            </a:r>
            <a:r>
              <a:rPr kumimoji="0" lang="en-US" sz="3999" b="0" i="0" u="none" strike="noStrike" kern="1200" cap="none" spc="0" normalizeH="0" baseline="0" noProof="0" dirty="0">
                <a:ln>
                  <a:noFill/>
                </a:ln>
                <a:solidFill>
                  <a:srgbClr val="605048"/>
                </a:solidFill>
                <a:effectLst/>
                <a:uLnTx/>
                <a:uFillTx/>
                <a:latin typeface="Roboto Condensed"/>
                <a:ea typeface="+mn-ea"/>
                <a:cs typeface="+mn-cs"/>
              </a:rPr>
              <a:t> </a:t>
            </a:r>
            <a:r>
              <a:rPr kumimoji="0" lang="en-US" sz="3999" b="0" i="0" u="none" strike="noStrike" kern="1200" cap="none" spc="0" normalizeH="0" baseline="0" noProof="0" dirty="0" err="1">
                <a:ln>
                  <a:noFill/>
                </a:ln>
                <a:solidFill>
                  <a:srgbClr val="605048"/>
                </a:solidFill>
                <a:effectLst/>
                <a:uLnTx/>
                <a:uFillTx/>
                <a:latin typeface="Roboto Condensed"/>
                <a:ea typeface="+mn-ea"/>
                <a:cs typeface="+mn-cs"/>
              </a:rPr>
              <a:t>chặt</a:t>
            </a:r>
            <a:r>
              <a:rPr kumimoji="0" lang="en-US" sz="3999" b="0" i="0" u="none" strike="noStrike" kern="1200" cap="none" spc="0" normalizeH="0" baseline="0" noProof="0" dirty="0">
                <a:ln>
                  <a:noFill/>
                </a:ln>
                <a:solidFill>
                  <a:srgbClr val="605048"/>
                </a:solidFill>
                <a:effectLst/>
                <a:uLnTx/>
                <a:uFillTx/>
                <a:latin typeface="Roboto Condensed"/>
                <a:ea typeface="+mn-ea"/>
                <a:cs typeface="+mn-cs"/>
              </a:rPr>
              <a:t> </a:t>
            </a:r>
            <a:r>
              <a:rPr kumimoji="0" lang="en-US" sz="3999" b="0" i="0" u="none" strike="noStrike" kern="1200" cap="none" spc="0" normalizeH="0" baseline="0" noProof="0" dirty="0" err="1">
                <a:ln>
                  <a:noFill/>
                </a:ln>
                <a:solidFill>
                  <a:srgbClr val="605048"/>
                </a:solidFill>
                <a:effectLst/>
                <a:uLnTx/>
                <a:uFillTx/>
                <a:latin typeface="Roboto Condensed"/>
                <a:ea typeface="+mn-ea"/>
                <a:cs typeface="+mn-cs"/>
              </a:rPr>
              <a:t>chẽ</a:t>
            </a:r>
            <a:endParaRPr kumimoji="0" lang="en-US" sz="3999" b="0" i="0" u="none" strike="noStrike" kern="1200" cap="none" spc="0" normalizeH="0" baseline="0" noProof="0" dirty="0">
              <a:ln>
                <a:noFill/>
              </a:ln>
              <a:solidFill>
                <a:srgbClr val="605048"/>
              </a:solidFill>
              <a:effectLst/>
              <a:uLnTx/>
              <a:uFillTx/>
              <a:latin typeface="Roboto Condensed"/>
              <a:ea typeface="+mn-ea"/>
              <a:cs typeface="+mn-cs"/>
            </a:endParaRPr>
          </a:p>
        </p:txBody>
      </p:sp>
      <p:sp>
        <p:nvSpPr>
          <p:cNvPr id="23" name="TextBox 23"/>
          <p:cNvSpPr txBox="1"/>
          <p:nvPr/>
        </p:nvSpPr>
        <p:spPr>
          <a:xfrm>
            <a:off x="4003798" y="7736599"/>
            <a:ext cx="6248487" cy="679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559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999" b="0" i="0" u="none" strike="noStrike" kern="1200" cap="none" spc="0" normalizeH="0" baseline="0" noProof="0" dirty="0" err="1">
                <a:ln>
                  <a:noFill/>
                </a:ln>
                <a:solidFill>
                  <a:srgbClr val="605048"/>
                </a:solidFill>
                <a:effectLst/>
                <a:uLnTx/>
                <a:uFillTx/>
                <a:latin typeface="Roboto Condensed"/>
                <a:ea typeface="+mn-ea"/>
                <a:cs typeface="+mn-cs"/>
              </a:rPr>
              <a:t>linh</a:t>
            </a:r>
            <a:r>
              <a:rPr kumimoji="0" lang="en-US" sz="3999" b="0" i="0" u="none" strike="noStrike" kern="1200" cap="none" spc="0" normalizeH="0" baseline="0" noProof="0" dirty="0">
                <a:ln>
                  <a:noFill/>
                </a:ln>
                <a:solidFill>
                  <a:srgbClr val="605048"/>
                </a:solidFill>
                <a:effectLst/>
                <a:uLnTx/>
                <a:uFillTx/>
                <a:latin typeface="Roboto Condensed"/>
                <a:ea typeface="+mn-ea"/>
                <a:cs typeface="+mn-cs"/>
              </a:rPr>
              <a:t> </a:t>
            </a:r>
            <a:r>
              <a:rPr kumimoji="0" lang="en-US" sz="3999" b="0" i="0" u="none" strike="noStrike" kern="1200" cap="none" spc="0" normalizeH="0" baseline="0" noProof="0" dirty="0" err="1">
                <a:ln>
                  <a:noFill/>
                </a:ln>
                <a:solidFill>
                  <a:srgbClr val="605048"/>
                </a:solidFill>
                <a:effectLst/>
                <a:uLnTx/>
                <a:uFillTx/>
                <a:latin typeface="Roboto Condensed"/>
                <a:ea typeface="+mn-ea"/>
                <a:cs typeface="+mn-cs"/>
              </a:rPr>
              <a:t>hoạt</a:t>
            </a:r>
            <a:endParaRPr kumimoji="0" lang="en-US" sz="3999" b="0" i="0" u="none" strike="noStrike" kern="1200" cap="none" spc="0" normalizeH="0" baseline="0" noProof="0" dirty="0">
              <a:ln>
                <a:noFill/>
              </a:ln>
              <a:solidFill>
                <a:srgbClr val="605048"/>
              </a:solidFill>
              <a:effectLst/>
              <a:uLnTx/>
              <a:uFillTx/>
              <a:latin typeface="Roboto Condensed"/>
              <a:ea typeface="+mn-ea"/>
              <a:cs typeface="+mn-cs"/>
            </a:endParaRPr>
          </a:p>
        </p:txBody>
      </p:sp>
      <p:sp>
        <p:nvSpPr>
          <p:cNvPr id="24" name="TextBox 24"/>
          <p:cNvSpPr txBox="1"/>
          <p:nvPr/>
        </p:nvSpPr>
        <p:spPr>
          <a:xfrm>
            <a:off x="8229600" y="4907397"/>
            <a:ext cx="10372063" cy="21031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R="0" lvl="0" defTabSz="914400" rtl="0" eaLnBrk="1" fontAlgn="auto" latinLnBrk="0" hangingPunct="1">
              <a:lnSpc>
                <a:spcPts val="5598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vi-VN" sz="3999" b="0" i="0" u="none" strike="noStrike" kern="1200" cap="none" spc="0" normalizeH="0" baseline="0" noProof="0" dirty="0">
                <a:ln>
                  <a:noFill/>
                </a:ln>
                <a:solidFill>
                  <a:srgbClr val="605048"/>
                </a:solidFill>
                <a:effectLst/>
                <a:uLnTx/>
                <a:uFillTx/>
                <a:latin typeface="Roboto Condensed"/>
                <a:ea typeface="+mn-ea"/>
                <a:cs typeface="+mn-cs"/>
              </a:rPr>
              <a:t>     - Có hoặc không có vần</a:t>
            </a:r>
          </a:p>
          <a:p>
            <a:pPr marR="0" lvl="0" defTabSz="914400" rtl="0" eaLnBrk="1" fontAlgn="auto" latinLnBrk="0" hangingPunct="1">
              <a:lnSpc>
                <a:spcPts val="5598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vi-VN" sz="3999" b="0" i="0" u="none" strike="noStrike" kern="1200" cap="none" spc="0" normalizeH="0" baseline="0" noProof="0" dirty="0">
                <a:ln>
                  <a:noFill/>
                </a:ln>
                <a:solidFill>
                  <a:srgbClr val="605048"/>
                </a:solidFill>
                <a:effectLst/>
                <a:uLnTx/>
                <a:uFillTx/>
                <a:latin typeface="Roboto Condensed"/>
                <a:ea typeface="+mn-ea"/>
                <a:cs typeface="+mn-cs"/>
              </a:rPr>
              <a:t>     </a:t>
            </a:r>
            <a:r>
              <a:rPr kumimoji="0" lang="en-US" sz="3999" b="0" i="0" u="none" strike="noStrike" kern="1200" cap="none" spc="0" normalizeH="0" baseline="0" noProof="0" dirty="0">
                <a:ln>
                  <a:noFill/>
                </a:ln>
                <a:solidFill>
                  <a:srgbClr val="605048"/>
                </a:solidFill>
                <a:effectLst/>
                <a:uLnTx/>
                <a:uFillTx/>
                <a:latin typeface="Roboto Condensed"/>
                <a:ea typeface="+mn-ea"/>
                <a:cs typeface="+mn-cs"/>
              </a:rPr>
              <a:t> </a:t>
            </a:r>
            <a:r>
              <a:rPr kumimoji="0" lang="vi-VN" sz="3999" b="0" i="0" u="none" strike="noStrike" kern="1200" cap="none" spc="0" normalizeH="0" baseline="0" noProof="0" dirty="0">
                <a:ln>
                  <a:noFill/>
                </a:ln>
                <a:solidFill>
                  <a:srgbClr val="605048"/>
                </a:solidFill>
                <a:effectLst/>
                <a:uLnTx/>
                <a:uFillTx/>
                <a:latin typeface="Roboto Condensed"/>
                <a:ea typeface="+mn-ea"/>
                <a:cs typeface="+mn-cs"/>
              </a:rPr>
              <a:t>- </a:t>
            </a:r>
            <a:r>
              <a:rPr kumimoji="0" lang="en-US" sz="3999" b="0" i="0" u="none" strike="noStrike" kern="1200" cap="none" spc="0" normalizeH="0" baseline="0" noProof="0" dirty="0" err="1">
                <a:ln>
                  <a:noFill/>
                </a:ln>
                <a:solidFill>
                  <a:srgbClr val="605048"/>
                </a:solidFill>
                <a:effectLst/>
                <a:uLnTx/>
                <a:uFillTx/>
                <a:latin typeface="Roboto Condensed"/>
                <a:ea typeface="+mn-ea"/>
                <a:cs typeface="+mn-cs"/>
              </a:rPr>
              <a:t>có</a:t>
            </a:r>
            <a:r>
              <a:rPr kumimoji="0" lang="en-US" sz="3999" b="0" i="0" u="none" strike="noStrike" kern="1200" cap="none" spc="0" normalizeH="0" baseline="0" noProof="0" dirty="0">
                <a:ln>
                  <a:noFill/>
                </a:ln>
                <a:solidFill>
                  <a:srgbClr val="605048"/>
                </a:solidFill>
                <a:effectLst/>
                <a:uLnTx/>
                <a:uFillTx/>
                <a:latin typeface="Roboto Condensed"/>
                <a:ea typeface="+mn-ea"/>
                <a:cs typeface="+mn-cs"/>
              </a:rPr>
              <a:t> </a:t>
            </a:r>
            <a:r>
              <a:rPr kumimoji="0" lang="vi-VN" sz="3999" b="0" i="0" u="none" strike="noStrike" kern="1200" cap="none" spc="0" normalizeH="0" baseline="0" noProof="0" dirty="0">
                <a:ln>
                  <a:noFill/>
                </a:ln>
                <a:solidFill>
                  <a:srgbClr val="605048"/>
                </a:solidFill>
                <a:effectLst/>
                <a:uLnTx/>
                <a:uFillTx/>
                <a:latin typeface="Roboto Condensed"/>
                <a:ea typeface="+mn-ea"/>
                <a:cs typeface="+mn-cs"/>
              </a:rPr>
              <a:t>vần: </a:t>
            </a:r>
            <a:r>
              <a:rPr kumimoji="0" lang="en-US" sz="3999" b="0" i="0" u="none" strike="noStrike" kern="1200" cap="none" spc="0" normalizeH="0" baseline="0" noProof="0" dirty="0" err="1">
                <a:ln>
                  <a:noFill/>
                </a:ln>
                <a:solidFill>
                  <a:srgbClr val="605048"/>
                </a:solidFill>
                <a:effectLst/>
                <a:uLnTx/>
                <a:uFillTx/>
                <a:latin typeface="Roboto Condensed"/>
                <a:ea typeface="+mn-ea"/>
                <a:cs typeface="+mn-cs"/>
              </a:rPr>
              <a:t>gieo</a:t>
            </a:r>
            <a:r>
              <a:rPr kumimoji="0" lang="en-US" sz="3999" b="0" i="0" u="none" strike="noStrike" kern="1200" cap="none" spc="0" normalizeH="0" baseline="0" noProof="0" dirty="0">
                <a:ln>
                  <a:noFill/>
                </a:ln>
                <a:solidFill>
                  <a:srgbClr val="605048"/>
                </a:solidFill>
                <a:effectLst/>
                <a:uLnTx/>
                <a:uFillTx/>
                <a:latin typeface="Roboto Condensed"/>
                <a:ea typeface="+mn-ea"/>
                <a:cs typeface="+mn-cs"/>
              </a:rPr>
              <a:t> </a:t>
            </a:r>
            <a:r>
              <a:rPr kumimoji="0" lang="en-US" sz="3999" b="0" i="0" u="none" strike="noStrike" kern="1200" cap="none" spc="0" normalizeH="0" baseline="0" noProof="0" dirty="0" err="1">
                <a:ln>
                  <a:noFill/>
                </a:ln>
                <a:solidFill>
                  <a:srgbClr val="605048"/>
                </a:solidFill>
                <a:effectLst/>
                <a:uLnTx/>
                <a:uFillTx/>
                <a:latin typeface="Roboto Condensed"/>
                <a:ea typeface="+mn-ea"/>
                <a:cs typeface="+mn-cs"/>
              </a:rPr>
              <a:t>vần</a:t>
            </a:r>
            <a:r>
              <a:rPr kumimoji="0" lang="en-US" sz="3999" b="0" i="0" u="none" strike="noStrike" kern="1200" cap="none" spc="0" normalizeH="0" baseline="0" noProof="0" dirty="0">
                <a:ln>
                  <a:noFill/>
                </a:ln>
                <a:solidFill>
                  <a:srgbClr val="605048"/>
                </a:solidFill>
                <a:effectLst/>
                <a:uLnTx/>
                <a:uFillTx/>
                <a:latin typeface="Roboto Condensed"/>
                <a:ea typeface="+mn-ea"/>
                <a:cs typeface="+mn-cs"/>
              </a:rPr>
              <a:t> </a:t>
            </a:r>
            <a:r>
              <a:rPr kumimoji="0" lang="en-US" sz="3999" b="0" i="0" u="none" strike="noStrike" kern="1200" cap="none" spc="0" normalizeH="0" baseline="0" noProof="0" dirty="0" err="1">
                <a:ln>
                  <a:noFill/>
                </a:ln>
                <a:solidFill>
                  <a:srgbClr val="605048"/>
                </a:solidFill>
                <a:effectLst/>
                <a:uLnTx/>
                <a:uFillTx/>
                <a:latin typeface="Roboto Condensed"/>
                <a:ea typeface="+mn-ea"/>
                <a:cs typeface="+mn-cs"/>
              </a:rPr>
              <a:t>linh</a:t>
            </a:r>
            <a:r>
              <a:rPr kumimoji="0" lang="en-US" sz="3999" b="0" i="0" u="none" strike="noStrike" kern="1200" cap="none" spc="0" normalizeH="0" baseline="0" noProof="0" dirty="0">
                <a:ln>
                  <a:noFill/>
                </a:ln>
                <a:solidFill>
                  <a:srgbClr val="605048"/>
                </a:solidFill>
                <a:effectLst/>
                <a:uLnTx/>
                <a:uFillTx/>
                <a:latin typeface="Roboto Condensed"/>
                <a:ea typeface="+mn-ea"/>
                <a:cs typeface="+mn-cs"/>
              </a:rPr>
              <a:t> </a:t>
            </a:r>
            <a:r>
              <a:rPr kumimoji="0" lang="en-US" sz="3999" b="0" i="0" u="none" strike="noStrike" kern="1200" cap="none" spc="0" normalizeH="0" baseline="0" noProof="0" dirty="0" err="1">
                <a:ln>
                  <a:noFill/>
                </a:ln>
                <a:solidFill>
                  <a:srgbClr val="605048"/>
                </a:solidFill>
                <a:effectLst/>
                <a:uLnTx/>
                <a:uFillTx/>
                <a:latin typeface="Roboto Condensed"/>
                <a:ea typeface="+mn-ea"/>
                <a:cs typeface="+mn-cs"/>
              </a:rPr>
              <a:t>hoạt</a:t>
            </a:r>
            <a:r>
              <a:rPr kumimoji="0" lang="vi-VN" sz="3999" b="0" i="0" u="none" strike="noStrike" kern="1200" cap="none" spc="0" normalizeH="0" baseline="0" noProof="0" dirty="0">
                <a:ln>
                  <a:noFill/>
                </a:ln>
                <a:solidFill>
                  <a:srgbClr val="605048"/>
                </a:solidFill>
                <a:effectLst/>
                <a:uLnTx/>
                <a:uFillTx/>
                <a:latin typeface="Roboto Condensed"/>
                <a:ea typeface="+mn-ea"/>
                <a:cs typeface="+mn-cs"/>
              </a:rPr>
              <a:t> ( chân, lưng, liền,      cách)</a:t>
            </a:r>
            <a:endParaRPr kumimoji="0" lang="en-US" sz="3999" b="0" i="0" u="none" strike="noStrike" kern="1200" cap="none" spc="0" normalizeH="0" baseline="0" noProof="0" dirty="0">
              <a:ln>
                <a:noFill/>
              </a:ln>
              <a:solidFill>
                <a:srgbClr val="605048"/>
              </a:solidFill>
              <a:effectLst/>
              <a:uLnTx/>
              <a:uFillTx/>
              <a:latin typeface="Roboto Condensed"/>
              <a:ea typeface="+mn-ea"/>
              <a:cs typeface="+mn-cs"/>
            </a:endParaRPr>
          </a:p>
        </p:txBody>
      </p:sp>
      <p:grpSp>
        <p:nvGrpSpPr>
          <p:cNvPr id="25" name="Group 25"/>
          <p:cNvGrpSpPr/>
          <p:nvPr/>
        </p:nvGrpSpPr>
        <p:grpSpPr>
          <a:xfrm rot="4432255">
            <a:off x="14465807" y="643780"/>
            <a:ext cx="12128005" cy="7794293"/>
            <a:chOff x="0" y="0"/>
            <a:chExt cx="16170673" cy="10392391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16170656" cy="10392410"/>
            </a:xfrm>
            <a:custGeom>
              <a:avLst/>
              <a:gdLst/>
              <a:ahLst/>
              <a:cxnLst/>
              <a:rect l="l" t="t" r="r" b="b"/>
              <a:pathLst>
                <a:path w="16170656" h="10392410">
                  <a:moveTo>
                    <a:pt x="0" y="0"/>
                  </a:moveTo>
                  <a:lnTo>
                    <a:pt x="16170656" y="0"/>
                  </a:lnTo>
                  <a:lnTo>
                    <a:pt x="16170656" y="10392410"/>
                  </a:lnTo>
                  <a:lnTo>
                    <a:pt x="0" y="103924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7" name="Group 27"/>
          <p:cNvGrpSpPr/>
          <p:nvPr/>
        </p:nvGrpSpPr>
        <p:grpSpPr>
          <a:xfrm rot="-9144829">
            <a:off x="13573286" y="-4705947"/>
            <a:ext cx="10619547" cy="7106617"/>
            <a:chOff x="0" y="0"/>
            <a:chExt cx="14159397" cy="9475490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14159610" cy="9475343"/>
            </a:xfrm>
            <a:custGeom>
              <a:avLst/>
              <a:gdLst/>
              <a:ahLst/>
              <a:cxnLst/>
              <a:rect l="l" t="t" r="r" b="b"/>
              <a:pathLst>
                <a:path w="14159610" h="9475343">
                  <a:moveTo>
                    <a:pt x="9206357" y="107696"/>
                  </a:moveTo>
                  <a:lnTo>
                    <a:pt x="10175367" y="0"/>
                  </a:lnTo>
                  <a:lnTo>
                    <a:pt x="11198352" y="161544"/>
                  </a:lnTo>
                  <a:lnTo>
                    <a:pt x="12651994" y="161544"/>
                  </a:lnTo>
                  <a:cubicBezTo>
                    <a:pt x="12651994" y="161544"/>
                    <a:pt x="13082651" y="53848"/>
                    <a:pt x="13136499" y="161544"/>
                  </a:cubicBezTo>
                  <a:cubicBezTo>
                    <a:pt x="13190347" y="269240"/>
                    <a:pt x="13405738" y="969137"/>
                    <a:pt x="13405738" y="969137"/>
                  </a:cubicBezTo>
                  <a:cubicBezTo>
                    <a:pt x="13405738" y="969137"/>
                    <a:pt x="13621131" y="1292225"/>
                    <a:pt x="13567283" y="1507490"/>
                  </a:cubicBezTo>
                  <a:cubicBezTo>
                    <a:pt x="13513434" y="1722755"/>
                    <a:pt x="13674979" y="2207387"/>
                    <a:pt x="13674979" y="2207387"/>
                  </a:cubicBezTo>
                  <a:cubicBezTo>
                    <a:pt x="13674979" y="2207387"/>
                    <a:pt x="13782675" y="2422779"/>
                    <a:pt x="13674979" y="2638044"/>
                  </a:cubicBezTo>
                  <a:cubicBezTo>
                    <a:pt x="13674979" y="2638044"/>
                    <a:pt x="13621131" y="3230245"/>
                    <a:pt x="13728827" y="3445637"/>
                  </a:cubicBezTo>
                  <a:cubicBezTo>
                    <a:pt x="13728827" y="3445637"/>
                    <a:pt x="13890371" y="3553333"/>
                    <a:pt x="13782675" y="4253230"/>
                  </a:cubicBezTo>
                  <a:lnTo>
                    <a:pt x="13836523" y="5006975"/>
                  </a:lnTo>
                  <a:cubicBezTo>
                    <a:pt x="13836523" y="5006975"/>
                    <a:pt x="13728827" y="5330063"/>
                    <a:pt x="13782675" y="5545328"/>
                  </a:cubicBezTo>
                  <a:lnTo>
                    <a:pt x="13890371" y="6622034"/>
                  </a:lnTo>
                  <a:lnTo>
                    <a:pt x="14105762" y="7214235"/>
                  </a:lnTo>
                  <a:lnTo>
                    <a:pt x="14105762" y="7860284"/>
                  </a:lnTo>
                  <a:lnTo>
                    <a:pt x="14159610" y="8290941"/>
                  </a:lnTo>
                  <a:cubicBezTo>
                    <a:pt x="14159610" y="8290941"/>
                    <a:pt x="14051914" y="8560181"/>
                    <a:pt x="13621258" y="8667750"/>
                  </a:cubicBezTo>
                  <a:cubicBezTo>
                    <a:pt x="13621258" y="8667750"/>
                    <a:pt x="13352018" y="8667750"/>
                    <a:pt x="13136753" y="8829294"/>
                  </a:cubicBezTo>
                  <a:cubicBezTo>
                    <a:pt x="12921487" y="8990838"/>
                    <a:pt x="12436856" y="9313799"/>
                    <a:pt x="12167615" y="9259951"/>
                  </a:cubicBezTo>
                  <a:cubicBezTo>
                    <a:pt x="12167615" y="9259951"/>
                    <a:pt x="11521567" y="9206103"/>
                    <a:pt x="11413871" y="9098407"/>
                  </a:cubicBezTo>
                  <a:cubicBezTo>
                    <a:pt x="11413871" y="9098407"/>
                    <a:pt x="10983213" y="9044559"/>
                    <a:pt x="10875518" y="9044559"/>
                  </a:cubicBezTo>
                  <a:cubicBezTo>
                    <a:pt x="10767822" y="9044559"/>
                    <a:pt x="10498709" y="9098407"/>
                    <a:pt x="10498709" y="9098407"/>
                  </a:cubicBezTo>
                  <a:cubicBezTo>
                    <a:pt x="10498709" y="9098407"/>
                    <a:pt x="10175621" y="9206103"/>
                    <a:pt x="10014203" y="9152255"/>
                  </a:cubicBezTo>
                  <a:cubicBezTo>
                    <a:pt x="9852787" y="9098407"/>
                    <a:pt x="9744963" y="9098407"/>
                    <a:pt x="9422002" y="9152255"/>
                  </a:cubicBezTo>
                  <a:cubicBezTo>
                    <a:pt x="9422002" y="9152255"/>
                    <a:pt x="9314307" y="9259951"/>
                    <a:pt x="8560562" y="9259951"/>
                  </a:cubicBezTo>
                  <a:cubicBezTo>
                    <a:pt x="8560562" y="9259951"/>
                    <a:pt x="7914512" y="9475343"/>
                    <a:pt x="7591425" y="9259951"/>
                  </a:cubicBezTo>
                  <a:cubicBezTo>
                    <a:pt x="7591425" y="9259951"/>
                    <a:pt x="7483728" y="9098407"/>
                    <a:pt x="6568439" y="9152255"/>
                  </a:cubicBezTo>
                  <a:cubicBezTo>
                    <a:pt x="6568439" y="9152255"/>
                    <a:pt x="5922390" y="9206103"/>
                    <a:pt x="5814695" y="9152255"/>
                  </a:cubicBezTo>
                  <a:lnTo>
                    <a:pt x="4522343" y="9313926"/>
                  </a:lnTo>
                  <a:cubicBezTo>
                    <a:pt x="4522343" y="9313926"/>
                    <a:pt x="3068701" y="9260078"/>
                    <a:pt x="2853309" y="9206230"/>
                  </a:cubicBezTo>
                  <a:cubicBezTo>
                    <a:pt x="2637917" y="9152382"/>
                    <a:pt x="1776603" y="8990838"/>
                    <a:pt x="1668907" y="9098534"/>
                  </a:cubicBezTo>
                  <a:cubicBezTo>
                    <a:pt x="1561211" y="9206230"/>
                    <a:pt x="915162" y="9206230"/>
                    <a:pt x="807466" y="9152382"/>
                  </a:cubicBezTo>
                  <a:cubicBezTo>
                    <a:pt x="699770" y="9098534"/>
                    <a:pt x="538226" y="8667877"/>
                    <a:pt x="484378" y="8452485"/>
                  </a:cubicBezTo>
                  <a:cubicBezTo>
                    <a:pt x="430530" y="8237093"/>
                    <a:pt x="430530" y="7644892"/>
                    <a:pt x="430530" y="7537196"/>
                  </a:cubicBezTo>
                  <a:cubicBezTo>
                    <a:pt x="430530" y="7429500"/>
                    <a:pt x="268986" y="7267956"/>
                    <a:pt x="268986" y="7267956"/>
                  </a:cubicBezTo>
                  <a:lnTo>
                    <a:pt x="376682" y="6621907"/>
                  </a:lnTo>
                  <a:cubicBezTo>
                    <a:pt x="376682" y="6621907"/>
                    <a:pt x="376682" y="6083554"/>
                    <a:pt x="268986" y="5922010"/>
                  </a:cubicBezTo>
                  <a:cubicBezTo>
                    <a:pt x="161290" y="5760466"/>
                    <a:pt x="268986" y="5114417"/>
                    <a:pt x="268986" y="5114417"/>
                  </a:cubicBezTo>
                  <a:cubicBezTo>
                    <a:pt x="268986" y="5114417"/>
                    <a:pt x="161290" y="4576064"/>
                    <a:pt x="215138" y="4414520"/>
                  </a:cubicBezTo>
                  <a:cubicBezTo>
                    <a:pt x="268986" y="4252976"/>
                    <a:pt x="322834" y="3983863"/>
                    <a:pt x="322834" y="3822319"/>
                  </a:cubicBezTo>
                  <a:cubicBezTo>
                    <a:pt x="322834" y="3660775"/>
                    <a:pt x="215138" y="2853182"/>
                    <a:pt x="215138" y="2853182"/>
                  </a:cubicBezTo>
                  <a:lnTo>
                    <a:pt x="107696" y="2422652"/>
                  </a:lnTo>
                  <a:cubicBezTo>
                    <a:pt x="107696" y="2422652"/>
                    <a:pt x="0" y="2153412"/>
                    <a:pt x="53848" y="1668907"/>
                  </a:cubicBezTo>
                  <a:cubicBezTo>
                    <a:pt x="107696" y="1184402"/>
                    <a:pt x="53848" y="1184402"/>
                    <a:pt x="53848" y="1184402"/>
                  </a:cubicBezTo>
                  <a:lnTo>
                    <a:pt x="915289" y="807593"/>
                  </a:lnTo>
                  <a:cubicBezTo>
                    <a:pt x="915289" y="807593"/>
                    <a:pt x="1345946" y="323088"/>
                    <a:pt x="2045843" y="323088"/>
                  </a:cubicBezTo>
                  <a:lnTo>
                    <a:pt x="2584196" y="484632"/>
                  </a:lnTo>
                  <a:cubicBezTo>
                    <a:pt x="2584196" y="484632"/>
                    <a:pt x="2799588" y="592328"/>
                    <a:pt x="3176397" y="538480"/>
                  </a:cubicBezTo>
                  <a:cubicBezTo>
                    <a:pt x="3553206" y="484632"/>
                    <a:pt x="3876294" y="376936"/>
                    <a:pt x="3876294" y="376936"/>
                  </a:cubicBezTo>
                  <a:cubicBezTo>
                    <a:pt x="3876294" y="376936"/>
                    <a:pt x="4253103" y="484632"/>
                    <a:pt x="4522343" y="376936"/>
                  </a:cubicBezTo>
                  <a:lnTo>
                    <a:pt x="4737735" y="323088"/>
                  </a:lnTo>
                  <a:lnTo>
                    <a:pt x="4845431" y="323088"/>
                  </a:lnTo>
                  <a:cubicBezTo>
                    <a:pt x="4845431" y="323088"/>
                    <a:pt x="5006975" y="215392"/>
                    <a:pt x="5114671" y="323088"/>
                  </a:cubicBezTo>
                  <a:cubicBezTo>
                    <a:pt x="5114671" y="323088"/>
                    <a:pt x="5222367" y="215392"/>
                    <a:pt x="5383911" y="269240"/>
                  </a:cubicBezTo>
                  <a:cubicBezTo>
                    <a:pt x="5383911" y="269240"/>
                    <a:pt x="5706999" y="161544"/>
                    <a:pt x="5706999" y="161544"/>
                  </a:cubicBezTo>
                  <a:cubicBezTo>
                    <a:pt x="5706999" y="161544"/>
                    <a:pt x="6083808" y="161544"/>
                    <a:pt x="6083808" y="161544"/>
                  </a:cubicBezTo>
                  <a:lnTo>
                    <a:pt x="6460617" y="269240"/>
                  </a:lnTo>
                  <a:lnTo>
                    <a:pt x="7483602" y="269240"/>
                  </a:lnTo>
                  <a:lnTo>
                    <a:pt x="8021955" y="215392"/>
                  </a:lnTo>
                  <a:lnTo>
                    <a:pt x="8237347" y="323088"/>
                  </a:lnTo>
                  <a:lnTo>
                    <a:pt x="8560435" y="215392"/>
                  </a:lnTo>
                  <a:lnTo>
                    <a:pt x="9206484" y="107696"/>
                  </a:lnTo>
                  <a:close/>
                </a:path>
              </a:pathLst>
            </a:custGeom>
            <a:blipFill>
              <a:blip r:embed="rId5"/>
              <a:stretch>
                <a:fillRect l="-453" r="-176" b="-1280"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9" name="Group 29"/>
          <p:cNvGrpSpPr/>
          <p:nvPr/>
        </p:nvGrpSpPr>
        <p:grpSpPr>
          <a:xfrm rot="-9144829">
            <a:off x="13440506" y="-4900785"/>
            <a:ext cx="10902197" cy="7550781"/>
            <a:chOff x="0" y="0"/>
            <a:chExt cx="14536263" cy="10067708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14536293" cy="10067671"/>
            </a:xfrm>
            <a:custGeom>
              <a:avLst/>
              <a:gdLst/>
              <a:ahLst/>
              <a:cxnLst/>
              <a:rect l="l" t="t" r="r" b="b"/>
              <a:pathLst>
                <a:path w="14536293" h="10067671">
                  <a:moveTo>
                    <a:pt x="14536293" y="10067671"/>
                  </a:moveTo>
                  <a:lnTo>
                    <a:pt x="0" y="10067671"/>
                  </a:lnTo>
                  <a:lnTo>
                    <a:pt x="0" y="0"/>
                  </a:lnTo>
                  <a:lnTo>
                    <a:pt x="14536293" y="0"/>
                  </a:lnTo>
                  <a:lnTo>
                    <a:pt x="14536293" y="10067671"/>
                  </a:lnTo>
                  <a:close/>
                </a:path>
              </a:pathLst>
            </a:custGeom>
            <a:blipFill>
              <a:blip r:embed="rId6"/>
              <a:stretch>
                <a:fillRect t="-7939" b="-7939"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  <p:bldP spid="22" grpId="0"/>
      <p:bldP spid="23" grpId="0"/>
      <p:bldP spid="2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972361">
            <a:off x="-1474055" y="7339404"/>
            <a:ext cx="5055127" cy="5895192"/>
          </a:xfrm>
          <a:custGeom>
            <a:avLst/>
            <a:gdLst/>
            <a:ahLst/>
            <a:cxnLst/>
            <a:rect l="l" t="t" r="r" b="b"/>
            <a:pathLst>
              <a:path w="5055127" h="5895192">
                <a:moveTo>
                  <a:pt x="0" y="0"/>
                </a:moveTo>
                <a:lnTo>
                  <a:pt x="5055127" y="0"/>
                </a:lnTo>
                <a:lnTo>
                  <a:pt x="5055127" y="5895192"/>
                </a:lnTo>
                <a:lnTo>
                  <a:pt x="0" y="5895192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2">
              <a:alphaModFix amt="5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3707804">
            <a:off x="-1701618" y="-1180398"/>
            <a:ext cx="6866213" cy="4114800"/>
          </a:xfrm>
          <a:custGeom>
            <a:avLst/>
            <a:gdLst/>
            <a:ahLst/>
            <a:cxnLst/>
            <a:rect l="l" t="t" r="r" b="b"/>
            <a:pathLst>
              <a:path w="6866213" h="4114800">
                <a:moveTo>
                  <a:pt x="0" y="0"/>
                </a:moveTo>
                <a:lnTo>
                  <a:pt x="6866213" y="0"/>
                </a:lnTo>
                <a:lnTo>
                  <a:pt x="686621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9338095">
            <a:off x="10974888" y="6888783"/>
            <a:ext cx="9718306" cy="5824009"/>
          </a:xfrm>
          <a:custGeom>
            <a:avLst/>
            <a:gdLst/>
            <a:ahLst/>
            <a:cxnLst/>
            <a:rect l="l" t="t" r="r" b="b"/>
            <a:pathLst>
              <a:path w="9718306" h="5824009">
                <a:moveTo>
                  <a:pt x="0" y="0"/>
                </a:moveTo>
                <a:lnTo>
                  <a:pt x="9718305" y="0"/>
                </a:lnTo>
                <a:lnTo>
                  <a:pt x="9718305" y="5824009"/>
                </a:lnTo>
                <a:lnTo>
                  <a:pt x="0" y="582400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-3417603">
            <a:off x="14613426" y="-1376386"/>
            <a:ext cx="5339237" cy="5723993"/>
          </a:xfrm>
          <a:custGeom>
            <a:avLst/>
            <a:gdLst/>
            <a:ahLst/>
            <a:cxnLst/>
            <a:rect l="l" t="t" r="r" b="b"/>
            <a:pathLst>
              <a:path w="5339237" h="5723993">
                <a:moveTo>
                  <a:pt x="0" y="0"/>
                </a:moveTo>
                <a:lnTo>
                  <a:pt x="5339236" y="0"/>
                </a:lnTo>
                <a:lnTo>
                  <a:pt x="5339236" y="5723994"/>
                </a:lnTo>
                <a:lnTo>
                  <a:pt x="0" y="5723994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6">
              <a:alphaModFix amt="53000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7" name="TextBox 7"/>
          <p:cNvSpPr txBox="1"/>
          <p:nvPr/>
        </p:nvSpPr>
        <p:spPr>
          <a:xfrm>
            <a:off x="-14059" y="337691"/>
            <a:ext cx="18302057" cy="5386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3596"/>
              </a:lnSpc>
            </a:pPr>
            <a:r>
              <a:rPr lang="en-US" sz="6000" b="1" dirty="0">
                <a:solidFill>
                  <a:srgbClr val="503433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1. </a:t>
            </a:r>
            <a:r>
              <a:rPr lang="en-US" sz="6000" b="1" dirty="0" err="1">
                <a:solidFill>
                  <a:srgbClr val="503433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Đặc</a:t>
            </a:r>
            <a:r>
              <a:rPr lang="en-US" sz="6000" b="1" dirty="0">
                <a:solidFill>
                  <a:srgbClr val="503433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6000" b="1" dirty="0" err="1">
                <a:solidFill>
                  <a:srgbClr val="503433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điểm</a:t>
            </a:r>
            <a:r>
              <a:rPr lang="en-US" sz="6000" b="1" dirty="0">
                <a:solidFill>
                  <a:srgbClr val="503433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6000" b="1" dirty="0" err="1">
                <a:solidFill>
                  <a:srgbClr val="503433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thể</a:t>
            </a:r>
            <a:r>
              <a:rPr lang="en-US" sz="6000" b="1" dirty="0">
                <a:solidFill>
                  <a:srgbClr val="503433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6000" b="1" dirty="0" err="1">
                <a:solidFill>
                  <a:srgbClr val="503433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thơ</a:t>
            </a:r>
            <a:r>
              <a:rPr lang="en-US" sz="6000" b="1" dirty="0">
                <a:solidFill>
                  <a:srgbClr val="503433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6000" b="1" dirty="0" err="1">
                <a:solidFill>
                  <a:srgbClr val="503433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bài</a:t>
            </a:r>
            <a:r>
              <a:rPr lang="en-US" sz="6000" b="1" dirty="0">
                <a:solidFill>
                  <a:srgbClr val="503433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6000" b="1" dirty="0" err="1">
                <a:solidFill>
                  <a:srgbClr val="503433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thơ</a:t>
            </a:r>
            <a:r>
              <a:rPr lang="en-US" sz="6000" b="1" dirty="0">
                <a:solidFill>
                  <a:srgbClr val="503433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6000" b="1" i="1" dirty="0" err="1">
                <a:solidFill>
                  <a:srgbClr val="503433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Đồng</a:t>
            </a:r>
            <a:r>
              <a:rPr lang="en-US" sz="6000" b="1" i="1" dirty="0">
                <a:solidFill>
                  <a:srgbClr val="503433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6000" b="1" i="1" dirty="0" err="1">
                <a:solidFill>
                  <a:srgbClr val="503433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chí</a:t>
            </a:r>
            <a:endParaRPr lang="en-US" sz="6000" b="1" i="1" dirty="0">
              <a:solidFill>
                <a:srgbClr val="503433"/>
              </a:solidFill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24D51CDE-3BD0-4622-A928-ABCF86065A69}"/>
              </a:ext>
            </a:extLst>
          </p:cNvPr>
          <p:cNvSpPr/>
          <p:nvPr/>
        </p:nvSpPr>
        <p:spPr>
          <a:xfrm>
            <a:off x="303376" y="7824399"/>
            <a:ext cx="17677509" cy="736622"/>
          </a:xfrm>
          <a:prstGeom prst="round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just">
              <a:spcBef>
                <a:spcPts val="0"/>
              </a:spcBef>
              <a:spcAft>
                <a:spcPts val="600"/>
              </a:spcAft>
            </a:pPr>
            <a:r>
              <a:rPr lang="en-US" sz="3200" kern="100" dirty="0">
                <a:solidFill>
                  <a:srgbClr val="002060"/>
                </a:solidFill>
                <a:effectLst/>
                <a:latin typeface="UTM Impact"/>
                <a:ea typeface="Calibri" panose="020F0502020204030204" pitchFamily="34" charset="0"/>
                <a:cs typeface="Times New Roman" panose="02020603050405020304" pitchFamily="18" charset="0"/>
              </a:rPr>
              <a:t>GỌI TÊN THỂ THƠ: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Thơ</a:t>
            </a:r>
            <a:r>
              <a:rPr lang="en-US" sz="3600" b="1" dirty="0">
                <a:solidFill>
                  <a:srgbClr val="002060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tự</a:t>
            </a:r>
            <a:r>
              <a:rPr lang="en-US" sz="3600" b="1" dirty="0">
                <a:solidFill>
                  <a:srgbClr val="002060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 do</a:t>
            </a:r>
            <a:endParaRPr lang="en-US" sz="3600" b="1" kern="100" dirty="0">
              <a:solidFill>
                <a:srgbClr val="002060"/>
              </a:solidFill>
              <a:effectLst/>
              <a:latin typeface="Roboto Condensed" panose="02000000000000000000" pitchFamily="2" charset="0"/>
              <a:ea typeface="Roboto Condensed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EB536B79-3493-4B67-8265-B31DE820C41A}"/>
              </a:ext>
            </a:extLst>
          </p:cNvPr>
          <p:cNvSpPr/>
          <p:nvPr/>
        </p:nvSpPr>
        <p:spPr>
          <a:xfrm>
            <a:off x="304800" y="8703795"/>
            <a:ext cx="17676085" cy="1369615"/>
          </a:xfrm>
          <a:prstGeom prst="round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just">
              <a:spcBef>
                <a:spcPts val="0"/>
              </a:spcBef>
              <a:spcAft>
                <a:spcPts val="600"/>
              </a:spcAft>
            </a:pPr>
            <a:r>
              <a:rPr lang="en-US" sz="3200" kern="100" dirty="0">
                <a:solidFill>
                  <a:srgbClr val="002060"/>
                </a:solidFill>
                <a:effectLst/>
                <a:latin typeface="UTM Impact"/>
                <a:ea typeface="Calibri" panose="020F0502020204030204" pitchFamily="34" charset="0"/>
                <a:cs typeface="Times New Roman" panose="02020603050405020304" pitchFamily="18" charset="0"/>
              </a:rPr>
              <a:t>NHẬN XÉT CHUNG VỀ HÌNH THỨC CỦA THỂ THƠ: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phóng</a:t>
            </a:r>
            <a:r>
              <a:rPr lang="en-US" sz="3600" b="1" dirty="0">
                <a:solidFill>
                  <a:srgbClr val="002060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khoáng</a:t>
            </a:r>
            <a:r>
              <a:rPr lang="en-US" sz="3600" b="1" dirty="0">
                <a:solidFill>
                  <a:srgbClr val="002060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,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linh</a:t>
            </a:r>
            <a:r>
              <a:rPr lang="en-US" sz="3600" b="1" dirty="0">
                <a:solidFill>
                  <a:srgbClr val="002060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hoạt</a:t>
            </a:r>
            <a:r>
              <a:rPr lang="en-US" sz="3600" b="1" dirty="0">
                <a:solidFill>
                  <a:srgbClr val="002060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,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không</a:t>
            </a:r>
            <a:r>
              <a:rPr lang="en-US" sz="3600" b="1" dirty="0">
                <a:solidFill>
                  <a:srgbClr val="002060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bị</a:t>
            </a:r>
            <a:r>
              <a:rPr lang="en-US" sz="3600" b="1" dirty="0">
                <a:solidFill>
                  <a:srgbClr val="002060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bó</a:t>
            </a:r>
            <a:r>
              <a:rPr lang="en-US" sz="3600" b="1" dirty="0">
                <a:solidFill>
                  <a:srgbClr val="002060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buộc</a:t>
            </a:r>
            <a:r>
              <a:rPr lang="en-US" sz="3600" b="1" dirty="0">
                <a:solidFill>
                  <a:srgbClr val="002060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bởi</a:t>
            </a:r>
            <a:r>
              <a:rPr lang="en-US" sz="3600" b="1" dirty="0">
                <a:solidFill>
                  <a:srgbClr val="002060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luật</a:t>
            </a:r>
            <a:r>
              <a:rPr lang="en-US" sz="3600" b="1" dirty="0">
                <a:solidFill>
                  <a:srgbClr val="002060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thơ</a:t>
            </a:r>
            <a:r>
              <a:rPr lang="en-US" sz="3600" b="1" dirty="0">
                <a:solidFill>
                  <a:srgbClr val="002060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…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giúp</a:t>
            </a:r>
            <a:r>
              <a:rPr lang="en-US" sz="3600" b="1" dirty="0">
                <a:solidFill>
                  <a:srgbClr val="002060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nhà</a:t>
            </a:r>
            <a:r>
              <a:rPr lang="en-US" sz="3600" b="1" dirty="0">
                <a:solidFill>
                  <a:srgbClr val="002060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thơ</a:t>
            </a:r>
            <a:r>
              <a:rPr lang="en-US" sz="3600" b="1" dirty="0">
                <a:solidFill>
                  <a:srgbClr val="002060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thể</a:t>
            </a:r>
            <a:r>
              <a:rPr lang="en-US" sz="3600" b="1" dirty="0">
                <a:solidFill>
                  <a:srgbClr val="002060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nhiều</a:t>
            </a:r>
            <a:r>
              <a:rPr lang="en-US" sz="3600" b="1" dirty="0">
                <a:solidFill>
                  <a:srgbClr val="002060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sắc</a:t>
            </a:r>
            <a:r>
              <a:rPr lang="en-US" sz="3600" b="1" dirty="0">
                <a:solidFill>
                  <a:srgbClr val="002060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thái</a:t>
            </a:r>
            <a:r>
              <a:rPr lang="en-US" sz="3600" b="1" dirty="0">
                <a:solidFill>
                  <a:srgbClr val="002060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cảm</a:t>
            </a:r>
            <a:r>
              <a:rPr lang="en-US" sz="3600" b="1" dirty="0">
                <a:solidFill>
                  <a:srgbClr val="002060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xúc</a:t>
            </a:r>
            <a:r>
              <a:rPr lang="en-US" sz="3600" b="1" dirty="0">
                <a:solidFill>
                  <a:srgbClr val="002060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.</a:t>
            </a:r>
            <a:endParaRPr lang="en-US" sz="3600" b="1" kern="100" dirty="0">
              <a:solidFill>
                <a:srgbClr val="002060"/>
              </a:solidFill>
              <a:effectLst/>
              <a:latin typeface="Roboto Condensed" panose="02000000000000000000" pitchFamily="2" charset="0"/>
              <a:ea typeface="Roboto Condensed" panose="02000000000000000000" pitchFamily="2" charset="0"/>
              <a:cs typeface="Times New Roman" panose="02020603050405020304" pitchFamily="18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A88E610-F485-371D-D65C-64F0BA968B57}"/>
              </a:ext>
            </a:extLst>
          </p:cNvPr>
          <p:cNvGrpSpPr/>
          <p:nvPr/>
        </p:nvGrpSpPr>
        <p:grpSpPr>
          <a:xfrm>
            <a:off x="304800" y="1104900"/>
            <a:ext cx="17678400" cy="6438133"/>
            <a:chOff x="304800" y="1104900"/>
            <a:chExt cx="17678400" cy="6438133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26483132-C024-4611-8F27-D28C9989A0E2}"/>
                </a:ext>
              </a:extLst>
            </p:cNvPr>
            <p:cNvSpPr/>
            <p:nvPr/>
          </p:nvSpPr>
          <p:spPr>
            <a:xfrm>
              <a:off x="304800" y="2329982"/>
              <a:ext cx="3944180" cy="5213051"/>
            </a:xfrm>
            <a:prstGeom prst="roundRect">
              <a:avLst>
                <a:gd name="adj" fmla="val 8188"/>
              </a:avLst>
            </a:prstGeom>
            <a:noFill/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600"/>
                </a:spcAft>
              </a:pPr>
              <a:r>
                <a:rPr lang="en-US" sz="3600" kern="100" dirty="0">
                  <a:solidFill>
                    <a:srgbClr val="002060"/>
                  </a:solidFill>
                  <a:effectLst/>
                  <a:latin typeface="UTM Impact" panose="020B0604020202020204"/>
                  <a:ea typeface="Roboto Condensed" panose="02000000000000000000" pitchFamily="2" charset="0"/>
                  <a:cs typeface="Times New Roman" panose="02020603050405020304" pitchFamily="18" charset="0"/>
                </a:rPr>
                <a:t>SỐ TIẾNG TRONG DÒNG</a:t>
              </a:r>
              <a:endParaRPr lang="en-US" sz="3600" kern="100" dirty="0">
                <a:latin typeface="UTM Impact" panose="020B0604020202020204"/>
                <a:ea typeface="Roboto Condensed" panose="02000000000000000000" pitchFamily="2" charset="0"/>
                <a:cs typeface="Times New Roman" panose="02020603050405020304" pitchFamily="18" charset="0"/>
              </a:endParaRPr>
            </a:p>
            <a:p>
              <a:pPr marL="0" marR="0" algn="ctr">
                <a:spcBef>
                  <a:spcPts val="0"/>
                </a:spcBef>
                <a:spcAft>
                  <a:spcPts val="600"/>
                </a:spcAft>
              </a:pPr>
              <a:r>
                <a:rPr lang="en-US" sz="3600" b="1" kern="100" dirty="0" err="1">
                  <a:solidFill>
                    <a:srgbClr val="002060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  <a:cs typeface="Times New Roman" panose="02020603050405020304" pitchFamily="18" charset="0"/>
                </a:rPr>
                <a:t>Kh</a:t>
              </a:r>
              <a:r>
                <a:rPr lang="en-US" sz="3600" b="1" kern="100" dirty="0" err="1">
                  <a:solidFill>
                    <a:srgbClr val="002060"/>
                  </a:solidFill>
                  <a:latin typeface="Roboto Condensed" panose="02000000000000000000" pitchFamily="2" charset="0"/>
                  <a:ea typeface="Roboto Condensed" panose="02000000000000000000" pitchFamily="2" charset="0"/>
                  <a:cs typeface="Times New Roman" panose="02020603050405020304" pitchFamily="18" charset="0"/>
                </a:rPr>
                <a:t>ông</a:t>
              </a:r>
              <a:r>
                <a:rPr lang="en-US" sz="3600" b="1" kern="100" dirty="0">
                  <a:solidFill>
                    <a:srgbClr val="002060"/>
                  </a:solidFill>
                  <a:latin typeface="Roboto Condensed" panose="02000000000000000000" pitchFamily="2" charset="0"/>
                  <a:ea typeface="Roboto Condensed" panose="020000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3600" b="1" kern="100" dirty="0" err="1">
                  <a:solidFill>
                    <a:srgbClr val="002060"/>
                  </a:solidFill>
                  <a:latin typeface="Roboto Condensed" panose="02000000000000000000" pitchFamily="2" charset="0"/>
                  <a:ea typeface="Roboto Condensed" panose="02000000000000000000" pitchFamily="2" charset="0"/>
                  <a:cs typeface="Times New Roman" panose="02020603050405020304" pitchFamily="18" charset="0"/>
                </a:rPr>
                <a:t>bằng</a:t>
              </a:r>
              <a:r>
                <a:rPr lang="en-US" sz="3600" b="1" kern="100" dirty="0">
                  <a:solidFill>
                    <a:srgbClr val="002060"/>
                  </a:solidFill>
                  <a:latin typeface="Roboto Condensed" panose="02000000000000000000" pitchFamily="2" charset="0"/>
                  <a:ea typeface="Roboto Condensed" panose="020000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3600" b="1" kern="100" dirty="0" err="1">
                  <a:solidFill>
                    <a:srgbClr val="002060"/>
                  </a:solidFill>
                  <a:latin typeface="Roboto Condensed" panose="02000000000000000000" pitchFamily="2" charset="0"/>
                  <a:ea typeface="Roboto Condensed" panose="02000000000000000000" pitchFamily="2" charset="0"/>
                  <a:cs typeface="Times New Roman" panose="02020603050405020304" pitchFamily="18" charset="0"/>
                </a:rPr>
                <a:t>nhau</a:t>
              </a:r>
              <a:r>
                <a:rPr lang="en-US" sz="3600" b="1" kern="100" dirty="0">
                  <a:solidFill>
                    <a:srgbClr val="002060"/>
                  </a:solidFill>
                  <a:latin typeface="Roboto Condensed" panose="02000000000000000000" pitchFamily="2" charset="0"/>
                  <a:ea typeface="Roboto Condensed" panose="020000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3600" b="1" kern="100" dirty="0" err="1">
                  <a:solidFill>
                    <a:srgbClr val="002060"/>
                  </a:solidFill>
                  <a:latin typeface="Roboto Condensed" panose="02000000000000000000" pitchFamily="2" charset="0"/>
                  <a:ea typeface="Roboto Condensed" panose="02000000000000000000" pitchFamily="2" charset="0"/>
                  <a:cs typeface="Times New Roman" panose="02020603050405020304" pitchFamily="18" charset="0"/>
                </a:rPr>
                <a:t>giữa</a:t>
              </a:r>
              <a:r>
                <a:rPr lang="en-US" sz="3600" b="1" kern="100" dirty="0">
                  <a:solidFill>
                    <a:srgbClr val="002060"/>
                  </a:solidFill>
                  <a:latin typeface="Roboto Condensed" panose="02000000000000000000" pitchFamily="2" charset="0"/>
                  <a:ea typeface="Roboto Condensed" panose="020000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3600" b="1" kern="100" dirty="0" err="1">
                  <a:solidFill>
                    <a:srgbClr val="002060"/>
                  </a:solidFill>
                  <a:latin typeface="Roboto Condensed" panose="02000000000000000000" pitchFamily="2" charset="0"/>
                  <a:ea typeface="Roboto Condensed" panose="02000000000000000000" pitchFamily="2" charset="0"/>
                  <a:cs typeface="Times New Roman" panose="02020603050405020304" pitchFamily="18" charset="0"/>
                </a:rPr>
                <a:t>các</a:t>
              </a:r>
              <a:r>
                <a:rPr lang="en-US" sz="3600" b="1" kern="100" dirty="0">
                  <a:solidFill>
                    <a:srgbClr val="002060"/>
                  </a:solidFill>
                  <a:latin typeface="Roboto Condensed" panose="02000000000000000000" pitchFamily="2" charset="0"/>
                  <a:ea typeface="Roboto Condensed" panose="020000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3600" b="1" kern="100" dirty="0" err="1">
                  <a:solidFill>
                    <a:srgbClr val="002060"/>
                  </a:solidFill>
                  <a:latin typeface="Roboto Condensed" panose="02000000000000000000" pitchFamily="2" charset="0"/>
                  <a:ea typeface="Roboto Condensed" panose="02000000000000000000" pitchFamily="2" charset="0"/>
                  <a:cs typeface="Times New Roman" panose="02020603050405020304" pitchFamily="18" charset="0"/>
                </a:rPr>
                <a:t>dòng</a:t>
              </a:r>
              <a:r>
                <a:rPr lang="en-US" sz="3600" b="1" kern="100" dirty="0">
                  <a:solidFill>
                    <a:srgbClr val="002060"/>
                  </a:solidFill>
                  <a:latin typeface="Roboto Condensed" panose="02000000000000000000" pitchFamily="2" charset="0"/>
                  <a:ea typeface="Roboto Condensed" panose="020000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3600" b="1" kern="100" dirty="0" err="1">
                  <a:solidFill>
                    <a:srgbClr val="002060"/>
                  </a:solidFill>
                  <a:latin typeface="Roboto Condensed" panose="02000000000000000000" pitchFamily="2" charset="0"/>
                  <a:ea typeface="Roboto Condensed" panose="02000000000000000000" pitchFamily="2" charset="0"/>
                  <a:cs typeface="Times New Roman" panose="02020603050405020304" pitchFamily="18" charset="0"/>
                </a:rPr>
                <a:t>thơ</a:t>
              </a:r>
              <a:r>
                <a:rPr lang="en-US" sz="3600" b="1" kern="100" dirty="0">
                  <a:solidFill>
                    <a:srgbClr val="002060"/>
                  </a:solidFill>
                  <a:latin typeface="Roboto Condensed" panose="02000000000000000000" pitchFamily="2" charset="0"/>
                  <a:ea typeface="Roboto Condensed" panose="02000000000000000000" pitchFamily="2" charset="0"/>
                  <a:cs typeface="Times New Roman" panose="02020603050405020304" pitchFamily="18" charset="0"/>
                </a:rPr>
                <a:t> (</a:t>
              </a:r>
              <a:r>
                <a:rPr lang="en-US" sz="3600" b="1" kern="100" dirty="0" err="1">
                  <a:solidFill>
                    <a:srgbClr val="002060"/>
                  </a:solidFill>
                  <a:latin typeface="Roboto Condensed" panose="02000000000000000000" pitchFamily="2" charset="0"/>
                  <a:ea typeface="Roboto Condensed" panose="02000000000000000000" pitchFamily="2" charset="0"/>
                  <a:cs typeface="Times New Roman" panose="02020603050405020304" pitchFamily="18" charset="0"/>
                </a:rPr>
                <a:t>dòng</a:t>
              </a:r>
              <a:r>
                <a:rPr lang="en-US" sz="3600" b="1" kern="100" dirty="0">
                  <a:solidFill>
                    <a:srgbClr val="002060"/>
                  </a:solidFill>
                  <a:latin typeface="Roboto Condensed" panose="02000000000000000000" pitchFamily="2" charset="0"/>
                  <a:ea typeface="Roboto Condensed" panose="02000000000000000000" pitchFamily="2" charset="0"/>
                  <a:cs typeface="Times New Roman" panose="02020603050405020304" pitchFamily="18" charset="0"/>
                </a:rPr>
                <a:t> 1: 7 </a:t>
              </a:r>
              <a:r>
                <a:rPr lang="en-US" sz="3600" b="1" kern="100" dirty="0" err="1">
                  <a:solidFill>
                    <a:srgbClr val="002060"/>
                  </a:solidFill>
                  <a:latin typeface="Roboto Condensed" panose="02000000000000000000" pitchFamily="2" charset="0"/>
                  <a:ea typeface="Roboto Condensed" panose="02000000000000000000" pitchFamily="2" charset="0"/>
                  <a:cs typeface="Times New Roman" panose="02020603050405020304" pitchFamily="18" charset="0"/>
                </a:rPr>
                <a:t>tiếng</a:t>
              </a:r>
              <a:r>
                <a:rPr lang="en-US" sz="3600" b="1" kern="100" dirty="0">
                  <a:solidFill>
                    <a:srgbClr val="002060"/>
                  </a:solidFill>
                  <a:latin typeface="Roboto Condensed" panose="02000000000000000000" pitchFamily="2" charset="0"/>
                  <a:ea typeface="Roboto Condensed" panose="02000000000000000000" pitchFamily="2" charset="0"/>
                  <a:cs typeface="Times New Roman" panose="02020603050405020304" pitchFamily="18" charset="0"/>
                </a:rPr>
                <a:t>, </a:t>
              </a:r>
              <a:r>
                <a:rPr lang="en-US" sz="3600" b="1" kern="100" dirty="0" err="1">
                  <a:solidFill>
                    <a:srgbClr val="002060"/>
                  </a:solidFill>
                  <a:latin typeface="Roboto Condensed" panose="02000000000000000000" pitchFamily="2" charset="0"/>
                  <a:ea typeface="Roboto Condensed" panose="02000000000000000000" pitchFamily="2" charset="0"/>
                  <a:cs typeface="Times New Roman" panose="02020603050405020304" pitchFamily="18" charset="0"/>
                </a:rPr>
                <a:t>dòng</a:t>
              </a:r>
              <a:r>
                <a:rPr lang="en-US" sz="3600" b="1" kern="100" dirty="0">
                  <a:solidFill>
                    <a:srgbClr val="002060"/>
                  </a:solidFill>
                  <a:latin typeface="Roboto Condensed" panose="02000000000000000000" pitchFamily="2" charset="0"/>
                  <a:ea typeface="Roboto Condensed" panose="02000000000000000000" pitchFamily="2" charset="0"/>
                  <a:cs typeface="Times New Roman" panose="02020603050405020304" pitchFamily="18" charset="0"/>
                </a:rPr>
                <a:t> 2: 8 </a:t>
              </a:r>
              <a:r>
                <a:rPr lang="en-US" sz="3600" b="1" kern="100" dirty="0" err="1">
                  <a:solidFill>
                    <a:srgbClr val="002060"/>
                  </a:solidFill>
                  <a:latin typeface="Roboto Condensed" panose="02000000000000000000" pitchFamily="2" charset="0"/>
                  <a:ea typeface="Roboto Condensed" panose="02000000000000000000" pitchFamily="2" charset="0"/>
                  <a:cs typeface="Times New Roman" panose="02020603050405020304" pitchFamily="18" charset="0"/>
                </a:rPr>
                <a:t>tiếng</a:t>
              </a:r>
              <a:r>
                <a:rPr lang="en-US" sz="3600" b="1" kern="100" dirty="0">
                  <a:solidFill>
                    <a:srgbClr val="002060"/>
                  </a:solidFill>
                  <a:latin typeface="Roboto Condensed" panose="02000000000000000000" pitchFamily="2" charset="0"/>
                  <a:ea typeface="Roboto Condensed" panose="02000000000000000000" pitchFamily="2" charset="0"/>
                  <a:cs typeface="Times New Roman" panose="02020603050405020304" pitchFamily="18" charset="0"/>
                </a:rPr>
                <a:t>, </a:t>
              </a:r>
              <a:r>
                <a:rPr lang="en-US" sz="3600" b="1" kern="100" dirty="0" err="1">
                  <a:solidFill>
                    <a:srgbClr val="002060"/>
                  </a:solidFill>
                  <a:latin typeface="Roboto Condensed" panose="02000000000000000000" pitchFamily="2" charset="0"/>
                  <a:ea typeface="Roboto Condensed" panose="02000000000000000000" pitchFamily="2" charset="0"/>
                  <a:cs typeface="Times New Roman" panose="02020603050405020304" pitchFamily="18" charset="0"/>
                </a:rPr>
                <a:t>dòng</a:t>
              </a:r>
              <a:r>
                <a:rPr lang="en-US" sz="3600" b="1" kern="100" dirty="0">
                  <a:solidFill>
                    <a:srgbClr val="002060"/>
                  </a:solidFill>
                  <a:latin typeface="Roboto Condensed" panose="02000000000000000000" pitchFamily="2" charset="0"/>
                  <a:ea typeface="Roboto Condensed" panose="02000000000000000000" pitchFamily="2" charset="0"/>
                  <a:cs typeface="Times New Roman" panose="02020603050405020304" pitchFamily="18" charset="0"/>
                </a:rPr>
                <a:t> 7: 2 </a:t>
              </a:r>
              <a:r>
                <a:rPr lang="en-US" sz="3600" b="1" kern="100" dirty="0" err="1">
                  <a:solidFill>
                    <a:srgbClr val="002060"/>
                  </a:solidFill>
                  <a:latin typeface="Roboto Condensed" panose="02000000000000000000" pitchFamily="2" charset="0"/>
                  <a:ea typeface="Roboto Condensed" panose="02000000000000000000" pitchFamily="2" charset="0"/>
                  <a:cs typeface="Times New Roman" panose="02020603050405020304" pitchFamily="18" charset="0"/>
                </a:rPr>
                <a:t>tiếng</a:t>
              </a:r>
              <a:r>
                <a:rPr lang="en-US" sz="3600" b="1" kern="100" dirty="0">
                  <a:solidFill>
                    <a:srgbClr val="002060"/>
                  </a:solidFill>
                  <a:latin typeface="Roboto Condensed" panose="02000000000000000000" pitchFamily="2" charset="0"/>
                  <a:ea typeface="Roboto Condensed" panose="02000000000000000000" pitchFamily="2" charset="0"/>
                  <a:cs typeface="Times New Roman" panose="02020603050405020304" pitchFamily="18" charset="0"/>
                </a:rPr>
                <a:t>)</a:t>
              </a:r>
              <a:r>
                <a:rPr lang="en-US" sz="1400" b="1" kern="100" dirty="0">
                  <a:solidFill>
                    <a:srgbClr val="002060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  <a:cs typeface="Times New Roman" panose="02020603050405020304" pitchFamily="18" charset="0"/>
                </a:rPr>
                <a:t> </a:t>
              </a:r>
              <a:endParaRPr lang="en-US" sz="1600" b="1" kern="100" dirty="0">
                <a:solidFill>
                  <a:srgbClr val="002060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Times New Roman" panose="02020603050405020304" pitchFamily="18" charset="0"/>
              </a:endParaRPr>
            </a:p>
            <a:p>
              <a:pPr marL="0" marR="0" algn="ctr">
                <a:spcBef>
                  <a:spcPts val="0"/>
                </a:spcBef>
                <a:spcAft>
                  <a:spcPts val="600"/>
                </a:spcAft>
              </a:pPr>
              <a:r>
                <a:rPr lang="en-US" sz="1400" kern="100" dirty="0">
                  <a:solidFill>
                    <a:srgbClr val="002060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  <a:cs typeface="Times New Roman" panose="02020603050405020304" pitchFamily="18" charset="0"/>
                </a:rPr>
                <a:t> </a:t>
              </a:r>
              <a:endParaRPr lang="en-US" sz="1400" kern="100" dirty="0"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71BC93F3-25CD-417A-B541-531D244842A7}"/>
                </a:ext>
              </a:extLst>
            </p:cNvPr>
            <p:cNvSpPr/>
            <p:nvPr/>
          </p:nvSpPr>
          <p:spPr>
            <a:xfrm>
              <a:off x="4895484" y="2342697"/>
              <a:ext cx="3480022" cy="5200336"/>
            </a:xfrm>
            <a:prstGeom prst="roundRect">
              <a:avLst>
                <a:gd name="adj" fmla="val 6237"/>
              </a:avLst>
            </a:prstGeom>
            <a:noFill/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600"/>
                </a:spcAft>
              </a:pPr>
              <a:r>
                <a:rPr lang="en-US" sz="3600" kern="100" dirty="0">
                  <a:solidFill>
                    <a:srgbClr val="002060"/>
                  </a:solidFill>
                  <a:effectLst/>
                  <a:latin typeface="UTM Impact"/>
                  <a:ea typeface="Calibri" panose="020F0502020204030204" pitchFamily="34" charset="0"/>
                  <a:cs typeface="Times New Roman" panose="02020603050405020304" pitchFamily="18" charset="0"/>
                </a:rPr>
                <a:t>SỐ DÒNG TRONG KHỔ</a:t>
              </a:r>
            </a:p>
            <a:p>
              <a:pPr marL="0" marR="0" algn="ctr">
                <a:spcBef>
                  <a:spcPts val="0"/>
                </a:spcBef>
                <a:spcAft>
                  <a:spcPts val="600"/>
                </a:spcAft>
              </a:pPr>
              <a:r>
                <a:rPr lang="en-US" sz="3600" b="1" kern="100" dirty="0" err="1">
                  <a:solidFill>
                    <a:srgbClr val="002060"/>
                  </a:solidFill>
                  <a:latin typeface="Roboto Condensed" panose="02000000000000000000" pitchFamily="2" charset="0"/>
                  <a:ea typeface="Roboto Condensed" panose="02000000000000000000" pitchFamily="2" charset="0"/>
                  <a:cs typeface="Times New Roman" panose="02020603050405020304" pitchFamily="18" charset="0"/>
                </a:rPr>
                <a:t>Không</a:t>
              </a:r>
              <a:r>
                <a:rPr lang="en-US" sz="3600" b="1" kern="100" dirty="0">
                  <a:solidFill>
                    <a:srgbClr val="002060"/>
                  </a:solidFill>
                  <a:latin typeface="Roboto Condensed" panose="02000000000000000000" pitchFamily="2" charset="0"/>
                  <a:ea typeface="Roboto Condensed" panose="020000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3600" b="1" kern="100" dirty="0" err="1">
                  <a:solidFill>
                    <a:srgbClr val="002060"/>
                  </a:solidFill>
                  <a:latin typeface="Roboto Condensed" panose="02000000000000000000" pitchFamily="2" charset="0"/>
                  <a:ea typeface="Roboto Condensed" panose="02000000000000000000" pitchFamily="2" charset="0"/>
                  <a:cs typeface="Times New Roman" panose="02020603050405020304" pitchFamily="18" charset="0"/>
                </a:rPr>
                <a:t>đều</a:t>
              </a:r>
              <a:r>
                <a:rPr lang="en-US" sz="3600" b="1" kern="100" dirty="0">
                  <a:solidFill>
                    <a:srgbClr val="002060"/>
                  </a:solidFill>
                  <a:latin typeface="Roboto Condensed" panose="02000000000000000000" pitchFamily="2" charset="0"/>
                  <a:ea typeface="Roboto Condensed" panose="020000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3600" b="1" kern="100" dirty="0" err="1">
                  <a:solidFill>
                    <a:srgbClr val="002060"/>
                  </a:solidFill>
                  <a:latin typeface="Roboto Condensed" panose="02000000000000000000" pitchFamily="2" charset="0"/>
                  <a:ea typeface="Roboto Condensed" panose="02000000000000000000" pitchFamily="2" charset="0"/>
                  <a:cs typeface="Times New Roman" panose="02020603050405020304" pitchFamily="18" charset="0"/>
                </a:rPr>
                <a:t>nhau</a:t>
              </a:r>
              <a:r>
                <a:rPr lang="en-US" sz="3600" b="1" kern="100" dirty="0">
                  <a:solidFill>
                    <a:srgbClr val="002060"/>
                  </a:solidFill>
                  <a:latin typeface="Roboto Condensed" panose="02000000000000000000" pitchFamily="2" charset="0"/>
                  <a:ea typeface="Roboto Condensed" panose="02000000000000000000" pitchFamily="2" charset="0"/>
                  <a:cs typeface="Times New Roman" panose="02020603050405020304" pitchFamily="18" charset="0"/>
                </a:rPr>
                <a:t> (</a:t>
              </a:r>
              <a:r>
                <a:rPr lang="en-US" sz="3600" b="1" kern="100" dirty="0" err="1">
                  <a:solidFill>
                    <a:srgbClr val="002060"/>
                  </a:solidFill>
                  <a:latin typeface="Roboto Condensed" panose="02000000000000000000" pitchFamily="2" charset="0"/>
                  <a:ea typeface="Roboto Condensed" panose="02000000000000000000" pitchFamily="2" charset="0"/>
                  <a:cs typeface="Times New Roman" panose="02020603050405020304" pitchFamily="18" charset="0"/>
                </a:rPr>
                <a:t>khổ</a:t>
              </a:r>
              <a:r>
                <a:rPr lang="en-US" sz="3600" b="1" kern="100" dirty="0">
                  <a:solidFill>
                    <a:srgbClr val="002060"/>
                  </a:solidFill>
                  <a:latin typeface="Roboto Condensed" panose="02000000000000000000" pitchFamily="2" charset="0"/>
                  <a:ea typeface="Roboto Condensed" panose="020000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3600" b="1" kern="100" dirty="0" err="1">
                  <a:solidFill>
                    <a:srgbClr val="002060"/>
                  </a:solidFill>
                  <a:latin typeface="Roboto Condensed" panose="02000000000000000000" pitchFamily="2" charset="0"/>
                  <a:ea typeface="Roboto Condensed" panose="02000000000000000000" pitchFamily="2" charset="0"/>
                  <a:cs typeface="Times New Roman" panose="02020603050405020304" pitchFamily="18" charset="0"/>
                </a:rPr>
                <a:t>thứ</a:t>
              </a:r>
              <a:r>
                <a:rPr lang="en-US" sz="3600" b="1" kern="100" dirty="0">
                  <a:solidFill>
                    <a:srgbClr val="002060"/>
                  </a:solidFill>
                  <a:latin typeface="Roboto Condensed" panose="02000000000000000000" pitchFamily="2" charset="0"/>
                  <a:ea typeface="Roboto Condensed" panose="020000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3600" b="1" kern="100" dirty="0" err="1">
                  <a:solidFill>
                    <a:srgbClr val="002060"/>
                  </a:solidFill>
                  <a:latin typeface="Roboto Condensed" panose="02000000000000000000" pitchFamily="2" charset="0"/>
                  <a:ea typeface="Roboto Condensed" panose="02000000000000000000" pitchFamily="2" charset="0"/>
                  <a:cs typeface="Times New Roman" panose="02020603050405020304" pitchFamily="18" charset="0"/>
                </a:rPr>
                <a:t>nhất</a:t>
              </a:r>
              <a:r>
                <a:rPr lang="en-US" sz="3600" b="1" kern="100" dirty="0">
                  <a:solidFill>
                    <a:srgbClr val="002060"/>
                  </a:solidFill>
                  <a:latin typeface="Roboto Condensed" panose="02000000000000000000" pitchFamily="2" charset="0"/>
                  <a:ea typeface="Roboto Condensed" panose="02000000000000000000" pitchFamily="2" charset="0"/>
                  <a:cs typeface="Times New Roman" panose="02020603050405020304" pitchFamily="18" charset="0"/>
                </a:rPr>
                <a:t>: 19 </a:t>
              </a:r>
              <a:r>
                <a:rPr lang="en-US" sz="3600" b="1" kern="100" dirty="0" err="1">
                  <a:solidFill>
                    <a:srgbClr val="002060"/>
                  </a:solidFill>
                  <a:latin typeface="Roboto Condensed" panose="02000000000000000000" pitchFamily="2" charset="0"/>
                  <a:ea typeface="Roboto Condensed" panose="02000000000000000000" pitchFamily="2" charset="0"/>
                  <a:cs typeface="Times New Roman" panose="02020603050405020304" pitchFamily="18" charset="0"/>
                </a:rPr>
                <a:t>câu</a:t>
              </a:r>
              <a:r>
                <a:rPr lang="en-US" sz="3600" b="1" kern="100" dirty="0">
                  <a:solidFill>
                    <a:srgbClr val="002060"/>
                  </a:solidFill>
                  <a:latin typeface="Roboto Condensed" panose="02000000000000000000" pitchFamily="2" charset="0"/>
                  <a:ea typeface="Roboto Condensed" panose="02000000000000000000" pitchFamily="2" charset="0"/>
                  <a:cs typeface="Times New Roman" panose="02020603050405020304" pitchFamily="18" charset="0"/>
                </a:rPr>
                <a:t>, </a:t>
              </a:r>
              <a:r>
                <a:rPr lang="en-US" sz="3600" b="1" kern="100" dirty="0" err="1">
                  <a:solidFill>
                    <a:srgbClr val="002060"/>
                  </a:solidFill>
                  <a:latin typeface="Roboto Condensed" panose="02000000000000000000" pitchFamily="2" charset="0"/>
                  <a:ea typeface="Roboto Condensed" panose="02000000000000000000" pitchFamily="2" charset="0"/>
                  <a:cs typeface="Times New Roman" panose="02020603050405020304" pitchFamily="18" charset="0"/>
                </a:rPr>
                <a:t>khổ</a:t>
              </a:r>
              <a:r>
                <a:rPr lang="en-US" sz="3600" b="1" kern="100" dirty="0">
                  <a:solidFill>
                    <a:srgbClr val="002060"/>
                  </a:solidFill>
                  <a:latin typeface="Roboto Condensed" panose="02000000000000000000" pitchFamily="2" charset="0"/>
                  <a:ea typeface="Roboto Condensed" panose="020000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3600" b="1" kern="100" dirty="0" err="1">
                  <a:solidFill>
                    <a:srgbClr val="002060"/>
                  </a:solidFill>
                  <a:latin typeface="Roboto Condensed" panose="02000000000000000000" pitchFamily="2" charset="0"/>
                  <a:ea typeface="Roboto Condensed" panose="02000000000000000000" pitchFamily="2" charset="0"/>
                  <a:cs typeface="Times New Roman" panose="02020603050405020304" pitchFamily="18" charset="0"/>
                </a:rPr>
                <a:t>cuối</a:t>
              </a:r>
              <a:r>
                <a:rPr lang="en-US" sz="3600" b="1" kern="100" dirty="0">
                  <a:solidFill>
                    <a:srgbClr val="002060"/>
                  </a:solidFill>
                  <a:latin typeface="Roboto Condensed" panose="02000000000000000000" pitchFamily="2" charset="0"/>
                  <a:ea typeface="Roboto Condensed" panose="02000000000000000000" pitchFamily="2" charset="0"/>
                  <a:cs typeface="Times New Roman" panose="02020603050405020304" pitchFamily="18" charset="0"/>
                </a:rPr>
                <a:t>: 3 </a:t>
              </a:r>
              <a:r>
                <a:rPr lang="en-US" sz="3600" b="1" kern="100" dirty="0" err="1">
                  <a:solidFill>
                    <a:srgbClr val="002060"/>
                  </a:solidFill>
                  <a:latin typeface="Roboto Condensed" panose="02000000000000000000" pitchFamily="2" charset="0"/>
                  <a:ea typeface="Roboto Condensed" panose="02000000000000000000" pitchFamily="2" charset="0"/>
                  <a:cs typeface="Times New Roman" panose="02020603050405020304" pitchFamily="18" charset="0"/>
                </a:rPr>
                <a:t>câu</a:t>
              </a:r>
              <a:r>
                <a:rPr lang="en-US" sz="3600" b="1" kern="100" dirty="0">
                  <a:solidFill>
                    <a:srgbClr val="002060"/>
                  </a:solidFill>
                  <a:latin typeface="Roboto Condensed" panose="02000000000000000000" pitchFamily="2" charset="0"/>
                  <a:ea typeface="Roboto Condensed" panose="02000000000000000000" pitchFamily="2" charset="0"/>
                  <a:cs typeface="Times New Roman" panose="02020603050405020304" pitchFamily="18" charset="0"/>
                </a:rPr>
                <a:t>)</a:t>
              </a:r>
              <a:endParaRPr lang="en-US" sz="3600" b="1" kern="100" dirty="0"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804D0EF9-3D8D-41A5-A7C7-E5515EE2E90A}"/>
                </a:ext>
              </a:extLst>
            </p:cNvPr>
            <p:cNvSpPr/>
            <p:nvPr/>
          </p:nvSpPr>
          <p:spPr>
            <a:xfrm>
              <a:off x="8589381" y="2329981"/>
              <a:ext cx="4297268" cy="5213047"/>
            </a:xfrm>
            <a:prstGeom prst="roundRect">
              <a:avLst>
                <a:gd name="adj" fmla="val 6200"/>
              </a:avLst>
            </a:prstGeom>
            <a:noFill/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600"/>
                </a:spcAft>
              </a:pPr>
              <a:r>
                <a:rPr lang="en-US" sz="3600" kern="100" dirty="0">
                  <a:solidFill>
                    <a:srgbClr val="002060"/>
                  </a:solidFill>
                  <a:effectLst/>
                  <a:latin typeface="UTM Impact"/>
                  <a:ea typeface="Calibri" panose="020F0502020204030204" pitchFamily="34" charset="0"/>
                  <a:cs typeface="Times New Roman" panose="02020603050405020304" pitchFamily="18" charset="0"/>
                </a:rPr>
                <a:t>VẦN </a:t>
              </a:r>
              <a:r>
                <a:rPr lang="en-US" sz="3600" kern="100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–</a:t>
              </a:r>
              <a:r>
                <a:rPr lang="en-US" sz="3600" kern="100" dirty="0">
                  <a:solidFill>
                    <a:srgbClr val="002060"/>
                  </a:solidFill>
                  <a:effectLst/>
                  <a:latin typeface="UTM Impact"/>
                  <a:ea typeface="Calibri" panose="020F0502020204030204" pitchFamily="34" charset="0"/>
                  <a:cs typeface="Times New Roman" panose="02020603050405020304" pitchFamily="18" charset="0"/>
                </a:rPr>
                <a:t> NHỊP</a:t>
              </a:r>
              <a:endParaRPr lang="en-US" sz="36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marL="0" marR="0" algn="just">
                <a:spcBef>
                  <a:spcPts val="0"/>
                </a:spcBef>
                <a:spcAft>
                  <a:spcPts val="600"/>
                </a:spcAft>
              </a:pPr>
              <a:r>
                <a:rPr lang="en-US" sz="3500" b="1" dirty="0">
                  <a:solidFill>
                    <a:srgbClr val="002060"/>
                  </a:solidFill>
                  <a:latin typeface="Roboto Condensed" panose="02000000000000000000" pitchFamily="2" charset="0"/>
                  <a:ea typeface="Roboto Condensed" panose="02000000000000000000" pitchFamily="2" charset="0"/>
                </a:rPr>
                <a:t>- </a:t>
              </a:r>
              <a:r>
                <a:rPr lang="en-US" sz="3500" b="1" dirty="0" err="1">
                  <a:solidFill>
                    <a:srgbClr val="002060"/>
                  </a:solidFill>
                  <a:latin typeface="Roboto Condensed" panose="02000000000000000000" pitchFamily="2" charset="0"/>
                  <a:ea typeface="Roboto Condensed" panose="02000000000000000000" pitchFamily="2" charset="0"/>
                </a:rPr>
                <a:t>G</a:t>
              </a:r>
              <a:r>
                <a:rPr lang="en-US" sz="3500" b="1" dirty="0" err="1">
                  <a:solidFill>
                    <a:srgbClr val="002060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</a:rPr>
                <a:t>ieo</a:t>
              </a:r>
              <a:r>
                <a:rPr lang="en-US" sz="3500" b="1" dirty="0">
                  <a:solidFill>
                    <a:srgbClr val="002060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</a:rPr>
                <a:t> </a:t>
              </a:r>
              <a:r>
                <a:rPr lang="en-US" sz="3500" b="1" dirty="0" err="1">
                  <a:solidFill>
                    <a:srgbClr val="002060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</a:rPr>
                <a:t>vần</a:t>
              </a:r>
              <a:r>
                <a:rPr lang="en-US" sz="3500" b="1" dirty="0">
                  <a:solidFill>
                    <a:srgbClr val="002060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</a:rPr>
                <a:t> </a:t>
              </a:r>
              <a:r>
                <a:rPr lang="en-US" sz="3500" b="1" dirty="0" err="1">
                  <a:solidFill>
                    <a:srgbClr val="002060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</a:rPr>
                <a:t>chân</a:t>
              </a:r>
              <a:r>
                <a:rPr lang="en-US" sz="3500" b="1" dirty="0">
                  <a:solidFill>
                    <a:srgbClr val="002060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</a:rPr>
                <a:t>, </a:t>
              </a:r>
              <a:r>
                <a:rPr lang="en-US" sz="3500" b="1" dirty="0" err="1">
                  <a:solidFill>
                    <a:srgbClr val="002060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</a:rPr>
                <a:t>vần</a:t>
              </a:r>
              <a:r>
                <a:rPr lang="en-US" sz="3500" b="1" dirty="0">
                  <a:solidFill>
                    <a:srgbClr val="002060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</a:rPr>
                <a:t> </a:t>
              </a:r>
              <a:r>
                <a:rPr lang="en-US" sz="3500" b="1" dirty="0" err="1">
                  <a:solidFill>
                    <a:srgbClr val="002060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</a:rPr>
                <a:t>liền</a:t>
              </a:r>
              <a:r>
                <a:rPr lang="en-US" sz="3500" b="1" dirty="0">
                  <a:solidFill>
                    <a:srgbClr val="002060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</a:rPr>
                <a:t>   </a:t>
              </a:r>
              <a:r>
                <a:rPr lang="en-US" sz="3500" b="1" i="1" dirty="0">
                  <a:solidFill>
                    <a:srgbClr val="002060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</a:rPr>
                <a:t>(</a:t>
              </a:r>
              <a:r>
                <a:rPr lang="en-US" sz="3500" b="1" i="1" dirty="0" err="1">
                  <a:solidFill>
                    <a:srgbClr val="002060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</a:rPr>
                <a:t>đá</a:t>
              </a:r>
              <a:r>
                <a:rPr lang="en-US" sz="3500" b="1" i="1" dirty="0">
                  <a:solidFill>
                    <a:srgbClr val="002060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</a:rPr>
                <a:t> - </a:t>
              </a:r>
              <a:r>
                <a:rPr lang="en-US" sz="3500" b="1" i="1" dirty="0" err="1">
                  <a:solidFill>
                    <a:srgbClr val="002060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</a:rPr>
                <a:t>lạ</a:t>
              </a:r>
              <a:r>
                <a:rPr lang="en-US" sz="3500" b="1" i="1" dirty="0">
                  <a:solidFill>
                    <a:srgbClr val="002060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</a:rPr>
                <a:t>, </a:t>
              </a:r>
              <a:r>
                <a:rPr lang="en-US" sz="3500" b="1" i="1" dirty="0" err="1">
                  <a:solidFill>
                    <a:srgbClr val="002060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</a:rPr>
                <a:t>nhau</a:t>
              </a:r>
              <a:r>
                <a:rPr lang="en-US" sz="3500" b="1" i="1" dirty="0">
                  <a:solidFill>
                    <a:srgbClr val="002060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</a:rPr>
                <a:t> - </a:t>
              </a:r>
              <a:r>
                <a:rPr lang="en-US" sz="3500" b="1" i="1" dirty="0" err="1">
                  <a:solidFill>
                    <a:srgbClr val="002060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</a:rPr>
                <a:t>đầu</a:t>
              </a:r>
              <a:r>
                <a:rPr lang="en-US" sz="3500" b="1" i="1" dirty="0">
                  <a:solidFill>
                    <a:srgbClr val="002060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</a:rPr>
                <a:t>, </a:t>
              </a:r>
              <a:r>
                <a:rPr lang="en-US" sz="3500" b="1" i="1" dirty="0" err="1">
                  <a:solidFill>
                    <a:srgbClr val="002060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</a:rPr>
                <a:t>kỉ</a:t>
              </a:r>
              <a:r>
                <a:rPr lang="en-US" sz="3500" b="1" i="1" dirty="0">
                  <a:solidFill>
                    <a:srgbClr val="002060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</a:rPr>
                <a:t> - </a:t>
              </a:r>
              <a:r>
                <a:rPr lang="en-US" sz="3500" b="1" i="1" dirty="0" err="1">
                  <a:solidFill>
                    <a:srgbClr val="002060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</a:rPr>
                <a:t>chí</a:t>
              </a:r>
              <a:r>
                <a:rPr lang="en-US" sz="3500" b="1" i="1" dirty="0">
                  <a:solidFill>
                    <a:srgbClr val="002060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</a:rPr>
                <a:t>…)</a:t>
              </a:r>
              <a:r>
                <a:rPr lang="en-US" sz="3500" b="1" dirty="0">
                  <a:solidFill>
                    <a:srgbClr val="002060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</a:rPr>
                <a:t>, </a:t>
              </a:r>
              <a:r>
                <a:rPr lang="en-US" sz="3500" b="1" dirty="0" err="1">
                  <a:solidFill>
                    <a:srgbClr val="002060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</a:rPr>
                <a:t>vần</a:t>
              </a:r>
              <a:r>
                <a:rPr lang="en-US" sz="3500" b="1" dirty="0">
                  <a:solidFill>
                    <a:srgbClr val="002060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</a:rPr>
                <a:t> </a:t>
              </a:r>
              <a:r>
                <a:rPr lang="en-US" sz="3500" b="1" dirty="0" err="1">
                  <a:solidFill>
                    <a:srgbClr val="002060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</a:rPr>
                <a:t>chân</a:t>
              </a:r>
              <a:r>
                <a:rPr lang="en-US" sz="3500" b="1" dirty="0">
                  <a:solidFill>
                    <a:srgbClr val="002060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</a:rPr>
                <a:t> - </a:t>
              </a:r>
              <a:r>
                <a:rPr lang="en-US" sz="3500" b="1" dirty="0" err="1">
                  <a:solidFill>
                    <a:srgbClr val="002060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</a:rPr>
                <a:t>vần</a:t>
              </a:r>
              <a:r>
                <a:rPr lang="en-US" sz="3500" b="1" dirty="0">
                  <a:solidFill>
                    <a:srgbClr val="002060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</a:rPr>
                <a:t> </a:t>
              </a:r>
              <a:r>
                <a:rPr lang="en-US" sz="3500" b="1" dirty="0" err="1">
                  <a:solidFill>
                    <a:srgbClr val="002060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</a:rPr>
                <a:t>lưng</a:t>
              </a:r>
              <a:r>
                <a:rPr lang="en-US" sz="3500" b="1" dirty="0">
                  <a:solidFill>
                    <a:srgbClr val="002060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</a:rPr>
                <a:t> </a:t>
              </a:r>
              <a:r>
                <a:rPr lang="en-US" sz="3500" b="1" i="1" dirty="0">
                  <a:solidFill>
                    <a:srgbClr val="002060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</a:rPr>
                <a:t>(</a:t>
              </a:r>
              <a:r>
                <a:rPr lang="en-US" sz="3500" b="1" i="1" dirty="0" err="1">
                  <a:solidFill>
                    <a:srgbClr val="002060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</a:rPr>
                <a:t>vai</a:t>
              </a:r>
              <a:r>
                <a:rPr lang="en-US" sz="3500" b="1" i="1" dirty="0">
                  <a:solidFill>
                    <a:srgbClr val="002060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</a:rPr>
                <a:t> - </a:t>
              </a:r>
              <a:r>
                <a:rPr lang="en-US" sz="3500" b="1" i="1" dirty="0" err="1">
                  <a:solidFill>
                    <a:srgbClr val="002060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</a:rPr>
                <a:t>vài</a:t>
              </a:r>
              <a:r>
                <a:rPr lang="en-US" sz="3500" b="1" i="1" dirty="0">
                  <a:solidFill>
                    <a:srgbClr val="002060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</a:rPr>
                <a:t>)</a:t>
              </a:r>
              <a:r>
                <a:rPr lang="en-US" sz="3500" b="1" dirty="0">
                  <a:solidFill>
                    <a:srgbClr val="002060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</a:rPr>
                <a:t>...</a:t>
              </a:r>
            </a:p>
            <a:p>
              <a:pPr marL="0" marR="0" algn="just">
                <a:spcBef>
                  <a:spcPts val="0"/>
                </a:spcBef>
                <a:spcAft>
                  <a:spcPts val="600"/>
                </a:spcAft>
              </a:pPr>
              <a:r>
                <a:rPr lang="en-US" sz="3500" b="1" dirty="0">
                  <a:solidFill>
                    <a:srgbClr val="002060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</a:rPr>
                <a:t>- </a:t>
              </a:r>
              <a:r>
                <a:rPr lang="en-US" sz="3500" b="1" dirty="0" err="1">
                  <a:solidFill>
                    <a:srgbClr val="002060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</a:rPr>
                <a:t>Ngắt</a:t>
              </a:r>
              <a:r>
                <a:rPr lang="en-US" sz="3500" b="1" dirty="0">
                  <a:solidFill>
                    <a:srgbClr val="002060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</a:rPr>
                <a:t> </a:t>
              </a:r>
              <a:r>
                <a:rPr lang="en-US" sz="3500" b="1" dirty="0" err="1">
                  <a:solidFill>
                    <a:srgbClr val="002060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</a:rPr>
                <a:t>pháp</a:t>
              </a:r>
              <a:r>
                <a:rPr lang="en-US" sz="3500" b="1" dirty="0">
                  <a:solidFill>
                    <a:srgbClr val="002060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</a:rPr>
                <a:t> </a:t>
              </a:r>
              <a:r>
                <a:rPr lang="en-US" sz="3500" b="1" dirty="0" err="1">
                  <a:solidFill>
                    <a:srgbClr val="002060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</a:rPr>
                <a:t>linh</a:t>
              </a:r>
              <a:r>
                <a:rPr lang="en-US" sz="3500" b="1" dirty="0">
                  <a:solidFill>
                    <a:srgbClr val="002060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</a:rPr>
                <a:t> </a:t>
              </a:r>
              <a:r>
                <a:rPr lang="en-US" sz="3500" b="1" dirty="0" err="1">
                  <a:solidFill>
                    <a:srgbClr val="002060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</a:rPr>
                <a:t>hoạt</a:t>
              </a:r>
              <a:r>
                <a:rPr lang="en-US" sz="3500" b="1" dirty="0">
                  <a:solidFill>
                    <a:srgbClr val="002060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</a:rPr>
                <a:t>, </a:t>
              </a:r>
              <a:r>
                <a:rPr lang="en-US" sz="3500" b="1" dirty="0" err="1">
                  <a:solidFill>
                    <a:srgbClr val="002060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</a:rPr>
                <a:t>có</a:t>
              </a:r>
              <a:r>
                <a:rPr lang="en-US" sz="3500" b="1" dirty="0">
                  <a:solidFill>
                    <a:srgbClr val="002060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</a:rPr>
                <a:t> </a:t>
              </a:r>
              <a:r>
                <a:rPr lang="en-US" sz="3500" b="1" dirty="0" err="1">
                  <a:solidFill>
                    <a:srgbClr val="002060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</a:rPr>
                <a:t>dòng</a:t>
              </a:r>
              <a:r>
                <a:rPr lang="en-US" sz="3500" b="1" dirty="0">
                  <a:solidFill>
                    <a:srgbClr val="002060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</a:rPr>
                <a:t> </a:t>
              </a:r>
              <a:r>
                <a:rPr lang="en-US" sz="3500" b="1" dirty="0" err="1">
                  <a:solidFill>
                    <a:srgbClr val="002060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</a:rPr>
                <a:t>nhịp</a:t>
              </a:r>
              <a:r>
                <a:rPr lang="en-US" sz="3500" b="1" dirty="0">
                  <a:solidFill>
                    <a:srgbClr val="002060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</a:rPr>
                <a:t> 3/4, 2/2, 2/4, 4/3…</a:t>
              </a:r>
              <a:endParaRPr lang="en-US" sz="3500" b="1" kern="100" dirty="0">
                <a:solidFill>
                  <a:srgbClr val="002060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Times New Roman" panose="02020603050405020304" pitchFamily="18" charset="0"/>
              </a:endParaRPr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B04A23DB-FA3C-4D6A-907B-11C5530284B6}"/>
                </a:ext>
              </a:extLst>
            </p:cNvPr>
            <p:cNvSpPr/>
            <p:nvPr/>
          </p:nvSpPr>
          <p:spPr>
            <a:xfrm>
              <a:off x="13127612" y="2329982"/>
              <a:ext cx="4855588" cy="5213045"/>
            </a:xfrm>
            <a:prstGeom prst="roundRect">
              <a:avLst>
                <a:gd name="adj" fmla="val 5141"/>
              </a:avLst>
            </a:prstGeom>
            <a:noFill/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600"/>
                </a:spcAft>
              </a:pPr>
              <a:r>
                <a:rPr lang="en-US" sz="3600" kern="100" dirty="0">
                  <a:solidFill>
                    <a:srgbClr val="002060"/>
                  </a:solidFill>
                  <a:effectLst/>
                  <a:latin typeface="UTM Impact"/>
                  <a:ea typeface="Calibri" panose="020F0502020204030204" pitchFamily="34" charset="0"/>
                  <a:cs typeface="Times New Roman" panose="02020603050405020304" pitchFamily="18" charset="0"/>
                </a:rPr>
                <a:t>MẠCH CẢM XÚC</a:t>
              </a:r>
            </a:p>
            <a:p>
              <a:pPr algn="ctr">
                <a:spcAft>
                  <a:spcPts val="600"/>
                </a:spcAft>
              </a:pPr>
              <a:r>
                <a:rPr lang="en-US" sz="4000" b="1" kern="100" dirty="0" err="1">
                  <a:solidFill>
                    <a:srgbClr val="002060"/>
                  </a:solidFill>
                  <a:latin typeface="Roboto Condensed" panose="02000000000000000000" pitchFamily="2" charset="0"/>
                  <a:ea typeface="Roboto Condensed" panose="02000000000000000000" pitchFamily="2" charset="0"/>
                  <a:cs typeface="Times New Roman" panose="02020603050405020304" pitchFamily="18" charset="0"/>
                </a:rPr>
                <a:t>T</a:t>
              </a:r>
              <a:r>
                <a:rPr lang="en-US" sz="4000" b="1" kern="100" dirty="0" err="1">
                  <a:solidFill>
                    <a:srgbClr val="002060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  <a:cs typeface="Times New Roman" panose="02020603050405020304" pitchFamily="18" charset="0"/>
                </a:rPr>
                <a:t>ừ</a:t>
              </a:r>
              <a:r>
                <a:rPr lang="en-US" sz="4000" b="1" kern="100" dirty="0">
                  <a:solidFill>
                    <a:srgbClr val="002060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4000" b="1" kern="100" dirty="0" err="1">
                  <a:solidFill>
                    <a:srgbClr val="002060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  <a:cs typeface="Times New Roman" panose="02020603050405020304" pitchFamily="18" charset="0"/>
                </a:rPr>
                <a:t>những</a:t>
              </a:r>
              <a:r>
                <a:rPr lang="en-US" sz="4000" b="1" kern="100" dirty="0">
                  <a:solidFill>
                    <a:srgbClr val="002060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4000" b="1" kern="100" dirty="0" err="1">
                  <a:solidFill>
                    <a:srgbClr val="002060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  <a:cs typeface="Times New Roman" panose="02020603050405020304" pitchFamily="18" charset="0"/>
                </a:rPr>
                <a:t>suy</a:t>
              </a:r>
              <a:r>
                <a:rPr lang="en-US" sz="4000" b="1" kern="100" dirty="0">
                  <a:solidFill>
                    <a:srgbClr val="002060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4000" b="1" kern="100" dirty="0" err="1">
                  <a:solidFill>
                    <a:srgbClr val="002060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  <a:cs typeface="Times New Roman" panose="02020603050405020304" pitchFamily="18" charset="0"/>
                </a:rPr>
                <a:t>nghĩ</a:t>
              </a:r>
              <a:r>
                <a:rPr lang="en-US" sz="4000" b="1" kern="100" dirty="0">
                  <a:solidFill>
                    <a:srgbClr val="002060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4000" b="1" kern="100" dirty="0" err="1">
                  <a:solidFill>
                    <a:srgbClr val="002060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  <a:cs typeface="Times New Roman" panose="02020603050405020304" pitchFamily="18" charset="0"/>
                </a:rPr>
                <a:t>về</a:t>
              </a:r>
              <a:r>
                <a:rPr lang="en-US" sz="4000" b="1" kern="100" dirty="0">
                  <a:solidFill>
                    <a:srgbClr val="002060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4000" b="1" kern="100" dirty="0" err="1">
                  <a:solidFill>
                    <a:srgbClr val="002060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  <a:cs typeface="Times New Roman" panose="02020603050405020304" pitchFamily="18" charset="0"/>
                </a:rPr>
                <a:t>cơ</a:t>
              </a:r>
              <a:r>
                <a:rPr lang="en-US" sz="4000" b="1" kern="100" dirty="0">
                  <a:solidFill>
                    <a:srgbClr val="002060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4000" b="1" kern="100" dirty="0" err="1">
                  <a:solidFill>
                    <a:srgbClr val="002060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  <a:cs typeface="Times New Roman" panose="02020603050405020304" pitchFamily="18" charset="0"/>
                </a:rPr>
                <a:t>sở</a:t>
              </a:r>
              <a:r>
                <a:rPr lang="en-US" sz="4000" b="1" kern="100" dirty="0">
                  <a:solidFill>
                    <a:srgbClr val="002060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4000" b="1" kern="100" dirty="0" err="1">
                  <a:solidFill>
                    <a:srgbClr val="002060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  <a:cs typeface="Times New Roman" panose="02020603050405020304" pitchFamily="18" charset="0"/>
                </a:rPr>
                <a:t>hình</a:t>
              </a:r>
              <a:r>
                <a:rPr lang="en-US" sz="4000" b="1" kern="100" dirty="0">
                  <a:solidFill>
                    <a:srgbClr val="002060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4000" b="1" kern="100" dirty="0" err="1">
                  <a:solidFill>
                    <a:srgbClr val="002060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  <a:cs typeface="Times New Roman" panose="02020603050405020304" pitchFamily="18" charset="0"/>
                </a:rPr>
                <a:t>thành</a:t>
              </a:r>
              <a:r>
                <a:rPr lang="en-US" sz="4000" b="1" kern="100" dirty="0">
                  <a:solidFill>
                    <a:srgbClr val="002060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4000" b="1" kern="100" dirty="0" err="1">
                  <a:solidFill>
                    <a:srgbClr val="002060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  <a:cs typeface="Times New Roman" panose="02020603050405020304" pitchFamily="18" charset="0"/>
                </a:rPr>
                <a:t>tình</a:t>
              </a:r>
              <a:r>
                <a:rPr lang="en-US" sz="4000" b="1" kern="100" dirty="0">
                  <a:solidFill>
                    <a:srgbClr val="002060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4000" b="1" kern="100" dirty="0" err="1">
                  <a:solidFill>
                    <a:srgbClr val="002060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  <a:cs typeface="Times New Roman" panose="02020603050405020304" pitchFamily="18" charset="0"/>
                </a:rPr>
                <a:t>đồng</a:t>
              </a:r>
              <a:r>
                <a:rPr lang="en-US" sz="4000" b="1" kern="100" dirty="0">
                  <a:solidFill>
                    <a:srgbClr val="002060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4000" b="1" kern="100" dirty="0" err="1">
                  <a:solidFill>
                    <a:srgbClr val="002060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  <a:cs typeface="Times New Roman" panose="02020603050405020304" pitchFamily="18" charset="0"/>
                </a:rPr>
                <a:t>chí</a:t>
              </a:r>
              <a:r>
                <a:rPr lang="en-US" sz="4000" b="1" kern="100" dirty="0">
                  <a:solidFill>
                    <a:srgbClr val="002060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  <a:cs typeface="Times New Roman" panose="02020603050405020304" pitchFamily="18" charset="0"/>
                </a:rPr>
                <a:t>, </a:t>
              </a:r>
              <a:r>
                <a:rPr lang="en-US" sz="4000" b="1" kern="100" dirty="0" err="1">
                  <a:solidFill>
                    <a:srgbClr val="002060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  <a:cs typeface="Times New Roman" panose="02020603050405020304" pitchFamily="18" charset="0"/>
                </a:rPr>
                <a:t>nhà</a:t>
              </a:r>
              <a:r>
                <a:rPr lang="en-US" sz="4000" b="1" kern="100" dirty="0">
                  <a:solidFill>
                    <a:srgbClr val="002060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4000" b="1" kern="100" dirty="0" err="1">
                  <a:solidFill>
                    <a:srgbClr val="002060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  <a:cs typeface="Times New Roman" panose="02020603050405020304" pitchFamily="18" charset="0"/>
                </a:rPr>
                <a:t>thơ</a:t>
              </a:r>
              <a:r>
                <a:rPr lang="en-US" sz="4000" b="1" kern="100" dirty="0">
                  <a:solidFill>
                    <a:srgbClr val="002060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4000" b="1" kern="100" dirty="0" err="1">
                  <a:solidFill>
                    <a:srgbClr val="002060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  <a:cs typeface="Times New Roman" panose="02020603050405020304" pitchFamily="18" charset="0"/>
                </a:rPr>
                <a:t>thể</a:t>
              </a:r>
              <a:r>
                <a:rPr lang="en-US" sz="4000" b="1" kern="100" dirty="0">
                  <a:solidFill>
                    <a:srgbClr val="002060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4000" b="1" kern="100" dirty="0" err="1">
                  <a:solidFill>
                    <a:srgbClr val="002060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  <a:cs typeface="Times New Roman" panose="02020603050405020304" pitchFamily="18" charset="0"/>
                </a:rPr>
                <a:t>hiện</a:t>
              </a:r>
              <a:r>
                <a:rPr lang="en-US" sz="4000" b="1" kern="100" dirty="0">
                  <a:solidFill>
                    <a:srgbClr val="002060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4000" b="1" kern="100" dirty="0" err="1">
                  <a:solidFill>
                    <a:srgbClr val="002060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  <a:cs typeface="Times New Roman" panose="02020603050405020304" pitchFamily="18" charset="0"/>
                </a:rPr>
                <a:t>niềm</a:t>
              </a:r>
              <a:r>
                <a:rPr lang="en-US" sz="4000" b="1" kern="100" dirty="0">
                  <a:solidFill>
                    <a:srgbClr val="002060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4000" b="1" kern="100" dirty="0" err="1">
                  <a:solidFill>
                    <a:srgbClr val="002060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  <a:cs typeface="Times New Roman" panose="02020603050405020304" pitchFamily="18" charset="0"/>
                </a:rPr>
                <a:t>xúc</a:t>
              </a:r>
              <a:r>
                <a:rPr lang="en-US" sz="4000" b="1" kern="100" dirty="0">
                  <a:solidFill>
                    <a:srgbClr val="002060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4000" b="1" kern="100" dirty="0" err="1">
                  <a:solidFill>
                    <a:srgbClr val="002060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  <a:cs typeface="Times New Roman" panose="02020603050405020304" pitchFamily="18" charset="0"/>
                </a:rPr>
                <a:t>động</a:t>
              </a:r>
              <a:r>
                <a:rPr lang="en-US" sz="4000" b="1" kern="100" dirty="0">
                  <a:solidFill>
                    <a:srgbClr val="002060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4000" b="1" kern="100" dirty="0" err="1">
                  <a:solidFill>
                    <a:srgbClr val="002060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  <a:cs typeface="Times New Roman" panose="02020603050405020304" pitchFamily="18" charset="0"/>
                </a:rPr>
                <a:t>trước</a:t>
              </a:r>
              <a:r>
                <a:rPr lang="en-US" sz="4000" b="1" kern="100" dirty="0">
                  <a:solidFill>
                    <a:srgbClr val="002060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4000" b="1" kern="100" dirty="0" err="1">
                  <a:solidFill>
                    <a:srgbClr val="002060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  <a:cs typeface="Times New Roman" panose="02020603050405020304" pitchFamily="18" charset="0"/>
                </a:rPr>
                <a:t>những</a:t>
              </a:r>
              <a:r>
                <a:rPr lang="en-US" sz="4000" b="1" kern="100" dirty="0">
                  <a:solidFill>
                    <a:srgbClr val="002060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4000" b="1" kern="100" dirty="0" err="1">
                  <a:solidFill>
                    <a:srgbClr val="002060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  <a:cs typeface="Times New Roman" panose="02020603050405020304" pitchFamily="18" charset="0"/>
                </a:rPr>
                <a:t>biểu</a:t>
              </a:r>
              <a:r>
                <a:rPr lang="en-US" sz="4000" b="1" kern="100" dirty="0">
                  <a:solidFill>
                    <a:srgbClr val="002060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4000" b="1" kern="100" dirty="0" err="1">
                  <a:solidFill>
                    <a:srgbClr val="002060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  <a:cs typeface="Times New Roman" panose="02020603050405020304" pitchFamily="18" charset="0"/>
                </a:rPr>
                <a:t>hiện</a:t>
              </a:r>
              <a:r>
                <a:rPr lang="en-US" sz="4000" b="1" kern="100" dirty="0">
                  <a:solidFill>
                    <a:srgbClr val="002060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4000" b="1" kern="100" dirty="0" err="1">
                  <a:solidFill>
                    <a:srgbClr val="002060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  <a:cs typeface="Times New Roman" panose="02020603050405020304" pitchFamily="18" charset="0"/>
                </a:rPr>
                <a:t>và</a:t>
              </a:r>
              <a:r>
                <a:rPr lang="en-US" sz="4000" b="1" kern="100" dirty="0">
                  <a:solidFill>
                    <a:srgbClr val="002060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4000" b="1" kern="100" dirty="0" err="1">
                  <a:solidFill>
                    <a:srgbClr val="002060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  <a:cs typeface="Times New Roman" panose="02020603050405020304" pitchFamily="18" charset="0"/>
                </a:rPr>
                <a:t>sức</a:t>
              </a:r>
              <a:r>
                <a:rPr lang="en-US" sz="4000" b="1" kern="100" dirty="0">
                  <a:solidFill>
                    <a:srgbClr val="002060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4000" b="1" kern="100" dirty="0" err="1">
                  <a:solidFill>
                    <a:srgbClr val="002060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  <a:cs typeface="Times New Roman" panose="02020603050405020304" pitchFamily="18" charset="0"/>
                </a:rPr>
                <a:t>mạnh</a:t>
              </a:r>
              <a:r>
                <a:rPr lang="en-US" sz="4000" b="1" kern="100" dirty="0">
                  <a:solidFill>
                    <a:srgbClr val="002060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4000" b="1" kern="100" dirty="0" err="1">
                  <a:solidFill>
                    <a:srgbClr val="002060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  <a:cs typeface="Times New Roman" panose="02020603050405020304" pitchFamily="18" charset="0"/>
                </a:rPr>
                <a:t>của</a:t>
              </a:r>
              <a:r>
                <a:rPr lang="en-US" sz="4000" b="1" kern="100" dirty="0">
                  <a:solidFill>
                    <a:srgbClr val="002060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4000" b="1" kern="100" dirty="0" err="1">
                  <a:solidFill>
                    <a:srgbClr val="002060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  <a:cs typeface="Times New Roman" panose="02020603050405020304" pitchFamily="18" charset="0"/>
                </a:rPr>
                <a:t>tình</a:t>
              </a:r>
              <a:r>
                <a:rPr lang="en-US" sz="4000" b="1" kern="100" dirty="0">
                  <a:solidFill>
                    <a:srgbClr val="002060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4000" b="1" kern="100" dirty="0" err="1">
                  <a:solidFill>
                    <a:srgbClr val="002060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  <a:cs typeface="Times New Roman" panose="02020603050405020304" pitchFamily="18" charset="0"/>
                </a:rPr>
                <a:t>đồng</a:t>
              </a:r>
              <a:r>
                <a:rPr lang="en-US" sz="4000" b="1" kern="100" dirty="0">
                  <a:solidFill>
                    <a:srgbClr val="002060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4000" b="1" kern="100" dirty="0" err="1">
                  <a:solidFill>
                    <a:srgbClr val="002060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  <a:cs typeface="Times New Roman" panose="02020603050405020304" pitchFamily="18" charset="0"/>
                </a:rPr>
                <a:t>chí</a:t>
              </a:r>
              <a:r>
                <a:rPr lang="en-US" sz="4000" b="1" kern="100" dirty="0">
                  <a:solidFill>
                    <a:srgbClr val="002060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  <a:cs typeface="Times New Roman" panose="02020603050405020304" pitchFamily="18" charset="0"/>
                </a:rPr>
                <a:t>.</a:t>
              </a:r>
            </a:p>
            <a:p>
              <a:pPr marL="0" marR="0" algn="ctr">
                <a:spcBef>
                  <a:spcPts val="0"/>
                </a:spcBef>
                <a:spcAft>
                  <a:spcPts val="600"/>
                </a:spcAft>
              </a:pPr>
              <a:endParaRPr lang="en-US" sz="3600" kern="100" dirty="0">
                <a:solidFill>
                  <a:srgbClr val="002060"/>
                </a:solidFill>
                <a:effectLst/>
                <a:latin typeface="UTM Impact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marL="0" marR="0" algn="ctr">
                <a:spcBef>
                  <a:spcPts val="0"/>
                </a:spcBef>
                <a:spcAft>
                  <a:spcPts val="600"/>
                </a:spcAft>
              </a:pPr>
              <a:endParaRPr lang="en-US" sz="36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4BABD6AE-5F6C-E2E7-FA76-D3B640596367}"/>
                </a:ext>
              </a:extLst>
            </p:cNvPr>
            <p:cNvGrpSpPr/>
            <p:nvPr/>
          </p:nvGrpSpPr>
          <p:grpSpPr>
            <a:xfrm>
              <a:off x="2226482" y="1104900"/>
              <a:ext cx="14150549" cy="1225082"/>
              <a:chOff x="2226482" y="1104900"/>
              <a:chExt cx="14150549" cy="1225082"/>
            </a:xfrm>
          </p:grpSpPr>
          <p:sp>
            <p:nvSpPr>
              <p:cNvPr id="9" name="Rectangle: Rounded Corners 8">
                <a:extLst>
                  <a:ext uri="{FF2B5EF4-FFF2-40B4-BE49-F238E27FC236}">
                    <a16:creationId xmlns:a16="http://schemas.microsoft.com/office/drawing/2014/main" id="{E2D3B841-302D-4C46-8CE3-F74707DA8FCD}"/>
                  </a:ext>
                </a:extLst>
              </p:cNvPr>
              <p:cNvSpPr/>
              <p:nvPr/>
            </p:nvSpPr>
            <p:spPr>
              <a:xfrm>
                <a:off x="5813621" y="1104900"/>
                <a:ext cx="5358999" cy="728879"/>
              </a:xfrm>
              <a:prstGeom prst="roundRect">
                <a:avLst/>
              </a:prstGeom>
              <a:noFill/>
              <a:ln w="381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algn="ctr"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3500" kern="100" dirty="0">
                    <a:solidFill>
                      <a:srgbClr val="002060"/>
                    </a:solidFill>
                    <a:effectLst/>
                    <a:latin typeface="UTM Impact"/>
                    <a:ea typeface="Calibri" panose="020F0502020204030204" pitchFamily="34" charset="0"/>
                    <a:cs typeface="Times New Roman" panose="02020603050405020304" pitchFamily="18" charset="0"/>
                  </a:rPr>
                  <a:t>ĐẶC ĐIỂM THỂ THƠ</a:t>
                </a:r>
                <a:endParaRPr lang="en-US" sz="3500" kern="1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5F2CDBC4-345B-43A9-8F42-4BBE183309D8}"/>
                  </a:ext>
                </a:extLst>
              </p:cNvPr>
              <p:cNvGrpSpPr/>
              <p:nvPr/>
            </p:nvGrpSpPr>
            <p:grpSpPr>
              <a:xfrm>
                <a:off x="2226482" y="1478076"/>
                <a:ext cx="3587139" cy="851906"/>
                <a:chOff x="0" y="0"/>
                <a:chExt cx="1530927" cy="464128"/>
              </a:xfrm>
            </p:grpSpPr>
            <p:cxnSp>
              <p:nvCxnSpPr>
                <p:cNvPr id="22" name="Straight Connector 21">
                  <a:extLst>
                    <a:ext uri="{FF2B5EF4-FFF2-40B4-BE49-F238E27FC236}">
                      <a16:creationId xmlns:a16="http://schemas.microsoft.com/office/drawing/2014/main" id="{82DCA13D-018D-499A-87AF-E56D84F85FAA}"/>
                    </a:ext>
                  </a:extLst>
                </p:cNvPr>
                <p:cNvCxnSpPr/>
                <p:nvPr/>
              </p:nvCxnSpPr>
              <p:spPr>
                <a:xfrm flipH="1">
                  <a:off x="0" y="6928"/>
                  <a:ext cx="1530927" cy="0"/>
                </a:xfrm>
                <a:prstGeom prst="line">
                  <a:avLst/>
                </a:prstGeom>
                <a:ln w="38100">
                  <a:solidFill>
                    <a:schemeClr val="accent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" name="Straight Arrow Connector 22">
                  <a:extLst>
                    <a:ext uri="{FF2B5EF4-FFF2-40B4-BE49-F238E27FC236}">
                      <a16:creationId xmlns:a16="http://schemas.microsoft.com/office/drawing/2014/main" id="{9FE021EB-90CA-4814-86D5-E85ED74EE5FD}"/>
                    </a:ext>
                  </a:extLst>
                </p:cNvPr>
                <p:cNvCxnSpPr/>
                <p:nvPr/>
              </p:nvCxnSpPr>
              <p:spPr>
                <a:xfrm>
                  <a:off x="0" y="0"/>
                  <a:ext cx="0" cy="464128"/>
                </a:xfrm>
                <a:prstGeom prst="straightConnector1">
                  <a:avLst/>
                </a:prstGeom>
                <a:ln w="38100">
                  <a:solidFill>
                    <a:schemeClr val="accent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60F43C1A-B229-477B-BD4B-BBEF2F5759D1}"/>
                  </a:ext>
                </a:extLst>
              </p:cNvPr>
              <p:cNvGrpSpPr/>
              <p:nvPr/>
            </p:nvGrpSpPr>
            <p:grpSpPr>
              <a:xfrm flipH="1">
                <a:off x="11172975" y="1478076"/>
                <a:ext cx="5204056" cy="851906"/>
                <a:chOff x="0" y="0"/>
                <a:chExt cx="1530927" cy="464128"/>
              </a:xfrm>
            </p:grpSpPr>
            <p:cxnSp>
              <p:nvCxnSpPr>
                <p:cNvPr id="20" name="Straight Connector 19">
                  <a:extLst>
                    <a:ext uri="{FF2B5EF4-FFF2-40B4-BE49-F238E27FC236}">
                      <a16:creationId xmlns:a16="http://schemas.microsoft.com/office/drawing/2014/main" id="{5371A339-58AC-4CC4-9C4D-050E0111E599}"/>
                    </a:ext>
                  </a:extLst>
                </p:cNvPr>
                <p:cNvCxnSpPr/>
                <p:nvPr/>
              </p:nvCxnSpPr>
              <p:spPr>
                <a:xfrm flipH="1">
                  <a:off x="0" y="6928"/>
                  <a:ext cx="1530927" cy="0"/>
                </a:xfrm>
                <a:prstGeom prst="line">
                  <a:avLst/>
                </a:prstGeom>
                <a:ln w="38100">
                  <a:solidFill>
                    <a:schemeClr val="accent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Arrow Connector 20">
                  <a:extLst>
                    <a:ext uri="{FF2B5EF4-FFF2-40B4-BE49-F238E27FC236}">
                      <a16:creationId xmlns:a16="http://schemas.microsoft.com/office/drawing/2014/main" id="{95CE7F35-BC0E-42B9-BA93-762361CF2C11}"/>
                    </a:ext>
                  </a:extLst>
                </p:cNvPr>
                <p:cNvCxnSpPr/>
                <p:nvPr/>
              </p:nvCxnSpPr>
              <p:spPr>
                <a:xfrm>
                  <a:off x="0" y="0"/>
                  <a:ext cx="0" cy="464128"/>
                </a:xfrm>
                <a:prstGeom prst="straightConnector1">
                  <a:avLst/>
                </a:prstGeom>
                <a:ln w="38100">
                  <a:solidFill>
                    <a:schemeClr val="accent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8" name="Straight Arrow Connector 17">
                <a:extLst>
                  <a:ext uri="{FF2B5EF4-FFF2-40B4-BE49-F238E27FC236}">
                    <a16:creationId xmlns:a16="http://schemas.microsoft.com/office/drawing/2014/main" id="{CF7F112F-193A-4323-851E-C65D624B80A7}"/>
                  </a:ext>
                </a:extLst>
              </p:cNvPr>
              <p:cNvCxnSpPr/>
              <p:nvPr/>
            </p:nvCxnSpPr>
            <p:spPr>
              <a:xfrm>
                <a:off x="6624996" y="1834096"/>
                <a:ext cx="0" cy="495584"/>
              </a:xfrm>
              <a:prstGeom prst="straightConnector1">
                <a:avLst/>
              </a:prstGeom>
              <a:ln w="38100">
                <a:solidFill>
                  <a:schemeClr val="accent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Arrow Connector 18">
                <a:extLst>
                  <a:ext uri="{FF2B5EF4-FFF2-40B4-BE49-F238E27FC236}">
                    <a16:creationId xmlns:a16="http://schemas.microsoft.com/office/drawing/2014/main" id="{9F1E7FCA-D2DC-427F-97A9-EAC913D7E2F9}"/>
                  </a:ext>
                </a:extLst>
              </p:cNvPr>
              <p:cNvCxnSpPr/>
              <p:nvPr/>
            </p:nvCxnSpPr>
            <p:spPr>
              <a:xfrm>
                <a:off x="10425656" y="1834096"/>
                <a:ext cx="0" cy="495584"/>
              </a:xfrm>
              <a:prstGeom prst="straightConnector1">
                <a:avLst/>
              </a:prstGeom>
              <a:ln w="38100">
                <a:solidFill>
                  <a:schemeClr val="accent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4" grpId="0" animBg="1"/>
      <p:bldP spid="1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Ã n Ã½ giá»i thiá»u ÄÃ´i dÃ©p lá»p trong khÃ¡ng chiáº¿n tlv sá» 3, lá»p 8">
            <a:extLst>
              <a:ext uri="{FF2B5EF4-FFF2-40B4-BE49-F238E27FC236}">
                <a16:creationId xmlns:a16="http://schemas.microsoft.com/office/drawing/2014/main" id="{26F8859D-0E0E-4CD6-818E-3869166320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22"/>
          <a:stretch/>
        </p:blipFill>
        <p:spPr bwMode="auto">
          <a:xfrm>
            <a:off x="-1" y="0"/>
            <a:ext cx="18288002" cy="10297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99D3521C-7A85-4080-979D-E428E5609450}"/>
              </a:ext>
            </a:extLst>
          </p:cNvPr>
          <p:cNvGrpSpPr/>
          <p:nvPr/>
        </p:nvGrpSpPr>
        <p:grpSpPr>
          <a:xfrm>
            <a:off x="-1" y="8267369"/>
            <a:ext cx="18288002" cy="2035220"/>
            <a:chOff x="-1" y="5511579"/>
            <a:chExt cx="12192001" cy="1356813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6F45AB9B-7927-472C-B5E0-D6B5B9A106DC}"/>
                </a:ext>
              </a:extLst>
            </p:cNvPr>
            <p:cNvSpPr/>
            <p:nvPr/>
          </p:nvSpPr>
          <p:spPr>
            <a:xfrm>
              <a:off x="-1" y="5511579"/>
              <a:ext cx="12192001" cy="1356813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SG" sz="27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B6815C49-E0B1-43F3-8E51-9AFD343CA53E}"/>
                </a:ext>
              </a:extLst>
            </p:cNvPr>
            <p:cNvSpPr/>
            <p:nvPr/>
          </p:nvSpPr>
          <p:spPr>
            <a:xfrm>
              <a:off x="103909" y="5631873"/>
              <a:ext cx="11970329" cy="1091046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r>
                <a:rPr lang="vi-VN" altLang="vi-VN" sz="5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r>
                <a:rPr lang="en-US" altLang="vi-VN" sz="5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r>
                <a:rPr lang="vi-VN" altLang="vi-VN" sz="5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Cơ sở hình thành tình đồng chí</a:t>
              </a:r>
              <a:endParaRPr lang="en-SG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3721061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Hình ảnh 6" descr="Ảnh có chứa ảnh, ngoài trời, văn bản, người&#10;&#10;Mô tả được tạo với mức tin cậy rất cao">
            <a:extLst>
              <a:ext uri="{FF2B5EF4-FFF2-40B4-BE49-F238E27FC236}">
                <a16:creationId xmlns:a16="http://schemas.microsoft.com/office/drawing/2014/main" id="{67B29560-E7F3-4242-9936-DC286402344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09" r="19998" b="-4"/>
          <a:stretch/>
        </p:blipFill>
        <p:spPr>
          <a:xfrm>
            <a:off x="30" y="15"/>
            <a:ext cx="4376154" cy="51116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Chỗ dành sẵn cho Nội dung 4">
            <a:extLst>
              <a:ext uri="{FF2B5EF4-FFF2-40B4-BE49-F238E27FC236}">
                <a16:creationId xmlns:a16="http://schemas.microsoft.com/office/drawing/2014/main" id="{4C6C5687-DC95-4D49-93F4-1C1DF7491FC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08" r="33002" b="-3"/>
          <a:stretch/>
        </p:blipFill>
        <p:spPr>
          <a:xfrm>
            <a:off x="4513346" y="-3983"/>
            <a:ext cx="2716130" cy="51116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Hình ảnh 8" descr="Ảnh có chứa ngoài trời, người, bầu trời, cây&#10;&#10;Mô tả được tạo với mức tin cậy rất cao">
            <a:extLst>
              <a:ext uri="{FF2B5EF4-FFF2-40B4-BE49-F238E27FC236}">
                <a16:creationId xmlns:a16="http://schemas.microsoft.com/office/drawing/2014/main" id="{EC936131-91BF-48F5-BB23-32A05141AA8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7" b="2"/>
          <a:stretch/>
        </p:blipFill>
        <p:spPr>
          <a:xfrm>
            <a:off x="32" y="5241471"/>
            <a:ext cx="7400895" cy="504552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7" name="Content Placeholder 13">
            <a:extLst>
              <a:ext uri="{FF2B5EF4-FFF2-40B4-BE49-F238E27FC236}">
                <a16:creationId xmlns:a16="http://schemas.microsoft.com/office/drawing/2014/main" id="{9F284A49-15BD-4B65-B1EC-9A5A73C877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66637" y="1242486"/>
            <a:ext cx="10900391" cy="6076188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altLang="vi-VN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altLang="vi-VN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altLang="vi-VN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altLang="vi-VN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vi-VN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mặn</a:t>
            </a:r>
            <a:r>
              <a:rPr lang="en-US" altLang="vi-VN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altLang="vi-VN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chua</a:t>
            </a:r>
            <a:br>
              <a:rPr lang="en-US" altLang="vi-VN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vi-VN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altLang="vi-VN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altLang="vi-VN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nghèo</a:t>
            </a:r>
            <a:r>
              <a:rPr lang="en-US" altLang="vi-VN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altLang="vi-VN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cày</a:t>
            </a:r>
            <a:r>
              <a:rPr lang="en-US" altLang="vi-VN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altLang="vi-VN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sỏi</a:t>
            </a:r>
            <a:r>
              <a:rPr lang="en-US" altLang="vi-VN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r>
              <a:rPr lang="en-US" altLang="vi-VN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en-US" altLang="vi-VN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vi-VN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Anh </a:t>
            </a:r>
            <a:r>
              <a:rPr lang="en-US" altLang="vi-VN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vi-VN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altLang="vi-VN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altLang="vi-VN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vi-VN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altLang="vi-VN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</a:t>
            </a:r>
            <a:br>
              <a:rPr lang="en-US" altLang="vi-VN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vi-VN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altLang="vi-VN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altLang="vi-VN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altLang="vi-VN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chẳng</a:t>
            </a:r>
            <a:r>
              <a:rPr lang="en-US" altLang="vi-VN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hẹn</a:t>
            </a:r>
            <a:r>
              <a:rPr lang="en-US" altLang="vi-VN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quen</a:t>
            </a:r>
            <a:r>
              <a:rPr lang="en-US" altLang="vi-VN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altLang="vi-VN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br>
              <a:rPr lang="en-US" altLang="vi-VN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vi-VN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Súng</a:t>
            </a:r>
            <a:r>
              <a:rPr lang="en-US" altLang="vi-VN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altLang="vi-VN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súng</a:t>
            </a:r>
            <a:r>
              <a:rPr lang="en-US" altLang="vi-VN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altLang="vi-VN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altLang="vi-VN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altLang="vi-VN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altLang="vi-VN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br>
              <a:rPr lang="en-US" altLang="vi-VN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vi-VN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lang="en-US" altLang="vi-VN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rét</a:t>
            </a:r>
            <a:r>
              <a:rPr lang="en-US" altLang="vi-VN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altLang="vi-VN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chăn</a:t>
            </a:r>
            <a:r>
              <a:rPr lang="en-US" altLang="vi-VN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vi-VN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altLang="vi-VN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tri </a:t>
            </a:r>
            <a:r>
              <a:rPr lang="en-US" altLang="vi-VN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altLang="vi-VN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en-US" altLang="vi-VN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vi-VN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altLang="vi-VN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altLang="vi-VN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!</a:t>
            </a:r>
          </a:p>
          <a:p>
            <a:pPr>
              <a:lnSpc>
                <a:spcPct val="100000"/>
              </a:lnSpc>
            </a:pPr>
            <a:endParaRPr lang="en-US" sz="54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8695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75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19">
            <a:extLst>
              <a:ext uri="{FF2B5EF4-FFF2-40B4-BE49-F238E27FC236}">
                <a16:creationId xmlns:a16="http://schemas.microsoft.com/office/drawing/2014/main" id="{DEE5C6BA-FE2A-4C38-8D88-E70C06E54F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563358" y="5589"/>
            <a:ext cx="9724643" cy="10287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53E66F28-0926-4CFB-BDAB-646CAB184C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Tiêu đề 1">
            <a:extLst>
              <a:ext uri="{FF2B5EF4-FFF2-40B4-BE49-F238E27FC236}">
                <a16:creationId xmlns:a16="http://schemas.microsoft.com/office/drawing/2014/main" id="{CA422CA4-2F59-4EA5-B2E1-66971958A3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460" y="2493610"/>
            <a:ext cx="13431036" cy="2181077"/>
          </a:xfrm>
        </p:spPr>
        <p:txBody>
          <a:bodyPr>
            <a:noAutofit/>
          </a:bodyPr>
          <a:lstStyle/>
          <a:p>
            <a:r>
              <a:rPr lang="en-US" altLang="vi-VN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altLang="vi-VN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altLang="vi-VN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altLang="vi-VN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vi-VN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mặn</a:t>
            </a:r>
            <a:r>
              <a:rPr lang="en-US" altLang="vi-VN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altLang="vi-VN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chua</a:t>
            </a:r>
            <a:br>
              <a:rPr lang="en-US" altLang="vi-VN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vi-VN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altLang="vi-VN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altLang="vi-VN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nghèo</a:t>
            </a:r>
            <a:r>
              <a:rPr lang="en-US" altLang="vi-VN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altLang="vi-VN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cày</a:t>
            </a:r>
            <a:r>
              <a:rPr lang="en-US" altLang="vi-VN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altLang="vi-VN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sỏi</a:t>
            </a:r>
            <a:r>
              <a:rPr lang="en-US" altLang="vi-VN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r>
              <a:rPr lang="en-US" altLang="vi-VN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en-US" altLang="vi-VN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BZ" sz="5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Freeform 60">
            <a:extLst>
              <a:ext uri="{FF2B5EF4-FFF2-40B4-BE49-F238E27FC236}">
                <a16:creationId xmlns:a16="http://schemas.microsoft.com/office/drawing/2014/main" id="{DE9FA85F-F0FB-4952-A05F-04CC67B18E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739649" y="2"/>
            <a:ext cx="5940288" cy="3377315"/>
          </a:xfrm>
          <a:custGeom>
            <a:avLst/>
            <a:gdLst>
              <a:gd name="connsiteX0" fmla="*/ 20753 w 3960192"/>
              <a:gd name="connsiteY0" fmla="*/ 0 h 2251543"/>
              <a:gd name="connsiteX1" fmla="*/ 3939439 w 3960192"/>
              <a:gd name="connsiteY1" fmla="*/ 0 h 2251543"/>
              <a:gd name="connsiteX2" fmla="*/ 3949969 w 3960192"/>
              <a:gd name="connsiteY2" fmla="*/ 68994 h 2251543"/>
              <a:gd name="connsiteX3" fmla="*/ 3960192 w 3960192"/>
              <a:gd name="connsiteY3" fmla="*/ 271447 h 2251543"/>
              <a:gd name="connsiteX4" fmla="*/ 1980096 w 3960192"/>
              <a:gd name="connsiteY4" fmla="*/ 2251543 h 2251543"/>
              <a:gd name="connsiteX5" fmla="*/ 0 w 3960192"/>
              <a:gd name="connsiteY5" fmla="*/ 271447 h 2251543"/>
              <a:gd name="connsiteX6" fmla="*/ 10223 w 3960192"/>
              <a:gd name="connsiteY6" fmla="*/ 68994 h 2251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60192" h="2251543">
                <a:moveTo>
                  <a:pt x="20753" y="0"/>
                </a:moveTo>
                <a:lnTo>
                  <a:pt x="3939439" y="0"/>
                </a:lnTo>
                <a:lnTo>
                  <a:pt x="3949969" y="68994"/>
                </a:lnTo>
                <a:cubicBezTo>
                  <a:pt x="3956729" y="135559"/>
                  <a:pt x="3960192" y="203099"/>
                  <a:pt x="3960192" y="271447"/>
                </a:cubicBezTo>
                <a:cubicBezTo>
                  <a:pt x="3960192" y="1365024"/>
                  <a:pt x="3073673" y="2251543"/>
                  <a:pt x="1980096" y="2251543"/>
                </a:cubicBezTo>
                <a:cubicBezTo>
                  <a:pt x="886519" y="2251543"/>
                  <a:pt x="0" y="1365024"/>
                  <a:pt x="0" y="271447"/>
                </a:cubicBezTo>
                <a:cubicBezTo>
                  <a:pt x="0" y="203099"/>
                  <a:pt x="3463" y="135559"/>
                  <a:pt x="10223" y="68994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75000"/>
                  </a:schemeClr>
                </a:gs>
                <a:gs pos="100000">
                  <a:schemeClr val="bg2">
                    <a:lumMod val="75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0" name="Chỗ dành sẵn cho Nội dung 4">
            <a:extLst>
              <a:ext uri="{FF2B5EF4-FFF2-40B4-BE49-F238E27FC236}">
                <a16:creationId xmlns:a16="http://schemas.microsoft.com/office/drawing/2014/main" id="{538ABCDE-85C4-4164-9F6A-3EFA0851C2C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3233"/>
          <a:stretch/>
        </p:blipFill>
        <p:spPr>
          <a:xfrm>
            <a:off x="10019805" y="93042"/>
            <a:ext cx="5512131" cy="3160398"/>
          </a:xfrm>
          <a:custGeom>
            <a:avLst/>
            <a:gdLst>
              <a:gd name="connsiteX0" fmla="*/ 21954 w 3674754"/>
              <a:gd name="connsiteY0" fmla="*/ 0 h 2106932"/>
              <a:gd name="connsiteX1" fmla="*/ 3652800 w 3674754"/>
              <a:gd name="connsiteY1" fmla="*/ 0 h 2106932"/>
              <a:gd name="connsiteX2" fmla="*/ 3665268 w 3674754"/>
              <a:gd name="connsiteY2" fmla="*/ 81694 h 2106932"/>
              <a:gd name="connsiteX3" fmla="*/ 3674754 w 3674754"/>
              <a:gd name="connsiteY3" fmla="*/ 269555 h 2106932"/>
              <a:gd name="connsiteX4" fmla="*/ 1837377 w 3674754"/>
              <a:gd name="connsiteY4" fmla="*/ 2106932 h 2106932"/>
              <a:gd name="connsiteX5" fmla="*/ 0 w 3674754"/>
              <a:gd name="connsiteY5" fmla="*/ 269555 h 2106932"/>
              <a:gd name="connsiteX6" fmla="*/ 9486 w 3674754"/>
              <a:gd name="connsiteY6" fmla="*/ 81694 h 2106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674754" h="2106932">
                <a:moveTo>
                  <a:pt x="21954" y="0"/>
                </a:moveTo>
                <a:lnTo>
                  <a:pt x="3652800" y="0"/>
                </a:lnTo>
                <a:lnTo>
                  <a:pt x="3665268" y="81694"/>
                </a:lnTo>
                <a:cubicBezTo>
                  <a:pt x="3671541" y="143461"/>
                  <a:pt x="3674754" y="206133"/>
                  <a:pt x="3674754" y="269555"/>
                </a:cubicBezTo>
                <a:cubicBezTo>
                  <a:pt x="3674754" y="1284311"/>
                  <a:pt x="2852132" y="2106932"/>
                  <a:pt x="1837377" y="2106932"/>
                </a:cubicBezTo>
                <a:cubicBezTo>
                  <a:pt x="822622" y="2106932"/>
                  <a:pt x="0" y="1284311"/>
                  <a:pt x="0" y="269555"/>
                </a:cubicBezTo>
                <a:cubicBezTo>
                  <a:pt x="0" y="206133"/>
                  <a:pt x="3214" y="143461"/>
                  <a:pt x="9486" y="81694"/>
                </a:cubicBezTo>
                <a:close/>
              </a:path>
            </a:pathLst>
          </a:custGeom>
          <a:effectLst>
            <a:softEdge rad="0"/>
          </a:effectLst>
        </p:spPr>
      </p:pic>
      <p:sp>
        <p:nvSpPr>
          <p:cNvPr id="26" name="Freeform 68">
            <a:extLst>
              <a:ext uri="{FF2B5EF4-FFF2-40B4-BE49-F238E27FC236}">
                <a16:creationId xmlns:a16="http://schemas.microsoft.com/office/drawing/2014/main" id="{FEBD362A-CC27-47D9-8FC3-A5E91BA076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52945" y="4383266"/>
            <a:ext cx="7435058" cy="5917949"/>
          </a:xfrm>
          <a:custGeom>
            <a:avLst/>
            <a:gdLst>
              <a:gd name="connsiteX0" fmla="*/ 2718646 w 4956705"/>
              <a:gd name="connsiteY0" fmla="*/ 0 h 3945299"/>
              <a:gd name="connsiteX1" fmla="*/ 4816486 w 4956705"/>
              <a:gd name="connsiteY1" fmla="*/ 989335 h 3945299"/>
              <a:gd name="connsiteX2" fmla="*/ 4956705 w 4956705"/>
              <a:gd name="connsiteY2" fmla="*/ 1176848 h 3945299"/>
              <a:gd name="connsiteX3" fmla="*/ 4956705 w 4956705"/>
              <a:gd name="connsiteY3" fmla="*/ 3945299 h 3945299"/>
              <a:gd name="connsiteX4" fmla="*/ 294783 w 4956705"/>
              <a:gd name="connsiteY4" fmla="*/ 3945299 h 3945299"/>
              <a:gd name="connsiteX5" fmla="*/ 213645 w 4956705"/>
              <a:gd name="connsiteY5" fmla="*/ 3776866 h 3945299"/>
              <a:gd name="connsiteX6" fmla="*/ 0 w 4956705"/>
              <a:gd name="connsiteY6" fmla="*/ 2718646 h 3945299"/>
              <a:gd name="connsiteX7" fmla="*/ 2718646 w 4956705"/>
              <a:gd name="connsiteY7" fmla="*/ 0 h 39452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956705" h="3945299">
                <a:moveTo>
                  <a:pt x="2718646" y="0"/>
                </a:moveTo>
                <a:cubicBezTo>
                  <a:pt x="3563221" y="0"/>
                  <a:pt x="4317846" y="385123"/>
                  <a:pt x="4816486" y="989335"/>
                </a:cubicBezTo>
                <a:lnTo>
                  <a:pt x="4956705" y="1176848"/>
                </a:lnTo>
                <a:lnTo>
                  <a:pt x="4956705" y="3945299"/>
                </a:lnTo>
                <a:lnTo>
                  <a:pt x="294783" y="3945299"/>
                </a:lnTo>
                <a:lnTo>
                  <a:pt x="213645" y="3776866"/>
                </a:lnTo>
                <a:cubicBezTo>
                  <a:pt x="76074" y="3451612"/>
                  <a:pt x="0" y="3094013"/>
                  <a:pt x="0" y="2718646"/>
                </a:cubicBezTo>
                <a:cubicBezTo>
                  <a:pt x="0" y="1217179"/>
                  <a:pt x="1217179" y="0"/>
                  <a:pt x="2718646" y="0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75000"/>
                  </a:schemeClr>
                </a:gs>
                <a:gs pos="100000">
                  <a:schemeClr val="bg2">
                    <a:lumMod val="75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7" name="Hình ảnh 6" descr="Ảnh có chứa ngoài trời, cỏ, bầu trời, mặt đất&#10;&#10;Mô tả được tạo với mức tin cậy rất cao">
            <a:extLst>
              <a:ext uri="{FF2B5EF4-FFF2-40B4-BE49-F238E27FC236}">
                <a16:creationId xmlns:a16="http://schemas.microsoft.com/office/drawing/2014/main" id="{654E6A8D-9992-4222-95BC-5A912EF85D6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07" r="5988"/>
          <a:stretch/>
        </p:blipFill>
        <p:spPr>
          <a:xfrm>
            <a:off x="11098989" y="4629311"/>
            <a:ext cx="7189011" cy="5671902"/>
          </a:xfrm>
          <a:custGeom>
            <a:avLst/>
            <a:gdLst>
              <a:gd name="connsiteX0" fmla="*/ 2554615 w 4792674"/>
              <a:gd name="connsiteY0" fmla="*/ 0 h 3781268"/>
              <a:gd name="connsiteX1" fmla="*/ 4672942 w 4792674"/>
              <a:gd name="connsiteY1" fmla="*/ 1126306 h 3781268"/>
              <a:gd name="connsiteX2" fmla="*/ 4792674 w 4792674"/>
              <a:gd name="connsiteY2" fmla="*/ 1323391 h 3781268"/>
              <a:gd name="connsiteX3" fmla="*/ 4792674 w 4792674"/>
              <a:gd name="connsiteY3" fmla="*/ 3781268 h 3781268"/>
              <a:gd name="connsiteX4" fmla="*/ 313779 w 4792674"/>
              <a:gd name="connsiteY4" fmla="*/ 3781268 h 3781268"/>
              <a:gd name="connsiteX5" fmla="*/ 308328 w 4792674"/>
              <a:gd name="connsiteY5" fmla="*/ 3772297 h 3781268"/>
              <a:gd name="connsiteX6" fmla="*/ 0 w 4792674"/>
              <a:gd name="connsiteY6" fmla="*/ 2554615 h 3781268"/>
              <a:gd name="connsiteX7" fmla="*/ 2554615 w 4792674"/>
              <a:gd name="connsiteY7" fmla="*/ 0 h 3781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792674" h="3781268">
                <a:moveTo>
                  <a:pt x="2554615" y="0"/>
                </a:moveTo>
                <a:cubicBezTo>
                  <a:pt x="3436412" y="0"/>
                  <a:pt x="4213859" y="446774"/>
                  <a:pt x="4672942" y="1126306"/>
                </a:cubicBezTo>
                <a:lnTo>
                  <a:pt x="4792674" y="1323391"/>
                </a:lnTo>
                <a:lnTo>
                  <a:pt x="4792674" y="3781268"/>
                </a:lnTo>
                <a:lnTo>
                  <a:pt x="313779" y="3781268"/>
                </a:lnTo>
                <a:lnTo>
                  <a:pt x="308328" y="3772297"/>
                </a:lnTo>
                <a:cubicBezTo>
                  <a:pt x="111694" y="3410325"/>
                  <a:pt x="0" y="2995514"/>
                  <a:pt x="0" y="2554615"/>
                </a:cubicBezTo>
                <a:cubicBezTo>
                  <a:pt x="0" y="1143740"/>
                  <a:pt x="1143740" y="0"/>
                  <a:pt x="2554615" y="0"/>
                </a:cubicBezTo>
                <a:close/>
              </a:path>
            </a:pathLst>
          </a:custGeom>
          <a:effectLst>
            <a:softEdge rad="0"/>
          </a:effectLst>
        </p:spPr>
      </p:pic>
      <p:sp>
        <p:nvSpPr>
          <p:cNvPr id="11" name="Tiêu đề 1">
            <a:extLst>
              <a:ext uri="{FF2B5EF4-FFF2-40B4-BE49-F238E27FC236}">
                <a16:creationId xmlns:a16="http://schemas.microsoft.com/office/drawing/2014/main" id="{B0EC9EB3-45AF-41BC-AEBB-E53F4CCC1018}"/>
              </a:ext>
            </a:extLst>
          </p:cNvPr>
          <p:cNvSpPr txBox="1">
            <a:spLocks/>
          </p:cNvSpPr>
          <p:nvPr/>
        </p:nvSpPr>
        <p:spPr>
          <a:xfrm>
            <a:off x="405863" y="4847357"/>
            <a:ext cx="13427760" cy="1072919"/>
          </a:xfrm>
          <a:prstGeom prst="rect">
            <a:avLst/>
          </a:prstGeom>
        </p:spPr>
        <p:txBody>
          <a:bodyPr vert="horz" lIns="137160" tIns="68580" rIns="137160" bIns="6858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371600">
              <a:defRPr/>
            </a:pPr>
            <a:r>
              <a:rPr lang="en-US" altLang="vi-VN" sz="4800" dirty="0">
                <a:solidFill>
                  <a:srgbClr val="4472C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-  </a:t>
            </a:r>
            <a:r>
              <a:rPr lang="en-US" altLang="vi-VN" sz="4800" dirty="0" err="1">
                <a:solidFill>
                  <a:srgbClr val="4472C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Cấu</a:t>
            </a:r>
            <a:r>
              <a:rPr lang="en-US" altLang="vi-VN" sz="4800" dirty="0">
                <a:solidFill>
                  <a:srgbClr val="4472C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vi-VN" sz="4800" dirty="0" err="1">
                <a:solidFill>
                  <a:srgbClr val="4472C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trúc</a:t>
            </a:r>
            <a:r>
              <a:rPr lang="en-US" altLang="vi-VN" sz="4800" dirty="0">
                <a:solidFill>
                  <a:srgbClr val="4472C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song </a:t>
            </a:r>
            <a:r>
              <a:rPr lang="en-US" altLang="vi-VN" sz="4800" dirty="0" err="1">
                <a:solidFill>
                  <a:srgbClr val="4472C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hành</a:t>
            </a:r>
            <a:r>
              <a:rPr lang="en-US" altLang="vi-VN" sz="4800" dirty="0">
                <a:solidFill>
                  <a:srgbClr val="4472C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,t</a:t>
            </a:r>
            <a:r>
              <a:rPr lang="en-US" altLang="vi-VN" sz="4800" dirty="0" err="1">
                <a:solidFill>
                  <a:srgbClr val="4472C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hành</a:t>
            </a:r>
            <a:r>
              <a:rPr lang="en-US" altLang="vi-VN" sz="4800" dirty="0">
                <a:solidFill>
                  <a:srgbClr val="4472C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vi-VN" sz="4800" dirty="0" err="1">
                <a:solidFill>
                  <a:srgbClr val="4472C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ngữ</a:t>
            </a:r>
            <a:r>
              <a:rPr lang="en-US" altLang="vi-VN" sz="4800" dirty="0">
                <a:solidFill>
                  <a:srgbClr val="4472C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</a:t>
            </a:r>
            <a:r>
              <a:rPr lang="en-US" altLang="vi-VN" sz="4800" dirty="0" err="1">
                <a:solidFill>
                  <a:srgbClr val="4472C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nói</a:t>
            </a:r>
            <a:r>
              <a:rPr lang="en-US" altLang="vi-VN" sz="4800" dirty="0">
                <a:solidFill>
                  <a:srgbClr val="4472C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vi-VN" sz="4800" dirty="0" err="1">
                <a:solidFill>
                  <a:srgbClr val="4472C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quá</a:t>
            </a:r>
            <a:r>
              <a:rPr lang="en-US" altLang="vi-VN" sz="4800" dirty="0">
                <a:solidFill>
                  <a:srgbClr val="4472C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.</a:t>
            </a:r>
            <a:endParaRPr lang="en-BZ" sz="4800" dirty="0">
              <a:solidFill>
                <a:srgbClr val="4472C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8A3E89D-4770-459D-99EE-5DF660D5C040}"/>
              </a:ext>
            </a:extLst>
          </p:cNvPr>
          <p:cNvSpPr/>
          <p:nvPr/>
        </p:nvSpPr>
        <p:spPr>
          <a:xfrm>
            <a:off x="405863" y="6238182"/>
            <a:ext cx="990377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371600">
              <a:defRPr/>
            </a:pPr>
            <a:r>
              <a:rPr lang="en-US" altLang="en-US" sz="4800" dirty="0">
                <a:solidFill>
                  <a:srgbClr val="4472C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altLang="en-US" sz="4800" dirty="0" err="1">
                <a:solidFill>
                  <a:srgbClr val="4472C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</a:t>
            </a:r>
            <a:r>
              <a:rPr lang="en-US" altLang="en-US" sz="4800" dirty="0" err="1">
                <a:solidFill>
                  <a:srgbClr val="4472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hững</a:t>
            </a:r>
            <a:r>
              <a:rPr lang="en-US" altLang="en-US" sz="4800" dirty="0">
                <a:solidFill>
                  <a:srgbClr val="4472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4472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4800" dirty="0">
                <a:solidFill>
                  <a:srgbClr val="4472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4472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lính</a:t>
            </a:r>
            <a:r>
              <a:rPr lang="en-US" altLang="en-US" sz="4800" dirty="0">
                <a:solidFill>
                  <a:srgbClr val="4472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4472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altLang="en-US" sz="4800" dirty="0">
                <a:solidFill>
                  <a:srgbClr val="4472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4472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altLang="en-US" sz="4800" dirty="0">
                <a:solidFill>
                  <a:srgbClr val="4472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altLang="en-US" sz="4800" dirty="0" err="1">
                <a:solidFill>
                  <a:srgbClr val="4472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altLang="en-US" sz="4800" dirty="0">
                <a:solidFill>
                  <a:srgbClr val="4472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4472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4800" dirty="0">
                <a:solidFill>
                  <a:srgbClr val="4472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4800" dirty="0" err="1">
                <a:solidFill>
                  <a:srgbClr val="4472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4800" dirty="0">
                <a:solidFill>
                  <a:srgbClr val="4472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4472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miền</a:t>
            </a:r>
            <a:r>
              <a:rPr lang="en-US" altLang="en-US" sz="4800" dirty="0">
                <a:solidFill>
                  <a:srgbClr val="4472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4472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altLang="en-US" sz="4800" dirty="0">
                <a:solidFill>
                  <a:srgbClr val="4472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4472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nghèo</a:t>
            </a:r>
            <a:r>
              <a:rPr lang="en-US" altLang="en-US" sz="4800" dirty="0">
                <a:solidFill>
                  <a:srgbClr val="4472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4472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endParaRPr lang="en-BZ" sz="4800" dirty="0">
              <a:solidFill>
                <a:srgbClr val="4472C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AE085EB-0FFC-4C2B-AAB3-8B2E282112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2716" y="8428139"/>
            <a:ext cx="10570229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1371600">
              <a:defRPr/>
            </a:pPr>
            <a:r>
              <a:rPr lang="en-US" altLang="en-US" sz="4800" b="1" dirty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 </a:t>
            </a:r>
            <a:r>
              <a:rPr lang="en-US" altLang="en-US" sz="4800" b="1" dirty="0" err="1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altLang="en-US" sz="4800" b="1" dirty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altLang="en-US" sz="4800" b="1" dirty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sz="4800" b="1" dirty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altLang="en-US" sz="4800" b="1" dirty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ngộ</a:t>
            </a:r>
            <a:r>
              <a:rPr lang="en-US" altLang="en-US" sz="4800" b="1" dirty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altLang="en-US" sz="4800" b="1" dirty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endParaRPr lang="en-US" altLang="en-US" sz="4800" b="1" dirty="0">
              <a:solidFill>
                <a:srgbClr val="99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20" name="Ink 19"/>
              <p14:cNvContentPartPr/>
              <p14:nvPr/>
            </p14:nvContentPartPr>
            <p14:xfrm>
              <a:off x="7618566" y="3665667"/>
              <a:ext cx="540" cy="540"/>
            </p14:xfrm>
          </p:contentPart>
        </mc:Choice>
        <mc:Fallback xmlns="">
          <p:pic>
            <p:nvPicPr>
              <p:cNvPr id="20" name="Ink 19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600746" y="3647847"/>
                <a:ext cx="36180" cy="361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27" name="Ink 26"/>
              <p14:cNvContentPartPr/>
              <p14:nvPr/>
            </p14:nvContentPartPr>
            <p14:xfrm>
              <a:off x="7448760" y="4962600"/>
              <a:ext cx="540" cy="540"/>
            </p14:xfrm>
          </p:contentPart>
        </mc:Choice>
        <mc:Fallback xmlns="">
          <p:pic>
            <p:nvPicPr>
              <p:cNvPr id="27" name="Ink 26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7434720" y="4948560"/>
                <a:ext cx="28620" cy="286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28" name="Ink 27"/>
              <p14:cNvContentPartPr/>
              <p14:nvPr/>
            </p14:nvContentPartPr>
            <p14:xfrm>
              <a:off x="10744380" y="8591400"/>
              <a:ext cx="9720" cy="540"/>
            </p14:xfrm>
          </p:contentPart>
        </mc:Choice>
        <mc:Fallback xmlns="">
          <p:pic>
            <p:nvPicPr>
              <p:cNvPr id="28" name="Ink 27"/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0735020" y="8577360"/>
                <a:ext cx="28080" cy="286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30" name="Ink 29"/>
              <p14:cNvContentPartPr/>
              <p14:nvPr/>
            </p14:nvContentPartPr>
            <p14:xfrm>
              <a:off x="9837966" y="6346767"/>
              <a:ext cx="540" cy="540"/>
            </p14:xfrm>
          </p:contentPart>
        </mc:Choice>
        <mc:Fallback xmlns="">
          <p:pic>
            <p:nvPicPr>
              <p:cNvPr id="30" name="Ink 29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9820146" y="6328947"/>
                <a:ext cx="36180" cy="361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34" name="Ink 33"/>
              <p14:cNvContentPartPr/>
              <p14:nvPr/>
            </p14:nvContentPartPr>
            <p14:xfrm>
              <a:off x="1783326" y="9251967"/>
              <a:ext cx="540" cy="540"/>
            </p14:xfrm>
          </p:contentPart>
        </mc:Choice>
        <mc:Fallback xmlns="">
          <p:pic>
            <p:nvPicPr>
              <p:cNvPr id="34" name="Ink 33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765506" y="9234147"/>
                <a:ext cx="36180" cy="361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35" name="Ink 34"/>
              <p14:cNvContentPartPr/>
              <p14:nvPr/>
            </p14:nvContentPartPr>
            <p14:xfrm>
              <a:off x="2169426" y="9289227"/>
              <a:ext cx="540" cy="540"/>
            </p14:xfrm>
          </p:contentPart>
        </mc:Choice>
        <mc:Fallback xmlns="">
          <p:pic>
            <p:nvPicPr>
              <p:cNvPr id="35" name="Ink 34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151606" y="9271407"/>
                <a:ext cx="36180" cy="361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36" name="Ink 35"/>
              <p14:cNvContentPartPr/>
              <p14:nvPr/>
            </p14:nvContentPartPr>
            <p14:xfrm>
              <a:off x="523506" y="3067347"/>
              <a:ext cx="540" cy="540"/>
            </p14:xfrm>
          </p:contentPart>
        </mc:Choice>
        <mc:Fallback xmlns="">
          <p:pic>
            <p:nvPicPr>
              <p:cNvPr id="36" name="Ink 35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05686" y="3049527"/>
                <a:ext cx="36180" cy="361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90892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/>
      <p:bldP spid="4" grpId="0"/>
      <p:bldP spid="1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ỗ dành sẵn cho Nội dung 4" descr="Ảnh có chứa ngoài trời, người, cỏ, con người&#10;&#10;Mô tả được tạo với mức tin cậy rất cao">
            <a:extLst>
              <a:ext uri="{FF2B5EF4-FFF2-40B4-BE49-F238E27FC236}">
                <a16:creationId xmlns:a16="http://schemas.microsoft.com/office/drawing/2014/main" id="{04D25B47-9294-47D1-9635-D5DD33E2E93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37" r="-2" b="-2"/>
          <a:stretch/>
        </p:blipFill>
        <p:spPr>
          <a:xfrm>
            <a:off x="476453" y="482600"/>
            <a:ext cx="6240678" cy="9321801"/>
          </a:xfrm>
          <a:prstGeom prst="rect">
            <a:avLst/>
          </a:prstGeom>
        </p:spPr>
      </p:pic>
      <p:sp>
        <p:nvSpPr>
          <p:cNvPr id="3" name="TextBox 24">
            <a:extLst>
              <a:ext uri="{FF2B5EF4-FFF2-40B4-BE49-F238E27FC236}">
                <a16:creationId xmlns:a16="http://schemas.microsoft.com/office/drawing/2014/main" id="{5255B1F1-FDBC-4172-BBF6-1B44832360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96500" y="1611131"/>
            <a:ext cx="10666268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 defTabSz="1371600">
              <a:defRPr/>
            </a:pPr>
            <a:r>
              <a:rPr lang="en-US" altLang="en-US" sz="4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 </a:t>
            </a:r>
            <a:r>
              <a:rPr lang="en-US" altLang="en-US" sz="4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4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altLang="en-US" sz="4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altLang="en-US" sz="4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4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alt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</a:t>
            </a:r>
            <a:endParaRPr lang="en-US" altLang="en-US" sz="4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defTabSz="1371600">
              <a:defRPr/>
            </a:pPr>
            <a:r>
              <a:rPr lang="en-US" altLang="en-US" sz="4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altLang="en-US" sz="4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altLang="en-US" sz="4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altLang="en-US" sz="4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chẳng</a:t>
            </a:r>
            <a:r>
              <a:rPr lang="en-US" altLang="en-US" sz="4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hẹn</a:t>
            </a:r>
            <a:r>
              <a:rPr lang="en-US" altLang="en-US" sz="4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quen</a:t>
            </a:r>
            <a:r>
              <a:rPr lang="en-US" alt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4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algn="just" defTabSz="1371600">
              <a:defRPr/>
            </a:pPr>
            <a:r>
              <a:rPr lang="en-US" alt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Súng</a:t>
            </a:r>
            <a:r>
              <a:rPr lang="en-US" alt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alt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súng</a:t>
            </a:r>
            <a:r>
              <a:rPr lang="en-US" altLang="en-US" sz="4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alt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alt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alt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altLang="en-US" sz="4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algn="just" defTabSz="1371600">
              <a:defRPr/>
            </a:pPr>
            <a:r>
              <a:rPr lang="en-US" altLang="en-US" sz="4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lang="en-US" altLang="en-US" sz="4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4472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rét</a:t>
            </a:r>
            <a:r>
              <a:rPr lang="en-US" altLang="en-US" sz="4800" dirty="0">
                <a:solidFill>
                  <a:srgbClr val="4472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4472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altLang="en-US" sz="4800" dirty="0">
                <a:solidFill>
                  <a:srgbClr val="4472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4472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chăn</a:t>
            </a:r>
            <a:r>
              <a:rPr lang="en-US" altLang="en-US" sz="4800" dirty="0">
                <a:solidFill>
                  <a:srgbClr val="4472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4472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sz="4800" dirty="0">
                <a:solidFill>
                  <a:srgbClr val="4472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4472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altLang="en-US" sz="4800" dirty="0">
                <a:solidFill>
                  <a:srgbClr val="4472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tri </a:t>
            </a:r>
            <a:r>
              <a:rPr lang="en-US" altLang="en-US" sz="4800" dirty="0" err="1">
                <a:solidFill>
                  <a:srgbClr val="4472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kỷ</a:t>
            </a:r>
            <a:r>
              <a:rPr lang="en-US" altLang="en-US" sz="4800" dirty="0">
                <a:solidFill>
                  <a:srgbClr val="4472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8ED9B9F-549F-4E43-A0CF-3BB3389794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45087" y="5185061"/>
            <a:ext cx="9731087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1371600">
              <a:defRPr/>
            </a:pPr>
            <a:r>
              <a:rPr lang="en-SG" altLang="en-US" sz="4800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-</a:t>
            </a:r>
            <a:r>
              <a:rPr lang="en-US" altLang="en-US" sz="4800" dirty="0" err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Điệp</a:t>
            </a:r>
            <a:r>
              <a:rPr lang="en-US" altLang="en-US" sz="4800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4800" dirty="0" err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ngữ</a:t>
            </a:r>
            <a:r>
              <a:rPr lang="en-US" altLang="en-US" sz="4800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altLang="en-US" sz="4800" dirty="0" err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ẩn</a:t>
            </a:r>
            <a:r>
              <a:rPr lang="en-US" altLang="en-US" sz="4800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4800" dirty="0" err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dụ</a:t>
            </a:r>
            <a:r>
              <a:rPr lang="en-US" altLang="en-US" sz="4800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.</a:t>
            </a:r>
            <a:endParaRPr lang="vi-VN" altLang="en-US" sz="4800" dirty="0">
              <a:solidFill>
                <a:srgbClr val="00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1371600">
              <a:defRPr/>
            </a:pPr>
            <a:endParaRPr lang="vi-VN" altLang="en-US" sz="4800" dirty="0">
              <a:solidFill>
                <a:srgbClr val="00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1371600">
              <a:defRPr/>
            </a:pPr>
            <a:endParaRPr lang="en-US" altLang="en-US" sz="4800" dirty="0">
              <a:solidFill>
                <a:srgbClr val="00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59">
            <a:extLst>
              <a:ext uri="{FF2B5EF4-FFF2-40B4-BE49-F238E27FC236}">
                <a16:creationId xmlns:a16="http://schemas.microsoft.com/office/drawing/2014/main" id="{DE8466C5-6E28-4C3E-BFB6-0175929415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45087" y="6358668"/>
            <a:ext cx="10525991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 defTabSz="1371600">
              <a:defRPr/>
            </a:pPr>
            <a:r>
              <a:rPr lang="en-US" alt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alt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 </a:t>
            </a:r>
            <a:r>
              <a:rPr lang="en-US" alt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alt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tưởng,chung</a:t>
            </a:r>
            <a:r>
              <a:rPr lang="en-US" alt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alt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alt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“</a:t>
            </a:r>
            <a:r>
              <a:rPr lang="en-US" alt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alt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</a:t>
            </a:r>
            <a:r>
              <a:rPr lang="en-US" alt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alt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quen</a:t>
            </a:r>
            <a:r>
              <a:rPr lang="en-US" alt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162204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ỗ dành sẵn cho Nội dung 4" descr="Ảnh có chứa ngoài trời, người, cỏ, con người&#10;&#10;Mô tả được tạo với mức tin cậy rất cao">
            <a:extLst>
              <a:ext uri="{FF2B5EF4-FFF2-40B4-BE49-F238E27FC236}">
                <a16:creationId xmlns:a16="http://schemas.microsoft.com/office/drawing/2014/main" id="{04D25B47-9294-47D1-9635-D5DD33E2E93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37" r="-2" b="-2"/>
          <a:stretch/>
        </p:blipFill>
        <p:spPr>
          <a:xfrm>
            <a:off x="476453" y="482600"/>
            <a:ext cx="6240678" cy="9321801"/>
          </a:xfrm>
          <a:prstGeom prst="rect">
            <a:avLst/>
          </a:prstGeom>
        </p:spPr>
      </p:pic>
      <p:sp>
        <p:nvSpPr>
          <p:cNvPr id="3" name="TextBox 24">
            <a:extLst>
              <a:ext uri="{FF2B5EF4-FFF2-40B4-BE49-F238E27FC236}">
                <a16:creationId xmlns:a16="http://schemas.microsoft.com/office/drawing/2014/main" id="{5255B1F1-FDBC-4172-BBF6-1B44832360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96500" y="1611131"/>
            <a:ext cx="10666268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 defTabSz="1371600">
              <a:defRPr/>
            </a:pPr>
            <a:r>
              <a:rPr lang="en-US" altLang="en-US" sz="4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 </a:t>
            </a:r>
            <a:r>
              <a:rPr lang="en-US" altLang="en-US" sz="4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4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altLang="en-US" sz="4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altLang="en-US" sz="4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4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alt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</a:t>
            </a:r>
            <a:endParaRPr lang="en-US" altLang="en-US" sz="4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defTabSz="1371600">
              <a:defRPr/>
            </a:pPr>
            <a:r>
              <a:rPr lang="en-US" altLang="en-US" sz="4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altLang="en-US" sz="4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altLang="en-US" sz="4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altLang="en-US" sz="4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chẳng</a:t>
            </a:r>
            <a:r>
              <a:rPr lang="en-US" altLang="en-US" sz="4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hẹn</a:t>
            </a:r>
            <a:r>
              <a:rPr lang="en-US" altLang="en-US" sz="4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quen</a:t>
            </a:r>
            <a:r>
              <a:rPr lang="en-US" alt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4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algn="just" defTabSz="1371600">
              <a:defRPr/>
            </a:pPr>
            <a:r>
              <a:rPr lang="en-US" alt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Súng</a:t>
            </a:r>
            <a:r>
              <a:rPr lang="en-US" alt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alt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súng</a:t>
            </a:r>
            <a:r>
              <a:rPr lang="en-US" altLang="en-US" sz="4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alt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alt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alt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altLang="en-US" sz="4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algn="just" defTabSz="1371600">
              <a:defRPr/>
            </a:pPr>
            <a:r>
              <a:rPr lang="en-US" altLang="en-US" sz="4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lang="en-US" altLang="en-US" sz="4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rét</a:t>
            </a:r>
            <a:r>
              <a:rPr lang="en-US" altLang="en-US" sz="4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alt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chăn</a:t>
            </a:r>
            <a:r>
              <a:rPr lang="en-US" alt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sz="4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alt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tri </a:t>
            </a:r>
            <a:r>
              <a:rPr lang="en-US" alt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kỷ</a:t>
            </a:r>
            <a:r>
              <a:rPr lang="en-US" altLang="en-US" sz="4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8ED9B9F-549F-4E43-A0CF-3BB3389794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45087" y="5185061"/>
            <a:ext cx="9731087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1371600">
              <a:defRPr/>
            </a:pPr>
            <a:r>
              <a:rPr lang="en-SG" altLang="en-US" sz="4800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- </a:t>
            </a:r>
            <a:r>
              <a:rPr lang="vi-VN" altLang="en-US" sz="4800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altLang="en-US" sz="4800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altLang="en-US" sz="4800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altLang="en-US" sz="4800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dị</a:t>
            </a:r>
            <a:r>
              <a:rPr lang="en-US" altLang="en-US" sz="4800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4800" dirty="0" err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mộc</a:t>
            </a:r>
            <a:r>
              <a:rPr lang="en-US" altLang="en-US" sz="4800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mạc</a:t>
            </a:r>
            <a:endParaRPr lang="vi-VN" altLang="en-US" sz="4800" dirty="0">
              <a:solidFill>
                <a:srgbClr val="00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1371600">
              <a:defRPr/>
            </a:pPr>
            <a:endParaRPr lang="vi-VN" altLang="en-US" sz="4800" dirty="0">
              <a:solidFill>
                <a:srgbClr val="00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1371600">
              <a:defRPr/>
            </a:pPr>
            <a:endParaRPr lang="en-US" altLang="en-US" sz="4800" dirty="0">
              <a:solidFill>
                <a:srgbClr val="00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59">
            <a:extLst>
              <a:ext uri="{FF2B5EF4-FFF2-40B4-BE49-F238E27FC236}">
                <a16:creationId xmlns:a16="http://schemas.microsoft.com/office/drawing/2014/main" id="{DE8466C5-6E28-4C3E-BFB6-0175929415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45087" y="6358668"/>
            <a:ext cx="10525991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 defTabSz="1371600">
              <a:defRPr/>
            </a:pPr>
            <a:r>
              <a:rPr lang="en-US" alt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alt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 </a:t>
            </a:r>
            <a:r>
              <a:rPr lang="en-US" alt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alt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r>
              <a:rPr lang="en-US" alt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gan</a:t>
            </a:r>
            <a:r>
              <a:rPr lang="en-US" alt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alt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alt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alt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chăn</a:t>
            </a:r>
            <a:r>
              <a:rPr lang="en-US" alt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, </a:t>
            </a:r>
            <a:r>
              <a:rPr lang="en-US" alt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“tri </a:t>
            </a:r>
            <a:r>
              <a:rPr lang="en-US" alt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alt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”.</a:t>
            </a:r>
          </a:p>
        </p:txBody>
      </p:sp>
    </p:spTree>
    <p:extLst>
      <p:ext uri="{BB962C8B-B14F-4D97-AF65-F5344CB8AC3E}">
        <p14:creationId xmlns:p14="http://schemas.microsoft.com/office/powerpoint/2010/main" val="1572769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QuÃ¢n Sá»±, QuÃ¢n Äá»i, NgÆ°á»i LÃ­nh, Äi Bá», VÅ© Trang">
            <a:extLst>
              <a:ext uri="{FF2B5EF4-FFF2-40B4-BE49-F238E27FC236}">
                <a16:creationId xmlns:a16="http://schemas.microsoft.com/office/drawing/2014/main" id="{330A0E3E-76AA-4E0F-AFE9-FB0156DFA7E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45" b="29668"/>
          <a:stretch/>
        </p:blipFill>
        <p:spPr bwMode="auto">
          <a:xfrm>
            <a:off x="0" y="5743575"/>
            <a:ext cx="18288000" cy="4543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Heart 1">
            <a:extLst>
              <a:ext uri="{FF2B5EF4-FFF2-40B4-BE49-F238E27FC236}">
                <a16:creationId xmlns:a16="http://schemas.microsoft.com/office/drawing/2014/main" id="{88CC687B-58A3-4B37-B3E7-F3B2D20D6069}"/>
              </a:ext>
            </a:extLst>
          </p:cNvPr>
          <p:cNvSpPr/>
          <p:nvPr/>
        </p:nvSpPr>
        <p:spPr>
          <a:xfrm>
            <a:off x="781292" y="976614"/>
            <a:ext cx="5555847" cy="4166886"/>
          </a:xfrm>
          <a:prstGeom prst="heart">
            <a:avLst/>
          </a:prstGeom>
          <a:solidFill>
            <a:srgbClr val="FF939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SG" sz="4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SG" sz="4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SG" sz="4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4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SG" sz="4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!”</a:t>
            </a:r>
          </a:p>
        </p:txBody>
      </p:sp>
      <p:sp>
        <p:nvSpPr>
          <p:cNvPr id="3" name="Left Brace 2">
            <a:extLst>
              <a:ext uri="{FF2B5EF4-FFF2-40B4-BE49-F238E27FC236}">
                <a16:creationId xmlns:a16="http://schemas.microsoft.com/office/drawing/2014/main" id="{CEA67C83-6286-48D0-A411-D15A77C5C2F8}"/>
              </a:ext>
            </a:extLst>
          </p:cNvPr>
          <p:cNvSpPr/>
          <p:nvPr/>
        </p:nvSpPr>
        <p:spPr>
          <a:xfrm>
            <a:off x="7164729" y="1163256"/>
            <a:ext cx="1319514" cy="4353528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SG" sz="27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0FCA0C9-2902-40F8-B05F-76A23AAF1B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29871" y="968510"/>
            <a:ext cx="7485141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1371600">
              <a:defRPr/>
            </a:pP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Tách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266C18F-A1B6-470B-9C85-DF1391CDAD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29871" y="2606364"/>
            <a:ext cx="8333769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 defTabSz="1371600">
              <a:defRPr/>
            </a:pP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thiêng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liêng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lính</a:t>
            </a:r>
            <a:endParaRPr lang="en-US" sz="4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3EC4C14-B50F-4EBE-8FC7-78409A611F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80341" y="5078202"/>
            <a:ext cx="8924867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1371600">
              <a:defRPr/>
            </a:pP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lề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gắn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881770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5" grpId="0"/>
      <p:bldP spid="6" grpId="0"/>
      <p:bldP spid="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F56F5174-31D9-4DBB-AAB7-A1FD7BDB13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8422313" cy="10287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E113210-7872-481A-ADE6-3A05CCAF5E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Tiêu đề 1">
            <a:extLst>
              <a:ext uri="{FF2B5EF4-FFF2-40B4-BE49-F238E27FC236}">
                <a16:creationId xmlns:a16="http://schemas.microsoft.com/office/drawing/2014/main" id="{5157B9D4-3C61-462F-A246-47A135DCC9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34150" y="104849"/>
            <a:ext cx="7466964" cy="2181077"/>
          </a:xfrm>
        </p:spPr>
        <p:txBody>
          <a:bodyPr>
            <a:normAutofit/>
          </a:bodyPr>
          <a:lstStyle/>
          <a:p>
            <a:r>
              <a:rPr lang="en-BZ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BZ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BZ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sở</a:t>
            </a:r>
            <a:r>
              <a:rPr lang="en-BZ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BZ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BZ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BZ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BZ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BZ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BZ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7" name="Freeform 62">
            <a:extLst>
              <a:ext uri="{FF2B5EF4-FFF2-40B4-BE49-F238E27FC236}">
                <a16:creationId xmlns:a16="http://schemas.microsoft.com/office/drawing/2014/main" id="{F9A95BEE-6BB1-4A28-A8E6-A34B2E42EF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07929"/>
            <a:ext cx="7500657" cy="8101443"/>
          </a:xfrm>
          <a:custGeom>
            <a:avLst/>
            <a:gdLst>
              <a:gd name="connsiteX0" fmla="*/ 2299956 w 5000438"/>
              <a:gd name="connsiteY0" fmla="*/ 0 h 5400962"/>
              <a:gd name="connsiteX1" fmla="*/ 5000438 w 5000438"/>
              <a:gd name="connsiteY1" fmla="*/ 2700481 h 5400962"/>
              <a:gd name="connsiteX2" fmla="*/ 2299956 w 5000438"/>
              <a:gd name="connsiteY2" fmla="*/ 5400962 h 5400962"/>
              <a:gd name="connsiteX3" fmla="*/ 60675 w 5000438"/>
              <a:gd name="connsiteY3" fmla="*/ 4210346 h 5400962"/>
              <a:gd name="connsiteX4" fmla="*/ 0 w 5000438"/>
              <a:gd name="connsiteY4" fmla="*/ 4110472 h 5400962"/>
              <a:gd name="connsiteX5" fmla="*/ 0 w 5000438"/>
              <a:gd name="connsiteY5" fmla="*/ 1290491 h 5400962"/>
              <a:gd name="connsiteX6" fmla="*/ 60675 w 5000438"/>
              <a:gd name="connsiteY6" fmla="*/ 1190617 h 5400962"/>
              <a:gd name="connsiteX7" fmla="*/ 2299956 w 5000438"/>
              <a:gd name="connsiteY7" fmla="*/ 0 h 540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00438" h="5400962">
                <a:moveTo>
                  <a:pt x="2299956" y="0"/>
                </a:moveTo>
                <a:cubicBezTo>
                  <a:pt x="3791390" y="0"/>
                  <a:pt x="5000438" y="1209047"/>
                  <a:pt x="5000438" y="2700481"/>
                </a:cubicBezTo>
                <a:cubicBezTo>
                  <a:pt x="5000438" y="4191915"/>
                  <a:pt x="3791390" y="5400962"/>
                  <a:pt x="2299956" y="5400962"/>
                </a:cubicBezTo>
                <a:cubicBezTo>
                  <a:pt x="1367810" y="5400962"/>
                  <a:pt x="545971" y="4928678"/>
                  <a:pt x="60675" y="4210346"/>
                </a:cubicBezTo>
                <a:lnTo>
                  <a:pt x="0" y="4110472"/>
                </a:lnTo>
                <a:lnTo>
                  <a:pt x="0" y="1290491"/>
                </a:lnTo>
                <a:lnTo>
                  <a:pt x="60675" y="1190617"/>
                </a:lnTo>
                <a:cubicBezTo>
                  <a:pt x="545971" y="472284"/>
                  <a:pt x="1367810" y="0"/>
                  <a:pt x="229995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8" name="Chỗ dành sẵn cho Nội dung 4">
            <a:extLst>
              <a:ext uri="{FF2B5EF4-FFF2-40B4-BE49-F238E27FC236}">
                <a16:creationId xmlns:a16="http://schemas.microsoft.com/office/drawing/2014/main" id="{5042D684-987A-4D85-8F2E-181C87F0EFF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53" r="2" b="2"/>
          <a:stretch/>
        </p:blipFill>
        <p:spPr>
          <a:xfrm>
            <a:off x="31" y="1360847"/>
            <a:ext cx="7257032" cy="7595607"/>
          </a:xfrm>
          <a:custGeom>
            <a:avLst/>
            <a:gdLst>
              <a:gd name="connsiteX0" fmla="*/ 2306172 w 4838041"/>
              <a:gd name="connsiteY0" fmla="*/ 0 h 5063738"/>
              <a:gd name="connsiteX1" fmla="*/ 4838041 w 4838041"/>
              <a:gd name="connsiteY1" fmla="*/ 2531869 h 5063738"/>
              <a:gd name="connsiteX2" fmla="*/ 2306172 w 4838041"/>
              <a:gd name="connsiteY2" fmla="*/ 5063738 h 5063738"/>
              <a:gd name="connsiteX3" fmla="*/ 79886 w 4838041"/>
              <a:gd name="connsiteY3" fmla="*/ 3738709 h 5063738"/>
              <a:gd name="connsiteX4" fmla="*/ 0 w 4838041"/>
              <a:gd name="connsiteY4" fmla="*/ 3572876 h 5063738"/>
              <a:gd name="connsiteX5" fmla="*/ 0 w 4838041"/>
              <a:gd name="connsiteY5" fmla="*/ 1490863 h 5063738"/>
              <a:gd name="connsiteX6" fmla="*/ 79886 w 4838041"/>
              <a:gd name="connsiteY6" fmla="*/ 1325030 h 5063738"/>
              <a:gd name="connsiteX7" fmla="*/ 2306172 w 4838041"/>
              <a:gd name="connsiteY7" fmla="*/ 0 h 5063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38041" h="5063738">
                <a:moveTo>
                  <a:pt x="2306172" y="0"/>
                </a:moveTo>
                <a:cubicBezTo>
                  <a:pt x="3704485" y="0"/>
                  <a:pt x="4838041" y="1133556"/>
                  <a:pt x="4838041" y="2531869"/>
                </a:cubicBezTo>
                <a:cubicBezTo>
                  <a:pt x="4838041" y="3930182"/>
                  <a:pt x="3704485" y="5063738"/>
                  <a:pt x="2306172" y="5063738"/>
                </a:cubicBezTo>
                <a:cubicBezTo>
                  <a:pt x="1344832" y="5063738"/>
                  <a:pt x="508631" y="4527956"/>
                  <a:pt x="79886" y="3738709"/>
                </a:cubicBezTo>
                <a:lnTo>
                  <a:pt x="0" y="3572876"/>
                </a:lnTo>
                <a:lnTo>
                  <a:pt x="0" y="1490863"/>
                </a:lnTo>
                <a:lnTo>
                  <a:pt x="79886" y="1325030"/>
                </a:lnTo>
                <a:cubicBezTo>
                  <a:pt x="508631" y="535783"/>
                  <a:pt x="1344832" y="0"/>
                  <a:pt x="2306172" y="0"/>
                </a:cubicBezTo>
                <a:close/>
              </a:path>
            </a:pathLst>
          </a:custGeom>
          <a:effectLst>
            <a:softEdge rad="0"/>
          </a:effectLst>
        </p:spPr>
      </p:pic>
      <p:graphicFrame>
        <p:nvGraphicFramePr>
          <p:cNvPr id="6" name="Chỗ dành sẵn cho Nội dung 5">
            <a:extLst>
              <a:ext uri="{FF2B5EF4-FFF2-40B4-BE49-F238E27FC236}">
                <a16:creationId xmlns:a16="http://schemas.microsoft.com/office/drawing/2014/main" id="{66F20EB3-002C-4A54-A9FA-D300039FCD1E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7864445" y="2001990"/>
          <a:ext cx="9876416" cy="75956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3040289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2BA67ABA-355E-421B-BF07-A372AC572EC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graphicEl>
                                              <a:dgm id="{2BA67ABA-355E-421B-BF07-A372AC572EC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graphicEl>
                                              <a:dgm id="{2BA67ABA-355E-421B-BF07-A372AC572EC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1DF56D08-8E76-42AF-9B9C-13E7D0F0165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graphicEl>
                                              <a:dgm id="{1DF56D08-8E76-42AF-9B9C-13E7D0F0165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graphicEl>
                                              <a:dgm id="{1DF56D08-8E76-42AF-9B9C-13E7D0F0165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F3527368-3B9A-4FD4-8D46-04CDEE30487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>
                                            <p:graphicEl>
                                              <a:dgm id="{F3527368-3B9A-4FD4-8D46-04CDEE30487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>
                                            <p:graphicEl>
                                              <a:dgm id="{F3527368-3B9A-4FD4-8D46-04CDEE30487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01147E30-96B5-4ACE-8C19-40AF80413A8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>
                                            <p:graphicEl>
                                              <a:dgm id="{01147E30-96B5-4ACE-8C19-40AF80413A8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>
                                            <p:graphicEl>
                                              <a:dgm id="{01147E30-96B5-4ACE-8C19-40AF80413A8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094B0BCD-4E11-4927-9108-4D8DB4842FF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>
                                            <p:graphicEl>
                                              <a:dgm id="{094B0BCD-4E11-4927-9108-4D8DB4842FF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>
                                            <p:graphicEl>
                                              <a:dgm id="{094B0BCD-4E11-4927-9108-4D8DB4842FF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Sub>
          <a:bldDgm bld="one"/>
        </p:bldSub>
      </p:bldGraphic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8833503">
            <a:off x="-3764009" y="-2848696"/>
            <a:ext cx="7077506" cy="5697392"/>
          </a:xfrm>
          <a:custGeom>
            <a:avLst/>
            <a:gdLst/>
            <a:ahLst/>
            <a:cxnLst/>
            <a:rect l="l" t="t" r="r" b="b"/>
            <a:pathLst>
              <a:path w="7077506" h="5697392">
                <a:moveTo>
                  <a:pt x="0" y="0"/>
                </a:moveTo>
                <a:lnTo>
                  <a:pt x="7077506" y="0"/>
                </a:lnTo>
                <a:lnTo>
                  <a:pt x="7077506" y="5697393"/>
                </a:lnTo>
                <a:lnTo>
                  <a:pt x="0" y="569739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4053594">
            <a:off x="-1645220" y="7338494"/>
            <a:ext cx="4666366" cy="5134675"/>
          </a:xfrm>
          <a:custGeom>
            <a:avLst/>
            <a:gdLst/>
            <a:ahLst/>
            <a:cxnLst/>
            <a:rect l="l" t="t" r="r" b="b"/>
            <a:pathLst>
              <a:path w="4666366" h="5134675">
                <a:moveTo>
                  <a:pt x="0" y="0"/>
                </a:moveTo>
                <a:lnTo>
                  <a:pt x="4666366" y="0"/>
                </a:lnTo>
                <a:lnTo>
                  <a:pt x="4666366" y="5134676"/>
                </a:lnTo>
                <a:lnTo>
                  <a:pt x="0" y="513467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-1646818">
            <a:off x="15404247" y="7143681"/>
            <a:ext cx="7142361" cy="6519028"/>
          </a:xfrm>
          <a:custGeom>
            <a:avLst/>
            <a:gdLst/>
            <a:ahLst/>
            <a:cxnLst/>
            <a:rect l="l" t="t" r="r" b="b"/>
            <a:pathLst>
              <a:path w="7142361" h="6519028">
                <a:moveTo>
                  <a:pt x="0" y="0"/>
                </a:moveTo>
                <a:lnTo>
                  <a:pt x="7142361" y="0"/>
                </a:lnTo>
                <a:lnTo>
                  <a:pt x="7142361" y="6519028"/>
                </a:lnTo>
                <a:lnTo>
                  <a:pt x="0" y="651902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-5016629">
            <a:off x="16040204" y="-1038285"/>
            <a:ext cx="2756251" cy="2397938"/>
          </a:xfrm>
          <a:custGeom>
            <a:avLst/>
            <a:gdLst/>
            <a:ahLst/>
            <a:cxnLst/>
            <a:rect l="l" t="t" r="r" b="b"/>
            <a:pathLst>
              <a:path w="2756251" h="2397938">
                <a:moveTo>
                  <a:pt x="0" y="0"/>
                </a:moveTo>
                <a:lnTo>
                  <a:pt x="2756250" y="0"/>
                </a:lnTo>
                <a:lnTo>
                  <a:pt x="2756250" y="2397938"/>
                </a:lnTo>
                <a:lnTo>
                  <a:pt x="0" y="239793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1984527">
            <a:off x="17661685" y="986123"/>
            <a:ext cx="1378125" cy="1198969"/>
          </a:xfrm>
          <a:custGeom>
            <a:avLst/>
            <a:gdLst/>
            <a:ahLst/>
            <a:cxnLst/>
            <a:rect l="l" t="t" r="r" b="b"/>
            <a:pathLst>
              <a:path w="1378125" h="1198969">
                <a:moveTo>
                  <a:pt x="0" y="0"/>
                </a:moveTo>
                <a:lnTo>
                  <a:pt x="1378125" y="0"/>
                </a:lnTo>
                <a:lnTo>
                  <a:pt x="1378125" y="1198969"/>
                </a:lnTo>
                <a:lnTo>
                  <a:pt x="0" y="119896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8CFFC74-FAFC-4AF0-8163-6057D60FC05B}"/>
              </a:ext>
            </a:extLst>
          </p:cNvPr>
          <p:cNvGrpSpPr/>
          <p:nvPr/>
        </p:nvGrpSpPr>
        <p:grpSpPr>
          <a:xfrm>
            <a:off x="5371719" y="1239002"/>
            <a:ext cx="7544561" cy="2094603"/>
            <a:chOff x="5029200" y="133470"/>
            <a:chExt cx="7544561" cy="3016181"/>
          </a:xfrm>
        </p:grpSpPr>
        <p:pic>
          <p:nvPicPr>
            <p:cNvPr id="11" name="Picture 12">
              <a:extLst>
                <a:ext uri="{FF2B5EF4-FFF2-40B4-BE49-F238E27FC236}">
                  <a16:creationId xmlns:a16="http://schemas.microsoft.com/office/drawing/2014/main" id="{6E3BE2B2-EDF3-4E9D-AB2A-235EDB750DF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 rot="-10800000">
              <a:off x="5029200" y="133470"/>
              <a:ext cx="7544561" cy="3016181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E973C7FB-2DB1-4621-BE16-50D26523BCF1}"/>
                </a:ext>
              </a:extLst>
            </p:cNvPr>
            <p:cNvSpPr txBox="1"/>
            <p:nvPr/>
          </p:nvSpPr>
          <p:spPr>
            <a:xfrm>
              <a:off x="5664996" y="1355901"/>
              <a:ext cx="6298404" cy="101934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algn="just">
                <a:spcBef>
                  <a:spcPts val="0"/>
                </a:spcBef>
                <a:spcAft>
                  <a:spcPts val="600"/>
                </a:spcAft>
              </a:pPr>
              <a:r>
                <a:rPr lang="en-US" sz="4000" b="1" kern="100" dirty="0">
                  <a:solidFill>
                    <a:srgbClr val="503433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  <a:cs typeface="Times New Roman" panose="02020603050405020304" pitchFamily="18" charset="0"/>
                </a:rPr>
                <a:t>- </a:t>
              </a:r>
              <a:r>
                <a:rPr lang="en-US" sz="4000" b="1" kern="100" dirty="0" err="1">
                  <a:solidFill>
                    <a:srgbClr val="503433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  <a:cs typeface="Times New Roman" panose="02020603050405020304" pitchFamily="18" charset="0"/>
                </a:rPr>
                <a:t>Câu</a:t>
              </a:r>
              <a:r>
                <a:rPr lang="en-US" sz="4000" b="1" kern="100" dirty="0">
                  <a:solidFill>
                    <a:srgbClr val="503433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4000" b="1" kern="100" dirty="0" err="1">
                  <a:solidFill>
                    <a:srgbClr val="503433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  <a:cs typeface="Times New Roman" panose="02020603050405020304" pitchFamily="18" charset="0"/>
                </a:rPr>
                <a:t>thơ</a:t>
              </a:r>
              <a:r>
                <a:rPr lang="en-US" sz="4000" b="1" kern="100" dirty="0">
                  <a:solidFill>
                    <a:srgbClr val="503433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4000" b="1" kern="100" dirty="0" err="1">
                  <a:solidFill>
                    <a:srgbClr val="503433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  <a:cs typeface="Times New Roman" panose="02020603050405020304" pitchFamily="18" charset="0"/>
                </a:rPr>
                <a:t>thứ</a:t>
              </a:r>
              <a:r>
                <a:rPr lang="en-US" sz="4000" b="1" kern="100" dirty="0">
                  <a:solidFill>
                    <a:srgbClr val="503433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4000" b="1" kern="100" dirty="0" err="1">
                  <a:solidFill>
                    <a:srgbClr val="503433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  <a:cs typeface="Times New Roman" panose="02020603050405020304" pitchFamily="18" charset="0"/>
                </a:rPr>
                <a:t>bảy</a:t>
              </a:r>
              <a:r>
                <a:rPr lang="en-US" sz="4000" b="1" kern="100" dirty="0">
                  <a:solidFill>
                    <a:srgbClr val="503433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  <a:cs typeface="Times New Roman" panose="02020603050405020304" pitchFamily="18" charset="0"/>
                </a:rPr>
                <a:t>: </a:t>
              </a:r>
              <a:r>
                <a:rPr lang="en-US" sz="4000" b="1" i="1" kern="100" dirty="0" err="1">
                  <a:solidFill>
                    <a:srgbClr val="503433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  <a:cs typeface="Times New Roman" panose="02020603050405020304" pitchFamily="18" charset="0"/>
                </a:rPr>
                <a:t>Đồng</a:t>
              </a:r>
              <a:r>
                <a:rPr lang="en-US" sz="4000" b="1" i="1" kern="100" dirty="0">
                  <a:solidFill>
                    <a:srgbClr val="503433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4000" b="1" i="1" kern="100" dirty="0" err="1">
                  <a:solidFill>
                    <a:srgbClr val="503433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  <a:cs typeface="Times New Roman" panose="02020603050405020304" pitchFamily="18" charset="0"/>
                </a:rPr>
                <a:t>chí</a:t>
              </a:r>
              <a:r>
                <a:rPr lang="en-US" sz="4000" b="1" i="1" kern="100" dirty="0">
                  <a:solidFill>
                    <a:srgbClr val="503433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  <a:cs typeface="Times New Roman" panose="02020603050405020304" pitchFamily="18" charset="0"/>
                </a:rPr>
                <a:t>!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CDD7B7C7-9DF5-4CD0-AFE8-18D0C136A718}"/>
              </a:ext>
            </a:extLst>
          </p:cNvPr>
          <p:cNvGrpSpPr/>
          <p:nvPr/>
        </p:nvGrpSpPr>
        <p:grpSpPr>
          <a:xfrm>
            <a:off x="1377376" y="3049785"/>
            <a:ext cx="6350553" cy="5122283"/>
            <a:chOff x="5029200" y="133470"/>
            <a:chExt cx="7544561" cy="3016181"/>
          </a:xfrm>
        </p:grpSpPr>
        <p:pic>
          <p:nvPicPr>
            <p:cNvPr id="16" name="Picture 12">
              <a:extLst>
                <a:ext uri="{FF2B5EF4-FFF2-40B4-BE49-F238E27FC236}">
                  <a16:creationId xmlns:a16="http://schemas.microsoft.com/office/drawing/2014/main" id="{455827A2-7A93-4A42-ABAA-41B9F5AFFE3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 rot="-10800000">
              <a:off x="5029200" y="133470"/>
              <a:ext cx="7544561" cy="3016181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A624D49-C07F-4FF8-9D2E-997A2F0649A0}"/>
                </a:ext>
              </a:extLst>
            </p:cNvPr>
            <p:cNvSpPr txBox="1"/>
            <p:nvPr/>
          </p:nvSpPr>
          <p:spPr>
            <a:xfrm>
              <a:off x="5602822" y="626686"/>
              <a:ext cx="6298404" cy="166269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algn="just">
                <a:spcBef>
                  <a:spcPts val="0"/>
                </a:spcBef>
                <a:spcAft>
                  <a:spcPts val="600"/>
                </a:spcAft>
              </a:pPr>
              <a:r>
                <a:rPr lang="en-US" sz="4000" b="1" kern="100" dirty="0">
                  <a:solidFill>
                    <a:schemeClr val="bg1"/>
                  </a:solidFill>
                  <a:latin typeface="Roboto Condensed" panose="02000000000000000000" pitchFamily="2" charset="0"/>
                  <a:ea typeface="Roboto Condensed" panose="02000000000000000000" pitchFamily="2" charset="0"/>
                  <a:cs typeface="Times New Roman" panose="02020603050405020304" pitchFamily="18" charset="0"/>
                </a:rPr>
                <a:t>+</a:t>
              </a:r>
              <a:r>
                <a:rPr lang="en-US" sz="4000" b="1" kern="100" dirty="0">
                  <a:solidFill>
                    <a:schemeClr val="bg1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4000" b="1" kern="100" dirty="0" err="1">
                  <a:solidFill>
                    <a:schemeClr val="bg1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  <a:cs typeface="Times New Roman" panose="02020603050405020304" pitchFamily="18" charset="0"/>
                </a:rPr>
                <a:t>Hình</a:t>
              </a:r>
              <a:r>
                <a:rPr lang="en-US" sz="4000" b="1" kern="100" dirty="0">
                  <a:solidFill>
                    <a:schemeClr val="bg1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4000" b="1" kern="100" dirty="0" err="1">
                  <a:solidFill>
                    <a:schemeClr val="bg1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  <a:cs typeface="Times New Roman" panose="02020603050405020304" pitchFamily="18" charset="0"/>
                </a:rPr>
                <a:t>thức</a:t>
              </a:r>
              <a:r>
                <a:rPr lang="en-US" sz="4000" b="1" kern="100" dirty="0">
                  <a:solidFill>
                    <a:schemeClr val="bg1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  <a:cs typeface="Times New Roman" panose="02020603050405020304" pitchFamily="18" charset="0"/>
                </a:rPr>
                <a:t>: </a:t>
              </a:r>
              <a:r>
                <a:rPr lang="en-US" sz="4000" b="1" kern="100" dirty="0" err="1">
                  <a:solidFill>
                    <a:schemeClr val="bg1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  <a:cs typeface="Times New Roman" panose="02020603050405020304" pitchFamily="18" charset="0"/>
                </a:rPr>
                <a:t>câu</a:t>
              </a:r>
              <a:r>
                <a:rPr lang="en-US" sz="4000" b="1" kern="100" dirty="0">
                  <a:solidFill>
                    <a:schemeClr val="bg1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4000" b="1" kern="100" dirty="0" err="1">
                  <a:solidFill>
                    <a:schemeClr val="bg1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  <a:cs typeface="Times New Roman" panose="02020603050405020304" pitchFamily="18" charset="0"/>
                </a:rPr>
                <a:t>thơ</a:t>
              </a:r>
              <a:r>
                <a:rPr lang="en-US" sz="4000" b="1" kern="100" dirty="0">
                  <a:solidFill>
                    <a:schemeClr val="bg1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4000" b="1" kern="100" dirty="0" err="1">
                  <a:solidFill>
                    <a:schemeClr val="bg1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  <a:cs typeface="Times New Roman" panose="02020603050405020304" pitchFamily="18" charset="0"/>
                </a:rPr>
                <a:t>chỉ</a:t>
              </a:r>
              <a:r>
                <a:rPr lang="en-US" sz="4000" b="1" kern="100" dirty="0">
                  <a:solidFill>
                    <a:schemeClr val="bg1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4000" b="1" kern="100" dirty="0" err="1">
                  <a:solidFill>
                    <a:schemeClr val="bg1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  <a:cs typeface="Times New Roman" panose="02020603050405020304" pitchFamily="18" charset="0"/>
                </a:rPr>
                <a:t>có</a:t>
              </a:r>
              <a:r>
                <a:rPr lang="en-US" sz="4000" b="1" kern="100" dirty="0">
                  <a:solidFill>
                    <a:schemeClr val="bg1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4000" b="1" kern="100" dirty="0" err="1">
                  <a:solidFill>
                    <a:schemeClr val="bg1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  <a:cs typeface="Times New Roman" panose="02020603050405020304" pitchFamily="18" charset="0"/>
                </a:rPr>
                <a:t>hai</a:t>
              </a:r>
              <a:r>
                <a:rPr lang="en-US" sz="4000" b="1" kern="100" dirty="0">
                  <a:solidFill>
                    <a:schemeClr val="bg1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4000" b="1" kern="100" dirty="0" err="1">
                  <a:solidFill>
                    <a:schemeClr val="bg1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  <a:cs typeface="Times New Roman" panose="02020603050405020304" pitchFamily="18" charset="0"/>
                </a:rPr>
                <a:t>tiếng</a:t>
              </a:r>
              <a:r>
                <a:rPr lang="en-US" sz="4000" b="1" kern="100" dirty="0">
                  <a:solidFill>
                    <a:schemeClr val="bg1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  <a:cs typeface="Times New Roman" panose="02020603050405020304" pitchFamily="18" charset="0"/>
                </a:rPr>
                <a:t> (</a:t>
              </a:r>
              <a:r>
                <a:rPr lang="en-US" sz="4000" b="1" kern="100" dirty="0" err="1">
                  <a:solidFill>
                    <a:schemeClr val="bg1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  <a:cs typeface="Times New Roman" panose="02020603050405020304" pitchFamily="18" charset="0"/>
                </a:rPr>
                <a:t>cũng</a:t>
              </a:r>
              <a:r>
                <a:rPr lang="en-US" sz="4000" b="1" kern="100" dirty="0">
                  <a:solidFill>
                    <a:schemeClr val="bg1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4000" b="1" kern="100" dirty="0" err="1">
                  <a:solidFill>
                    <a:schemeClr val="bg1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  <a:cs typeface="Times New Roman" panose="02020603050405020304" pitchFamily="18" charset="0"/>
                </a:rPr>
                <a:t>là</a:t>
              </a:r>
              <a:r>
                <a:rPr lang="en-US" sz="4000" b="1" kern="100" dirty="0">
                  <a:solidFill>
                    <a:schemeClr val="bg1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4000" b="1" kern="100" dirty="0" err="1">
                  <a:solidFill>
                    <a:schemeClr val="bg1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  <a:cs typeface="Times New Roman" panose="02020603050405020304" pitchFamily="18" charset="0"/>
                </a:rPr>
                <a:t>nhan</a:t>
              </a:r>
              <a:r>
                <a:rPr lang="en-US" sz="4000" b="1" kern="100" dirty="0">
                  <a:solidFill>
                    <a:schemeClr val="bg1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4000" b="1" kern="100" dirty="0" err="1">
                  <a:solidFill>
                    <a:schemeClr val="bg1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  <a:cs typeface="Times New Roman" panose="02020603050405020304" pitchFamily="18" charset="0"/>
                </a:rPr>
                <a:t>đề</a:t>
              </a:r>
              <a:r>
                <a:rPr lang="en-US" sz="4000" b="1" kern="100" dirty="0">
                  <a:solidFill>
                    <a:schemeClr val="bg1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4000" b="1" kern="100" dirty="0" err="1">
                  <a:solidFill>
                    <a:schemeClr val="bg1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  <a:cs typeface="Times New Roman" panose="02020603050405020304" pitchFamily="18" charset="0"/>
                </a:rPr>
                <a:t>của</a:t>
              </a:r>
              <a:r>
                <a:rPr lang="en-US" sz="4000" b="1" kern="100" dirty="0">
                  <a:solidFill>
                    <a:schemeClr val="bg1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4000" b="1" kern="100" dirty="0" err="1">
                  <a:solidFill>
                    <a:schemeClr val="bg1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  <a:cs typeface="Times New Roman" panose="02020603050405020304" pitchFamily="18" charset="0"/>
                </a:rPr>
                <a:t>bài</a:t>
              </a:r>
              <a:r>
                <a:rPr lang="en-US" sz="4000" b="1" kern="100" dirty="0">
                  <a:solidFill>
                    <a:schemeClr val="bg1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4000" b="1" kern="100" dirty="0" err="1">
                  <a:solidFill>
                    <a:schemeClr val="bg1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  <a:cs typeface="Times New Roman" panose="02020603050405020304" pitchFamily="18" charset="0"/>
                </a:rPr>
                <a:t>thơ</a:t>
              </a:r>
              <a:r>
                <a:rPr lang="en-US" sz="4000" b="1" kern="100" dirty="0">
                  <a:solidFill>
                    <a:schemeClr val="bg1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  <a:cs typeface="Times New Roman" panose="02020603050405020304" pitchFamily="18" charset="0"/>
                </a:rPr>
                <a:t>), </a:t>
              </a:r>
              <a:r>
                <a:rPr lang="en-US" sz="4000" b="1" kern="100" dirty="0" err="1">
                  <a:solidFill>
                    <a:schemeClr val="bg1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  <a:cs typeface="Times New Roman" panose="02020603050405020304" pitchFamily="18" charset="0"/>
                </a:rPr>
                <a:t>khép</a:t>
              </a:r>
              <a:r>
                <a:rPr lang="en-US" sz="4000" b="1" kern="100" dirty="0">
                  <a:solidFill>
                    <a:schemeClr val="bg1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4000" b="1" kern="100" dirty="0" err="1">
                  <a:solidFill>
                    <a:schemeClr val="bg1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  <a:cs typeface="Times New Roman" panose="02020603050405020304" pitchFamily="18" charset="0"/>
                </a:rPr>
                <a:t>lại</a:t>
              </a:r>
              <a:r>
                <a:rPr lang="en-US" sz="4000" b="1" kern="100" dirty="0">
                  <a:solidFill>
                    <a:schemeClr val="bg1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  <a:cs typeface="Times New Roman" panose="02020603050405020304" pitchFamily="18" charset="0"/>
                </a:rPr>
                <a:t> ý </a:t>
              </a:r>
              <a:r>
                <a:rPr lang="en-US" sz="4000" b="1" kern="100" dirty="0" err="1">
                  <a:solidFill>
                    <a:schemeClr val="bg1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  <a:cs typeface="Times New Roman" panose="02020603050405020304" pitchFamily="18" charset="0"/>
                </a:rPr>
                <a:t>thơ</a:t>
              </a:r>
              <a:r>
                <a:rPr lang="en-US" sz="4000" b="1" kern="100" dirty="0">
                  <a:solidFill>
                    <a:schemeClr val="bg1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4000" b="1" kern="100" dirty="0" err="1">
                  <a:solidFill>
                    <a:schemeClr val="bg1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  <a:cs typeface="Times New Roman" panose="02020603050405020304" pitchFamily="18" charset="0"/>
                </a:rPr>
                <a:t>của</a:t>
              </a:r>
              <a:r>
                <a:rPr lang="en-US" sz="4000" b="1" kern="100" dirty="0">
                  <a:solidFill>
                    <a:schemeClr val="bg1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4000" b="1" kern="100" dirty="0" err="1">
                  <a:solidFill>
                    <a:schemeClr val="bg1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  <a:cs typeface="Times New Roman" panose="02020603050405020304" pitchFamily="18" charset="0"/>
                </a:rPr>
                <a:t>đoạn</a:t>
              </a:r>
              <a:r>
                <a:rPr lang="en-US" sz="4000" b="1" kern="100" dirty="0">
                  <a:solidFill>
                    <a:schemeClr val="bg1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4000" b="1" kern="100" dirty="0" err="1">
                  <a:solidFill>
                    <a:schemeClr val="bg1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  <a:cs typeface="Times New Roman" panose="02020603050405020304" pitchFamily="18" charset="0"/>
                </a:rPr>
                <a:t>trên</a:t>
              </a:r>
              <a:r>
                <a:rPr lang="en-US" sz="4000" b="1" kern="100" dirty="0">
                  <a:solidFill>
                    <a:schemeClr val="bg1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4000" b="1" kern="100" dirty="0" err="1">
                  <a:solidFill>
                    <a:schemeClr val="bg1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  <a:cs typeface="Times New Roman" panose="02020603050405020304" pitchFamily="18" charset="0"/>
                </a:rPr>
                <a:t>va</a:t>
              </a:r>
              <a:r>
                <a:rPr lang="en-US" sz="4000" b="1" kern="100" dirty="0">
                  <a:solidFill>
                    <a:schemeClr val="bg1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  <a:cs typeface="Times New Roman" panose="02020603050405020304" pitchFamily="18" charset="0"/>
                </a:rPr>
                <a:t>̀ </a:t>
              </a:r>
              <a:r>
                <a:rPr lang="en-US" sz="4000" b="1" kern="100" dirty="0" err="1">
                  <a:solidFill>
                    <a:schemeClr val="bg1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  <a:cs typeface="Times New Roman" panose="02020603050405020304" pitchFamily="18" charset="0"/>
                </a:rPr>
                <a:t>mơ</a:t>
              </a:r>
              <a:r>
                <a:rPr lang="en-US" sz="4000" b="1" kern="100" dirty="0">
                  <a:solidFill>
                    <a:schemeClr val="bg1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  <a:cs typeface="Times New Roman" panose="02020603050405020304" pitchFamily="18" charset="0"/>
                </a:rPr>
                <a:t>̉ ra ý </a:t>
              </a:r>
              <a:r>
                <a:rPr lang="en-US" sz="4000" b="1" kern="100" dirty="0" err="1">
                  <a:solidFill>
                    <a:schemeClr val="bg1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  <a:cs typeface="Times New Roman" panose="02020603050405020304" pitchFamily="18" charset="0"/>
                </a:rPr>
                <a:t>thơ</a:t>
              </a:r>
              <a:r>
                <a:rPr lang="en-US" sz="4000" b="1" kern="100" dirty="0">
                  <a:solidFill>
                    <a:schemeClr val="bg1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4000" b="1" kern="100" dirty="0" err="1">
                  <a:solidFill>
                    <a:schemeClr val="bg1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  <a:cs typeface="Times New Roman" panose="02020603050405020304" pitchFamily="18" charset="0"/>
                </a:rPr>
                <a:t>phần</a:t>
              </a:r>
              <a:r>
                <a:rPr lang="en-US" sz="4000" b="1" kern="100" dirty="0">
                  <a:solidFill>
                    <a:schemeClr val="bg1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4000" b="1" kern="100" dirty="0" err="1">
                  <a:solidFill>
                    <a:schemeClr val="bg1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  <a:cs typeface="Times New Roman" panose="02020603050405020304" pitchFamily="18" charset="0"/>
                </a:rPr>
                <a:t>tiếp</a:t>
              </a:r>
              <a:r>
                <a:rPr lang="en-US" sz="4000" b="1" kern="100" dirty="0">
                  <a:solidFill>
                    <a:schemeClr val="bg1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4000" b="1" kern="100" dirty="0" err="1">
                  <a:solidFill>
                    <a:schemeClr val="bg1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  <a:cs typeface="Times New Roman" panose="02020603050405020304" pitchFamily="18" charset="0"/>
                </a:rPr>
                <a:t>theo.</a:t>
              </a:r>
              <a:endParaRPr lang="en-US" sz="4000" b="1" kern="100" dirty="0">
                <a:solidFill>
                  <a:schemeClr val="bg1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B446F6DE-5344-4818-8CCF-35BD00759155}"/>
              </a:ext>
            </a:extLst>
          </p:cNvPr>
          <p:cNvGrpSpPr/>
          <p:nvPr/>
        </p:nvGrpSpPr>
        <p:grpSpPr>
          <a:xfrm>
            <a:off x="10892070" y="3333605"/>
            <a:ext cx="6350553" cy="5122282"/>
            <a:chOff x="5029199" y="133470"/>
            <a:chExt cx="7544561" cy="2634739"/>
          </a:xfrm>
        </p:grpSpPr>
        <p:pic>
          <p:nvPicPr>
            <p:cNvPr id="19" name="Picture 12">
              <a:extLst>
                <a:ext uri="{FF2B5EF4-FFF2-40B4-BE49-F238E27FC236}">
                  <a16:creationId xmlns:a16="http://schemas.microsoft.com/office/drawing/2014/main" id="{FEB3DC4B-22DB-4FB9-9086-1124D20A023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 rot="10800000">
              <a:off x="5029199" y="133470"/>
              <a:ext cx="7544561" cy="2634739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697A435B-3558-4184-AE6A-0819E7A71152}"/>
                </a:ext>
              </a:extLst>
            </p:cNvPr>
            <p:cNvSpPr txBox="1"/>
            <p:nvPr/>
          </p:nvSpPr>
          <p:spPr>
            <a:xfrm>
              <a:off x="5743360" y="552413"/>
              <a:ext cx="6298404" cy="13139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4000" b="1" dirty="0">
                  <a:solidFill>
                    <a:schemeClr val="bg1"/>
                  </a:solidFill>
                  <a:latin typeface="Roboto Condensed" panose="02000000000000000000" pitchFamily="2" charset="0"/>
                  <a:ea typeface="Roboto Condensed" panose="02000000000000000000" pitchFamily="2" charset="0"/>
                </a:rPr>
                <a:t>+</a:t>
              </a:r>
              <a:r>
                <a:rPr lang="en-US" sz="4000" b="1" dirty="0">
                  <a:solidFill>
                    <a:schemeClr val="bg1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</a:rPr>
                <a:t> </a:t>
              </a:r>
              <a:r>
                <a:rPr lang="en-US" sz="4000" b="1" dirty="0" err="1">
                  <a:solidFill>
                    <a:schemeClr val="bg1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</a:rPr>
                <a:t>Nội</a:t>
              </a:r>
              <a:r>
                <a:rPr lang="en-US" sz="4000" b="1" dirty="0">
                  <a:solidFill>
                    <a:schemeClr val="bg1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</a:rPr>
                <a:t> dung: </a:t>
              </a:r>
              <a:r>
                <a:rPr lang="en-US" sz="4000" b="1" dirty="0" err="1">
                  <a:solidFill>
                    <a:schemeClr val="bg1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</a:rPr>
                <a:t>là</a:t>
              </a:r>
              <a:r>
                <a:rPr lang="en-US" sz="4000" b="1" dirty="0">
                  <a:solidFill>
                    <a:schemeClr val="bg1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</a:rPr>
                <a:t> </a:t>
              </a:r>
              <a:r>
                <a:rPr lang="en-US" sz="4000" b="1" dirty="0" err="1">
                  <a:solidFill>
                    <a:schemeClr val="bg1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</a:rPr>
                <a:t>sự</a:t>
              </a:r>
              <a:r>
                <a:rPr lang="en-US" sz="4000" b="1" dirty="0">
                  <a:solidFill>
                    <a:schemeClr val="bg1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</a:rPr>
                <a:t> </a:t>
              </a:r>
              <a:r>
                <a:rPr lang="en-US" sz="4000" b="1" dirty="0" err="1">
                  <a:solidFill>
                    <a:schemeClr val="bg1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</a:rPr>
                <a:t>phát</a:t>
              </a:r>
              <a:r>
                <a:rPr lang="en-US" sz="4000" b="1" dirty="0">
                  <a:solidFill>
                    <a:schemeClr val="bg1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</a:rPr>
                <a:t> </a:t>
              </a:r>
              <a:r>
                <a:rPr lang="en-US" sz="4000" b="1" dirty="0" err="1">
                  <a:solidFill>
                    <a:schemeClr val="bg1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</a:rPr>
                <a:t>hiện</a:t>
              </a:r>
              <a:r>
                <a:rPr lang="en-US" sz="4000" b="1" dirty="0">
                  <a:solidFill>
                    <a:schemeClr val="bg1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</a:rPr>
                <a:t> </a:t>
              </a:r>
              <a:r>
                <a:rPr lang="en-US" sz="4000" b="1" dirty="0" err="1">
                  <a:solidFill>
                    <a:schemeClr val="bg1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</a:rPr>
                <a:t>một</a:t>
              </a:r>
              <a:r>
                <a:rPr lang="en-US" sz="4000" b="1" dirty="0">
                  <a:solidFill>
                    <a:schemeClr val="bg1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</a:rPr>
                <a:t> </a:t>
              </a:r>
              <a:r>
                <a:rPr lang="en-US" sz="4000" b="1" dirty="0" err="1">
                  <a:solidFill>
                    <a:schemeClr val="bg1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</a:rPr>
                <a:t>tình</a:t>
              </a:r>
              <a:r>
                <a:rPr lang="en-US" sz="4000" b="1" dirty="0">
                  <a:solidFill>
                    <a:schemeClr val="bg1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</a:rPr>
                <a:t> </a:t>
              </a:r>
              <a:r>
                <a:rPr lang="en-US" sz="4000" b="1" dirty="0" err="1">
                  <a:solidFill>
                    <a:schemeClr val="bg1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</a:rPr>
                <a:t>cảm</a:t>
              </a:r>
              <a:r>
                <a:rPr lang="en-US" sz="4000" b="1" dirty="0">
                  <a:solidFill>
                    <a:schemeClr val="bg1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</a:rPr>
                <a:t> </a:t>
              </a:r>
              <a:r>
                <a:rPr lang="en-US" sz="4000" b="1" dirty="0" err="1">
                  <a:solidFill>
                    <a:schemeClr val="bg1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</a:rPr>
                <a:t>thiêng</a:t>
              </a:r>
              <a:r>
                <a:rPr lang="en-US" sz="4000" b="1" dirty="0">
                  <a:solidFill>
                    <a:schemeClr val="bg1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</a:rPr>
                <a:t> </a:t>
              </a:r>
              <a:r>
                <a:rPr lang="en-US" sz="4000" b="1" dirty="0" err="1">
                  <a:solidFill>
                    <a:schemeClr val="bg1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</a:rPr>
                <a:t>liêng</a:t>
              </a:r>
              <a:r>
                <a:rPr lang="en-US" sz="4000" b="1" dirty="0">
                  <a:solidFill>
                    <a:schemeClr val="bg1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</a:rPr>
                <a:t> </a:t>
              </a:r>
              <a:r>
                <a:rPr lang="en-US" sz="4000" b="1" dirty="0" err="1">
                  <a:solidFill>
                    <a:schemeClr val="bg1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</a:rPr>
                <a:t>mới</a:t>
              </a:r>
              <a:r>
                <a:rPr lang="en-US" sz="4000" b="1" dirty="0">
                  <a:solidFill>
                    <a:schemeClr val="bg1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</a:rPr>
                <a:t> </a:t>
              </a:r>
              <a:r>
                <a:rPr lang="en-US" sz="4000" b="1" dirty="0" err="1">
                  <a:solidFill>
                    <a:schemeClr val="bg1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</a:rPr>
                <a:t>được</a:t>
              </a:r>
              <a:r>
                <a:rPr lang="en-US" sz="4000" b="1" dirty="0">
                  <a:solidFill>
                    <a:schemeClr val="bg1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</a:rPr>
                <a:t> </a:t>
              </a:r>
              <a:r>
                <a:rPr lang="en-US" sz="4000" b="1" dirty="0" err="1">
                  <a:solidFill>
                    <a:schemeClr val="bg1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</a:rPr>
                <a:t>hình</a:t>
              </a:r>
              <a:r>
                <a:rPr lang="en-US" sz="4000" b="1" dirty="0">
                  <a:solidFill>
                    <a:schemeClr val="bg1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</a:rPr>
                <a:t> </a:t>
              </a:r>
              <a:r>
                <a:rPr lang="en-US" sz="4000" b="1" dirty="0" err="1">
                  <a:solidFill>
                    <a:schemeClr val="bg1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</a:rPr>
                <a:t>thành</a:t>
              </a:r>
              <a:r>
                <a:rPr lang="en-US" sz="4000" b="1" dirty="0">
                  <a:solidFill>
                    <a:schemeClr val="bg1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</a:rPr>
                <a:t>, </a:t>
              </a:r>
              <a:r>
                <a:rPr lang="en-US" sz="4000" b="1" dirty="0" err="1">
                  <a:solidFill>
                    <a:schemeClr val="bg1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</a:rPr>
                <a:t>tình</a:t>
              </a:r>
              <a:r>
                <a:rPr lang="en-US" sz="4000" b="1" dirty="0">
                  <a:solidFill>
                    <a:schemeClr val="bg1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</a:rPr>
                <a:t> </a:t>
              </a:r>
              <a:r>
                <a:rPr lang="en-US" sz="4000" b="1" dirty="0" err="1">
                  <a:solidFill>
                    <a:schemeClr val="bg1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</a:rPr>
                <a:t>đồng</a:t>
              </a:r>
              <a:r>
                <a:rPr lang="en-US" sz="4000" b="1" dirty="0">
                  <a:solidFill>
                    <a:schemeClr val="bg1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</a:rPr>
                <a:t> </a:t>
              </a:r>
              <a:r>
                <a:rPr lang="vi-VN" sz="4000" b="1" dirty="0">
                  <a:solidFill>
                    <a:schemeClr val="bg1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</a:rPr>
                <a:t>chí.</a:t>
              </a:r>
              <a:endParaRPr lang="en-US" sz="4000" b="1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 rot="1230798">
            <a:off x="13529319" y="-1542313"/>
            <a:ext cx="7459962" cy="4470623"/>
          </a:xfrm>
          <a:custGeom>
            <a:avLst/>
            <a:gdLst/>
            <a:ahLst/>
            <a:cxnLst/>
            <a:rect l="l" t="t" r="r" b="b"/>
            <a:pathLst>
              <a:path w="7459962" h="4470623">
                <a:moveTo>
                  <a:pt x="0" y="0"/>
                </a:moveTo>
                <a:lnTo>
                  <a:pt x="7459962" y="0"/>
                </a:lnTo>
                <a:lnTo>
                  <a:pt x="7459962" y="4470623"/>
                </a:lnTo>
                <a:lnTo>
                  <a:pt x="0" y="447062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5505930" y="8244029"/>
            <a:ext cx="4476630" cy="4085942"/>
          </a:xfrm>
          <a:custGeom>
            <a:avLst/>
            <a:gdLst/>
            <a:ahLst/>
            <a:cxnLst/>
            <a:rect l="l" t="t" r="r" b="b"/>
            <a:pathLst>
              <a:path w="4476630" h="4085942">
                <a:moveTo>
                  <a:pt x="0" y="0"/>
                </a:moveTo>
                <a:lnTo>
                  <a:pt x="4476630" y="0"/>
                </a:lnTo>
                <a:lnTo>
                  <a:pt x="4476630" y="4085942"/>
                </a:lnTo>
                <a:lnTo>
                  <a:pt x="0" y="408594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2095760">
            <a:off x="-871806" y="7912536"/>
            <a:ext cx="3275778" cy="3475627"/>
          </a:xfrm>
          <a:custGeom>
            <a:avLst/>
            <a:gdLst/>
            <a:ahLst/>
            <a:cxnLst/>
            <a:rect l="l" t="t" r="r" b="b"/>
            <a:pathLst>
              <a:path w="3275778" h="3475627">
                <a:moveTo>
                  <a:pt x="0" y="0"/>
                </a:moveTo>
                <a:lnTo>
                  <a:pt x="3275779" y="0"/>
                </a:lnTo>
                <a:lnTo>
                  <a:pt x="3275779" y="3475627"/>
                </a:lnTo>
                <a:lnTo>
                  <a:pt x="0" y="347562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71C9A61-17E1-483F-8A73-65E9DDDC47F1}"/>
              </a:ext>
            </a:extLst>
          </p:cNvPr>
          <p:cNvSpPr txBox="1"/>
          <p:nvPr/>
        </p:nvSpPr>
        <p:spPr>
          <a:xfrm>
            <a:off x="34636" y="46667"/>
            <a:ext cx="1239882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2. </a:t>
            </a:r>
            <a:r>
              <a:rPr lang="en-US" sz="3600" b="1" dirty="0" err="1"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Cơ</a:t>
            </a:r>
            <a:r>
              <a:rPr lang="en-US" sz="3600" b="1" dirty="0"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600" b="1" dirty="0" err="1"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sở</a:t>
            </a:r>
            <a:r>
              <a:rPr lang="en-US" sz="3600" b="1" dirty="0"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600" b="1" dirty="0" err="1"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hình</a:t>
            </a:r>
            <a:r>
              <a:rPr lang="en-US" sz="3600" b="1" dirty="0"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600" b="1" dirty="0" err="1"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thành</a:t>
            </a:r>
            <a:r>
              <a:rPr lang="en-US" sz="3600" b="1" dirty="0"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600" b="1" dirty="0" err="1"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tình</a:t>
            </a:r>
            <a:r>
              <a:rPr lang="en-US" sz="3600" b="1" dirty="0"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600" b="1" dirty="0" err="1"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đồng</a:t>
            </a:r>
            <a:r>
              <a:rPr lang="en-US" sz="3600" b="1" dirty="0"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600" b="1" dirty="0" err="1"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chí</a:t>
            </a:r>
            <a:r>
              <a:rPr lang="en-US" sz="3600" b="1" dirty="0"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 (</a:t>
            </a:r>
            <a:r>
              <a:rPr lang="en-US" sz="3600" b="1" dirty="0" err="1"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bảy</a:t>
            </a:r>
            <a:r>
              <a:rPr lang="en-US" sz="3600" b="1" dirty="0"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600" b="1" dirty="0" err="1"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câu</a:t>
            </a:r>
            <a:r>
              <a:rPr lang="en-US" sz="3600" b="1" dirty="0"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600" b="1" dirty="0" err="1"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đầu</a:t>
            </a:r>
            <a:r>
              <a:rPr lang="en-US" sz="3600" b="1" dirty="0"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)</a:t>
            </a:r>
            <a:endParaRPr lang="en-US" sz="3600" dirty="0"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33524088-C2E6-4D6E-8F16-8F86A8C4515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0832057"/>
              </p:ext>
            </p:extLst>
          </p:nvPr>
        </p:nvGraphicFramePr>
        <p:xfrm>
          <a:off x="76200" y="876300"/>
          <a:ext cx="17907000" cy="9171956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6139822">
                  <a:extLst>
                    <a:ext uri="{9D8B030D-6E8A-4147-A177-3AD203B41FA5}">
                      <a16:colId xmlns:a16="http://schemas.microsoft.com/office/drawing/2014/main" val="1963441468"/>
                    </a:ext>
                  </a:extLst>
                </a:gridCol>
                <a:gridCol w="8175037">
                  <a:extLst>
                    <a:ext uri="{9D8B030D-6E8A-4147-A177-3AD203B41FA5}">
                      <a16:colId xmlns:a16="http://schemas.microsoft.com/office/drawing/2014/main" val="2220600043"/>
                    </a:ext>
                  </a:extLst>
                </a:gridCol>
                <a:gridCol w="3592141">
                  <a:extLst>
                    <a:ext uri="{9D8B030D-6E8A-4147-A177-3AD203B41FA5}">
                      <a16:colId xmlns:a16="http://schemas.microsoft.com/office/drawing/2014/main" val="157669067"/>
                    </a:ext>
                  </a:extLst>
                </a:gridCol>
              </a:tblGrid>
              <a:tr h="840723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100" b="1" kern="100" dirty="0">
                          <a:solidFill>
                            <a:srgbClr val="00206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YÊU CẦU</a:t>
                      </a:r>
                      <a:endParaRPr lang="en-US" sz="3100" b="1" kern="100" dirty="0">
                        <a:solidFill>
                          <a:srgbClr val="002060"/>
                        </a:solidFill>
                        <a:effectLst/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67440" marR="6744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100" b="1" kern="100" dirty="0">
                          <a:solidFill>
                            <a:srgbClr val="00206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TRẢ LỜI</a:t>
                      </a:r>
                      <a:endParaRPr lang="en-US" sz="3100" b="1" kern="100" dirty="0">
                        <a:solidFill>
                          <a:srgbClr val="002060"/>
                        </a:solidFill>
                        <a:effectLst/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67440" marR="6744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100" b="1" kern="100" dirty="0">
                          <a:solidFill>
                            <a:srgbClr val="00206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ĐIỂM CHUNG CỦA NGƯỜI LÍNH</a:t>
                      </a:r>
                      <a:endParaRPr lang="en-US" sz="3100" b="1" kern="100" dirty="0">
                        <a:solidFill>
                          <a:srgbClr val="002060"/>
                        </a:solidFill>
                        <a:effectLst/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67440" marR="67440" marT="0" marB="0" anchor="ctr"/>
                </a:tc>
                <a:extLst>
                  <a:ext uri="{0D108BD9-81ED-4DB2-BD59-A6C34878D82A}">
                    <a16:rowId xmlns:a16="http://schemas.microsoft.com/office/drawing/2014/main" val="2676162473"/>
                  </a:ext>
                </a:extLst>
              </a:tr>
              <a:tr h="2101808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100" kern="100" dirty="0" err="1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Các</a:t>
                      </a:r>
                      <a:r>
                        <a:rPr lang="en-US" sz="3100" kern="100" dirty="0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100" kern="100" dirty="0" err="1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cụm</a:t>
                      </a:r>
                      <a:r>
                        <a:rPr lang="en-US" sz="3100" kern="100" dirty="0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100" kern="100" dirty="0" err="1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từ</a:t>
                      </a:r>
                      <a:r>
                        <a:rPr lang="en-US" sz="3100" kern="100" dirty="0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100" i="1" kern="100" dirty="0" err="1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nước</a:t>
                      </a:r>
                      <a:r>
                        <a:rPr lang="en-US" sz="3100" i="1" kern="100" dirty="0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100" i="1" kern="100" dirty="0" err="1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mặn</a:t>
                      </a:r>
                      <a:r>
                        <a:rPr lang="en-US" sz="3100" i="1" kern="100" dirty="0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100" i="1" kern="100" dirty="0" err="1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đồng</a:t>
                      </a:r>
                      <a:r>
                        <a:rPr lang="en-US" sz="3100" i="1" kern="100" dirty="0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100" i="1" kern="100" dirty="0" err="1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chua</a:t>
                      </a:r>
                      <a:r>
                        <a:rPr lang="en-US" sz="3100" kern="100" dirty="0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, </a:t>
                      </a:r>
                      <a:r>
                        <a:rPr lang="en-US" sz="3100" i="1" kern="100" dirty="0" err="1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đất</a:t>
                      </a:r>
                      <a:r>
                        <a:rPr lang="en-US" sz="3100" i="1" kern="100" dirty="0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100" i="1" kern="100" dirty="0" err="1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cày</a:t>
                      </a:r>
                      <a:r>
                        <a:rPr lang="en-US" sz="3100" i="1" kern="100" dirty="0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100" i="1" kern="100" dirty="0" err="1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lên</a:t>
                      </a:r>
                      <a:r>
                        <a:rPr lang="en-US" sz="3100" i="1" kern="100" dirty="0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100" i="1" kern="100" dirty="0" err="1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sỏi</a:t>
                      </a:r>
                      <a:r>
                        <a:rPr lang="en-US" sz="3100" i="1" kern="100" dirty="0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100" i="1" kern="100" dirty="0" err="1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đá</a:t>
                      </a:r>
                      <a:r>
                        <a:rPr lang="en-US" sz="3100" kern="100" dirty="0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100" kern="100" dirty="0" err="1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gợi</a:t>
                      </a:r>
                      <a:r>
                        <a:rPr lang="en-US" sz="3100" kern="100" dirty="0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100" kern="100" dirty="0" err="1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cho</a:t>
                      </a:r>
                      <a:r>
                        <a:rPr lang="en-US" sz="3100" kern="100" dirty="0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100" kern="100" dirty="0" err="1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em</a:t>
                      </a:r>
                      <a:r>
                        <a:rPr lang="en-US" sz="3100" kern="100" dirty="0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100" kern="100" dirty="0" err="1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nghĩ</a:t>
                      </a:r>
                      <a:r>
                        <a:rPr lang="en-US" sz="3100" kern="100" dirty="0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100" kern="100" dirty="0" err="1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đến</a:t>
                      </a:r>
                      <a:r>
                        <a:rPr lang="en-US" sz="3100" kern="100" dirty="0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ai? </a:t>
                      </a:r>
                      <a:r>
                        <a:rPr lang="en-US" sz="3100" kern="100" dirty="0" err="1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Hoàn</a:t>
                      </a:r>
                      <a:r>
                        <a:rPr lang="en-US" sz="3100" kern="100" dirty="0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100" kern="100" dirty="0" err="1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cảnh</a:t>
                      </a:r>
                      <a:r>
                        <a:rPr lang="en-US" sz="3100" kern="100" dirty="0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100" kern="100" dirty="0" err="1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sống</a:t>
                      </a:r>
                      <a:r>
                        <a:rPr lang="en-US" sz="3100" kern="100" dirty="0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100" kern="100" dirty="0" err="1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như</a:t>
                      </a:r>
                      <a:r>
                        <a:rPr lang="en-US" sz="3100" kern="100" dirty="0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100" kern="100" dirty="0" err="1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thế</a:t>
                      </a:r>
                      <a:r>
                        <a:rPr lang="en-US" sz="3100" kern="100" dirty="0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100" kern="100" dirty="0" err="1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nào</a:t>
                      </a:r>
                      <a:r>
                        <a:rPr lang="en-US" sz="3100" kern="100" dirty="0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? </a:t>
                      </a:r>
                      <a:r>
                        <a:rPr lang="en-US" sz="3100" kern="100" dirty="0" err="1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Họ</a:t>
                      </a:r>
                      <a:r>
                        <a:rPr lang="en-US" sz="3100" kern="100" dirty="0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100" kern="100" dirty="0" err="1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đến</a:t>
                      </a:r>
                      <a:r>
                        <a:rPr lang="en-US" sz="3100" kern="100" dirty="0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100" kern="100" dirty="0" err="1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từ</a:t>
                      </a:r>
                      <a:r>
                        <a:rPr lang="en-US" sz="3100" kern="100" dirty="0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100" kern="100" dirty="0" err="1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đâu</a:t>
                      </a:r>
                      <a:r>
                        <a:rPr lang="en-US" sz="3100" kern="100" dirty="0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?</a:t>
                      </a:r>
                      <a:endParaRPr lang="en-US" sz="3100" kern="100" dirty="0">
                        <a:solidFill>
                          <a:srgbClr val="0070C0"/>
                        </a:solidFill>
                        <a:effectLst/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67440" marR="67440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3200" b="1" kern="1200" dirty="0" err="1">
                          <a:solidFill>
                            <a:srgbClr val="7030A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người</a:t>
                      </a:r>
                      <a:r>
                        <a:rPr lang="en-US" sz="3200" b="1" kern="1200" dirty="0">
                          <a:solidFill>
                            <a:srgbClr val="7030A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 </a:t>
                      </a:r>
                      <a:r>
                        <a:rPr lang="en-US" sz="3200" b="1" kern="1200" dirty="0" err="1">
                          <a:solidFill>
                            <a:srgbClr val="7030A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nông</a:t>
                      </a:r>
                      <a:r>
                        <a:rPr lang="en-US" sz="3200" b="1" kern="1200" dirty="0">
                          <a:solidFill>
                            <a:srgbClr val="7030A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 </a:t>
                      </a:r>
                      <a:r>
                        <a:rPr lang="en-US" sz="3200" b="1" kern="1200" dirty="0" err="1">
                          <a:solidFill>
                            <a:srgbClr val="7030A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dân</a:t>
                      </a:r>
                      <a:r>
                        <a:rPr lang="en-US" sz="3200" b="1" kern="1200" dirty="0">
                          <a:solidFill>
                            <a:srgbClr val="7030A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 </a:t>
                      </a:r>
                      <a:r>
                        <a:rPr lang="en-US" sz="3200" b="1" kern="1200" dirty="0" err="1">
                          <a:solidFill>
                            <a:srgbClr val="7030A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nghèo</a:t>
                      </a:r>
                      <a:r>
                        <a:rPr lang="en-US" sz="3200" b="1" kern="1200" dirty="0">
                          <a:solidFill>
                            <a:srgbClr val="7030A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 </a:t>
                      </a:r>
                      <a:r>
                        <a:rPr lang="en-US" sz="3200" b="1" kern="1200" dirty="0" err="1">
                          <a:solidFill>
                            <a:srgbClr val="7030A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đến</a:t>
                      </a:r>
                      <a:r>
                        <a:rPr lang="en-US" sz="3200" b="1" kern="1200" dirty="0">
                          <a:solidFill>
                            <a:srgbClr val="7030A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 </a:t>
                      </a:r>
                      <a:r>
                        <a:rPr lang="en-US" sz="3200" b="1" kern="1200" dirty="0" err="1">
                          <a:solidFill>
                            <a:srgbClr val="7030A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từ</a:t>
                      </a:r>
                      <a:r>
                        <a:rPr lang="en-US" sz="3200" b="1" kern="1200" dirty="0">
                          <a:solidFill>
                            <a:srgbClr val="7030A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 </a:t>
                      </a:r>
                      <a:r>
                        <a:rPr lang="en-US" sz="3200" b="1" kern="1200" dirty="0" err="1">
                          <a:solidFill>
                            <a:srgbClr val="7030A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vùng</a:t>
                      </a:r>
                      <a:r>
                        <a:rPr lang="en-US" sz="3200" b="1" kern="1200" dirty="0">
                          <a:solidFill>
                            <a:srgbClr val="7030A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 </a:t>
                      </a:r>
                      <a:r>
                        <a:rPr lang="en-US" sz="3200" b="1" kern="1200" dirty="0" err="1">
                          <a:solidFill>
                            <a:srgbClr val="7030A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đồng</a:t>
                      </a:r>
                      <a:r>
                        <a:rPr lang="en-US" sz="3200" b="1" kern="1200" dirty="0">
                          <a:solidFill>
                            <a:srgbClr val="7030A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 </a:t>
                      </a:r>
                      <a:r>
                        <a:rPr lang="en-US" sz="3200" b="1" kern="1200" dirty="0" err="1">
                          <a:solidFill>
                            <a:srgbClr val="7030A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bằng</a:t>
                      </a:r>
                      <a:r>
                        <a:rPr lang="en-US" sz="3200" b="1" kern="1200" dirty="0">
                          <a:solidFill>
                            <a:srgbClr val="7030A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, </a:t>
                      </a:r>
                      <a:r>
                        <a:rPr lang="en-US" sz="3200" b="1" kern="1200" dirty="0" err="1">
                          <a:solidFill>
                            <a:srgbClr val="7030A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trung</a:t>
                      </a:r>
                      <a:r>
                        <a:rPr lang="en-US" sz="3200" b="1" kern="1200" dirty="0">
                          <a:solidFill>
                            <a:srgbClr val="7030A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 du </a:t>
                      </a:r>
                      <a:r>
                        <a:rPr lang="en-US" sz="3200" b="1" kern="1200" dirty="0" err="1">
                          <a:solidFill>
                            <a:srgbClr val="7030A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miền</a:t>
                      </a:r>
                      <a:r>
                        <a:rPr lang="en-US" sz="3200" b="1" kern="1200" dirty="0">
                          <a:solidFill>
                            <a:srgbClr val="7030A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 </a:t>
                      </a:r>
                      <a:r>
                        <a:rPr lang="en-US" sz="3200" b="1" kern="1200" dirty="0" err="1">
                          <a:solidFill>
                            <a:srgbClr val="7030A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núi</a:t>
                      </a:r>
                      <a:r>
                        <a:rPr lang="en-US" sz="3200" b="1" kern="1200" dirty="0">
                          <a:solidFill>
                            <a:srgbClr val="7030A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 </a:t>
                      </a:r>
                      <a:r>
                        <a:rPr lang="en-US" sz="3200" b="1" kern="1200" dirty="0" err="1">
                          <a:solidFill>
                            <a:srgbClr val="7030A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đất</a:t>
                      </a:r>
                      <a:r>
                        <a:rPr lang="en-US" sz="3200" b="1" kern="1200" dirty="0">
                          <a:solidFill>
                            <a:srgbClr val="7030A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 </a:t>
                      </a:r>
                      <a:r>
                        <a:rPr lang="en-US" sz="3200" b="1" kern="1200" dirty="0" err="1">
                          <a:solidFill>
                            <a:srgbClr val="7030A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đai</a:t>
                      </a:r>
                      <a:r>
                        <a:rPr lang="en-US" sz="3200" b="1" kern="1200" dirty="0">
                          <a:solidFill>
                            <a:srgbClr val="7030A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 </a:t>
                      </a:r>
                      <a:r>
                        <a:rPr lang="en-US" sz="3200" b="1" kern="1200" dirty="0" err="1">
                          <a:solidFill>
                            <a:srgbClr val="7030A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nhiễm</a:t>
                      </a:r>
                      <a:r>
                        <a:rPr lang="en-US" sz="3200" b="1" kern="1200" dirty="0">
                          <a:solidFill>
                            <a:srgbClr val="7030A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 </a:t>
                      </a:r>
                      <a:r>
                        <a:rPr lang="en-US" sz="3200" b="1" kern="1200" dirty="0" err="1">
                          <a:solidFill>
                            <a:srgbClr val="7030A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phèn</a:t>
                      </a:r>
                      <a:r>
                        <a:rPr lang="en-US" sz="3200" b="1" kern="1200" dirty="0">
                          <a:solidFill>
                            <a:srgbClr val="7030A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, </a:t>
                      </a:r>
                      <a:r>
                        <a:rPr lang="en-US" sz="3200" b="1" kern="1200" dirty="0" err="1">
                          <a:solidFill>
                            <a:srgbClr val="7030A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nhiễm</a:t>
                      </a:r>
                      <a:r>
                        <a:rPr lang="en-US" sz="3200" b="1" kern="1200" dirty="0">
                          <a:solidFill>
                            <a:srgbClr val="7030A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 </a:t>
                      </a:r>
                      <a:r>
                        <a:rPr lang="en-US" sz="3200" b="1" kern="1200" dirty="0" err="1">
                          <a:solidFill>
                            <a:srgbClr val="7030A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mặn</a:t>
                      </a:r>
                      <a:r>
                        <a:rPr lang="en-US" sz="3200" b="1" kern="1200" dirty="0">
                          <a:solidFill>
                            <a:srgbClr val="7030A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, </a:t>
                      </a:r>
                      <a:r>
                        <a:rPr lang="en-US" sz="3200" b="1" kern="1200" dirty="0" err="1">
                          <a:solidFill>
                            <a:srgbClr val="7030A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khô</a:t>
                      </a:r>
                      <a:r>
                        <a:rPr lang="en-US" sz="3200" b="1" kern="1200" dirty="0">
                          <a:solidFill>
                            <a:srgbClr val="7030A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 </a:t>
                      </a:r>
                      <a:r>
                        <a:rPr lang="en-US" sz="3200" b="1" kern="1200" dirty="0" err="1">
                          <a:solidFill>
                            <a:srgbClr val="7030A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cằn</a:t>
                      </a:r>
                      <a:r>
                        <a:rPr lang="en-US" sz="3200" b="1" kern="1200" dirty="0">
                          <a:solidFill>
                            <a:srgbClr val="7030A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 </a:t>
                      </a:r>
                      <a:r>
                        <a:rPr lang="en-US" sz="3200" b="1" kern="1200" dirty="0" err="1">
                          <a:solidFill>
                            <a:srgbClr val="7030A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sỏi</a:t>
                      </a:r>
                      <a:r>
                        <a:rPr lang="en-US" sz="3200" b="1" kern="1200" dirty="0">
                          <a:solidFill>
                            <a:srgbClr val="7030A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 </a:t>
                      </a:r>
                      <a:r>
                        <a:rPr lang="en-US" sz="3200" b="1" kern="1200" dirty="0" err="1">
                          <a:solidFill>
                            <a:srgbClr val="7030A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đá</a:t>
                      </a:r>
                      <a:r>
                        <a:rPr lang="en-US" sz="3200" b="1" kern="1200" dirty="0">
                          <a:solidFill>
                            <a:srgbClr val="7030A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…</a:t>
                      </a:r>
                      <a:endParaRPr lang="en-US" sz="3200" b="1" kern="100" dirty="0">
                        <a:solidFill>
                          <a:srgbClr val="7030A0"/>
                        </a:solidFill>
                        <a:effectLst/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67440" marR="67440" marT="0" marB="0"/>
                </a:tc>
                <a:tc rowSpan="4">
                  <a:txBody>
                    <a:bodyPr/>
                    <a:lstStyle/>
                    <a:p>
                      <a:pPr marL="0" marR="0" algn="ctr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4000" b="1" kern="1200" dirty="0" err="1">
                          <a:solidFill>
                            <a:srgbClr val="7030A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Họ</a:t>
                      </a:r>
                      <a:r>
                        <a:rPr lang="en-US" sz="4000" b="1" kern="1200" dirty="0">
                          <a:solidFill>
                            <a:srgbClr val="7030A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 </a:t>
                      </a:r>
                      <a:r>
                        <a:rPr lang="en-US" sz="4000" b="1" kern="1200" dirty="0" err="1">
                          <a:solidFill>
                            <a:srgbClr val="7030A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là</a:t>
                      </a:r>
                      <a:r>
                        <a:rPr lang="en-US" sz="4000" b="1" kern="1200" dirty="0">
                          <a:solidFill>
                            <a:srgbClr val="7030A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 </a:t>
                      </a:r>
                      <a:r>
                        <a:rPr lang="en-US" sz="4000" b="1" kern="1200" dirty="0" err="1">
                          <a:solidFill>
                            <a:srgbClr val="7030A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những</a:t>
                      </a:r>
                      <a:r>
                        <a:rPr lang="en-US" sz="4000" b="1" kern="1200" dirty="0">
                          <a:solidFill>
                            <a:srgbClr val="7030A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 </a:t>
                      </a:r>
                      <a:r>
                        <a:rPr lang="en-US" sz="4000" b="1" kern="1200" dirty="0" err="1">
                          <a:solidFill>
                            <a:srgbClr val="7030A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người</a:t>
                      </a:r>
                      <a:r>
                        <a:rPr lang="en-US" sz="4000" b="1" kern="1200" dirty="0">
                          <a:solidFill>
                            <a:srgbClr val="7030A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 </a:t>
                      </a:r>
                      <a:r>
                        <a:rPr lang="en-US" sz="4000" b="1" kern="1200" dirty="0" err="1">
                          <a:solidFill>
                            <a:srgbClr val="7030A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nông</a:t>
                      </a:r>
                      <a:r>
                        <a:rPr lang="en-US" sz="4000" b="1" kern="1200" dirty="0">
                          <a:solidFill>
                            <a:srgbClr val="7030A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 </a:t>
                      </a:r>
                      <a:r>
                        <a:rPr lang="en-US" sz="4000" b="1" kern="1200" dirty="0" err="1">
                          <a:solidFill>
                            <a:srgbClr val="7030A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dân</a:t>
                      </a:r>
                      <a:r>
                        <a:rPr lang="en-US" sz="4000" b="1" kern="1200" dirty="0">
                          <a:solidFill>
                            <a:srgbClr val="7030A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 </a:t>
                      </a:r>
                      <a:r>
                        <a:rPr lang="en-US" sz="4000" b="1" kern="1200" dirty="0" err="1">
                          <a:solidFill>
                            <a:srgbClr val="7030A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nghèo</a:t>
                      </a:r>
                      <a:r>
                        <a:rPr lang="vi-VN" sz="4000" b="1" kern="1200" dirty="0">
                          <a:solidFill>
                            <a:srgbClr val="7030A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 khổ </a:t>
                      </a:r>
                      <a:r>
                        <a:rPr lang="en-US" sz="4000" b="1" kern="1200" dirty="0">
                          <a:solidFill>
                            <a:srgbClr val="7030A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, </a:t>
                      </a:r>
                      <a:r>
                        <a:rPr lang="en-US" sz="4000" b="1" kern="1200" dirty="0" err="1">
                          <a:solidFill>
                            <a:srgbClr val="7030A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cùng</a:t>
                      </a:r>
                      <a:r>
                        <a:rPr lang="en-US" sz="4000" b="1" kern="1200" dirty="0">
                          <a:solidFill>
                            <a:srgbClr val="7030A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 </a:t>
                      </a:r>
                      <a:r>
                        <a:rPr lang="en-US" sz="4000" b="1" kern="1200" dirty="0" err="1">
                          <a:solidFill>
                            <a:srgbClr val="7030A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chung</a:t>
                      </a:r>
                      <a:r>
                        <a:rPr lang="en-US" sz="4000" b="1" kern="1200" dirty="0">
                          <a:solidFill>
                            <a:srgbClr val="7030A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 </a:t>
                      </a:r>
                      <a:r>
                        <a:rPr lang="en-US" sz="4000" b="1" kern="1200" dirty="0" err="1">
                          <a:solidFill>
                            <a:srgbClr val="7030A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lí</a:t>
                      </a:r>
                      <a:r>
                        <a:rPr lang="en-US" sz="4000" b="1" kern="1200" dirty="0">
                          <a:solidFill>
                            <a:srgbClr val="7030A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 </a:t>
                      </a:r>
                      <a:r>
                        <a:rPr lang="en-US" sz="4000" b="1" kern="1200" dirty="0" err="1">
                          <a:solidFill>
                            <a:srgbClr val="7030A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tưởng</a:t>
                      </a:r>
                      <a:r>
                        <a:rPr lang="en-US" sz="4000" b="1" kern="1200" dirty="0">
                          <a:solidFill>
                            <a:srgbClr val="7030A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,</a:t>
                      </a:r>
                      <a:r>
                        <a:rPr lang="vi-VN" sz="4000" b="1" kern="1200" dirty="0">
                          <a:solidFill>
                            <a:srgbClr val="7030A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mục đích</a:t>
                      </a:r>
                      <a:r>
                        <a:rPr lang="en-US" sz="4000" b="1" kern="1200" dirty="0">
                          <a:solidFill>
                            <a:srgbClr val="7030A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 chia </a:t>
                      </a:r>
                      <a:r>
                        <a:rPr lang="en-US" sz="4000" b="1" kern="1200" dirty="0" err="1">
                          <a:solidFill>
                            <a:srgbClr val="7030A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sẻ</a:t>
                      </a:r>
                      <a:r>
                        <a:rPr lang="en-US" sz="4000" b="1" kern="1200" dirty="0">
                          <a:solidFill>
                            <a:srgbClr val="7030A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 </a:t>
                      </a:r>
                      <a:r>
                        <a:rPr lang="en-US" sz="4000" b="1" kern="1200" dirty="0" err="1">
                          <a:solidFill>
                            <a:srgbClr val="7030A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cùng</a:t>
                      </a:r>
                      <a:r>
                        <a:rPr lang="en-US" sz="4000" b="1" kern="1200" dirty="0">
                          <a:solidFill>
                            <a:srgbClr val="7030A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 </a:t>
                      </a:r>
                      <a:r>
                        <a:rPr lang="en-US" sz="4000" b="1" kern="1200" dirty="0" err="1">
                          <a:solidFill>
                            <a:srgbClr val="7030A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nhau</a:t>
                      </a:r>
                      <a:r>
                        <a:rPr lang="vi-VN" sz="4000" b="1" kern="1200" dirty="0">
                          <a:solidFill>
                            <a:srgbClr val="7030A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  khó khăn</a:t>
                      </a:r>
                    </a:p>
                    <a:p>
                      <a:pPr marL="0" marR="0" algn="ctr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vi-VN" sz="4000" b="1" kern="1200" dirty="0">
                          <a:solidFill>
                            <a:srgbClr val="7030A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=&gt; ĐỒNG CHÍ</a:t>
                      </a:r>
                      <a:endParaRPr lang="en-US" sz="4000" b="1" kern="100" dirty="0">
                        <a:solidFill>
                          <a:srgbClr val="7030A0"/>
                        </a:solidFill>
                        <a:effectLst/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67440" marR="67440" marT="0" marB="0" anchor="ctr"/>
                </a:tc>
                <a:extLst>
                  <a:ext uri="{0D108BD9-81ED-4DB2-BD59-A6C34878D82A}">
                    <a16:rowId xmlns:a16="http://schemas.microsoft.com/office/drawing/2014/main" val="4138756994"/>
                  </a:ext>
                </a:extLst>
              </a:tr>
              <a:tr h="2942531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100" kern="100" dirty="0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- </a:t>
                      </a:r>
                      <a:r>
                        <a:rPr lang="en-US" sz="3100" kern="100" dirty="0" err="1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Hình</a:t>
                      </a:r>
                      <a:r>
                        <a:rPr lang="en-US" sz="3100" kern="100" dirty="0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100" kern="100" dirty="0" err="1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ảnh</a:t>
                      </a:r>
                      <a:r>
                        <a:rPr lang="en-US" sz="3100" kern="100" dirty="0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100" i="1" kern="100" dirty="0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“</a:t>
                      </a:r>
                      <a:r>
                        <a:rPr lang="en-US" sz="3100" i="1" kern="100" dirty="0" err="1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súng</a:t>
                      </a:r>
                      <a:r>
                        <a:rPr lang="en-US" sz="3100" i="1" kern="100" dirty="0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”</a:t>
                      </a:r>
                      <a:r>
                        <a:rPr lang="en-US" sz="3100" kern="100" dirty="0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100" kern="100" dirty="0" err="1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và</a:t>
                      </a:r>
                      <a:r>
                        <a:rPr lang="en-US" sz="3100" kern="100" dirty="0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100" i="1" kern="100" dirty="0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“</a:t>
                      </a:r>
                      <a:r>
                        <a:rPr lang="en-US" sz="3100" i="1" kern="100" dirty="0" err="1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đầu</a:t>
                      </a:r>
                      <a:r>
                        <a:rPr lang="en-US" sz="3100" i="1" kern="100" dirty="0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” </a:t>
                      </a:r>
                      <a:r>
                        <a:rPr lang="en-US" sz="3100" kern="100" dirty="0" err="1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tượng</a:t>
                      </a:r>
                      <a:r>
                        <a:rPr lang="en-US" sz="3100" kern="100" dirty="0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100" kern="100" dirty="0" err="1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trưng</a:t>
                      </a:r>
                      <a:r>
                        <a:rPr lang="en-US" sz="3100" kern="100" dirty="0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100" kern="100" dirty="0" err="1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cho</a:t>
                      </a:r>
                      <a:r>
                        <a:rPr lang="en-US" sz="3100" kern="100" dirty="0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100" kern="100" dirty="0" err="1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điều</a:t>
                      </a:r>
                      <a:r>
                        <a:rPr lang="en-US" sz="3100" kern="100" dirty="0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100" kern="100" dirty="0" err="1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gì</a:t>
                      </a:r>
                      <a:r>
                        <a:rPr lang="en-US" sz="3100" kern="100" dirty="0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?</a:t>
                      </a:r>
                    </a:p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100" kern="100" dirty="0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- </a:t>
                      </a:r>
                      <a:r>
                        <a:rPr lang="en-US" sz="3100" kern="100" dirty="0" err="1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Chỉ</a:t>
                      </a:r>
                      <a:r>
                        <a:rPr lang="en-US" sz="3100" kern="100" dirty="0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ra BPTT </a:t>
                      </a:r>
                      <a:r>
                        <a:rPr lang="en-US" sz="3100" kern="100" dirty="0" err="1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và</a:t>
                      </a:r>
                      <a:r>
                        <a:rPr lang="en-US" sz="3100" kern="100" dirty="0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100" kern="100" dirty="0" err="1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tác</a:t>
                      </a:r>
                      <a:r>
                        <a:rPr lang="en-US" sz="3100" kern="100" dirty="0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100" kern="100" dirty="0" err="1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dụng</a:t>
                      </a:r>
                      <a:r>
                        <a:rPr lang="en-US" sz="3100" kern="100" dirty="0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100" kern="100" dirty="0" err="1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của</a:t>
                      </a:r>
                      <a:r>
                        <a:rPr lang="en-US" sz="3100" kern="100" dirty="0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BPTT </a:t>
                      </a:r>
                      <a:r>
                        <a:rPr lang="en-US" sz="3100" kern="100" dirty="0" err="1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trong</a:t>
                      </a:r>
                      <a:r>
                        <a:rPr lang="en-US" sz="3100" kern="100" dirty="0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100" kern="100" dirty="0" err="1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câu</a:t>
                      </a:r>
                      <a:r>
                        <a:rPr lang="en-US" sz="3100" kern="100" dirty="0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100" i="1" kern="100" dirty="0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“</a:t>
                      </a:r>
                      <a:r>
                        <a:rPr lang="en-US" sz="3100" i="1" kern="100" dirty="0" err="1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Súng</a:t>
                      </a:r>
                      <a:r>
                        <a:rPr lang="en-US" sz="3100" i="1" kern="100" dirty="0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100" i="1" kern="100" dirty="0" err="1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bên</a:t>
                      </a:r>
                      <a:r>
                        <a:rPr lang="en-US" sz="3100" i="1" kern="100" dirty="0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100" i="1" kern="100" dirty="0" err="1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súng</a:t>
                      </a:r>
                      <a:r>
                        <a:rPr lang="en-US" sz="3100" i="1" kern="100" dirty="0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, </a:t>
                      </a:r>
                      <a:r>
                        <a:rPr lang="en-US" sz="3100" i="1" kern="100" dirty="0" err="1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đầu</a:t>
                      </a:r>
                      <a:r>
                        <a:rPr lang="en-US" sz="3100" i="1" kern="100" dirty="0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100" i="1" kern="100" dirty="0" err="1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sát</a:t>
                      </a:r>
                      <a:r>
                        <a:rPr lang="en-US" sz="3100" i="1" kern="100" dirty="0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100" i="1" kern="100" dirty="0" err="1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bên</a:t>
                      </a:r>
                      <a:r>
                        <a:rPr lang="en-US" sz="3100" i="1" kern="100" dirty="0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100" i="1" kern="100" dirty="0" err="1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đầu</a:t>
                      </a:r>
                      <a:r>
                        <a:rPr lang="en-US" sz="3100" i="1" kern="100" dirty="0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”</a:t>
                      </a:r>
                      <a:r>
                        <a:rPr lang="en-US" sz="3100" kern="100" dirty="0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.</a:t>
                      </a:r>
                      <a:endParaRPr lang="en-US" sz="3100" kern="100" dirty="0">
                        <a:solidFill>
                          <a:srgbClr val="0070C0"/>
                        </a:solidFill>
                        <a:effectLst/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67440" marR="67440" marT="0" marB="0"/>
                </a:tc>
                <a:tc>
                  <a:txBody>
                    <a:bodyPr/>
                    <a:lstStyle/>
                    <a:p>
                      <a:pPr marL="457200" marR="0" indent="-457200" algn="just">
                        <a:spcBef>
                          <a:spcPts val="1200"/>
                        </a:spcBef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en-US" sz="3200" b="1" i="1" kern="1200" dirty="0" err="1">
                          <a:solidFill>
                            <a:srgbClr val="7030A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Súng</a:t>
                      </a:r>
                      <a:r>
                        <a:rPr lang="en-US" sz="3200" b="1" kern="1200" dirty="0">
                          <a:solidFill>
                            <a:srgbClr val="7030A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 </a:t>
                      </a:r>
                      <a:r>
                        <a:rPr lang="en-US" sz="3200" b="1" kern="1200" dirty="0" err="1">
                          <a:solidFill>
                            <a:srgbClr val="7030A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tượng</a:t>
                      </a:r>
                      <a:r>
                        <a:rPr lang="en-US" sz="3200" b="1" kern="1200" dirty="0">
                          <a:solidFill>
                            <a:srgbClr val="7030A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 </a:t>
                      </a:r>
                      <a:r>
                        <a:rPr lang="en-US" sz="3200" b="1" kern="1200" dirty="0" err="1">
                          <a:solidFill>
                            <a:srgbClr val="7030A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trưng</a:t>
                      </a:r>
                      <a:r>
                        <a:rPr lang="en-US" sz="3200" b="1" kern="1200" dirty="0">
                          <a:solidFill>
                            <a:srgbClr val="7030A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 </a:t>
                      </a:r>
                      <a:r>
                        <a:rPr lang="en-US" sz="3200" b="1" kern="1200" dirty="0" err="1">
                          <a:solidFill>
                            <a:srgbClr val="7030A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cho</a:t>
                      </a:r>
                      <a:r>
                        <a:rPr lang="en-US" sz="3200" b="1" kern="1200" dirty="0">
                          <a:solidFill>
                            <a:srgbClr val="7030A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 </a:t>
                      </a:r>
                      <a:r>
                        <a:rPr lang="en-US" sz="3200" b="1" kern="1200" dirty="0" err="1">
                          <a:solidFill>
                            <a:srgbClr val="7030A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nhiệm</a:t>
                      </a:r>
                      <a:r>
                        <a:rPr lang="en-US" sz="3200" b="1" kern="1200" dirty="0">
                          <a:solidFill>
                            <a:srgbClr val="7030A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 </a:t>
                      </a:r>
                      <a:r>
                        <a:rPr lang="en-US" sz="3200" b="1" kern="1200" dirty="0" err="1">
                          <a:solidFill>
                            <a:srgbClr val="7030A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vụ</a:t>
                      </a:r>
                      <a:r>
                        <a:rPr lang="en-US" sz="3200" b="1" kern="1200" dirty="0">
                          <a:solidFill>
                            <a:srgbClr val="7030A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 </a:t>
                      </a:r>
                      <a:r>
                        <a:rPr lang="en-US" sz="3200" b="1" kern="1200" dirty="0" err="1">
                          <a:solidFill>
                            <a:srgbClr val="7030A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chiến</a:t>
                      </a:r>
                      <a:r>
                        <a:rPr lang="en-US" sz="3200" b="1" kern="1200" dirty="0">
                          <a:solidFill>
                            <a:srgbClr val="7030A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 </a:t>
                      </a:r>
                      <a:r>
                        <a:rPr lang="en-US" sz="3200" b="1" kern="1200" dirty="0" err="1">
                          <a:solidFill>
                            <a:srgbClr val="7030A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đấu</a:t>
                      </a:r>
                      <a:r>
                        <a:rPr lang="en-US" sz="3200" b="1" kern="1200" dirty="0">
                          <a:solidFill>
                            <a:srgbClr val="7030A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, </a:t>
                      </a:r>
                      <a:r>
                        <a:rPr lang="en-US" sz="3200" b="1" i="1" kern="1200" dirty="0" err="1">
                          <a:solidFill>
                            <a:srgbClr val="7030A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đầu</a:t>
                      </a:r>
                      <a:r>
                        <a:rPr lang="en-US" sz="3200" b="1" kern="1200" dirty="0">
                          <a:solidFill>
                            <a:srgbClr val="7030A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 </a:t>
                      </a:r>
                      <a:r>
                        <a:rPr lang="en-US" sz="3200" b="1" kern="1200" dirty="0" err="1">
                          <a:solidFill>
                            <a:srgbClr val="7030A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tượng</a:t>
                      </a:r>
                      <a:r>
                        <a:rPr lang="en-US" sz="3200" b="1" kern="1200" dirty="0">
                          <a:solidFill>
                            <a:srgbClr val="7030A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 </a:t>
                      </a:r>
                      <a:r>
                        <a:rPr lang="en-US" sz="3200" b="1" kern="1200" dirty="0" err="1">
                          <a:solidFill>
                            <a:srgbClr val="7030A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trưng</a:t>
                      </a:r>
                      <a:r>
                        <a:rPr lang="en-US" sz="3200" b="1" kern="1200" dirty="0">
                          <a:solidFill>
                            <a:srgbClr val="7030A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 </a:t>
                      </a:r>
                      <a:r>
                        <a:rPr lang="en-US" sz="3200" b="1" kern="1200" dirty="0" err="1">
                          <a:solidFill>
                            <a:srgbClr val="7030A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cho</a:t>
                      </a:r>
                      <a:r>
                        <a:rPr lang="en-US" sz="3200" b="1" kern="1200" dirty="0">
                          <a:solidFill>
                            <a:srgbClr val="7030A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 </a:t>
                      </a:r>
                      <a:r>
                        <a:rPr lang="en-US" sz="3200" b="1" kern="1200" dirty="0" err="1">
                          <a:solidFill>
                            <a:srgbClr val="7030A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lí</a:t>
                      </a:r>
                      <a:r>
                        <a:rPr lang="en-US" sz="3200" b="1" kern="1200" dirty="0">
                          <a:solidFill>
                            <a:srgbClr val="7030A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 </a:t>
                      </a:r>
                      <a:r>
                        <a:rPr lang="en-US" sz="3200" b="1" kern="1200" dirty="0" err="1">
                          <a:solidFill>
                            <a:srgbClr val="7030A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tưởng</a:t>
                      </a:r>
                      <a:r>
                        <a:rPr lang="en-US" sz="3200" b="1" kern="1200" dirty="0">
                          <a:solidFill>
                            <a:srgbClr val="7030A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.</a:t>
                      </a:r>
                      <a:endParaRPr lang="vi-VN" sz="3200" b="1" kern="1200" dirty="0">
                        <a:solidFill>
                          <a:srgbClr val="7030A0"/>
                        </a:solidFill>
                        <a:effectLst/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+mn-cs"/>
                      </a:endParaRPr>
                    </a:p>
                    <a:p>
                      <a:pPr marL="457200" marR="0" indent="-457200" algn="just">
                        <a:spcBef>
                          <a:spcPts val="1200"/>
                        </a:spcBef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vi-VN" sz="3200" b="1" kern="1200" dirty="0">
                          <a:solidFill>
                            <a:srgbClr val="7030A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NT : Ẩn dụ</a:t>
                      </a:r>
                      <a:endParaRPr lang="en-US" sz="3200" b="1" kern="1200" dirty="0">
                        <a:solidFill>
                          <a:srgbClr val="7030A0"/>
                        </a:solidFill>
                        <a:effectLst/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+mn-cs"/>
                      </a:endParaRPr>
                    </a:p>
                    <a:p>
                      <a:pPr marL="0" marR="0" algn="just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3200" b="1" kern="1200" dirty="0">
                          <a:solidFill>
                            <a:srgbClr val="7030A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- </a:t>
                      </a:r>
                      <a:r>
                        <a:rPr lang="en-US" sz="3200" b="1" kern="1200" dirty="0" err="1">
                          <a:solidFill>
                            <a:srgbClr val="7030A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Họ</a:t>
                      </a:r>
                      <a:r>
                        <a:rPr lang="en-US" sz="3200" b="1" kern="1200" dirty="0">
                          <a:solidFill>
                            <a:srgbClr val="7030A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 </a:t>
                      </a:r>
                      <a:r>
                        <a:rPr lang="en-US" sz="3200" b="1" kern="1200" dirty="0" err="1">
                          <a:solidFill>
                            <a:srgbClr val="7030A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sát</a:t>
                      </a:r>
                      <a:r>
                        <a:rPr lang="en-US" sz="3200" b="1" kern="1200" dirty="0">
                          <a:solidFill>
                            <a:srgbClr val="7030A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 </a:t>
                      </a:r>
                      <a:r>
                        <a:rPr lang="en-US" sz="3200" b="1" kern="1200" dirty="0" err="1">
                          <a:solidFill>
                            <a:srgbClr val="7030A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cánh</a:t>
                      </a:r>
                      <a:r>
                        <a:rPr lang="en-US" sz="3200" b="1" kern="1200" dirty="0">
                          <a:solidFill>
                            <a:srgbClr val="7030A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 </a:t>
                      </a:r>
                      <a:r>
                        <a:rPr lang="en-US" sz="3200" b="1" kern="1200" dirty="0" err="1">
                          <a:solidFill>
                            <a:srgbClr val="7030A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bên</a:t>
                      </a:r>
                      <a:r>
                        <a:rPr lang="en-US" sz="3200" b="1" kern="1200" dirty="0">
                          <a:solidFill>
                            <a:srgbClr val="7030A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 </a:t>
                      </a:r>
                      <a:r>
                        <a:rPr lang="en-US" sz="3200" b="1" kern="1200" dirty="0" err="1">
                          <a:solidFill>
                            <a:srgbClr val="7030A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nhau</a:t>
                      </a:r>
                      <a:r>
                        <a:rPr lang="en-US" sz="3200" b="1" kern="1200" dirty="0">
                          <a:solidFill>
                            <a:srgbClr val="7030A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 </a:t>
                      </a:r>
                      <a:r>
                        <a:rPr lang="en-US" sz="3200" b="1" kern="1200" dirty="0" err="1">
                          <a:solidFill>
                            <a:srgbClr val="7030A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để</a:t>
                      </a:r>
                      <a:r>
                        <a:rPr lang="en-US" sz="3200" b="1" kern="1200" dirty="0">
                          <a:solidFill>
                            <a:srgbClr val="7030A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 </a:t>
                      </a:r>
                      <a:r>
                        <a:rPr lang="en-US" sz="3200" b="1" kern="1200" dirty="0" err="1">
                          <a:solidFill>
                            <a:srgbClr val="7030A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đánh</a:t>
                      </a:r>
                      <a:r>
                        <a:rPr lang="en-US" sz="3200" b="1" kern="1200" dirty="0">
                          <a:solidFill>
                            <a:srgbClr val="7030A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 </a:t>
                      </a:r>
                      <a:r>
                        <a:rPr lang="en-US" sz="3200" b="1" kern="1200" dirty="0" err="1">
                          <a:solidFill>
                            <a:srgbClr val="7030A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đuổi</a:t>
                      </a:r>
                      <a:r>
                        <a:rPr lang="en-US" sz="3200" b="1" kern="1200" dirty="0">
                          <a:solidFill>
                            <a:srgbClr val="7030A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 </a:t>
                      </a:r>
                      <a:r>
                        <a:rPr lang="en-US" sz="3200" b="1" kern="1200" dirty="0" err="1">
                          <a:solidFill>
                            <a:srgbClr val="7030A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thực</a:t>
                      </a:r>
                      <a:r>
                        <a:rPr lang="en-US" sz="3200" b="1" kern="1200" dirty="0">
                          <a:solidFill>
                            <a:srgbClr val="7030A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 </a:t>
                      </a:r>
                      <a:r>
                        <a:rPr lang="en-US" sz="3200" b="1" kern="1200" dirty="0" err="1">
                          <a:solidFill>
                            <a:srgbClr val="7030A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dân</a:t>
                      </a:r>
                      <a:r>
                        <a:rPr lang="en-US" sz="3200" b="1" kern="1200" dirty="0">
                          <a:solidFill>
                            <a:srgbClr val="7030A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 </a:t>
                      </a:r>
                      <a:r>
                        <a:rPr lang="en-US" sz="3200" b="1" kern="1200" dirty="0" err="1">
                          <a:solidFill>
                            <a:srgbClr val="7030A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Pháp</a:t>
                      </a:r>
                      <a:r>
                        <a:rPr lang="en-US" sz="3200" b="1" kern="1200" dirty="0">
                          <a:solidFill>
                            <a:srgbClr val="7030A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, </a:t>
                      </a:r>
                      <a:r>
                        <a:rPr lang="en-US" sz="3200" b="1" kern="1200" dirty="0" err="1">
                          <a:solidFill>
                            <a:srgbClr val="7030A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giải</a:t>
                      </a:r>
                      <a:r>
                        <a:rPr lang="en-US" sz="3200" b="1" kern="1200" dirty="0">
                          <a:solidFill>
                            <a:srgbClr val="7030A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 </a:t>
                      </a:r>
                      <a:r>
                        <a:rPr lang="en-US" sz="3200" b="1" kern="1200" dirty="0" err="1">
                          <a:solidFill>
                            <a:srgbClr val="7030A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phóng</a:t>
                      </a:r>
                      <a:r>
                        <a:rPr lang="en-US" sz="3200" b="1" kern="1200" dirty="0">
                          <a:solidFill>
                            <a:srgbClr val="7030A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 </a:t>
                      </a:r>
                      <a:r>
                        <a:rPr lang="en-US" sz="3200" b="1" kern="1200" dirty="0" err="1">
                          <a:solidFill>
                            <a:srgbClr val="7030A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dân</a:t>
                      </a:r>
                      <a:r>
                        <a:rPr lang="en-US" sz="3200" b="1" kern="1200" dirty="0">
                          <a:solidFill>
                            <a:srgbClr val="7030A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 </a:t>
                      </a:r>
                      <a:r>
                        <a:rPr lang="en-US" sz="3200" b="1" kern="1200" dirty="0" err="1">
                          <a:solidFill>
                            <a:srgbClr val="7030A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tộc</a:t>
                      </a:r>
                      <a:r>
                        <a:rPr lang="en-US" sz="3200" b="1" kern="1200" dirty="0">
                          <a:solidFill>
                            <a:srgbClr val="7030A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.</a:t>
                      </a:r>
                      <a:endParaRPr lang="en-US" sz="3200" b="1" kern="100" dirty="0">
                        <a:solidFill>
                          <a:srgbClr val="7030A0"/>
                        </a:solidFill>
                        <a:effectLst/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67440" marR="67440" marT="0" marB="0"/>
                </a:tc>
                <a:tc vMerge="1">
                  <a:txBody>
                    <a:bodyPr/>
                    <a:lstStyle/>
                    <a:p>
                      <a:pPr marL="0" marR="0" algn="just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endParaRPr lang="en-US" sz="3100" kern="100" dirty="0">
                        <a:effectLst/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67440" marR="67440" marT="0" marB="0"/>
                </a:tc>
                <a:extLst>
                  <a:ext uri="{0D108BD9-81ED-4DB2-BD59-A6C34878D82A}">
                    <a16:rowId xmlns:a16="http://schemas.microsoft.com/office/drawing/2014/main" val="1575254710"/>
                  </a:ext>
                </a:extLst>
              </a:tr>
              <a:tr h="1681446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100" kern="100" dirty="0" err="1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Các</a:t>
                      </a:r>
                      <a:r>
                        <a:rPr lang="en-US" sz="3100" kern="100" dirty="0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100" kern="100" dirty="0" err="1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từ</a:t>
                      </a:r>
                      <a:r>
                        <a:rPr lang="en-US" sz="3100" kern="100" dirty="0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100" kern="100" dirty="0" err="1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ngữ</a:t>
                      </a:r>
                      <a:r>
                        <a:rPr lang="en-US" sz="3100" kern="100" dirty="0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100" i="1" kern="100" dirty="0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“</a:t>
                      </a:r>
                      <a:r>
                        <a:rPr lang="en-US" sz="3100" i="1" kern="100" dirty="0" err="1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đêm</a:t>
                      </a:r>
                      <a:r>
                        <a:rPr lang="en-US" sz="3100" i="1" kern="100" dirty="0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100" i="1" kern="100" dirty="0" err="1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rét</a:t>
                      </a:r>
                      <a:r>
                        <a:rPr lang="en-US" sz="3100" i="1" kern="100" dirty="0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”</a:t>
                      </a:r>
                      <a:r>
                        <a:rPr lang="en-US" sz="3100" kern="100" dirty="0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, </a:t>
                      </a:r>
                      <a:r>
                        <a:rPr lang="en-US" sz="3100" i="1" kern="100" dirty="0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“</a:t>
                      </a:r>
                      <a:r>
                        <a:rPr lang="en-US" sz="3100" i="1" kern="100" dirty="0" err="1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chung</a:t>
                      </a:r>
                      <a:r>
                        <a:rPr lang="en-US" sz="3100" i="1" kern="100" dirty="0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100" i="1" kern="100" dirty="0" err="1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chăn</a:t>
                      </a:r>
                      <a:r>
                        <a:rPr lang="en-US" sz="3100" i="1" kern="100" dirty="0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”</a:t>
                      </a:r>
                      <a:r>
                        <a:rPr lang="en-US" sz="3100" kern="100" dirty="0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100" kern="100" dirty="0" err="1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ẩn</a:t>
                      </a:r>
                      <a:r>
                        <a:rPr lang="en-US" sz="3100" kern="100" dirty="0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100" kern="100" dirty="0" err="1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dụ</a:t>
                      </a:r>
                      <a:r>
                        <a:rPr lang="en-US" sz="3100" kern="100" dirty="0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100" kern="100" dirty="0" err="1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cho</a:t>
                      </a:r>
                      <a:r>
                        <a:rPr lang="en-US" sz="3100" kern="100" dirty="0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100" kern="100" dirty="0" err="1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điều</a:t>
                      </a:r>
                      <a:r>
                        <a:rPr lang="en-US" sz="3100" kern="100" dirty="0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100" kern="100" dirty="0" err="1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gì</a:t>
                      </a:r>
                      <a:r>
                        <a:rPr lang="en-US" sz="3100" kern="100" dirty="0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? </a:t>
                      </a:r>
                      <a:r>
                        <a:rPr lang="en-US" sz="3100" kern="100" dirty="0" err="1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Chỉ</a:t>
                      </a:r>
                      <a:r>
                        <a:rPr lang="en-US" sz="3100" kern="100" dirty="0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ra </a:t>
                      </a:r>
                      <a:r>
                        <a:rPr lang="en-US" sz="3100" kern="100" dirty="0" err="1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tác</a:t>
                      </a:r>
                      <a:r>
                        <a:rPr lang="en-US" sz="3100" kern="100" dirty="0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100" kern="100" dirty="0" err="1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dụng</a:t>
                      </a:r>
                      <a:r>
                        <a:rPr lang="en-US" sz="3100" kern="100" dirty="0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100" kern="100" dirty="0" err="1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của</a:t>
                      </a:r>
                      <a:r>
                        <a:rPr lang="en-US" sz="3100" kern="100" dirty="0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100" kern="100" dirty="0" err="1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ẩn</a:t>
                      </a:r>
                      <a:r>
                        <a:rPr lang="en-US" sz="3100" kern="100" dirty="0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100" kern="100" dirty="0" err="1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dụ</a:t>
                      </a:r>
                      <a:r>
                        <a:rPr lang="en-US" sz="3100" kern="100" dirty="0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.</a:t>
                      </a:r>
                      <a:endParaRPr lang="en-US" sz="3100" kern="100" dirty="0">
                        <a:solidFill>
                          <a:srgbClr val="0070C0"/>
                        </a:solidFill>
                        <a:effectLst/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67440" marR="67440" marT="0" marB="0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i="1" kern="1200" dirty="0" err="1">
                          <a:solidFill>
                            <a:srgbClr val="7030A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đêm</a:t>
                      </a:r>
                      <a:r>
                        <a:rPr lang="en-US" sz="3200" b="1" i="1" kern="1200" dirty="0">
                          <a:solidFill>
                            <a:srgbClr val="7030A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 </a:t>
                      </a:r>
                      <a:r>
                        <a:rPr lang="en-US" sz="3200" b="1" i="1" kern="1200" dirty="0" err="1">
                          <a:solidFill>
                            <a:srgbClr val="7030A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rét</a:t>
                      </a:r>
                      <a:r>
                        <a:rPr lang="en-US" sz="3200" b="1" kern="1200" dirty="0">
                          <a:solidFill>
                            <a:srgbClr val="7030A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 </a:t>
                      </a:r>
                      <a:r>
                        <a:rPr lang="en-US" sz="3200" b="1" kern="1200" dirty="0" err="1">
                          <a:solidFill>
                            <a:srgbClr val="7030A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và</a:t>
                      </a:r>
                      <a:r>
                        <a:rPr lang="en-US" sz="3200" b="1" kern="1200" dirty="0">
                          <a:solidFill>
                            <a:srgbClr val="7030A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 </a:t>
                      </a:r>
                      <a:r>
                        <a:rPr lang="en-US" sz="3200" b="1" i="1" kern="1200" dirty="0" err="1">
                          <a:solidFill>
                            <a:srgbClr val="7030A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chung</a:t>
                      </a:r>
                      <a:r>
                        <a:rPr lang="en-US" sz="3200" b="1" i="1" kern="1200" dirty="0">
                          <a:solidFill>
                            <a:srgbClr val="7030A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 </a:t>
                      </a:r>
                      <a:r>
                        <a:rPr lang="en-US" sz="3200" b="1" i="1" kern="1200" dirty="0" err="1">
                          <a:solidFill>
                            <a:srgbClr val="7030A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chăn</a:t>
                      </a:r>
                      <a:r>
                        <a:rPr lang="en-US" sz="3200" b="1" kern="1200" dirty="0">
                          <a:solidFill>
                            <a:srgbClr val="7030A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 </a:t>
                      </a:r>
                      <a:r>
                        <a:rPr lang="en-US" sz="3200" b="1" kern="1200" dirty="0" err="1">
                          <a:solidFill>
                            <a:srgbClr val="7030A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vừa</a:t>
                      </a:r>
                      <a:r>
                        <a:rPr lang="en-US" sz="3200" b="1" kern="1200" dirty="0">
                          <a:solidFill>
                            <a:srgbClr val="7030A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 </a:t>
                      </a:r>
                      <a:r>
                        <a:rPr lang="en-US" sz="3200" b="1" kern="1200" dirty="0" err="1">
                          <a:solidFill>
                            <a:srgbClr val="7030A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hiện</a:t>
                      </a:r>
                      <a:r>
                        <a:rPr lang="en-US" sz="3200" b="1" kern="1200" dirty="0">
                          <a:solidFill>
                            <a:srgbClr val="7030A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 </a:t>
                      </a:r>
                      <a:r>
                        <a:rPr lang="en-US" sz="3200" b="1" kern="1200" dirty="0" err="1">
                          <a:solidFill>
                            <a:srgbClr val="7030A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thực</a:t>
                      </a:r>
                      <a:r>
                        <a:rPr lang="en-US" sz="3200" b="1" kern="1200" dirty="0">
                          <a:solidFill>
                            <a:srgbClr val="7030A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, </a:t>
                      </a:r>
                      <a:r>
                        <a:rPr lang="en-US" sz="3200" b="1" kern="1200" dirty="0" err="1">
                          <a:solidFill>
                            <a:srgbClr val="7030A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vừa</a:t>
                      </a:r>
                      <a:r>
                        <a:rPr lang="en-US" sz="3200" b="1" kern="1200" dirty="0">
                          <a:solidFill>
                            <a:srgbClr val="7030A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 </a:t>
                      </a:r>
                      <a:r>
                        <a:rPr lang="en-US" sz="3200" b="1" kern="1200" dirty="0" err="1">
                          <a:solidFill>
                            <a:srgbClr val="7030A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là</a:t>
                      </a:r>
                      <a:r>
                        <a:rPr lang="en-US" sz="3200" b="1" kern="1200" dirty="0">
                          <a:solidFill>
                            <a:srgbClr val="7030A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 </a:t>
                      </a:r>
                      <a:r>
                        <a:rPr lang="en-US" sz="3200" b="1" kern="1200" dirty="0" err="1">
                          <a:solidFill>
                            <a:srgbClr val="7030A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ẩn</a:t>
                      </a:r>
                      <a:r>
                        <a:rPr lang="en-US" sz="3200" b="1" kern="1200" dirty="0">
                          <a:solidFill>
                            <a:srgbClr val="7030A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 </a:t>
                      </a:r>
                      <a:r>
                        <a:rPr lang="en-US" sz="3200" b="1" kern="1200" dirty="0" err="1">
                          <a:solidFill>
                            <a:srgbClr val="7030A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dụ</a:t>
                      </a:r>
                      <a:r>
                        <a:rPr lang="en-US" sz="3200" b="1" kern="1200" dirty="0">
                          <a:solidFill>
                            <a:srgbClr val="7030A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 </a:t>
                      </a:r>
                      <a:r>
                        <a:rPr lang="en-US" sz="3200" b="1" kern="1200" dirty="0" err="1">
                          <a:solidFill>
                            <a:srgbClr val="7030A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cho</a:t>
                      </a:r>
                      <a:r>
                        <a:rPr lang="en-US" sz="3200" b="1" kern="1200" dirty="0">
                          <a:solidFill>
                            <a:srgbClr val="7030A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 </a:t>
                      </a:r>
                      <a:r>
                        <a:rPr lang="en-US" sz="3200" b="1" kern="1200" dirty="0" err="1">
                          <a:solidFill>
                            <a:srgbClr val="7030A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đồng</a:t>
                      </a:r>
                      <a:r>
                        <a:rPr lang="en-US" sz="3200" b="1" kern="1200" dirty="0">
                          <a:solidFill>
                            <a:srgbClr val="7030A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 cam </a:t>
                      </a:r>
                      <a:r>
                        <a:rPr lang="en-US" sz="3200" b="1" kern="1200" dirty="0" err="1">
                          <a:solidFill>
                            <a:srgbClr val="7030A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cộng</a:t>
                      </a:r>
                      <a:r>
                        <a:rPr lang="en-US" sz="3200" b="1" kern="1200" dirty="0">
                          <a:solidFill>
                            <a:srgbClr val="7030A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 </a:t>
                      </a:r>
                      <a:r>
                        <a:rPr lang="en-US" sz="3200" b="1" kern="1200" dirty="0" err="1">
                          <a:solidFill>
                            <a:srgbClr val="7030A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khổ</a:t>
                      </a:r>
                      <a:r>
                        <a:rPr lang="en-US" sz="3200" b="1" kern="1200" dirty="0">
                          <a:solidFill>
                            <a:srgbClr val="7030A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, chia </a:t>
                      </a:r>
                      <a:r>
                        <a:rPr lang="en-US" sz="3200" b="1" kern="1200" dirty="0" err="1">
                          <a:solidFill>
                            <a:srgbClr val="7030A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ngọt</a:t>
                      </a:r>
                      <a:r>
                        <a:rPr lang="en-US" sz="3200" b="1" kern="1200" dirty="0">
                          <a:solidFill>
                            <a:srgbClr val="7030A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 </a:t>
                      </a:r>
                      <a:r>
                        <a:rPr lang="en-US" sz="3200" b="1" kern="1200" dirty="0" err="1">
                          <a:solidFill>
                            <a:srgbClr val="7030A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sẻ</a:t>
                      </a:r>
                      <a:r>
                        <a:rPr lang="en-US" sz="3200" b="1" kern="1200" dirty="0">
                          <a:solidFill>
                            <a:srgbClr val="7030A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 </a:t>
                      </a:r>
                      <a:r>
                        <a:rPr lang="en-US" sz="3200" b="1" kern="1200" dirty="0" err="1">
                          <a:solidFill>
                            <a:srgbClr val="7030A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bùi</a:t>
                      </a:r>
                      <a:r>
                        <a:rPr lang="en-US" sz="3200" b="1" kern="1200" dirty="0">
                          <a:solidFill>
                            <a:srgbClr val="7030A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 </a:t>
                      </a:r>
                      <a:r>
                        <a:rPr lang="en-US" sz="3200" b="1" kern="1200" dirty="0" err="1">
                          <a:solidFill>
                            <a:srgbClr val="7030A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để</a:t>
                      </a:r>
                      <a:r>
                        <a:rPr lang="en-US" sz="3200" b="1" kern="1200" dirty="0">
                          <a:solidFill>
                            <a:srgbClr val="7030A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 </a:t>
                      </a:r>
                      <a:r>
                        <a:rPr lang="en-US" sz="3200" b="1" kern="1200" dirty="0" err="1">
                          <a:solidFill>
                            <a:srgbClr val="7030A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hoàn</a:t>
                      </a:r>
                      <a:r>
                        <a:rPr lang="en-US" sz="3200" b="1" kern="1200" dirty="0">
                          <a:solidFill>
                            <a:srgbClr val="7030A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 </a:t>
                      </a:r>
                      <a:r>
                        <a:rPr lang="en-US" sz="3200" b="1" kern="1200" dirty="0" err="1">
                          <a:solidFill>
                            <a:srgbClr val="7030A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thành</a:t>
                      </a:r>
                      <a:r>
                        <a:rPr lang="en-US" sz="3200" b="1" kern="1200" dirty="0">
                          <a:solidFill>
                            <a:srgbClr val="7030A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 </a:t>
                      </a:r>
                      <a:r>
                        <a:rPr lang="en-US" sz="3200" b="1" kern="1200" dirty="0" err="1">
                          <a:solidFill>
                            <a:srgbClr val="7030A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nhiệm</a:t>
                      </a:r>
                      <a:r>
                        <a:rPr lang="en-US" sz="3200" b="1" kern="1200" dirty="0">
                          <a:solidFill>
                            <a:srgbClr val="7030A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 </a:t>
                      </a:r>
                      <a:r>
                        <a:rPr lang="en-US" sz="3200" b="1" kern="1200" dirty="0" err="1">
                          <a:solidFill>
                            <a:srgbClr val="7030A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vụ</a:t>
                      </a:r>
                      <a:r>
                        <a:rPr lang="en-US" sz="3200" b="1" kern="1200" dirty="0">
                          <a:solidFill>
                            <a:srgbClr val="7030A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.</a:t>
                      </a:r>
                    </a:p>
                  </a:txBody>
                  <a:tcPr marL="67440" marR="67440" marT="0" marB="0"/>
                </a:tc>
                <a:tc vMerge="1">
                  <a:txBody>
                    <a:bodyPr/>
                    <a:lstStyle/>
                    <a:p>
                      <a:pPr marL="0" marR="0" algn="just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endParaRPr lang="en-US" sz="3100" kern="100" dirty="0">
                        <a:effectLst/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67440" marR="67440" marT="0" marB="0"/>
                </a:tc>
                <a:extLst>
                  <a:ext uri="{0D108BD9-81ED-4DB2-BD59-A6C34878D82A}">
                    <a16:rowId xmlns:a16="http://schemas.microsoft.com/office/drawing/2014/main" val="2913898152"/>
                  </a:ext>
                </a:extLst>
              </a:tr>
              <a:tr h="1501291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100" kern="100" dirty="0" err="1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Khái</a:t>
                      </a:r>
                      <a:r>
                        <a:rPr lang="en-US" sz="3100" kern="100" dirty="0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100" kern="100" dirty="0" err="1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quát</a:t>
                      </a:r>
                      <a:r>
                        <a:rPr lang="en-US" sz="3100" kern="100" dirty="0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100" kern="100" dirty="0" err="1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quá</a:t>
                      </a:r>
                      <a:r>
                        <a:rPr lang="en-US" sz="3100" kern="100" dirty="0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100" kern="100" dirty="0" err="1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trình</a:t>
                      </a:r>
                      <a:r>
                        <a:rPr lang="en-US" sz="3100" kern="100" dirty="0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100" kern="100" dirty="0" err="1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hình</a:t>
                      </a:r>
                      <a:r>
                        <a:rPr lang="en-US" sz="3100" kern="100" dirty="0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100" kern="100" dirty="0" err="1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thành</a:t>
                      </a:r>
                      <a:r>
                        <a:rPr lang="en-US" sz="3100" kern="100" dirty="0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100" kern="100" dirty="0" err="1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tình</a:t>
                      </a:r>
                      <a:r>
                        <a:rPr lang="en-US" sz="3100" kern="100" dirty="0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100" kern="100" dirty="0" err="1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cảm</a:t>
                      </a:r>
                      <a:r>
                        <a:rPr lang="en-US" sz="3100" kern="100" dirty="0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100" kern="100" dirty="0" err="1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của</a:t>
                      </a:r>
                      <a:r>
                        <a:rPr lang="en-US" sz="3100" kern="100" dirty="0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100" kern="100" dirty="0" err="1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người</a:t>
                      </a:r>
                      <a:r>
                        <a:rPr lang="en-US" sz="3100" kern="100" dirty="0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100" kern="100" dirty="0" err="1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lính</a:t>
                      </a:r>
                      <a:r>
                        <a:rPr lang="en-US" sz="3100" kern="100" dirty="0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.</a:t>
                      </a:r>
                      <a:endParaRPr lang="en-US" sz="3100" kern="100" dirty="0">
                        <a:solidFill>
                          <a:srgbClr val="0070C0"/>
                        </a:solidFill>
                        <a:effectLst/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67440" marR="67440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3600" b="1" kern="1200" dirty="0" err="1">
                          <a:solidFill>
                            <a:srgbClr val="7030A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xa</a:t>
                      </a:r>
                      <a:r>
                        <a:rPr lang="en-US" sz="3600" b="1" kern="1200" dirty="0">
                          <a:solidFill>
                            <a:srgbClr val="7030A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 </a:t>
                      </a:r>
                      <a:r>
                        <a:rPr lang="en-US" sz="3600" b="1" kern="1200" dirty="0" err="1">
                          <a:solidFill>
                            <a:srgbClr val="7030A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lạ</a:t>
                      </a:r>
                      <a:r>
                        <a:rPr lang="en-US" sz="3600" b="1" kern="1200" dirty="0">
                          <a:solidFill>
                            <a:srgbClr val="7030A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 -&gt; </a:t>
                      </a:r>
                      <a:r>
                        <a:rPr lang="en-US" sz="3600" b="1" kern="1200" dirty="0" err="1">
                          <a:solidFill>
                            <a:srgbClr val="7030A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quen</a:t>
                      </a:r>
                      <a:r>
                        <a:rPr lang="en-US" sz="3600" b="1" kern="1200" dirty="0">
                          <a:solidFill>
                            <a:srgbClr val="7030A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 </a:t>
                      </a:r>
                      <a:r>
                        <a:rPr lang="en-US" sz="3600" b="1" kern="1200" dirty="0" err="1">
                          <a:solidFill>
                            <a:srgbClr val="7030A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nhau</a:t>
                      </a:r>
                      <a:r>
                        <a:rPr lang="en-US" sz="3600" b="1" kern="1200" dirty="0">
                          <a:solidFill>
                            <a:srgbClr val="7030A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 -&gt; tri </a:t>
                      </a:r>
                      <a:r>
                        <a:rPr lang="en-US" sz="3600" b="1" kern="1200" dirty="0" err="1">
                          <a:solidFill>
                            <a:srgbClr val="7030A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kỉ</a:t>
                      </a:r>
                      <a:r>
                        <a:rPr lang="en-US" sz="3600" b="1" kern="1200" dirty="0">
                          <a:solidFill>
                            <a:srgbClr val="7030A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 -&gt; </a:t>
                      </a:r>
                      <a:r>
                        <a:rPr lang="en-US" sz="3600" b="1" kern="1200" dirty="0" err="1">
                          <a:solidFill>
                            <a:srgbClr val="7030A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đồng</a:t>
                      </a:r>
                      <a:r>
                        <a:rPr lang="en-US" sz="3600" b="1" kern="1200" dirty="0">
                          <a:solidFill>
                            <a:srgbClr val="7030A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 </a:t>
                      </a:r>
                      <a:r>
                        <a:rPr lang="en-US" sz="3600" b="1" kern="1200" dirty="0" err="1">
                          <a:solidFill>
                            <a:srgbClr val="7030A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chí</a:t>
                      </a:r>
                      <a:r>
                        <a:rPr lang="en-US" sz="3600" b="1" kern="1200" dirty="0">
                          <a:solidFill>
                            <a:srgbClr val="7030A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. </a:t>
                      </a:r>
                      <a:endParaRPr lang="en-US" sz="3600" b="1" kern="100" dirty="0">
                        <a:solidFill>
                          <a:srgbClr val="7030A0"/>
                        </a:solidFill>
                        <a:effectLst/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67440" marR="67440" marT="0" marB="0" anchor="ctr"/>
                </a:tc>
                <a:tc vMerge="1">
                  <a:txBody>
                    <a:bodyPr/>
                    <a:lstStyle/>
                    <a:p>
                      <a:pPr marL="0" marR="0" algn="just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endParaRPr lang="en-US" sz="3100" kern="100" dirty="0">
                        <a:effectLst/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67440" marR="67440" marT="0" marB="0"/>
                </a:tc>
                <a:extLst>
                  <a:ext uri="{0D108BD9-81ED-4DB2-BD59-A6C34878D82A}">
                    <a16:rowId xmlns:a16="http://schemas.microsoft.com/office/drawing/2014/main" val="3828241887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3"/>
          <p:cNvGrpSpPr/>
          <p:nvPr/>
        </p:nvGrpSpPr>
        <p:grpSpPr>
          <a:xfrm rot="4121768">
            <a:off x="-1153696" y="-278026"/>
            <a:ext cx="3009155" cy="3761444"/>
            <a:chOff x="0" y="0"/>
            <a:chExt cx="4012207" cy="5015259"/>
          </a:xfrm>
        </p:grpSpPr>
        <p:sp>
          <p:nvSpPr>
            <p:cNvPr id="4" name="Freeform 4"/>
            <p:cNvSpPr/>
            <p:nvPr/>
          </p:nvSpPr>
          <p:spPr>
            <a:xfrm flipH="1">
              <a:off x="0" y="0"/>
              <a:ext cx="4012184" cy="5015230"/>
            </a:xfrm>
            <a:custGeom>
              <a:avLst/>
              <a:gdLst/>
              <a:ahLst/>
              <a:cxnLst/>
              <a:rect l="l" t="t" r="r" b="b"/>
              <a:pathLst>
                <a:path w="4012184" h="5015230">
                  <a:moveTo>
                    <a:pt x="4012184" y="0"/>
                  </a:moveTo>
                  <a:lnTo>
                    <a:pt x="0" y="0"/>
                  </a:lnTo>
                  <a:lnTo>
                    <a:pt x="0" y="5015230"/>
                  </a:lnTo>
                  <a:lnTo>
                    <a:pt x="4012184" y="5015230"/>
                  </a:lnTo>
                  <a:lnTo>
                    <a:pt x="4012184" y="0"/>
                  </a:lnTo>
                  <a:close/>
                </a:path>
              </a:pathLst>
            </a:custGeom>
            <a:blipFill>
              <a:blip r:embed="rId3"/>
              <a:stretch>
                <a:fillRect l="-44" r="-45"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 rot="-9710503">
            <a:off x="-3665438" y="8839655"/>
            <a:ext cx="10619547" cy="7106617"/>
            <a:chOff x="0" y="0"/>
            <a:chExt cx="14159397" cy="947549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4159610" cy="9475343"/>
            </a:xfrm>
            <a:custGeom>
              <a:avLst/>
              <a:gdLst/>
              <a:ahLst/>
              <a:cxnLst/>
              <a:rect l="l" t="t" r="r" b="b"/>
              <a:pathLst>
                <a:path w="14159610" h="9475343">
                  <a:moveTo>
                    <a:pt x="9206357" y="107696"/>
                  </a:moveTo>
                  <a:lnTo>
                    <a:pt x="10175367" y="0"/>
                  </a:lnTo>
                  <a:lnTo>
                    <a:pt x="11198352" y="161544"/>
                  </a:lnTo>
                  <a:lnTo>
                    <a:pt x="12651994" y="161544"/>
                  </a:lnTo>
                  <a:cubicBezTo>
                    <a:pt x="12651994" y="161544"/>
                    <a:pt x="13082651" y="53848"/>
                    <a:pt x="13136499" y="161544"/>
                  </a:cubicBezTo>
                  <a:cubicBezTo>
                    <a:pt x="13190347" y="269240"/>
                    <a:pt x="13405738" y="969137"/>
                    <a:pt x="13405738" y="969137"/>
                  </a:cubicBezTo>
                  <a:cubicBezTo>
                    <a:pt x="13405738" y="969137"/>
                    <a:pt x="13621131" y="1292225"/>
                    <a:pt x="13567283" y="1507490"/>
                  </a:cubicBezTo>
                  <a:cubicBezTo>
                    <a:pt x="13513434" y="1722755"/>
                    <a:pt x="13674979" y="2207387"/>
                    <a:pt x="13674979" y="2207387"/>
                  </a:cubicBezTo>
                  <a:cubicBezTo>
                    <a:pt x="13674979" y="2207387"/>
                    <a:pt x="13782675" y="2422779"/>
                    <a:pt x="13674979" y="2638044"/>
                  </a:cubicBezTo>
                  <a:cubicBezTo>
                    <a:pt x="13674979" y="2638044"/>
                    <a:pt x="13621131" y="3230245"/>
                    <a:pt x="13728827" y="3445637"/>
                  </a:cubicBezTo>
                  <a:cubicBezTo>
                    <a:pt x="13728827" y="3445637"/>
                    <a:pt x="13890371" y="3553333"/>
                    <a:pt x="13782675" y="4253230"/>
                  </a:cubicBezTo>
                  <a:lnTo>
                    <a:pt x="13836523" y="5006975"/>
                  </a:lnTo>
                  <a:cubicBezTo>
                    <a:pt x="13836523" y="5006975"/>
                    <a:pt x="13728827" y="5330063"/>
                    <a:pt x="13782675" y="5545328"/>
                  </a:cubicBezTo>
                  <a:lnTo>
                    <a:pt x="13890371" y="6622034"/>
                  </a:lnTo>
                  <a:lnTo>
                    <a:pt x="14105762" y="7214235"/>
                  </a:lnTo>
                  <a:lnTo>
                    <a:pt x="14105762" y="7860284"/>
                  </a:lnTo>
                  <a:lnTo>
                    <a:pt x="14159610" y="8290941"/>
                  </a:lnTo>
                  <a:cubicBezTo>
                    <a:pt x="14159610" y="8290941"/>
                    <a:pt x="14051914" y="8560181"/>
                    <a:pt x="13621258" y="8667750"/>
                  </a:cubicBezTo>
                  <a:cubicBezTo>
                    <a:pt x="13621258" y="8667750"/>
                    <a:pt x="13352018" y="8667750"/>
                    <a:pt x="13136753" y="8829294"/>
                  </a:cubicBezTo>
                  <a:cubicBezTo>
                    <a:pt x="12921487" y="8990838"/>
                    <a:pt x="12436856" y="9313799"/>
                    <a:pt x="12167615" y="9259951"/>
                  </a:cubicBezTo>
                  <a:cubicBezTo>
                    <a:pt x="12167615" y="9259951"/>
                    <a:pt x="11521567" y="9206103"/>
                    <a:pt x="11413871" y="9098407"/>
                  </a:cubicBezTo>
                  <a:cubicBezTo>
                    <a:pt x="11413871" y="9098407"/>
                    <a:pt x="10983213" y="9044559"/>
                    <a:pt x="10875518" y="9044559"/>
                  </a:cubicBezTo>
                  <a:cubicBezTo>
                    <a:pt x="10767822" y="9044559"/>
                    <a:pt x="10498709" y="9098407"/>
                    <a:pt x="10498709" y="9098407"/>
                  </a:cubicBezTo>
                  <a:cubicBezTo>
                    <a:pt x="10498709" y="9098407"/>
                    <a:pt x="10175621" y="9206103"/>
                    <a:pt x="10014203" y="9152255"/>
                  </a:cubicBezTo>
                  <a:cubicBezTo>
                    <a:pt x="9852787" y="9098407"/>
                    <a:pt x="9744963" y="9098407"/>
                    <a:pt x="9422002" y="9152255"/>
                  </a:cubicBezTo>
                  <a:cubicBezTo>
                    <a:pt x="9422002" y="9152255"/>
                    <a:pt x="9314307" y="9259951"/>
                    <a:pt x="8560562" y="9259951"/>
                  </a:cubicBezTo>
                  <a:cubicBezTo>
                    <a:pt x="8560562" y="9259951"/>
                    <a:pt x="7914512" y="9475343"/>
                    <a:pt x="7591425" y="9259951"/>
                  </a:cubicBezTo>
                  <a:cubicBezTo>
                    <a:pt x="7591425" y="9259951"/>
                    <a:pt x="7483728" y="9098407"/>
                    <a:pt x="6568439" y="9152255"/>
                  </a:cubicBezTo>
                  <a:cubicBezTo>
                    <a:pt x="6568439" y="9152255"/>
                    <a:pt x="5922390" y="9206103"/>
                    <a:pt x="5814695" y="9152255"/>
                  </a:cubicBezTo>
                  <a:lnTo>
                    <a:pt x="4522343" y="9313926"/>
                  </a:lnTo>
                  <a:cubicBezTo>
                    <a:pt x="4522343" y="9313926"/>
                    <a:pt x="3068701" y="9260078"/>
                    <a:pt x="2853309" y="9206230"/>
                  </a:cubicBezTo>
                  <a:cubicBezTo>
                    <a:pt x="2637917" y="9152382"/>
                    <a:pt x="1776603" y="8990838"/>
                    <a:pt x="1668907" y="9098534"/>
                  </a:cubicBezTo>
                  <a:cubicBezTo>
                    <a:pt x="1561211" y="9206230"/>
                    <a:pt x="915162" y="9206230"/>
                    <a:pt x="807466" y="9152382"/>
                  </a:cubicBezTo>
                  <a:cubicBezTo>
                    <a:pt x="699770" y="9098534"/>
                    <a:pt x="538226" y="8667877"/>
                    <a:pt x="484378" y="8452485"/>
                  </a:cubicBezTo>
                  <a:cubicBezTo>
                    <a:pt x="430530" y="8237093"/>
                    <a:pt x="430530" y="7644892"/>
                    <a:pt x="430530" y="7537196"/>
                  </a:cubicBezTo>
                  <a:cubicBezTo>
                    <a:pt x="430530" y="7429500"/>
                    <a:pt x="268986" y="7267956"/>
                    <a:pt x="268986" y="7267956"/>
                  </a:cubicBezTo>
                  <a:lnTo>
                    <a:pt x="376682" y="6621907"/>
                  </a:lnTo>
                  <a:cubicBezTo>
                    <a:pt x="376682" y="6621907"/>
                    <a:pt x="376682" y="6083554"/>
                    <a:pt x="268986" y="5922010"/>
                  </a:cubicBezTo>
                  <a:cubicBezTo>
                    <a:pt x="161290" y="5760466"/>
                    <a:pt x="268986" y="5114417"/>
                    <a:pt x="268986" y="5114417"/>
                  </a:cubicBezTo>
                  <a:cubicBezTo>
                    <a:pt x="268986" y="5114417"/>
                    <a:pt x="161290" y="4576064"/>
                    <a:pt x="215138" y="4414520"/>
                  </a:cubicBezTo>
                  <a:cubicBezTo>
                    <a:pt x="268986" y="4252976"/>
                    <a:pt x="322834" y="3983863"/>
                    <a:pt x="322834" y="3822319"/>
                  </a:cubicBezTo>
                  <a:cubicBezTo>
                    <a:pt x="322834" y="3660775"/>
                    <a:pt x="215138" y="2853182"/>
                    <a:pt x="215138" y="2853182"/>
                  </a:cubicBezTo>
                  <a:lnTo>
                    <a:pt x="107696" y="2422652"/>
                  </a:lnTo>
                  <a:cubicBezTo>
                    <a:pt x="107696" y="2422652"/>
                    <a:pt x="0" y="2153412"/>
                    <a:pt x="53848" y="1668907"/>
                  </a:cubicBezTo>
                  <a:cubicBezTo>
                    <a:pt x="107696" y="1184402"/>
                    <a:pt x="53848" y="1184402"/>
                    <a:pt x="53848" y="1184402"/>
                  </a:cubicBezTo>
                  <a:lnTo>
                    <a:pt x="915289" y="807593"/>
                  </a:lnTo>
                  <a:cubicBezTo>
                    <a:pt x="915289" y="807593"/>
                    <a:pt x="1345946" y="323088"/>
                    <a:pt x="2045843" y="323088"/>
                  </a:cubicBezTo>
                  <a:lnTo>
                    <a:pt x="2584196" y="484632"/>
                  </a:lnTo>
                  <a:cubicBezTo>
                    <a:pt x="2584196" y="484632"/>
                    <a:pt x="2799588" y="592328"/>
                    <a:pt x="3176397" y="538480"/>
                  </a:cubicBezTo>
                  <a:cubicBezTo>
                    <a:pt x="3553206" y="484632"/>
                    <a:pt x="3876294" y="376936"/>
                    <a:pt x="3876294" y="376936"/>
                  </a:cubicBezTo>
                  <a:cubicBezTo>
                    <a:pt x="3876294" y="376936"/>
                    <a:pt x="4253103" y="484632"/>
                    <a:pt x="4522343" y="376936"/>
                  </a:cubicBezTo>
                  <a:lnTo>
                    <a:pt x="4737735" y="323088"/>
                  </a:lnTo>
                  <a:lnTo>
                    <a:pt x="4845431" y="323088"/>
                  </a:lnTo>
                  <a:cubicBezTo>
                    <a:pt x="4845431" y="323088"/>
                    <a:pt x="5006975" y="215392"/>
                    <a:pt x="5114671" y="323088"/>
                  </a:cubicBezTo>
                  <a:cubicBezTo>
                    <a:pt x="5114671" y="323088"/>
                    <a:pt x="5222367" y="215392"/>
                    <a:pt x="5383911" y="269240"/>
                  </a:cubicBezTo>
                  <a:cubicBezTo>
                    <a:pt x="5383911" y="269240"/>
                    <a:pt x="5706999" y="161544"/>
                    <a:pt x="5706999" y="161544"/>
                  </a:cubicBezTo>
                  <a:cubicBezTo>
                    <a:pt x="5706999" y="161544"/>
                    <a:pt x="6083808" y="161544"/>
                    <a:pt x="6083808" y="161544"/>
                  </a:cubicBezTo>
                  <a:lnTo>
                    <a:pt x="6460617" y="269240"/>
                  </a:lnTo>
                  <a:lnTo>
                    <a:pt x="7483602" y="269240"/>
                  </a:lnTo>
                  <a:lnTo>
                    <a:pt x="8021955" y="215392"/>
                  </a:lnTo>
                  <a:lnTo>
                    <a:pt x="8237347" y="323088"/>
                  </a:lnTo>
                  <a:lnTo>
                    <a:pt x="8560435" y="215392"/>
                  </a:lnTo>
                  <a:lnTo>
                    <a:pt x="9206484" y="107696"/>
                  </a:lnTo>
                  <a:close/>
                </a:path>
              </a:pathLst>
            </a:custGeom>
            <a:blipFill>
              <a:blip r:embed="rId4"/>
              <a:stretch>
                <a:fillRect l="-453" r="-176" b="-1280"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7" name="Group 7"/>
          <p:cNvGrpSpPr/>
          <p:nvPr/>
        </p:nvGrpSpPr>
        <p:grpSpPr>
          <a:xfrm rot="-9710503">
            <a:off x="-3793871" y="8643049"/>
            <a:ext cx="10902197" cy="7550781"/>
            <a:chOff x="0" y="0"/>
            <a:chExt cx="14536263" cy="10067708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4536293" cy="10067671"/>
            </a:xfrm>
            <a:custGeom>
              <a:avLst/>
              <a:gdLst/>
              <a:ahLst/>
              <a:cxnLst/>
              <a:rect l="l" t="t" r="r" b="b"/>
              <a:pathLst>
                <a:path w="14536293" h="10067671">
                  <a:moveTo>
                    <a:pt x="14536293" y="10067671"/>
                  </a:moveTo>
                  <a:lnTo>
                    <a:pt x="0" y="10067671"/>
                  </a:lnTo>
                  <a:lnTo>
                    <a:pt x="0" y="0"/>
                  </a:lnTo>
                  <a:lnTo>
                    <a:pt x="14536293" y="0"/>
                  </a:lnTo>
                  <a:lnTo>
                    <a:pt x="14536293" y="10067671"/>
                  </a:lnTo>
                  <a:close/>
                </a:path>
              </a:pathLst>
            </a:custGeom>
            <a:blipFill>
              <a:blip r:embed="rId5"/>
              <a:stretch>
                <a:fillRect t="-7939" b="-7939"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9" name="Group 9"/>
          <p:cNvGrpSpPr/>
          <p:nvPr/>
        </p:nvGrpSpPr>
        <p:grpSpPr>
          <a:xfrm rot="4432255">
            <a:off x="14406487" y="376810"/>
            <a:ext cx="12128005" cy="7794293"/>
            <a:chOff x="0" y="0"/>
            <a:chExt cx="16170673" cy="10392391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6170656" cy="10392410"/>
            </a:xfrm>
            <a:custGeom>
              <a:avLst/>
              <a:gdLst/>
              <a:ahLst/>
              <a:cxnLst/>
              <a:rect l="l" t="t" r="r" b="b"/>
              <a:pathLst>
                <a:path w="16170656" h="10392410">
                  <a:moveTo>
                    <a:pt x="0" y="0"/>
                  </a:moveTo>
                  <a:lnTo>
                    <a:pt x="16170656" y="0"/>
                  </a:lnTo>
                  <a:lnTo>
                    <a:pt x="16170656" y="10392410"/>
                  </a:lnTo>
                  <a:lnTo>
                    <a:pt x="0" y="103924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1" name="Group 11"/>
          <p:cNvGrpSpPr/>
          <p:nvPr/>
        </p:nvGrpSpPr>
        <p:grpSpPr>
          <a:xfrm rot="-9144829">
            <a:off x="14307722" y="-4469384"/>
            <a:ext cx="10619547" cy="7106617"/>
            <a:chOff x="0" y="0"/>
            <a:chExt cx="14159397" cy="947549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4159610" cy="9475343"/>
            </a:xfrm>
            <a:custGeom>
              <a:avLst/>
              <a:gdLst/>
              <a:ahLst/>
              <a:cxnLst/>
              <a:rect l="l" t="t" r="r" b="b"/>
              <a:pathLst>
                <a:path w="14159610" h="9475343">
                  <a:moveTo>
                    <a:pt x="9206357" y="107696"/>
                  </a:moveTo>
                  <a:lnTo>
                    <a:pt x="10175367" y="0"/>
                  </a:lnTo>
                  <a:lnTo>
                    <a:pt x="11198352" y="161544"/>
                  </a:lnTo>
                  <a:lnTo>
                    <a:pt x="12651994" y="161544"/>
                  </a:lnTo>
                  <a:cubicBezTo>
                    <a:pt x="12651994" y="161544"/>
                    <a:pt x="13082651" y="53848"/>
                    <a:pt x="13136499" y="161544"/>
                  </a:cubicBezTo>
                  <a:cubicBezTo>
                    <a:pt x="13190347" y="269240"/>
                    <a:pt x="13405738" y="969137"/>
                    <a:pt x="13405738" y="969137"/>
                  </a:cubicBezTo>
                  <a:cubicBezTo>
                    <a:pt x="13405738" y="969137"/>
                    <a:pt x="13621131" y="1292225"/>
                    <a:pt x="13567283" y="1507490"/>
                  </a:cubicBezTo>
                  <a:cubicBezTo>
                    <a:pt x="13513434" y="1722755"/>
                    <a:pt x="13674979" y="2207387"/>
                    <a:pt x="13674979" y="2207387"/>
                  </a:cubicBezTo>
                  <a:cubicBezTo>
                    <a:pt x="13674979" y="2207387"/>
                    <a:pt x="13782675" y="2422779"/>
                    <a:pt x="13674979" y="2638044"/>
                  </a:cubicBezTo>
                  <a:cubicBezTo>
                    <a:pt x="13674979" y="2638044"/>
                    <a:pt x="13621131" y="3230245"/>
                    <a:pt x="13728827" y="3445637"/>
                  </a:cubicBezTo>
                  <a:cubicBezTo>
                    <a:pt x="13728827" y="3445637"/>
                    <a:pt x="13890371" y="3553333"/>
                    <a:pt x="13782675" y="4253230"/>
                  </a:cubicBezTo>
                  <a:lnTo>
                    <a:pt x="13836523" y="5006975"/>
                  </a:lnTo>
                  <a:cubicBezTo>
                    <a:pt x="13836523" y="5006975"/>
                    <a:pt x="13728827" y="5330063"/>
                    <a:pt x="13782675" y="5545328"/>
                  </a:cubicBezTo>
                  <a:lnTo>
                    <a:pt x="13890371" y="6622034"/>
                  </a:lnTo>
                  <a:lnTo>
                    <a:pt x="14105762" y="7214235"/>
                  </a:lnTo>
                  <a:lnTo>
                    <a:pt x="14105762" y="7860284"/>
                  </a:lnTo>
                  <a:lnTo>
                    <a:pt x="14159610" y="8290941"/>
                  </a:lnTo>
                  <a:cubicBezTo>
                    <a:pt x="14159610" y="8290941"/>
                    <a:pt x="14051914" y="8560181"/>
                    <a:pt x="13621258" y="8667750"/>
                  </a:cubicBezTo>
                  <a:cubicBezTo>
                    <a:pt x="13621258" y="8667750"/>
                    <a:pt x="13352018" y="8667750"/>
                    <a:pt x="13136753" y="8829294"/>
                  </a:cubicBezTo>
                  <a:cubicBezTo>
                    <a:pt x="12921487" y="8990838"/>
                    <a:pt x="12436856" y="9313799"/>
                    <a:pt x="12167615" y="9259951"/>
                  </a:cubicBezTo>
                  <a:cubicBezTo>
                    <a:pt x="12167615" y="9259951"/>
                    <a:pt x="11521567" y="9206103"/>
                    <a:pt x="11413871" y="9098407"/>
                  </a:cubicBezTo>
                  <a:cubicBezTo>
                    <a:pt x="11413871" y="9098407"/>
                    <a:pt x="10983213" y="9044559"/>
                    <a:pt x="10875518" y="9044559"/>
                  </a:cubicBezTo>
                  <a:cubicBezTo>
                    <a:pt x="10767822" y="9044559"/>
                    <a:pt x="10498709" y="9098407"/>
                    <a:pt x="10498709" y="9098407"/>
                  </a:cubicBezTo>
                  <a:cubicBezTo>
                    <a:pt x="10498709" y="9098407"/>
                    <a:pt x="10175621" y="9206103"/>
                    <a:pt x="10014203" y="9152255"/>
                  </a:cubicBezTo>
                  <a:cubicBezTo>
                    <a:pt x="9852787" y="9098407"/>
                    <a:pt x="9744963" y="9098407"/>
                    <a:pt x="9422002" y="9152255"/>
                  </a:cubicBezTo>
                  <a:cubicBezTo>
                    <a:pt x="9422002" y="9152255"/>
                    <a:pt x="9314307" y="9259951"/>
                    <a:pt x="8560562" y="9259951"/>
                  </a:cubicBezTo>
                  <a:cubicBezTo>
                    <a:pt x="8560562" y="9259951"/>
                    <a:pt x="7914512" y="9475343"/>
                    <a:pt x="7591425" y="9259951"/>
                  </a:cubicBezTo>
                  <a:cubicBezTo>
                    <a:pt x="7591425" y="9259951"/>
                    <a:pt x="7483728" y="9098407"/>
                    <a:pt x="6568439" y="9152255"/>
                  </a:cubicBezTo>
                  <a:cubicBezTo>
                    <a:pt x="6568439" y="9152255"/>
                    <a:pt x="5922390" y="9206103"/>
                    <a:pt x="5814695" y="9152255"/>
                  </a:cubicBezTo>
                  <a:lnTo>
                    <a:pt x="4522343" y="9313926"/>
                  </a:lnTo>
                  <a:cubicBezTo>
                    <a:pt x="4522343" y="9313926"/>
                    <a:pt x="3068701" y="9260078"/>
                    <a:pt x="2853309" y="9206230"/>
                  </a:cubicBezTo>
                  <a:cubicBezTo>
                    <a:pt x="2637917" y="9152382"/>
                    <a:pt x="1776603" y="8990838"/>
                    <a:pt x="1668907" y="9098534"/>
                  </a:cubicBezTo>
                  <a:cubicBezTo>
                    <a:pt x="1561211" y="9206230"/>
                    <a:pt x="915162" y="9206230"/>
                    <a:pt x="807466" y="9152382"/>
                  </a:cubicBezTo>
                  <a:cubicBezTo>
                    <a:pt x="699770" y="9098534"/>
                    <a:pt x="538226" y="8667877"/>
                    <a:pt x="484378" y="8452485"/>
                  </a:cubicBezTo>
                  <a:cubicBezTo>
                    <a:pt x="430530" y="8237093"/>
                    <a:pt x="430530" y="7644892"/>
                    <a:pt x="430530" y="7537196"/>
                  </a:cubicBezTo>
                  <a:cubicBezTo>
                    <a:pt x="430530" y="7429500"/>
                    <a:pt x="268986" y="7267956"/>
                    <a:pt x="268986" y="7267956"/>
                  </a:cubicBezTo>
                  <a:lnTo>
                    <a:pt x="376682" y="6621907"/>
                  </a:lnTo>
                  <a:cubicBezTo>
                    <a:pt x="376682" y="6621907"/>
                    <a:pt x="376682" y="6083554"/>
                    <a:pt x="268986" y="5922010"/>
                  </a:cubicBezTo>
                  <a:cubicBezTo>
                    <a:pt x="161290" y="5760466"/>
                    <a:pt x="268986" y="5114417"/>
                    <a:pt x="268986" y="5114417"/>
                  </a:cubicBezTo>
                  <a:cubicBezTo>
                    <a:pt x="268986" y="5114417"/>
                    <a:pt x="161290" y="4576064"/>
                    <a:pt x="215138" y="4414520"/>
                  </a:cubicBezTo>
                  <a:cubicBezTo>
                    <a:pt x="268986" y="4252976"/>
                    <a:pt x="322834" y="3983863"/>
                    <a:pt x="322834" y="3822319"/>
                  </a:cubicBezTo>
                  <a:cubicBezTo>
                    <a:pt x="322834" y="3660775"/>
                    <a:pt x="215138" y="2853182"/>
                    <a:pt x="215138" y="2853182"/>
                  </a:cubicBezTo>
                  <a:lnTo>
                    <a:pt x="107696" y="2422652"/>
                  </a:lnTo>
                  <a:cubicBezTo>
                    <a:pt x="107696" y="2422652"/>
                    <a:pt x="0" y="2153412"/>
                    <a:pt x="53848" y="1668907"/>
                  </a:cubicBezTo>
                  <a:cubicBezTo>
                    <a:pt x="107696" y="1184402"/>
                    <a:pt x="53848" y="1184402"/>
                    <a:pt x="53848" y="1184402"/>
                  </a:cubicBezTo>
                  <a:lnTo>
                    <a:pt x="915289" y="807593"/>
                  </a:lnTo>
                  <a:cubicBezTo>
                    <a:pt x="915289" y="807593"/>
                    <a:pt x="1345946" y="323088"/>
                    <a:pt x="2045843" y="323088"/>
                  </a:cubicBezTo>
                  <a:lnTo>
                    <a:pt x="2584196" y="484632"/>
                  </a:lnTo>
                  <a:cubicBezTo>
                    <a:pt x="2584196" y="484632"/>
                    <a:pt x="2799588" y="592328"/>
                    <a:pt x="3176397" y="538480"/>
                  </a:cubicBezTo>
                  <a:cubicBezTo>
                    <a:pt x="3553206" y="484632"/>
                    <a:pt x="3876294" y="376936"/>
                    <a:pt x="3876294" y="376936"/>
                  </a:cubicBezTo>
                  <a:cubicBezTo>
                    <a:pt x="3876294" y="376936"/>
                    <a:pt x="4253103" y="484632"/>
                    <a:pt x="4522343" y="376936"/>
                  </a:cubicBezTo>
                  <a:lnTo>
                    <a:pt x="4737735" y="323088"/>
                  </a:lnTo>
                  <a:lnTo>
                    <a:pt x="4845431" y="323088"/>
                  </a:lnTo>
                  <a:cubicBezTo>
                    <a:pt x="4845431" y="323088"/>
                    <a:pt x="5006975" y="215392"/>
                    <a:pt x="5114671" y="323088"/>
                  </a:cubicBezTo>
                  <a:cubicBezTo>
                    <a:pt x="5114671" y="323088"/>
                    <a:pt x="5222367" y="215392"/>
                    <a:pt x="5383911" y="269240"/>
                  </a:cubicBezTo>
                  <a:cubicBezTo>
                    <a:pt x="5383911" y="269240"/>
                    <a:pt x="5706999" y="161544"/>
                    <a:pt x="5706999" y="161544"/>
                  </a:cubicBezTo>
                  <a:cubicBezTo>
                    <a:pt x="5706999" y="161544"/>
                    <a:pt x="6083808" y="161544"/>
                    <a:pt x="6083808" y="161544"/>
                  </a:cubicBezTo>
                  <a:lnTo>
                    <a:pt x="6460617" y="269240"/>
                  </a:lnTo>
                  <a:lnTo>
                    <a:pt x="7483602" y="269240"/>
                  </a:lnTo>
                  <a:lnTo>
                    <a:pt x="8021955" y="215392"/>
                  </a:lnTo>
                  <a:lnTo>
                    <a:pt x="8237347" y="323088"/>
                  </a:lnTo>
                  <a:lnTo>
                    <a:pt x="8560435" y="215392"/>
                  </a:lnTo>
                  <a:lnTo>
                    <a:pt x="9206484" y="107696"/>
                  </a:lnTo>
                  <a:close/>
                </a:path>
              </a:pathLst>
            </a:custGeom>
            <a:blipFill>
              <a:blip r:embed="rId4"/>
              <a:stretch>
                <a:fillRect l="-453" r="-176" b="-1280"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3" name="Group 13"/>
          <p:cNvGrpSpPr/>
          <p:nvPr/>
        </p:nvGrpSpPr>
        <p:grpSpPr>
          <a:xfrm rot="-9144829">
            <a:off x="14174942" y="-4664222"/>
            <a:ext cx="10902197" cy="7550781"/>
            <a:chOff x="0" y="0"/>
            <a:chExt cx="14536263" cy="10067708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4536293" cy="10067671"/>
            </a:xfrm>
            <a:custGeom>
              <a:avLst/>
              <a:gdLst/>
              <a:ahLst/>
              <a:cxnLst/>
              <a:rect l="l" t="t" r="r" b="b"/>
              <a:pathLst>
                <a:path w="14536293" h="10067671">
                  <a:moveTo>
                    <a:pt x="14536293" y="10067671"/>
                  </a:moveTo>
                  <a:lnTo>
                    <a:pt x="0" y="10067671"/>
                  </a:lnTo>
                  <a:lnTo>
                    <a:pt x="0" y="0"/>
                  </a:lnTo>
                  <a:lnTo>
                    <a:pt x="14536293" y="0"/>
                  </a:lnTo>
                  <a:lnTo>
                    <a:pt x="14536293" y="10067671"/>
                  </a:lnTo>
                  <a:close/>
                </a:path>
              </a:pathLst>
            </a:custGeom>
            <a:blipFill>
              <a:blip r:embed="rId5"/>
              <a:stretch>
                <a:fillRect t="-7939" b="-7939"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5" name="Group 15"/>
          <p:cNvGrpSpPr/>
          <p:nvPr/>
        </p:nvGrpSpPr>
        <p:grpSpPr>
          <a:xfrm rot="-6875550">
            <a:off x="-7438727" y="5597915"/>
            <a:ext cx="12128005" cy="7794293"/>
            <a:chOff x="0" y="0"/>
            <a:chExt cx="16170673" cy="10392391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16170656" cy="10392410"/>
            </a:xfrm>
            <a:custGeom>
              <a:avLst/>
              <a:gdLst/>
              <a:ahLst/>
              <a:cxnLst/>
              <a:rect l="l" t="t" r="r" b="b"/>
              <a:pathLst>
                <a:path w="16170656" h="10392410">
                  <a:moveTo>
                    <a:pt x="0" y="0"/>
                  </a:moveTo>
                  <a:lnTo>
                    <a:pt x="16170656" y="0"/>
                  </a:lnTo>
                  <a:lnTo>
                    <a:pt x="16170656" y="10392410"/>
                  </a:lnTo>
                  <a:lnTo>
                    <a:pt x="0" y="103924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8" name="Freeform 18"/>
          <p:cNvSpPr/>
          <p:nvPr/>
        </p:nvSpPr>
        <p:spPr>
          <a:xfrm>
            <a:off x="1633040" y="2783427"/>
            <a:ext cx="14368960" cy="4908024"/>
          </a:xfrm>
          <a:custGeom>
            <a:avLst/>
            <a:gdLst/>
            <a:ahLst/>
            <a:cxnLst/>
            <a:rect l="l" t="t" r="r" b="b"/>
            <a:pathLst>
              <a:path w="4755169" h="4908024">
                <a:moveTo>
                  <a:pt x="0" y="0"/>
                </a:moveTo>
                <a:lnTo>
                  <a:pt x="4755169" y="0"/>
                </a:lnTo>
                <a:lnTo>
                  <a:pt x="4755169" y="4908024"/>
                </a:lnTo>
                <a:lnTo>
                  <a:pt x="0" y="490802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0" name="Group 20"/>
          <p:cNvGrpSpPr/>
          <p:nvPr/>
        </p:nvGrpSpPr>
        <p:grpSpPr>
          <a:xfrm rot="-4471803">
            <a:off x="16305499" y="6255596"/>
            <a:ext cx="4731631" cy="7101886"/>
            <a:chOff x="0" y="0"/>
            <a:chExt cx="6308841" cy="9469181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6308852" cy="9469120"/>
            </a:xfrm>
            <a:custGeom>
              <a:avLst/>
              <a:gdLst/>
              <a:ahLst/>
              <a:cxnLst/>
              <a:rect l="l" t="t" r="r" b="b"/>
              <a:pathLst>
                <a:path w="6308852" h="9469120">
                  <a:moveTo>
                    <a:pt x="0" y="0"/>
                  </a:moveTo>
                  <a:lnTo>
                    <a:pt x="6308852" y="0"/>
                  </a:lnTo>
                  <a:lnTo>
                    <a:pt x="6308852" y="9469120"/>
                  </a:lnTo>
                  <a:lnTo>
                    <a:pt x="0" y="94691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l="-31" r="-31"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2" name="Group 22"/>
          <p:cNvGrpSpPr/>
          <p:nvPr/>
        </p:nvGrpSpPr>
        <p:grpSpPr>
          <a:xfrm rot="-1705508">
            <a:off x="350881" y="3965762"/>
            <a:ext cx="1675157" cy="538144"/>
            <a:chOff x="0" y="0"/>
            <a:chExt cx="2233543" cy="717525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2233549" cy="717550"/>
            </a:xfrm>
            <a:custGeom>
              <a:avLst/>
              <a:gdLst/>
              <a:ahLst/>
              <a:cxnLst/>
              <a:rect l="l" t="t" r="r" b="b"/>
              <a:pathLst>
                <a:path w="2233549" h="717550">
                  <a:moveTo>
                    <a:pt x="0" y="0"/>
                  </a:moveTo>
                  <a:lnTo>
                    <a:pt x="2233549" y="0"/>
                  </a:lnTo>
                  <a:lnTo>
                    <a:pt x="2233549" y="717550"/>
                  </a:lnTo>
                  <a:lnTo>
                    <a:pt x="0" y="7175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 t="-57" b="-54"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7" name="TextBox 27"/>
          <p:cNvSpPr txBox="1"/>
          <p:nvPr/>
        </p:nvSpPr>
        <p:spPr>
          <a:xfrm>
            <a:off x="2430051" y="3901409"/>
            <a:ext cx="12962349" cy="251267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50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605048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Mạch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605048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605048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605048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605048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605048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marL="0" marR="0" lvl="0" indent="0" algn="just" defTabSz="914400" rtl="0" eaLnBrk="1" fontAlgn="auto" latinLnBrk="0" hangingPunct="1">
              <a:lnSpc>
                <a:spcPts val="50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605048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- Cảm xúc  vận động theo một trình tự và phát triển thành mạch</a:t>
            </a:r>
          </a:p>
          <a:p>
            <a:pPr marL="0" marR="0" lvl="0" indent="0" algn="just" defTabSz="914400" rtl="0" eaLnBrk="1" fontAlgn="auto" latinLnBrk="0" hangingPunct="1">
              <a:lnSpc>
                <a:spcPts val="50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600" dirty="0">
                <a:solidFill>
                  <a:srgbClr val="6050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Cảm xúc có nhiều cung bậc và sắc thái chi phối các yếu tố nội dung và hình thức của một bài thơ trữ tình.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605048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9" name="Group 29"/>
          <p:cNvGrpSpPr/>
          <p:nvPr/>
        </p:nvGrpSpPr>
        <p:grpSpPr>
          <a:xfrm rot="-1705508">
            <a:off x="5862228" y="3128434"/>
            <a:ext cx="1675157" cy="538144"/>
            <a:chOff x="0" y="0"/>
            <a:chExt cx="2233543" cy="717525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2233549" cy="717550"/>
            </a:xfrm>
            <a:custGeom>
              <a:avLst/>
              <a:gdLst/>
              <a:ahLst/>
              <a:cxnLst/>
              <a:rect l="l" t="t" r="r" b="b"/>
              <a:pathLst>
                <a:path w="2233549" h="717550">
                  <a:moveTo>
                    <a:pt x="0" y="0"/>
                  </a:moveTo>
                  <a:lnTo>
                    <a:pt x="2233549" y="0"/>
                  </a:lnTo>
                  <a:lnTo>
                    <a:pt x="2233549" y="717550"/>
                  </a:lnTo>
                  <a:lnTo>
                    <a:pt x="0" y="7175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 t="-57" b="-54"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4" name="TextBox 17">
            <a:extLst>
              <a:ext uri="{FF2B5EF4-FFF2-40B4-BE49-F238E27FC236}">
                <a16:creationId xmlns:a16="http://schemas.microsoft.com/office/drawing/2014/main" id="{6E340E67-F443-3074-E98B-6D8157F12C7A}"/>
              </a:ext>
            </a:extLst>
          </p:cNvPr>
          <p:cNvSpPr txBox="1"/>
          <p:nvPr/>
        </p:nvSpPr>
        <p:spPr>
          <a:xfrm>
            <a:off x="1789360" y="1694932"/>
            <a:ext cx="6983323" cy="8665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741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5299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Mạch cảm xúc</a:t>
            </a:r>
            <a:endParaRPr kumimoji="0" lang="en-US" sz="5299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6646823">
            <a:off x="-3645090" y="2413729"/>
            <a:ext cx="6459601" cy="3871125"/>
          </a:xfrm>
          <a:custGeom>
            <a:avLst/>
            <a:gdLst/>
            <a:ahLst/>
            <a:cxnLst/>
            <a:rect l="l" t="t" r="r" b="b"/>
            <a:pathLst>
              <a:path w="6459601" h="3871125">
                <a:moveTo>
                  <a:pt x="0" y="0"/>
                </a:moveTo>
                <a:lnTo>
                  <a:pt x="6459601" y="0"/>
                </a:lnTo>
                <a:lnTo>
                  <a:pt x="6459601" y="3871124"/>
                </a:lnTo>
                <a:lnTo>
                  <a:pt x="0" y="38711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5742810" y="2355482"/>
            <a:ext cx="2260305" cy="1791292"/>
          </a:xfrm>
          <a:custGeom>
            <a:avLst/>
            <a:gdLst/>
            <a:ahLst/>
            <a:cxnLst/>
            <a:rect l="l" t="t" r="r" b="b"/>
            <a:pathLst>
              <a:path w="2260305" h="1791292">
                <a:moveTo>
                  <a:pt x="0" y="0"/>
                </a:moveTo>
                <a:lnTo>
                  <a:pt x="2260305" y="0"/>
                </a:lnTo>
                <a:lnTo>
                  <a:pt x="2260305" y="1791292"/>
                </a:lnTo>
                <a:lnTo>
                  <a:pt x="0" y="179129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5016629">
            <a:off x="16847111" y="-1833450"/>
            <a:ext cx="3277179" cy="2851145"/>
          </a:xfrm>
          <a:custGeom>
            <a:avLst/>
            <a:gdLst/>
            <a:ahLst/>
            <a:cxnLst/>
            <a:rect l="l" t="t" r="r" b="b"/>
            <a:pathLst>
              <a:path w="3277179" h="2851145">
                <a:moveTo>
                  <a:pt x="0" y="0"/>
                </a:moveTo>
                <a:lnTo>
                  <a:pt x="3277178" y="0"/>
                </a:lnTo>
                <a:lnTo>
                  <a:pt x="3277178" y="2851145"/>
                </a:lnTo>
                <a:lnTo>
                  <a:pt x="0" y="285114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-1984527">
            <a:off x="17850691" y="491309"/>
            <a:ext cx="1638589" cy="1425573"/>
          </a:xfrm>
          <a:custGeom>
            <a:avLst/>
            <a:gdLst/>
            <a:ahLst/>
            <a:cxnLst/>
            <a:rect l="l" t="t" r="r" b="b"/>
            <a:pathLst>
              <a:path w="1638589" h="1425573">
                <a:moveTo>
                  <a:pt x="0" y="0"/>
                </a:moveTo>
                <a:lnTo>
                  <a:pt x="1638589" y="0"/>
                </a:lnTo>
                <a:lnTo>
                  <a:pt x="1638589" y="1425573"/>
                </a:lnTo>
                <a:lnTo>
                  <a:pt x="0" y="142557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5575316" y="7318475"/>
            <a:ext cx="4356310" cy="5937050"/>
          </a:xfrm>
          <a:custGeom>
            <a:avLst/>
            <a:gdLst/>
            <a:ahLst/>
            <a:cxnLst/>
            <a:rect l="l" t="t" r="r" b="b"/>
            <a:pathLst>
              <a:path w="4356310" h="5937050">
                <a:moveTo>
                  <a:pt x="0" y="0"/>
                </a:moveTo>
                <a:lnTo>
                  <a:pt x="4356310" y="0"/>
                </a:lnTo>
                <a:lnTo>
                  <a:pt x="4356310" y="5937050"/>
                </a:lnTo>
                <a:lnTo>
                  <a:pt x="0" y="5937050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8">
              <a:alphaModFix amt="38000"/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>
          <a:xfrm rot="4698280">
            <a:off x="-836616" y="8158195"/>
            <a:ext cx="3502723" cy="4114800"/>
          </a:xfrm>
          <a:custGeom>
            <a:avLst/>
            <a:gdLst/>
            <a:ahLst/>
            <a:cxnLst/>
            <a:rect l="l" t="t" r="r" b="b"/>
            <a:pathLst>
              <a:path w="3502723" h="4114800">
                <a:moveTo>
                  <a:pt x="0" y="0"/>
                </a:moveTo>
                <a:lnTo>
                  <a:pt x="3502724" y="0"/>
                </a:lnTo>
                <a:lnTo>
                  <a:pt x="350272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4556186" y="3963105"/>
            <a:ext cx="829971" cy="905722"/>
          </a:xfrm>
          <a:custGeom>
            <a:avLst/>
            <a:gdLst/>
            <a:ahLst/>
            <a:cxnLst/>
            <a:rect l="l" t="t" r="r" b="b"/>
            <a:pathLst>
              <a:path w="829971" h="905722">
                <a:moveTo>
                  <a:pt x="0" y="0"/>
                </a:moveTo>
                <a:lnTo>
                  <a:pt x="829971" y="0"/>
                </a:lnTo>
                <a:lnTo>
                  <a:pt x="829971" y="905722"/>
                </a:lnTo>
                <a:lnTo>
                  <a:pt x="0" y="90572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12750752" y="3963105"/>
            <a:ext cx="1132153" cy="905722"/>
          </a:xfrm>
          <a:custGeom>
            <a:avLst/>
            <a:gdLst/>
            <a:ahLst/>
            <a:cxnLst/>
            <a:rect l="l" t="t" r="r" b="b"/>
            <a:pathLst>
              <a:path w="1132153" h="905722">
                <a:moveTo>
                  <a:pt x="0" y="0"/>
                </a:moveTo>
                <a:lnTo>
                  <a:pt x="1132153" y="0"/>
                </a:lnTo>
                <a:lnTo>
                  <a:pt x="1132153" y="905722"/>
                </a:lnTo>
                <a:lnTo>
                  <a:pt x="0" y="90572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TextBox 16"/>
          <p:cNvSpPr txBox="1"/>
          <p:nvPr/>
        </p:nvSpPr>
        <p:spPr>
          <a:xfrm>
            <a:off x="12374297" y="6180878"/>
            <a:ext cx="1885062" cy="800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99"/>
              </a:lnSpc>
            </a:pPr>
            <a:r>
              <a:rPr lang="en-US" sz="4500">
                <a:solidFill>
                  <a:srgbClr val="FFFFFF"/>
                </a:solidFill>
                <a:latin typeface="Bodoni FLF"/>
              </a:rPr>
              <a:t>TITLE</a:t>
            </a:r>
          </a:p>
        </p:txBody>
      </p:sp>
      <p:graphicFrame>
        <p:nvGraphicFramePr>
          <p:cNvPr id="3" name="Table 4">
            <a:extLst>
              <a:ext uri="{FF2B5EF4-FFF2-40B4-BE49-F238E27FC236}">
                <a16:creationId xmlns:a16="http://schemas.microsoft.com/office/drawing/2014/main" id="{783BEF85-6B24-4A3E-A770-4A60AAE5D6B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92937830"/>
              </p:ext>
            </p:extLst>
          </p:nvPr>
        </p:nvGraphicFramePr>
        <p:xfrm>
          <a:off x="321027" y="893599"/>
          <a:ext cx="17648504" cy="8262257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1951304">
                  <a:extLst>
                    <a:ext uri="{9D8B030D-6E8A-4147-A177-3AD203B41FA5}">
                      <a16:colId xmlns:a16="http://schemas.microsoft.com/office/drawing/2014/main" val="1161017670"/>
                    </a:ext>
                  </a:extLst>
                </a:gridCol>
                <a:gridCol w="3886200">
                  <a:extLst>
                    <a:ext uri="{9D8B030D-6E8A-4147-A177-3AD203B41FA5}">
                      <a16:colId xmlns:a16="http://schemas.microsoft.com/office/drawing/2014/main" val="549031673"/>
                    </a:ext>
                  </a:extLst>
                </a:gridCol>
                <a:gridCol w="7398874">
                  <a:extLst>
                    <a:ext uri="{9D8B030D-6E8A-4147-A177-3AD203B41FA5}">
                      <a16:colId xmlns:a16="http://schemas.microsoft.com/office/drawing/2014/main" val="112651118"/>
                    </a:ext>
                  </a:extLst>
                </a:gridCol>
                <a:gridCol w="4412126">
                  <a:extLst>
                    <a:ext uri="{9D8B030D-6E8A-4147-A177-3AD203B41FA5}">
                      <a16:colId xmlns:a16="http://schemas.microsoft.com/office/drawing/2014/main" val="921628201"/>
                    </a:ext>
                  </a:extLst>
                </a:gridCol>
              </a:tblGrid>
              <a:tr h="609600">
                <a:tc rowSpan="7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3400" b="1" dirty="0">
                          <a:solidFill>
                            <a:srgbClr val="503433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- 10 </a:t>
                      </a:r>
                      <a:r>
                        <a:rPr lang="en-GB" sz="3400" b="1" dirty="0" err="1">
                          <a:solidFill>
                            <a:srgbClr val="503433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dòng</a:t>
                      </a:r>
                      <a:r>
                        <a:rPr lang="en-GB" sz="3400" b="1" dirty="0">
                          <a:solidFill>
                            <a:srgbClr val="503433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GB" sz="3400" b="1" dirty="0" err="1">
                          <a:solidFill>
                            <a:srgbClr val="503433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thơ</a:t>
                      </a:r>
                      <a:r>
                        <a:rPr lang="en-GB" sz="3400" b="1" dirty="0">
                          <a:solidFill>
                            <a:srgbClr val="503433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vi-VN" sz="3400" b="1" dirty="0">
                          <a:solidFill>
                            <a:srgbClr val="503433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tiếp</a:t>
                      </a:r>
                      <a:endParaRPr lang="en-US" sz="3400" b="1" dirty="0">
                        <a:solidFill>
                          <a:srgbClr val="503433"/>
                        </a:solidFill>
                        <a:latin typeface="Roboto Condensed" panose="02000000000000000000" pitchFamily="2" charset="0"/>
                        <a:ea typeface="Roboto Condensed" panose="020000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3400" i="1" kern="100" dirty="0" err="1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ruộng</a:t>
                      </a:r>
                      <a:r>
                        <a:rPr lang="en-US" sz="3400" i="1" kern="100" dirty="0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400" i="1" kern="100" dirty="0" err="1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nương</a:t>
                      </a:r>
                      <a:r>
                        <a:rPr lang="en-US" sz="3400" i="1" kern="100" dirty="0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, </a:t>
                      </a:r>
                      <a:r>
                        <a:rPr lang="en-US" sz="3400" i="1" kern="100" dirty="0" err="1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gian</a:t>
                      </a:r>
                      <a:r>
                        <a:rPr lang="en-US" sz="3400" i="1" kern="100" dirty="0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400" i="1" kern="100" dirty="0" err="1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nhà</a:t>
                      </a:r>
                      <a:r>
                        <a:rPr lang="en-US" sz="3400" i="1" kern="100" dirty="0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endParaRPr lang="en-US" sz="3400" i="1" dirty="0">
                        <a:solidFill>
                          <a:srgbClr val="0070C0"/>
                        </a:solidFill>
                        <a:latin typeface="Roboto Condensed" panose="02000000000000000000" pitchFamily="2" charset="0"/>
                        <a:ea typeface="Roboto Condensed" panose="020000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400" kern="100" dirty="0" err="1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là</a:t>
                      </a:r>
                      <a:r>
                        <a:rPr lang="en-US" sz="3400" kern="100" dirty="0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400" kern="100" dirty="0" err="1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tài</a:t>
                      </a:r>
                      <a:r>
                        <a:rPr lang="en-US" sz="3400" kern="100" dirty="0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400" kern="100" dirty="0" err="1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sản</a:t>
                      </a:r>
                      <a:r>
                        <a:rPr lang="en-US" sz="3400" kern="100" dirty="0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400" kern="100" dirty="0" err="1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quý</a:t>
                      </a:r>
                      <a:r>
                        <a:rPr lang="en-US" sz="3400" kern="100" dirty="0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400" kern="100" dirty="0" err="1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của</a:t>
                      </a:r>
                      <a:r>
                        <a:rPr lang="en-US" sz="3400" kern="100" dirty="0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400" kern="100" dirty="0" err="1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người</a:t>
                      </a:r>
                      <a:r>
                        <a:rPr lang="en-US" sz="3400" kern="100" dirty="0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400" kern="100" dirty="0" err="1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nông</a:t>
                      </a:r>
                      <a:r>
                        <a:rPr lang="en-US" sz="3400" kern="100" dirty="0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400" kern="100" dirty="0" err="1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dân</a:t>
                      </a:r>
                      <a:r>
                        <a:rPr lang="en-US" sz="3400" kern="100" dirty="0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.</a:t>
                      </a:r>
                      <a:endParaRPr lang="en-US" sz="3400" kern="100" dirty="0">
                        <a:effectLst/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 rowSpan="3"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400" kern="100" dirty="0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Chia </a:t>
                      </a:r>
                      <a:r>
                        <a:rPr lang="en-US" sz="3400" kern="100" dirty="0" err="1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sẻ</a:t>
                      </a:r>
                      <a:r>
                        <a:rPr lang="en-US" sz="3400" kern="100" dirty="0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400" kern="100" dirty="0" err="1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cảnh</a:t>
                      </a:r>
                      <a:r>
                        <a:rPr lang="en-US" sz="3400" kern="100" dirty="0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400" kern="100" dirty="0" err="1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ngộ</a:t>
                      </a:r>
                      <a:r>
                        <a:rPr lang="en-US" sz="3400" kern="100" dirty="0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, </a:t>
                      </a:r>
                      <a:r>
                        <a:rPr lang="en-US" sz="3400" kern="100" dirty="0" err="1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thấu</a:t>
                      </a:r>
                      <a:r>
                        <a:rPr lang="en-US" sz="3400" kern="100" dirty="0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400" kern="100" dirty="0" err="1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hiểu</a:t>
                      </a:r>
                      <a:r>
                        <a:rPr lang="en-US" sz="3400" kern="100" dirty="0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400" kern="100" dirty="0" err="1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tâm</a:t>
                      </a:r>
                      <a:r>
                        <a:rPr lang="en-US" sz="3400" kern="100" dirty="0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400" kern="100" dirty="0" err="1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tư</a:t>
                      </a:r>
                      <a:r>
                        <a:rPr lang="en-US" sz="3400" kern="100" dirty="0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, </a:t>
                      </a:r>
                      <a:r>
                        <a:rPr lang="en-US" sz="3400" kern="100" dirty="0" err="1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nỗi</a:t>
                      </a:r>
                      <a:r>
                        <a:rPr lang="en-US" sz="3400" kern="100" dirty="0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400" kern="100" dirty="0" err="1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lòng</a:t>
                      </a:r>
                      <a:r>
                        <a:rPr lang="en-US" sz="3400" kern="100" dirty="0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400" kern="100" dirty="0" err="1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của</a:t>
                      </a:r>
                      <a:r>
                        <a:rPr lang="en-US" sz="3400" kern="100" dirty="0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400" kern="100" dirty="0" err="1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nhau</a:t>
                      </a:r>
                      <a:r>
                        <a:rPr lang="en-US" sz="3400" kern="100" dirty="0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46205567"/>
                  </a:ext>
                </a:extLst>
              </a:tr>
              <a:tr h="7010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3400" b="1" i="1" kern="100" dirty="0" err="1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mặc</a:t>
                      </a:r>
                      <a:r>
                        <a:rPr lang="en-US" sz="3400" b="1" i="1" kern="100" dirty="0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400" b="1" i="1" kern="100" dirty="0" err="1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kệ</a:t>
                      </a:r>
                      <a:endParaRPr lang="en-US" sz="3400" b="1" i="1" dirty="0">
                        <a:solidFill>
                          <a:srgbClr val="0070C0"/>
                        </a:solidFill>
                        <a:latin typeface="Roboto Condensed" panose="02000000000000000000" pitchFamily="2" charset="0"/>
                        <a:ea typeface="Roboto Condensed" panose="020000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400" b="1" kern="100" dirty="0" err="1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thể</a:t>
                      </a:r>
                      <a:r>
                        <a:rPr lang="en-US" sz="3400" b="1" kern="100" dirty="0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400" b="1" kern="100" dirty="0" err="1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hiện</a:t>
                      </a:r>
                      <a:r>
                        <a:rPr lang="en-US" sz="3400" b="1" kern="100" dirty="0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400" b="1" kern="100" dirty="0" err="1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quyết</a:t>
                      </a:r>
                      <a:r>
                        <a:rPr lang="en-US" sz="3400" b="1" kern="100" dirty="0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400" b="1" kern="100" dirty="0" err="1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tâm</a:t>
                      </a:r>
                      <a:r>
                        <a:rPr lang="en-US" sz="3400" b="1" kern="100" dirty="0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ra </a:t>
                      </a:r>
                      <a:r>
                        <a:rPr lang="en-US" sz="3400" b="1" kern="100" dirty="0" err="1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đi</a:t>
                      </a:r>
                      <a:r>
                        <a:rPr lang="en-US" sz="3400" b="1" kern="100" dirty="0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400" b="1" kern="100" dirty="0" err="1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vì</a:t>
                      </a:r>
                      <a:r>
                        <a:rPr lang="en-US" sz="3400" b="1" kern="100" dirty="0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400" b="1" kern="100" dirty="0" err="1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nghĩa</a:t>
                      </a:r>
                      <a:r>
                        <a:rPr lang="en-US" sz="3400" b="1" kern="100" dirty="0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400" b="1" kern="100" dirty="0" err="1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lớn</a:t>
                      </a:r>
                      <a:endParaRPr lang="en-US" sz="3400" b="1" kern="100" dirty="0">
                        <a:effectLst/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667910"/>
                  </a:ext>
                </a:extLst>
              </a:tr>
              <a:tr h="912223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3400" b="1" i="1" kern="100" dirty="0" err="1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giếng</a:t>
                      </a:r>
                      <a:r>
                        <a:rPr lang="en-US" sz="3400" b="1" i="1" kern="100" dirty="0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400" b="1" i="1" kern="100" dirty="0" err="1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nước</a:t>
                      </a:r>
                      <a:r>
                        <a:rPr lang="en-US" sz="3400" b="1" i="1" kern="100" dirty="0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, </a:t>
                      </a:r>
                      <a:r>
                        <a:rPr lang="en-US" sz="3400" b="1" i="1" kern="100" dirty="0" err="1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gốc</a:t>
                      </a:r>
                      <a:r>
                        <a:rPr lang="en-US" sz="3400" b="1" i="1" kern="100" dirty="0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400" b="1" i="1" kern="100" dirty="0" err="1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đa</a:t>
                      </a:r>
                      <a:r>
                        <a:rPr lang="en-US" sz="3400" b="1" i="1" kern="100" dirty="0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endParaRPr lang="en-US" sz="3400" b="1" i="1" dirty="0">
                        <a:solidFill>
                          <a:srgbClr val="0070C0"/>
                        </a:solidFill>
                        <a:latin typeface="Roboto Condensed" panose="02000000000000000000" pitchFamily="2" charset="0"/>
                        <a:ea typeface="Roboto Condensed" panose="020000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400" b="1" kern="100" dirty="0" err="1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Phép</a:t>
                      </a:r>
                      <a:r>
                        <a:rPr lang="en-US" sz="3400" b="1" kern="100" dirty="0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400" b="1" kern="100" dirty="0" err="1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tu</a:t>
                      </a:r>
                      <a:r>
                        <a:rPr lang="en-US" sz="3400" b="1" kern="100" dirty="0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400" b="1" kern="100" dirty="0" err="1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từ</a:t>
                      </a:r>
                      <a:r>
                        <a:rPr lang="en-US" sz="3400" b="1" kern="100" dirty="0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400" b="1" kern="100" dirty="0" err="1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hoán</a:t>
                      </a:r>
                      <a:r>
                        <a:rPr lang="en-US" sz="3400" b="1" kern="100" dirty="0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400" b="1" kern="100" dirty="0" err="1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dụ</a:t>
                      </a:r>
                      <a:r>
                        <a:rPr lang="en-US" sz="3400" b="1" kern="100" dirty="0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400" b="1" kern="100" dirty="0" err="1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và</a:t>
                      </a:r>
                      <a:r>
                        <a:rPr lang="en-US" sz="3400" b="1" kern="100" dirty="0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400" b="1" kern="100" dirty="0" err="1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nhân</a:t>
                      </a:r>
                      <a:r>
                        <a:rPr lang="en-US" sz="3400" b="1" kern="100" dirty="0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400" b="1" kern="100" dirty="0" err="1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hoá</a:t>
                      </a:r>
                      <a:r>
                        <a:rPr lang="en-US" sz="3400" b="1" kern="100" dirty="0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400" b="1" kern="100" dirty="0" err="1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nhớ</a:t>
                      </a:r>
                      <a:r>
                        <a:rPr lang="en-US" sz="3400" b="1" kern="100" dirty="0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400" b="1" kern="100" dirty="0" err="1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làm</a:t>
                      </a:r>
                      <a:r>
                        <a:rPr lang="en-US" sz="3400" b="1" kern="100" dirty="0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400" b="1" kern="100" dirty="0" err="1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nổi</a:t>
                      </a:r>
                      <a:r>
                        <a:rPr lang="en-US" sz="3400" b="1" kern="100" dirty="0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400" b="1" kern="100" dirty="0" err="1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bật</a:t>
                      </a:r>
                      <a:r>
                        <a:rPr lang="en-US" sz="3400" b="1" kern="100" dirty="0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400" b="1" kern="100" dirty="0" err="1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nổi</a:t>
                      </a:r>
                      <a:r>
                        <a:rPr lang="en-US" sz="3400" b="1" kern="100" dirty="0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400" b="1" kern="100" dirty="0" err="1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nhớ</a:t>
                      </a:r>
                      <a:r>
                        <a:rPr lang="en-US" sz="3400" b="1" kern="100" dirty="0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400" b="1" kern="100" dirty="0" err="1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quê</a:t>
                      </a:r>
                      <a:r>
                        <a:rPr lang="en-US" sz="3400" b="1" kern="100" dirty="0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400" b="1" kern="100" dirty="0" err="1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hương</a:t>
                      </a:r>
                      <a:r>
                        <a:rPr lang="en-US" sz="3400" b="1" kern="100" dirty="0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400" b="1" kern="100" dirty="0" err="1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của</a:t>
                      </a:r>
                      <a:r>
                        <a:rPr lang="en-US" sz="3400" b="1" kern="100" dirty="0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400" b="1" kern="100" dirty="0" err="1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người</a:t>
                      </a:r>
                      <a:r>
                        <a:rPr lang="en-US" sz="3400" b="1" kern="100" dirty="0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400" b="1" kern="100" dirty="0" err="1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lính</a:t>
                      </a:r>
                      <a:r>
                        <a:rPr lang="en-US" sz="3400" b="1" kern="100" dirty="0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.</a:t>
                      </a:r>
                      <a:endParaRPr lang="en-US" sz="3400" b="1" kern="100" dirty="0">
                        <a:effectLst/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86047090"/>
                  </a:ext>
                </a:extLst>
              </a:tr>
              <a:tr h="1404257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3400" b="1" i="1" kern="100" dirty="0" err="1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cơn</a:t>
                      </a:r>
                      <a:r>
                        <a:rPr lang="en-US" sz="3400" b="1" i="1" kern="100" dirty="0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400" b="1" i="1" kern="100" dirty="0" err="1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ớn</a:t>
                      </a:r>
                      <a:r>
                        <a:rPr lang="en-US" sz="3400" b="1" i="1" kern="100" dirty="0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400" b="1" i="1" kern="100" dirty="0" err="1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lạnh</a:t>
                      </a:r>
                      <a:r>
                        <a:rPr lang="en-US" sz="3400" b="1" i="1" kern="100" dirty="0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, </a:t>
                      </a:r>
                      <a:r>
                        <a:rPr lang="en-US" sz="3400" b="1" i="1" kern="100" dirty="0" err="1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sốt</a:t>
                      </a:r>
                      <a:r>
                        <a:rPr lang="en-US" sz="3400" b="1" i="1" kern="100" dirty="0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run </a:t>
                      </a:r>
                      <a:r>
                        <a:rPr lang="en-US" sz="3400" b="1" i="1" kern="100" dirty="0" err="1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người</a:t>
                      </a:r>
                      <a:r>
                        <a:rPr lang="en-US" sz="3400" b="1" i="1" kern="100" dirty="0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, </a:t>
                      </a:r>
                      <a:r>
                        <a:rPr lang="en-US" sz="3400" b="1" i="1" kern="100" dirty="0" err="1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trán</a:t>
                      </a:r>
                      <a:r>
                        <a:rPr lang="en-US" sz="3400" b="1" i="1" kern="100" dirty="0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400" b="1" i="1" kern="100" dirty="0" err="1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ướt</a:t>
                      </a:r>
                      <a:r>
                        <a:rPr lang="en-US" sz="3400" b="1" i="1" kern="100" dirty="0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400" b="1" i="1" kern="100" dirty="0" err="1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mồ</a:t>
                      </a:r>
                      <a:r>
                        <a:rPr lang="en-US" sz="3400" b="1" i="1" kern="100" dirty="0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400" b="1" i="1" kern="100" dirty="0" err="1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hôi</a:t>
                      </a:r>
                      <a:endParaRPr lang="en-US" sz="3400" b="1" i="1" dirty="0">
                        <a:solidFill>
                          <a:srgbClr val="0070C0"/>
                        </a:solidFill>
                        <a:latin typeface="Roboto Condensed" panose="02000000000000000000" pitchFamily="2" charset="0"/>
                        <a:ea typeface="Roboto Condensed" panose="02000000000000000000" pitchFamily="2" charset="0"/>
                      </a:endParaRPr>
                    </a:p>
                  </a:txBody>
                  <a:tcPr anchor="ctr"/>
                </a:tc>
                <a:tc rowSpan="3"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400" b="1" kern="100" dirty="0" err="1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Người</a:t>
                      </a:r>
                      <a:r>
                        <a:rPr lang="en-US" sz="3400" b="1" kern="100" dirty="0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400" b="1" kern="100" dirty="0" err="1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lính</a:t>
                      </a:r>
                      <a:r>
                        <a:rPr lang="en-US" sz="3400" b="1" kern="100" dirty="0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400" b="1" kern="100" dirty="0" err="1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đối</a:t>
                      </a:r>
                      <a:r>
                        <a:rPr lang="en-US" sz="3400" b="1" kern="100" dirty="0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400" b="1" kern="100" dirty="0" err="1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mặt</a:t>
                      </a:r>
                      <a:r>
                        <a:rPr lang="en-US" sz="3400" b="1" kern="100" dirty="0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400" b="1" kern="100" dirty="0" err="1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với</a:t>
                      </a:r>
                      <a:r>
                        <a:rPr lang="en-US" sz="3400" b="1" kern="100" dirty="0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400" b="1" kern="100" dirty="0" err="1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nhiều</a:t>
                      </a:r>
                      <a:r>
                        <a:rPr lang="en-US" sz="3400" b="1" kern="100" dirty="0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400" b="1" kern="100" dirty="0" err="1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khó</a:t>
                      </a:r>
                      <a:r>
                        <a:rPr lang="en-US" sz="3400" b="1" kern="100" dirty="0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400" b="1" kern="100" dirty="0" err="1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khăn</a:t>
                      </a:r>
                      <a:r>
                        <a:rPr lang="en-US" sz="3400" b="1" kern="100" dirty="0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, </a:t>
                      </a:r>
                      <a:r>
                        <a:rPr lang="en-US" sz="3400" b="1" kern="100" dirty="0" err="1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gian</a:t>
                      </a:r>
                      <a:r>
                        <a:rPr lang="en-US" sz="3400" b="1" kern="100" dirty="0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400" b="1" kern="100" dirty="0" err="1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khổ</a:t>
                      </a:r>
                      <a:r>
                        <a:rPr lang="en-US" sz="3400" b="1" kern="100" dirty="0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: </a:t>
                      </a:r>
                      <a:r>
                        <a:rPr lang="en-US" sz="3400" b="1" kern="100" dirty="0" err="1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bệnh</a:t>
                      </a:r>
                      <a:r>
                        <a:rPr lang="en-US" sz="3400" b="1" kern="100" dirty="0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400" b="1" kern="100" dirty="0" err="1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tật</a:t>
                      </a:r>
                      <a:r>
                        <a:rPr lang="en-US" sz="3400" b="1" kern="100" dirty="0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, </a:t>
                      </a:r>
                      <a:r>
                        <a:rPr lang="en-US" sz="3400" b="1" kern="100" dirty="0" err="1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thiếu</a:t>
                      </a:r>
                      <a:r>
                        <a:rPr lang="en-US" sz="3400" b="1" kern="100" dirty="0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400" b="1" kern="100" dirty="0" err="1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thốn</a:t>
                      </a:r>
                      <a:r>
                        <a:rPr lang="en-US" sz="3400" b="1" kern="100" dirty="0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400" b="1" kern="100" dirty="0" err="1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vật</a:t>
                      </a:r>
                      <a:r>
                        <a:rPr lang="en-US" sz="3400" b="1" kern="100" dirty="0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400" b="1" kern="100" dirty="0" err="1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chất</a:t>
                      </a:r>
                      <a:r>
                        <a:rPr lang="en-US" sz="3400" b="1" kern="100" dirty="0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, </a:t>
                      </a:r>
                      <a:r>
                        <a:rPr lang="en-US" sz="3400" b="1" kern="100" dirty="0" err="1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thời</a:t>
                      </a:r>
                      <a:r>
                        <a:rPr lang="en-US" sz="3400" b="1" kern="100" dirty="0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400" b="1" kern="100" dirty="0" err="1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tiết</a:t>
                      </a:r>
                      <a:r>
                        <a:rPr lang="en-US" sz="3400" b="1" kern="100" dirty="0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(</a:t>
                      </a:r>
                      <a:r>
                        <a:rPr lang="en-US" sz="3400" b="1" kern="100" dirty="0" err="1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buốt</a:t>
                      </a:r>
                      <a:r>
                        <a:rPr lang="en-US" sz="3400" b="1" kern="100" dirty="0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400" b="1" kern="100" dirty="0" err="1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giá</a:t>
                      </a:r>
                      <a:r>
                        <a:rPr lang="en-US" sz="3400" b="1" kern="100" dirty="0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)</a:t>
                      </a:r>
                      <a:endParaRPr lang="en-US" sz="3400" b="1" kern="100" dirty="0">
                        <a:effectLst/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 rowSpan="4"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3400" b="1" kern="100" dirty="0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=&gt; </a:t>
                      </a:r>
                      <a:r>
                        <a:rPr lang="en-US" sz="3400" b="1" kern="100" dirty="0" err="1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Đồng</a:t>
                      </a:r>
                      <a:r>
                        <a:rPr lang="en-US" sz="3400" b="1" kern="100" dirty="0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cam </a:t>
                      </a:r>
                      <a:r>
                        <a:rPr lang="en-US" sz="3400" b="1" kern="100" dirty="0" err="1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cộng</a:t>
                      </a:r>
                      <a:r>
                        <a:rPr lang="en-US" sz="3400" b="1" kern="100" dirty="0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400" b="1" kern="100" dirty="0" err="1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khổ</a:t>
                      </a:r>
                      <a:r>
                        <a:rPr lang="en-US" sz="3400" b="1" kern="100" dirty="0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, </a:t>
                      </a:r>
                      <a:r>
                        <a:rPr lang="en-US" sz="3400" b="1" kern="100" dirty="0" err="1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sẻ</a:t>
                      </a:r>
                      <a:r>
                        <a:rPr lang="en-US" sz="3400" b="1" kern="100" dirty="0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chia </a:t>
                      </a:r>
                    </a:p>
                    <a:p>
                      <a:r>
                        <a:rPr lang="en-US" sz="3400" b="1" dirty="0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=&gt; </a:t>
                      </a:r>
                      <a:r>
                        <a:rPr lang="en-US" sz="3400" b="1" dirty="0" err="1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Miêu</a:t>
                      </a:r>
                      <a:r>
                        <a:rPr lang="en-US" sz="3400" b="1" dirty="0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400" b="1" dirty="0" err="1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tả</a:t>
                      </a:r>
                      <a:r>
                        <a:rPr lang="en-US" sz="3400" b="1" dirty="0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400" b="1" dirty="0" err="1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chân</a:t>
                      </a:r>
                      <a:r>
                        <a:rPr lang="en-US" sz="3400" b="1" dirty="0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400" b="1" dirty="0" err="1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thực</a:t>
                      </a:r>
                      <a:r>
                        <a:rPr lang="en-US" sz="3400" b="1" dirty="0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(</a:t>
                      </a:r>
                      <a:r>
                        <a:rPr lang="en-US" sz="3400" b="1" dirty="0" err="1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tả</a:t>
                      </a:r>
                      <a:r>
                        <a:rPr lang="en-US" sz="3400" b="1" dirty="0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400" b="1" dirty="0" err="1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thực</a:t>
                      </a:r>
                      <a:r>
                        <a:rPr lang="en-US" sz="3400" b="1" dirty="0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)</a:t>
                      </a:r>
                      <a:endParaRPr lang="en-US" sz="3400" b="1" dirty="0">
                        <a:solidFill>
                          <a:srgbClr val="503433"/>
                        </a:solidFill>
                        <a:latin typeface="Roboto Condensed" panose="02000000000000000000" pitchFamily="2" charset="0"/>
                        <a:ea typeface="Roboto Condensed" panose="02000000000000000000" pitchFamily="2" charset="0"/>
                      </a:endParaRPr>
                    </a:p>
                    <a:p>
                      <a:endParaRPr lang="en-US" sz="3400" b="1" dirty="0">
                        <a:latin typeface="Roboto Condensed" panose="02000000000000000000" pitchFamily="2" charset="0"/>
                        <a:ea typeface="Roboto Condensed" panose="02000000000000000000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7812527"/>
                  </a:ext>
                </a:extLst>
              </a:tr>
              <a:tr h="1404257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3400" b="1" i="1" kern="100" dirty="0" err="1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áo</a:t>
                      </a:r>
                      <a:r>
                        <a:rPr lang="en-US" sz="3400" b="1" i="1" kern="100" dirty="0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400" b="1" i="1" kern="100" dirty="0" err="1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rách</a:t>
                      </a:r>
                      <a:r>
                        <a:rPr lang="en-US" sz="3400" b="1" i="1" kern="100" dirty="0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400" b="1" i="1" kern="100" dirty="0" err="1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vai</a:t>
                      </a:r>
                      <a:r>
                        <a:rPr lang="en-US" sz="3400" b="1" i="1" kern="100" dirty="0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, </a:t>
                      </a:r>
                      <a:r>
                        <a:rPr lang="en-US" sz="3400" b="1" i="1" kern="100" dirty="0" err="1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quần</a:t>
                      </a:r>
                      <a:r>
                        <a:rPr lang="en-US" sz="3400" b="1" i="1" kern="100" dirty="0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400" b="1" i="1" kern="100" dirty="0" err="1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vá</a:t>
                      </a:r>
                      <a:r>
                        <a:rPr lang="en-US" sz="3400" b="1" i="1" kern="100" dirty="0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, </a:t>
                      </a:r>
                      <a:r>
                        <a:rPr lang="en-US" sz="3400" b="1" i="1" kern="100" dirty="0" err="1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chân</a:t>
                      </a:r>
                      <a:r>
                        <a:rPr lang="en-US" sz="3400" b="1" i="1" kern="100" dirty="0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400" b="1" i="1" kern="100" dirty="0" err="1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không</a:t>
                      </a:r>
                      <a:r>
                        <a:rPr lang="en-US" sz="3400" b="1" i="1" kern="100" dirty="0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400" b="1" i="1" kern="100" dirty="0" err="1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giày</a:t>
                      </a:r>
                      <a:endParaRPr lang="en-US" sz="3400" b="1" i="1" dirty="0">
                        <a:solidFill>
                          <a:srgbClr val="0070C0"/>
                        </a:solidFill>
                        <a:latin typeface="Roboto Condensed" panose="02000000000000000000" pitchFamily="2" charset="0"/>
                        <a:ea typeface="Roboto Condensed" panose="02000000000000000000" pitchFamily="2" charset="0"/>
                      </a:endParaRP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en-US" sz="3600" dirty="0">
                        <a:latin typeface="Roboto Condensed" panose="02000000000000000000" pitchFamily="2" charset="0"/>
                        <a:ea typeface="Roboto Condensed" panose="02000000000000000000" pitchFamily="2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93264051"/>
                  </a:ext>
                </a:extLst>
              </a:tr>
              <a:tr h="36140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3400" b="1" i="1" kern="100" dirty="0" err="1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buốt</a:t>
                      </a:r>
                      <a:r>
                        <a:rPr lang="en-US" sz="3400" b="1" i="1" kern="100" dirty="0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400" b="1" i="1" kern="100" dirty="0" err="1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giá</a:t>
                      </a:r>
                      <a:endParaRPr lang="en-US" sz="3400" b="1" i="1" dirty="0">
                        <a:solidFill>
                          <a:srgbClr val="0070C0"/>
                        </a:solidFill>
                        <a:latin typeface="Roboto Condensed" panose="02000000000000000000" pitchFamily="2" charset="0"/>
                        <a:ea typeface="Roboto Condensed" panose="02000000000000000000" pitchFamily="2" charset="0"/>
                      </a:endParaRP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3400" kern="100" dirty="0">
                        <a:effectLst/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91068758"/>
                  </a:ext>
                </a:extLst>
              </a:tr>
              <a:tr h="1404257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3400" b="1" i="1" kern="100" dirty="0" err="1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miệng</a:t>
                      </a:r>
                      <a:r>
                        <a:rPr lang="en-US" sz="3400" b="1" i="1" kern="100" dirty="0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400" b="1" i="1" kern="100" dirty="0" err="1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cười</a:t>
                      </a:r>
                      <a:r>
                        <a:rPr lang="en-US" sz="3400" b="1" i="1" kern="100" dirty="0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, </a:t>
                      </a:r>
                      <a:r>
                        <a:rPr lang="en-US" sz="3400" b="1" i="1" kern="100" dirty="0" err="1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tay</a:t>
                      </a:r>
                      <a:r>
                        <a:rPr lang="en-US" sz="3400" b="1" i="1" kern="100" dirty="0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400" b="1" i="1" kern="100" dirty="0" err="1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nắm</a:t>
                      </a:r>
                      <a:r>
                        <a:rPr lang="en-US" sz="3400" b="1" i="1" kern="100" dirty="0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400" b="1" i="1" kern="100" dirty="0" err="1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lấy</a:t>
                      </a:r>
                      <a:r>
                        <a:rPr lang="en-US" sz="3400" b="1" i="1" kern="100" dirty="0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400" b="1" i="1" kern="100" dirty="0" err="1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bàn</a:t>
                      </a:r>
                      <a:r>
                        <a:rPr lang="en-US" sz="3400" b="1" i="1" kern="100" dirty="0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400" b="1" i="1" kern="100" dirty="0" err="1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tay</a:t>
                      </a:r>
                      <a:endParaRPr lang="en-US" sz="3400" b="1" i="1" dirty="0">
                        <a:solidFill>
                          <a:srgbClr val="0070C0"/>
                        </a:solidFill>
                        <a:latin typeface="Roboto Condensed" panose="02000000000000000000" pitchFamily="2" charset="0"/>
                        <a:ea typeface="Roboto Condensed" panose="020000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3400" b="1" kern="100" dirty="0" err="1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Bằng</a:t>
                      </a:r>
                      <a:r>
                        <a:rPr lang="en-US" sz="3400" b="1" kern="100" dirty="0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400" b="1" kern="100" dirty="0" err="1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tinh</a:t>
                      </a:r>
                      <a:r>
                        <a:rPr lang="en-US" sz="3400" b="1" kern="100" dirty="0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400" b="1" kern="100" dirty="0" err="1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thần</a:t>
                      </a:r>
                      <a:r>
                        <a:rPr lang="en-US" sz="3400" b="1" kern="100" dirty="0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400" b="1" kern="100" dirty="0" err="1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lạc</a:t>
                      </a:r>
                      <a:r>
                        <a:rPr lang="en-US" sz="3400" b="1" kern="100" dirty="0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400" b="1" kern="100" dirty="0" err="1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quan</a:t>
                      </a:r>
                      <a:r>
                        <a:rPr lang="en-US" sz="3400" b="1" kern="100" dirty="0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, </a:t>
                      </a:r>
                      <a:r>
                        <a:rPr lang="en-US" sz="3400" b="1" kern="100" dirty="0" err="1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sự</a:t>
                      </a:r>
                      <a:r>
                        <a:rPr lang="en-US" sz="3400" b="1" kern="100" dirty="0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400" b="1" kern="100" dirty="0" err="1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sẻ</a:t>
                      </a:r>
                      <a:r>
                        <a:rPr lang="en-US" sz="3400" b="1" kern="100" dirty="0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chia, </a:t>
                      </a:r>
                      <a:r>
                        <a:rPr lang="en-US" sz="3400" b="1" kern="100" dirty="0" err="1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những</a:t>
                      </a:r>
                      <a:r>
                        <a:rPr lang="en-US" sz="3400" b="1" kern="100" dirty="0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400" b="1" kern="100" dirty="0" err="1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người</a:t>
                      </a:r>
                      <a:r>
                        <a:rPr lang="en-US" sz="3400" b="1" kern="100" dirty="0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400" b="1" kern="100" dirty="0" err="1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lính</a:t>
                      </a:r>
                      <a:r>
                        <a:rPr lang="en-US" sz="3400" b="1" kern="100" dirty="0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400" b="1" kern="100" dirty="0" err="1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đã</a:t>
                      </a:r>
                      <a:r>
                        <a:rPr lang="en-US" sz="3400" b="1" kern="100" dirty="0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400" b="1" kern="100" dirty="0" err="1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vượt</a:t>
                      </a:r>
                      <a:r>
                        <a:rPr lang="en-US" sz="3400" b="1" kern="100" dirty="0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qua </a:t>
                      </a:r>
                      <a:r>
                        <a:rPr lang="en-US" sz="3400" b="1" kern="100" dirty="0" err="1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khó</a:t>
                      </a:r>
                      <a:r>
                        <a:rPr lang="en-US" sz="3400" b="1" kern="100" dirty="0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400" b="1" kern="100" dirty="0" err="1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khăn</a:t>
                      </a:r>
                      <a:r>
                        <a:rPr lang="en-US" sz="3400" b="1" kern="100" dirty="0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, </a:t>
                      </a:r>
                      <a:r>
                        <a:rPr lang="en-US" sz="3400" b="1" kern="100" dirty="0" err="1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gian</a:t>
                      </a:r>
                      <a:r>
                        <a:rPr lang="en-US" sz="3400" b="1" kern="100" dirty="0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400" b="1" kern="100" dirty="0" err="1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khổ</a:t>
                      </a:r>
                      <a:r>
                        <a:rPr lang="en-US" sz="3400" b="1" kern="100" dirty="0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, </a:t>
                      </a:r>
                      <a:r>
                        <a:rPr lang="en-US" sz="3400" b="1" kern="100" dirty="0" err="1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thiếu</a:t>
                      </a:r>
                      <a:r>
                        <a:rPr lang="en-US" sz="3400" b="1" kern="100" dirty="0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400" b="1" kern="100" dirty="0" err="1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thốn</a:t>
                      </a:r>
                      <a:endParaRPr lang="en-US" sz="3400" b="1" dirty="0">
                        <a:latin typeface="Roboto Condensed" panose="02000000000000000000" pitchFamily="2" charset="0"/>
                        <a:ea typeface="Roboto Condensed" panose="02000000000000000000" pitchFamily="2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79417574"/>
                  </a:ext>
                </a:extLst>
              </a:tr>
            </a:tbl>
          </a:graphicData>
        </a:graphic>
      </p:graphicFrame>
      <p:sp>
        <p:nvSpPr>
          <p:cNvPr id="18" name="TextBox 17">
            <a:extLst>
              <a:ext uri="{FF2B5EF4-FFF2-40B4-BE49-F238E27FC236}">
                <a16:creationId xmlns:a16="http://schemas.microsoft.com/office/drawing/2014/main" id="{3888674A-C52C-4C81-BA01-F1884EF06B54}"/>
              </a:ext>
            </a:extLst>
          </p:cNvPr>
          <p:cNvSpPr txBox="1"/>
          <p:nvPr/>
        </p:nvSpPr>
        <p:spPr>
          <a:xfrm>
            <a:off x="0" y="64084"/>
            <a:ext cx="11440884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400" b="1" dirty="0">
                <a:solidFill>
                  <a:srgbClr val="503433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3. </a:t>
            </a:r>
            <a:r>
              <a:rPr lang="en-GB" sz="3400" b="1" dirty="0" err="1">
                <a:solidFill>
                  <a:srgbClr val="503433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Biểu</a:t>
            </a:r>
            <a:r>
              <a:rPr lang="en-GB" sz="3400" b="1" dirty="0">
                <a:solidFill>
                  <a:srgbClr val="503433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GB" sz="3400" b="1" dirty="0" err="1">
                <a:solidFill>
                  <a:srgbClr val="503433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hiện</a:t>
            </a:r>
            <a:r>
              <a:rPr lang="en-GB" sz="3400" b="1" dirty="0">
                <a:solidFill>
                  <a:srgbClr val="503433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GB" sz="3400" b="1" dirty="0" err="1">
                <a:solidFill>
                  <a:srgbClr val="503433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của</a:t>
            </a:r>
            <a:r>
              <a:rPr lang="en-GB" sz="3400" b="1" dirty="0">
                <a:solidFill>
                  <a:srgbClr val="503433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GB" sz="3400" b="1" dirty="0" err="1">
                <a:solidFill>
                  <a:srgbClr val="503433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tình</a:t>
            </a:r>
            <a:r>
              <a:rPr lang="en-GB" sz="3400" b="1" dirty="0">
                <a:solidFill>
                  <a:srgbClr val="503433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GB" sz="3400" b="1" dirty="0" err="1">
                <a:solidFill>
                  <a:srgbClr val="503433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đồng</a:t>
            </a:r>
            <a:r>
              <a:rPr lang="en-GB" sz="3400" b="1" dirty="0">
                <a:solidFill>
                  <a:srgbClr val="503433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GB" sz="3400" b="1" dirty="0" err="1">
                <a:solidFill>
                  <a:srgbClr val="503433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chí</a:t>
            </a:r>
            <a:r>
              <a:rPr lang="en-GB" sz="3400" b="1" dirty="0">
                <a:solidFill>
                  <a:srgbClr val="503433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(13 </a:t>
            </a:r>
            <a:r>
              <a:rPr lang="en-GB" sz="3400" b="1" dirty="0" err="1">
                <a:solidFill>
                  <a:srgbClr val="503433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dòng</a:t>
            </a:r>
            <a:r>
              <a:rPr lang="en-GB" sz="3400" b="1" dirty="0">
                <a:solidFill>
                  <a:srgbClr val="503433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GB" sz="3400" b="1" dirty="0" err="1">
                <a:solidFill>
                  <a:srgbClr val="503433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cuối</a:t>
            </a:r>
            <a:r>
              <a:rPr lang="en-GB" sz="3400" b="1" dirty="0">
                <a:solidFill>
                  <a:srgbClr val="503433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)</a:t>
            </a:r>
            <a:endParaRPr lang="en-US" sz="3400" b="1" dirty="0">
              <a:solidFill>
                <a:srgbClr val="503433"/>
              </a:solidFill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6174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6646823">
            <a:off x="-3645090" y="2413729"/>
            <a:ext cx="6459601" cy="3871125"/>
          </a:xfrm>
          <a:custGeom>
            <a:avLst/>
            <a:gdLst/>
            <a:ahLst/>
            <a:cxnLst/>
            <a:rect l="l" t="t" r="r" b="b"/>
            <a:pathLst>
              <a:path w="6459601" h="3871125">
                <a:moveTo>
                  <a:pt x="0" y="0"/>
                </a:moveTo>
                <a:lnTo>
                  <a:pt x="6459601" y="0"/>
                </a:lnTo>
                <a:lnTo>
                  <a:pt x="6459601" y="3871124"/>
                </a:lnTo>
                <a:lnTo>
                  <a:pt x="0" y="38711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5742810" y="2355482"/>
            <a:ext cx="2260305" cy="1791292"/>
          </a:xfrm>
          <a:custGeom>
            <a:avLst/>
            <a:gdLst/>
            <a:ahLst/>
            <a:cxnLst/>
            <a:rect l="l" t="t" r="r" b="b"/>
            <a:pathLst>
              <a:path w="2260305" h="1791292">
                <a:moveTo>
                  <a:pt x="0" y="0"/>
                </a:moveTo>
                <a:lnTo>
                  <a:pt x="2260305" y="0"/>
                </a:lnTo>
                <a:lnTo>
                  <a:pt x="2260305" y="1791292"/>
                </a:lnTo>
                <a:lnTo>
                  <a:pt x="0" y="179129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5016629">
            <a:off x="16114882" y="-745935"/>
            <a:ext cx="3277179" cy="2851145"/>
          </a:xfrm>
          <a:custGeom>
            <a:avLst/>
            <a:gdLst/>
            <a:ahLst/>
            <a:cxnLst/>
            <a:rect l="l" t="t" r="r" b="b"/>
            <a:pathLst>
              <a:path w="3277179" h="2851145">
                <a:moveTo>
                  <a:pt x="0" y="0"/>
                </a:moveTo>
                <a:lnTo>
                  <a:pt x="3277178" y="0"/>
                </a:lnTo>
                <a:lnTo>
                  <a:pt x="3277178" y="2851145"/>
                </a:lnTo>
                <a:lnTo>
                  <a:pt x="0" y="285114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-1984527">
            <a:off x="17595410" y="1656525"/>
            <a:ext cx="1638589" cy="1425573"/>
          </a:xfrm>
          <a:custGeom>
            <a:avLst/>
            <a:gdLst/>
            <a:ahLst/>
            <a:cxnLst/>
            <a:rect l="l" t="t" r="r" b="b"/>
            <a:pathLst>
              <a:path w="1638589" h="1425573">
                <a:moveTo>
                  <a:pt x="0" y="0"/>
                </a:moveTo>
                <a:lnTo>
                  <a:pt x="1638589" y="0"/>
                </a:lnTo>
                <a:lnTo>
                  <a:pt x="1638589" y="1425573"/>
                </a:lnTo>
                <a:lnTo>
                  <a:pt x="0" y="142557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4446981" y="4360736"/>
            <a:ext cx="4356310" cy="5937050"/>
          </a:xfrm>
          <a:custGeom>
            <a:avLst/>
            <a:gdLst/>
            <a:ahLst/>
            <a:cxnLst/>
            <a:rect l="l" t="t" r="r" b="b"/>
            <a:pathLst>
              <a:path w="4356310" h="5937050">
                <a:moveTo>
                  <a:pt x="0" y="0"/>
                </a:moveTo>
                <a:lnTo>
                  <a:pt x="4356310" y="0"/>
                </a:lnTo>
                <a:lnTo>
                  <a:pt x="4356310" y="5937050"/>
                </a:lnTo>
                <a:lnTo>
                  <a:pt x="0" y="5937050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8">
              <a:alphaModFix amt="22000"/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>
          <a:xfrm rot="4698280">
            <a:off x="-836616" y="8158195"/>
            <a:ext cx="3502723" cy="4114800"/>
          </a:xfrm>
          <a:custGeom>
            <a:avLst/>
            <a:gdLst/>
            <a:ahLst/>
            <a:cxnLst/>
            <a:rect l="l" t="t" r="r" b="b"/>
            <a:pathLst>
              <a:path w="3502723" h="4114800">
                <a:moveTo>
                  <a:pt x="0" y="0"/>
                </a:moveTo>
                <a:lnTo>
                  <a:pt x="3502724" y="0"/>
                </a:lnTo>
                <a:lnTo>
                  <a:pt x="350272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4556186" y="3963105"/>
            <a:ext cx="829971" cy="905722"/>
          </a:xfrm>
          <a:custGeom>
            <a:avLst/>
            <a:gdLst/>
            <a:ahLst/>
            <a:cxnLst/>
            <a:rect l="l" t="t" r="r" b="b"/>
            <a:pathLst>
              <a:path w="829971" h="905722">
                <a:moveTo>
                  <a:pt x="0" y="0"/>
                </a:moveTo>
                <a:lnTo>
                  <a:pt x="829971" y="0"/>
                </a:lnTo>
                <a:lnTo>
                  <a:pt x="829971" y="905722"/>
                </a:lnTo>
                <a:lnTo>
                  <a:pt x="0" y="90572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12750752" y="3963105"/>
            <a:ext cx="1132153" cy="905722"/>
          </a:xfrm>
          <a:custGeom>
            <a:avLst/>
            <a:gdLst/>
            <a:ahLst/>
            <a:cxnLst/>
            <a:rect l="l" t="t" r="r" b="b"/>
            <a:pathLst>
              <a:path w="1132153" h="905722">
                <a:moveTo>
                  <a:pt x="0" y="0"/>
                </a:moveTo>
                <a:lnTo>
                  <a:pt x="1132153" y="0"/>
                </a:lnTo>
                <a:lnTo>
                  <a:pt x="1132153" y="905722"/>
                </a:lnTo>
                <a:lnTo>
                  <a:pt x="0" y="90572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aphicFrame>
        <p:nvGraphicFramePr>
          <p:cNvPr id="3" name="Table 4">
            <a:extLst>
              <a:ext uri="{FF2B5EF4-FFF2-40B4-BE49-F238E27FC236}">
                <a16:creationId xmlns:a16="http://schemas.microsoft.com/office/drawing/2014/main" id="{783BEF85-6B24-4A3E-A770-4A60AAE5D6B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65799409"/>
              </p:ext>
            </p:extLst>
          </p:nvPr>
        </p:nvGraphicFramePr>
        <p:xfrm>
          <a:off x="104967" y="1202379"/>
          <a:ext cx="17648504" cy="7894320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1951304">
                  <a:extLst>
                    <a:ext uri="{9D8B030D-6E8A-4147-A177-3AD203B41FA5}">
                      <a16:colId xmlns:a16="http://schemas.microsoft.com/office/drawing/2014/main" val="1161017670"/>
                    </a:ext>
                  </a:extLst>
                </a:gridCol>
                <a:gridCol w="3886200">
                  <a:extLst>
                    <a:ext uri="{9D8B030D-6E8A-4147-A177-3AD203B41FA5}">
                      <a16:colId xmlns:a16="http://schemas.microsoft.com/office/drawing/2014/main" val="549031673"/>
                    </a:ext>
                  </a:extLst>
                </a:gridCol>
                <a:gridCol w="7398874">
                  <a:extLst>
                    <a:ext uri="{9D8B030D-6E8A-4147-A177-3AD203B41FA5}">
                      <a16:colId xmlns:a16="http://schemas.microsoft.com/office/drawing/2014/main" val="112651118"/>
                    </a:ext>
                  </a:extLst>
                </a:gridCol>
                <a:gridCol w="4412126">
                  <a:extLst>
                    <a:ext uri="{9D8B030D-6E8A-4147-A177-3AD203B41FA5}">
                      <a16:colId xmlns:a16="http://schemas.microsoft.com/office/drawing/2014/main" val="921628201"/>
                    </a:ext>
                  </a:extLst>
                </a:gridCol>
              </a:tblGrid>
              <a:tr h="609600"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5000" b="1" dirty="0">
                          <a:solidFill>
                            <a:srgbClr val="503433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- 3 </a:t>
                      </a:r>
                      <a:r>
                        <a:rPr lang="en-GB" sz="5000" b="1" dirty="0" err="1">
                          <a:solidFill>
                            <a:srgbClr val="503433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dòng</a:t>
                      </a:r>
                      <a:r>
                        <a:rPr lang="en-GB" sz="5000" b="1" dirty="0">
                          <a:solidFill>
                            <a:srgbClr val="503433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GB" sz="5000" b="1" dirty="0" err="1">
                          <a:solidFill>
                            <a:srgbClr val="503433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thơ</a:t>
                      </a:r>
                      <a:r>
                        <a:rPr lang="en-GB" sz="5000" b="1" dirty="0">
                          <a:solidFill>
                            <a:srgbClr val="503433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GB" sz="5000" b="1" dirty="0" err="1">
                          <a:solidFill>
                            <a:srgbClr val="503433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cuối</a:t>
                      </a:r>
                      <a:endParaRPr lang="en-US" sz="5000" b="1" dirty="0">
                        <a:solidFill>
                          <a:srgbClr val="503433"/>
                        </a:solidFill>
                        <a:latin typeface="Roboto Condensed" panose="02000000000000000000" pitchFamily="2" charset="0"/>
                        <a:ea typeface="Roboto Condensed" panose="020000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5000" i="1" kern="100" dirty="0" err="1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đêm</a:t>
                      </a:r>
                      <a:r>
                        <a:rPr lang="en-US" sz="5000" i="1" kern="100" dirty="0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, </a:t>
                      </a:r>
                      <a:r>
                        <a:rPr lang="en-US" sz="5000" i="1" kern="100" dirty="0" err="1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rừng</a:t>
                      </a:r>
                      <a:r>
                        <a:rPr lang="en-US" sz="5000" i="1" kern="100" dirty="0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5000" i="1" kern="100" dirty="0" err="1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hoang</a:t>
                      </a:r>
                      <a:r>
                        <a:rPr lang="en-US" sz="5000" i="1" kern="100" dirty="0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, </a:t>
                      </a:r>
                      <a:r>
                        <a:rPr lang="en-US" sz="5000" i="1" kern="100" dirty="0" err="1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sương</a:t>
                      </a:r>
                      <a:r>
                        <a:rPr lang="en-US" sz="5000" i="1" kern="100" dirty="0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5000" i="1" kern="100" dirty="0" err="1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muối</a:t>
                      </a:r>
                      <a:endParaRPr lang="en-US" sz="5000" i="1" dirty="0">
                        <a:solidFill>
                          <a:srgbClr val="0070C0"/>
                        </a:solidFill>
                        <a:latin typeface="Roboto Condensed" panose="02000000000000000000" pitchFamily="2" charset="0"/>
                        <a:ea typeface="Roboto Condensed" panose="020000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5000" b="1" kern="1200" dirty="0" err="1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Người</a:t>
                      </a:r>
                      <a:r>
                        <a:rPr lang="en-US" sz="5000" b="1" kern="12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5000" b="1" kern="1200" dirty="0" err="1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lính</a:t>
                      </a:r>
                      <a:r>
                        <a:rPr lang="en-US" sz="5000" b="1" kern="12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5000" b="1" kern="1200" dirty="0" err="1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phải</a:t>
                      </a:r>
                      <a:r>
                        <a:rPr lang="en-US" sz="5000" b="1" kern="12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5000" b="1" kern="1200" dirty="0" err="1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đối</a:t>
                      </a:r>
                      <a:r>
                        <a:rPr lang="en-US" sz="5000" b="1" kern="12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5000" b="1" kern="1200" dirty="0" err="1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mặt</a:t>
                      </a:r>
                      <a:r>
                        <a:rPr lang="en-US" sz="5000" b="1" kern="12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5000" b="1" kern="1200" dirty="0" err="1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với</a:t>
                      </a:r>
                      <a:r>
                        <a:rPr lang="en-US" sz="5000" b="1" kern="12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5000" b="1" kern="1200" dirty="0" err="1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cảnh</a:t>
                      </a:r>
                      <a:r>
                        <a:rPr lang="en-US" sz="5000" b="1" kern="12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5000" b="1" kern="1200" dirty="0" err="1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rừng</a:t>
                      </a:r>
                      <a:r>
                        <a:rPr lang="en-US" sz="5000" b="1" kern="12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5000" b="1" kern="1200" dirty="0" err="1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đêm</a:t>
                      </a:r>
                      <a:r>
                        <a:rPr lang="en-US" sz="5000" b="1" kern="12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5000" b="1" kern="1200" dirty="0" err="1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hoang</a:t>
                      </a:r>
                      <a:r>
                        <a:rPr lang="en-US" sz="5000" b="1" kern="12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5000" b="1" kern="1200" dirty="0" err="1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vắng</a:t>
                      </a:r>
                      <a:r>
                        <a:rPr lang="en-US" sz="5000" b="1" kern="12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, </a:t>
                      </a:r>
                      <a:r>
                        <a:rPr lang="en-US" sz="5000" b="1" kern="1200" dirty="0" err="1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sương</a:t>
                      </a:r>
                      <a:r>
                        <a:rPr lang="en-US" sz="5000" b="1" kern="12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5000" b="1" kern="1200" dirty="0" err="1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lạnh</a:t>
                      </a:r>
                      <a:r>
                        <a:rPr lang="en-US" sz="5000" b="1" kern="12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, </a:t>
                      </a:r>
                      <a:r>
                        <a:rPr lang="en-US" sz="5000" b="1" kern="1200" dirty="0" err="1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nguy</a:t>
                      </a:r>
                      <a:r>
                        <a:rPr lang="en-US" sz="5000" b="1" kern="12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5000" b="1" kern="1200" dirty="0" err="1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hiểm</a:t>
                      </a:r>
                      <a:r>
                        <a:rPr lang="en-US" sz="5000" b="1" kern="12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.</a:t>
                      </a:r>
                      <a:endParaRPr lang="en-US" sz="5000" kern="100" dirty="0">
                        <a:effectLst/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Roboto Condensed" panose="02000000000000000000" pitchFamily="2" charset="0"/>
                      </a:endParaRPr>
                    </a:p>
                  </a:txBody>
                  <a:tcPr anchor="ctr"/>
                </a:tc>
                <a:tc rowSpan="3">
                  <a:txBody>
                    <a:bodyPr/>
                    <a:lstStyle/>
                    <a:p>
                      <a:pPr algn="just"/>
                      <a:r>
                        <a:rPr lang="en-US" sz="5000" b="1" kern="12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=&gt; </a:t>
                      </a:r>
                      <a:r>
                        <a:rPr lang="en-US" sz="5000" b="1" kern="1200" dirty="0" err="1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Hình</a:t>
                      </a:r>
                      <a:r>
                        <a:rPr lang="en-US" sz="5000" b="1" kern="12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5000" b="1" kern="1200" dirty="0" err="1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ảnh</a:t>
                      </a:r>
                      <a:r>
                        <a:rPr lang="en-US" sz="5000" b="1" kern="12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5000" b="1" kern="1200" dirty="0" err="1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lãng</a:t>
                      </a:r>
                      <a:r>
                        <a:rPr lang="en-US" sz="5000" b="1" kern="12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5000" b="1" kern="1200" dirty="0" err="1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mạn</a:t>
                      </a:r>
                      <a:r>
                        <a:rPr lang="en-US" sz="5000" b="1" kern="12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, </a:t>
                      </a:r>
                      <a:r>
                        <a:rPr lang="en-US" sz="5000" b="1" kern="1200" dirty="0" err="1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mộng</a:t>
                      </a:r>
                      <a:r>
                        <a:rPr lang="en-US" sz="5000" b="1" kern="12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5000" b="1" kern="1200" dirty="0" err="1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mơ</a:t>
                      </a:r>
                      <a:endParaRPr lang="en-US" sz="5000" b="1" kern="1200" dirty="0">
                        <a:solidFill>
                          <a:schemeClr val="tx1"/>
                        </a:solidFill>
                        <a:effectLst/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Roboto Condensed" panose="02000000000000000000" pitchFamily="2" charset="0"/>
                      </a:endParaRPr>
                    </a:p>
                    <a:p>
                      <a:pPr algn="just"/>
                      <a:r>
                        <a:rPr lang="en-US" sz="5000" b="1" kern="12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=&gt; </a:t>
                      </a:r>
                      <a:r>
                        <a:rPr lang="en-US" sz="5000" b="1" kern="1200" dirty="0" err="1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Dù</a:t>
                      </a:r>
                      <a:r>
                        <a:rPr lang="en-US" sz="5000" b="1" kern="12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5000" b="1" kern="1200" dirty="0" err="1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trong</a:t>
                      </a:r>
                      <a:r>
                        <a:rPr lang="en-US" sz="5000" b="1" kern="12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5000" b="1" kern="1200" dirty="0" err="1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hoàn</a:t>
                      </a:r>
                      <a:r>
                        <a:rPr lang="en-US" sz="5000" b="1" kern="12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5000" b="1" kern="1200" dirty="0" err="1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cảnh</a:t>
                      </a:r>
                      <a:r>
                        <a:rPr lang="en-US" sz="5000" b="1" kern="12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5000" b="1" kern="1200" dirty="0" err="1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nào</a:t>
                      </a:r>
                      <a:r>
                        <a:rPr lang="en-US" sz="5000" b="1" kern="12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5000" b="1" kern="1200" dirty="0" err="1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thì</a:t>
                      </a:r>
                      <a:r>
                        <a:rPr lang="en-US" sz="5000" b="1" kern="12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5000" b="1" kern="1200" dirty="0" err="1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người</a:t>
                      </a:r>
                      <a:r>
                        <a:rPr lang="en-US" sz="5000" b="1" kern="12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5000" b="1" kern="1200" dirty="0" err="1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lính</a:t>
                      </a:r>
                      <a:r>
                        <a:rPr lang="en-US" sz="5000" b="1" kern="12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5000" b="1" kern="1200" dirty="0" err="1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vẫn</a:t>
                      </a:r>
                      <a:r>
                        <a:rPr lang="en-US" sz="5000" b="1" kern="12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5000" b="1" kern="1200" dirty="0" err="1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kề</a:t>
                      </a:r>
                      <a:r>
                        <a:rPr lang="en-US" sz="5000" b="1" kern="12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5000" b="1" kern="1200" dirty="0" err="1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vai</a:t>
                      </a:r>
                      <a:r>
                        <a:rPr lang="en-US" sz="5000" b="1" kern="12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5000" b="1" kern="1200" dirty="0" err="1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sát</a:t>
                      </a:r>
                      <a:r>
                        <a:rPr lang="en-US" sz="5000" b="1" kern="12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5000" b="1" kern="1200" dirty="0" err="1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cánh</a:t>
                      </a:r>
                      <a:r>
                        <a:rPr lang="en-US" sz="5000" b="1" kern="12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5000" b="1" kern="1200" dirty="0" err="1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để</a:t>
                      </a:r>
                      <a:r>
                        <a:rPr lang="en-US" sz="5000" b="1" kern="12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5000" b="1" kern="1200" dirty="0" err="1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hoàn</a:t>
                      </a:r>
                      <a:r>
                        <a:rPr lang="en-US" sz="5000" b="1" kern="12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5000" b="1" kern="1200" dirty="0" err="1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thành</a:t>
                      </a:r>
                      <a:r>
                        <a:rPr lang="en-US" sz="5000" b="1" kern="12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5000" b="1" kern="1200" dirty="0" err="1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nhiệm</a:t>
                      </a:r>
                      <a:r>
                        <a:rPr lang="en-US" sz="5000" b="1" kern="12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5000" b="1" kern="1200" dirty="0" err="1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vụ</a:t>
                      </a:r>
                      <a:r>
                        <a:rPr lang="en-US" sz="5000" b="1" kern="12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.</a:t>
                      </a:r>
                      <a:endParaRPr lang="en-US" sz="5000" kern="100" dirty="0">
                        <a:effectLst/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Roboto Condensed" panose="02000000000000000000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46205567"/>
                  </a:ext>
                </a:extLst>
              </a:tr>
              <a:tr h="7010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5000" b="1" i="1" kern="100" dirty="0" err="1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đứng</a:t>
                      </a:r>
                      <a:r>
                        <a:rPr lang="en-US" sz="5000" b="1" i="1" kern="100" dirty="0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5000" b="1" i="1" kern="100" dirty="0" err="1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cạnh</a:t>
                      </a:r>
                      <a:r>
                        <a:rPr lang="en-US" sz="5000" b="1" i="1" kern="100" dirty="0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5000" b="1" i="1" kern="100" dirty="0" err="1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bên</a:t>
                      </a:r>
                      <a:r>
                        <a:rPr lang="en-US" sz="5000" b="1" i="1" kern="100" dirty="0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5000" b="1" i="1" kern="100" dirty="0" err="1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nhau</a:t>
                      </a:r>
                      <a:endParaRPr lang="en-US" sz="5000" b="1" i="1" dirty="0">
                        <a:solidFill>
                          <a:srgbClr val="0070C0"/>
                        </a:solidFill>
                        <a:latin typeface="Roboto Condensed" panose="02000000000000000000" pitchFamily="2" charset="0"/>
                        <a:ea typeface="Roboto Condensed" panose="020000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5000" b="1" kern="1200" dirty="0" err="1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Luôn</a:t>
                      </a:r>
                      <a:r>
                        <a:rPr lang="en-US" sz="5000" b="1" kern="12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5000" b="1" kern="1200" dirty="0" err="1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kề</a:t>
                      </a:r>
                      <a:r>
                        <a:rPr lang="en-US" sz="5000" b="1" kern="12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5000" b="1" kern="1200" dirty="0" err="1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vai</a:t>
                      </a:r>
                      <a:r>
                        <a:rPr lang="en-US" sz="5000" b="1" kern="12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5000" b="1" kern="1200" dirty="0" err="1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sát</a:t>
                      </a:r>
                      <a:r>
                        <a:rPr lang="en-US" sz="5000" b="1" kern="12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5000" b="1" kern="1200" dirty="0" err="1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cánh</a:t>
                      </a:r>
                      <a:r>
                        <a:rPr lang="en-US" sz="5000" b="1" kern="12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5000" b="1" kern="1200" dirty="0" err="1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bên</a:t>
                      </a:r>
                      <a:r>
                        <a:rPr lang="en-US" sz="5000" b="1" kern="12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5000" b="1" kern="1200" dirty="0" err="1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nhau</a:t>
                      </a:r>
                      <a:r>
                        <a:rPr lang="en-US" sz="5000" b="1" kern="12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; </a:t>
                      </a:r>
                      <a:r>
                        <a:rPr lang="en-US" sz="5000" b="1" kern="1200" dirty="0" err="1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tâm</a:t>
                      </a:r>
                      <a:r>
                        <a:rPr lang="en-US" sz="5000" b="1" kern="12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5000" b="1" kern="1200" dirty="0" err="1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hồn</a:t>
                      </a:r>
                      <a:r>
                        <a:rPr lang="en-US" sz="5000" b="1" kern="12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bay </a:t>
                      </a:r>
                      <a:r>
                        <a:rPr lang="en-US" sz="5000" b="1" kern="1200" dirty="0" err="1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bổng</a:t>
                      </a:r>
                      <a:r>
                        <a:rPr lang="en-US" sz="5000" b="1" kern="12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.</a:t>
                      </a:r>
                      <a:endParaRPr lang="en-US" sz="5000" b="1" kern="100" dirty="0">
                        <a:effectLst/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Roboto Condensed" panose="02000000000000000000" pitchFamily="2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667910"/>
                  </a:ext>
                </a:extLst>
              </a:tr>
              <a:tr h="912223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5000" b="1" i="1" kern="100" dirty="0" err="1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súng</a:t>
                      </a:r>
                      <a:r>
                        <a:rPr lang="en-US" sz="5000" b="1" i="1" kern="100" dirty="0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- </a:t>
                      </a:r>
                      <a:r>
                        <a:rPr lang="en-US" sz="5000" b="1" i="1" kern="100" dirty="0" err="1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trăng</a:t>
                      </a:r>
                      <a:endParaRPr lang="en-US" sz="5000" b="1" i="1" dirty="0">
                        <a:solidFill>
                          <a:srgbClr val="0070C0"/>
                        </a:solidFill>
                        <a:latin typeface="Roboto Condensed" panose="02000000000000000000" pitchFamily="2" charset="0"/>
                        <a:ea typeface="Roboto Condensed" panose="020000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5000" b="1" kern="1200" dirty="0" err="1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Biểu</a:t>
                      </a:r>
                      <a:r>
                        <a:rPr lang="en-US" sz="5000" b="1" kern="12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5000" b="1" kern="1200" dirty="0" err="1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tượng</a:t>
                      </a:r>
                      <a:r>
                        <a:rPr lang="en-US" sz="5000" b="1" kern="12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5000" b="1" kern="1200" dirty="0" err="1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vẻ</a:t>
                      </a:r>
                      <a:r>
                        <a:rPr lang="en-US" sz="5000" b="1" kern="12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5000" b="1" kern="1200" dirty="0" err="1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đẹp</a:t>
                      </a:r>
                      <a:r>
                        <a:rPr lang="en-US" sz="5000" b="1" kern="12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5000" b="1" kern="1200" dirty="0" err="1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tâm</a:t>
                      </a:r>
                      <a:r>
                        <a:rPr lang="en-US" sz="5000" b="1" kern="12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5000" b="1" kern="1200" dirty="0" err="1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hồn</a:t>
                      </a:r>
                      <a:r>
                        <a:rPr lang="en-US" sz="5000" b="1" kern="12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5000" b="1" kern="1200" dirty="0" err="1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người</a:t>
                      </a:r>
                      <a:r>
                        <a:rPr lang="en-US" sz="5000" b="1" kern="12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5000" b="1" kern="1200" dirty="0" err="1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lính</a:t>
                      </a:r>
                      <a:r>
                        <a:rPr lang="en-US" sz="5000" b="1" kern="12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: </a:t>
                      </a:r>
                      <a:r>
                        <a:rPr lang="en-US" sz="5000" b="1" kern="1200" dirty="0" err="1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vừa</a:t>
                      </a:r>
                      <a:r>
                        <a:rPr lang="en-US" sz="5000" b="1" kern="12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5000" b="1" kern="1200" dirty="0" err="1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là</a:t>
                      </a:r>
                      <a:r>
                        <a:rPr lang="en-US" sz="5000" b="1" kern="12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5000" b="1" kern="1200" dirty="0" err="1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chiến</a:t>
                      </a:r>
                      <a:r>
                        <a:rPr lang="en-US" sz="5000" b="1" kern="12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5000" b="1" kern="1200" dirty="0" err="1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sĩ</a:t>
                      </a:r>
                      <a:r>
                        <a:rPr lang="en-US" sz="5000" b="1" kern="12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5000" b="1" kern="1200" dirty="0" err="1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vừa</a:t>
                      </a:r>
                      <a:r>
                        <a:rPr lang="en-US" sz="5000" b="1" kern="12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5000" b="1" kern="1200" dirty="0" err="1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là</a:t>
                      </a:r>
                      <a:r>
                        <a:rPr lang="en-US" sz="5000" b="1" kern="12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5000" b="1" kern="1200" dirty="0" err="1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thi</a:t>
                      </a:r>
                      <a:r>
                        <a:rPr lang="en-US" sz="5000" b="1" kern="12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5000" b="1" kern="1200" dirty="0" err="1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sĩ</a:t>
                      </a:r>
                      <a:r>
                        <a:rPr lang="en-US" sz="5000" b="1" kern="12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, </a:t>
                      </a:r>
                      <a:r>
                        <a:rPr lang="en-US" sz="5000" b="1" kern="1200" dirty="0" err="1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vừa</a:t>
                      </a:r>
                      <a:r>
                        <a:rPr lang="en-US" sz="5000" b="1" kern="12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5000" b="1" kern="1200" dirty="0" err="1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thực</a:t>
                      </a:r>
                      <a:r>
                        <a:rPr lang="en-US" sz="5000" b="1" kern="12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5000" b="1" kern="1200" dirty="0" err="1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tế</a:t>
                      </a:r>
                      <a:r>
                        <a:rPr lang="en-US" sz="5000" b="1" kern="12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5000" b="1" kern="1200" dirty="0" err="1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nhưng</a:t>
                      </a:r>
                      <a:r>
                        <a:rPr lang="en-US" sz="5000" b="1" kern="12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5000" b="1" kern="1200" dirty="0" err="1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cũng</a:t>
                      </a:r>
                      <a:r>
                        <a:rPr lang="en-US" sz="5000" b="1" kern="12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5000" b="1" kern="1200" dirty="0" err="1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rất</a:t>
                      </a:r>
                      <a:r>
                        <a:rPr lang="en-US" sz="5000" b="1" kern="12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5000" b="1" kern="1200" dirty="0" err="1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đỗi</a:t>
                      </a:r>
                      <a:r>
                        <a:rPr lang="en-US" sz="5000" b="1" kern="12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5000" b="1" kern="1200" dirty="0" err="1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mộng</a:t>
                      </a:r>
                      <a:r>
                        <a:rPr lang="en-US" sz="5000" b="1" kern="12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5000" b="1" kern="1200" dirty="0" err="1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mơ</a:t>
                      </a:r>
                      <a:r>
                        <a:rPr lang="en-US" sz="5000" b="1" kern="12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.</a:t>
                      </a:r>
                      <a:endParaRPr lang="en-US" sz="5000" b="1" kern="100" dirty="0">
                        <a:effectLst/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Roboto Condensed" panose="02000000000000000000" pitchFamily="2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86047090"/>
                  </a:ext>
                </a:extLst>
              </a:tr>
            </a:tbl>
          </a:graphicData>
        </a:graphic>
      </p:graphicFrame>
      <p:sp>
        <p:nvSpPr>
          <p:cNvPr id="18" name="TextBox 17">
            <a:extLst>
              <a:ext uri="{FF2B5EF4-FFF2-40B4-BE49-F238E27FC236}">
                <a16:creationId xmlns:a16="http://schemas.microsoft.com/office/drawing/2014/main" id="{3888674A-C52C-4C81-BA01-F1884EF06B54}"/>
              </a:ext>
            </a:extLst>
          </p:cNvPr>
          <p:cNvSpPr txBox="1"/>
          <p:nvPr/>
        </p:nvSpPr>
        <p:spPr>
          <a:xfrm>
            <a:off x="0" y="64084"/>
            <a:ext cx="11440884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400" b="1" dirty="0">
                <a:solidFill>
                  <a:srgbClr val="503433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3. </a:t>
            </a:r>
            <a:r>
              <a:rPr lang="en-GB" sz="3400" b="1" dirty="0" err="1">
                <a:solidFill>
                  <a:srgbClr val="503433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Biểu</a:t>
            </a:r>
            <a:r>
              <a:rPr lang="en-GB" sz="3400" b="1" dirty="0">
                <a:solidFill>
                  <a:srgbClr val="503433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GB" sz="3400" b="1" dirty="0" err="1">
                <a:solidFill>
                  <a:srgbClr val="503433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hiện</a:t>
            </a:r>
            <a:r>
              <a:rPr lang="en-GB" sz="3400" b="1" dirty="0">
                <a:solidFill>
                  <a:srgbClr val="503433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GB" sz="3400" b="1" dirty="0" err="1">
                <a:solidFill>
                  <a:srgbClr val="503433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của</a:t>
            </a:r>
            <a:r>
              <a:rPr lang="en-GB" sz="3400" b="1" dirty="0">
                <a:solidFill>
                  <a:srgbClr val="503433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GB" sz="3400" b="1" dirty="0" err="1">
                <a:solidFill>
                  <a:srgbClr val="503433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tình</a:t>
            </a:r>
            <a:r>
              <a:rPr lang="en-GB" sz="3400" b="1" dirty="0">
                <a:solidFill>
                  <a:srgbClr val="503433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GB" sz="3400" b="1" dirty="0" err="1">
                <a:solidFill>
                  <a:srgbClr val="503433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đồng</a:t>
            </a:r>
            <a:r>
              <a:rPr lang="en-GB" sz="3400" b="1" dirty="0">
                <a:solidFill>
                  <a:srgbClr val="503433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GB" sz="3400" b="1" dirty="0" err="1">
                <a:solidFill>
                  <a:srgbClr val="503433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chí</a:t>
            </a:r>
            <a:r>
              <a:rPr lang="en-GB" sz="3400" b="1" dirty="0">
                <a:solidFill>
                  <a:srgbClr val="503433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(13 </a:t>
            </a:r>
            <a:r>
              <a:rPr lang="en-GB" sz="3400" b="1" dirty="0" err="1">
                <a:solidFill>
                  <a:srgbClr val="503433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dòng</a:t>
            </a:r>
            <a:r>
              <a:rPr lang="en-GB" sz="3400" b="1" dirty="0">
                <a:solidFill>
                  <a:srgbClr val="503433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GB" sz="3400" b="1" dirty="0" err="1">
                <a:solidFill>
                  <a:srgbClr val="503433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cuối</a:t>
            </a:r>
            <a:r>
              <a:rPr lang="en-GB" sz="3400" b="1" dirty="0">
                <a:solidFill>
                  <a:srgbClr val="503433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)</a:t>
            </a:r>
            <a:endParaRPr lang="en-US" sz="3400" b="1" dirty="0">
              <a:solidFill>
                <a:srgbClr val="503433"/>
              </a:solidFill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2204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525780"/>
            <a:ext cx="18288000" cy="9761220"/>
          </a:xfrm>
          <a:custGeom>
            <a:avLst/>
            <a:gdLst/>
            <a:ahLst/>
            <a:cxnLst/>
            <a:rect l="l" t="t" r="r" b="b"/>
            <a:pathLst>
              <a:path w="18288000" h="9761220">
                <a:moveTo>
                  <a:pt x="0" y="0"/>
                </a:moveTo>
                <a:lnTo>
                  <a:pt x="18288000" y="0"/>
                </a:lnTo>
                <a:lnTo>
                  <a:pt x="18288000" y="9761220"/>
                </a:lnTo>
                <a:lnTo>
                  <a:pt x="0" y="976122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991756" y="1028700"/>
            <a:ext cx="16267544" cy="8229600"/>
            <a:chOff x="0" y="0"/>
            <a:chExt cx="4284456" cy="21674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284456" cy="2167467"/>
            </a:xfrm>
            <a:custGeom>
              <a:avLst/>
              <a:gdLst/>
              <a:ahLst/>
              <a:cxnLst/>
              <a:rect l="l" t="t" r="r" b="b"/>
              <a:pathLst>
                <a:path w="4284456" h="2167467">
                  <a:moveTo>
                    <a:pt x="15705" y="0"/>
                  </a:moveTo>
                  <a:lnTo>
                    <a:pt x="4268751" y="0"/>
                  </a:lnTo>
                  <a:cubicBezTo>
                    <a:pt x="4272916" y="0"/>
                    <a:pt x="4276911" y="1655"/>
                    <a:pt x="4279856" y="4600"/>
                  </a:cubicBezTo>
                  <a:cubicBezTo>
                    <a:pt x="4282801" y="7545"/>
                    <a:pt x="4284456" y="11540"/>
                    <a:pt x="4284456" y="15705"/>
                  </a:cubicBezTo>
                  <a:lnTo>
                    <a:pt x="4284456" y="2151762"/>
                  </a:lnTo>
                  <a:cubicBezTo>
                    <a:pt x="4284456" y="2160435"/>
                    <a:pt x="4277425" y="2167467"/>
                    <a:pt x="4268751" y="2167467"/>
                  </a:cubicBezTo>
                  <a:lnTo>
                    <a:pt x="15705" y="2167467"/>
                  </a:lnTo>
                  <a:cubicBezTo>
                    <a:pt x="11540" y="2167467"/>
                    <a:pt x="7545" y="2165812"/>
                    <a:pt x="4600" y="2162867"/>
                  </a:cubicBezTo>
                  <a:cubicBezTo>
                    <a:pt x="1655" y="2159921"/>
                    <a:pt x="0" y="2155927"/>
                    <a:pt x="0" y="2151762"/>
                  </a:cubicBezTo>
                  <a:lnTo>
                    <a:pt x="0" y="15705"/>
                  </a:lnTo>
                  <a:cubicBezTo>
                    <a:pt x="0" y="11540"/>
                    <a:pt x="1655" y="7545"/>
                    <a:pt x="4600" y="4600"/>
                  </a:cubicBezTo>
                  <a:cubicBezTo>
                    <a:pt x="7545" y="1655"/>
                    <a:pt x="11540" y="0"/>
                    <a:pt x="15705" y="0"/>
                  </a:cubicBezTo>
                  <a:close/>
                </a:path>
              </a:pathLst>
            </a:custGeom>
            <a:solidFill>
              <a:srgbClr val="FFFFFF">
                <a:alpha val="69804"/>
              </a:srgbClr>
            </a:solidFill>
            <a:ln w="76200">
              <a:solidFill>
                <a:srgbClr val="C78E5F">
                  <a:alpha val="69804"/>
                </a:srgbClr>
              </a:solidFill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20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2270683" y="260271"/>
            <a:ext cx="2845113" cy="2845113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FFB586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20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 rot="-774267" flipH="1">
            <a:off x="1120349" y="1113861"/>
            <a:ext cx="5466727" cy="1769853"/>
          </a:xfrm>
          <a:custGeom>
            <a:avLst/>
            <a:gdLst/>
            <a:ahLst/>
            <a:cxnLst/>
            <a:rect l="l" t="t" r="r" b="b"/>
            <a:pathLst>
              <a:path w="5466727" h="1769853">
                <a:moveTo>
                  <a:pt x="5466726" y="0"/>
                </a:moveTo>
                <a:lnTo>
                  <a:pt x="0" y="0"/>
                </a:lnTo>
                <a:lnTo>
                  <a:pt x="0" y="1769853"/>
                </a:lnTo>
                <a:lnTo>
                  <a:pt x="5466726" y="1769853"/>
                </a:lnTo>
                <a:lnTo>
                  <a:pt x="5466726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10"/>
          <p:cNvSpPr txBox="1"/>
          <p:nvPr/>
        </p:nvSpPr>
        <p:spPr>
          <a:xfrm>
            <a:off x="2664702" y="4626849"/>
            <a:ext cx="12958595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4400"/>
              </a:lnSpc>
            </a:pPr>
            <a:r>
              <a:rPr lang="en-US" sz="12000" dirty="0">
                <a:solidFill>
                  <a:srgbClr val="434E1E"/>
                </a:solidFill>
                <a:latin typeface="UTM Impact"/>
              </a:rPr>
              <a:t>III. TỔNG KẾT</a:t>
            </a:r>
          </a:p>
        </p:txBody>
      </p:sp>
      <p:sp>
        <p:nvSpPr>
          <p:cNvPr id="11" name="Freeform 11"/>
          <p:cNvSpPr/>
          <p:nvPr/>
        </p:nvSpPr>
        <p:spPr>
          <a:xfrm rot="61074">
            <a:off x="14861410" y="5582620"/>
            <a:ext cx="3700343" cy="5421747"/>
          </a:xfrm>
          <a:custGeom>
            <a:avLst/>
            <a:gdLst/>
            <a:ahLst/>
            <a:cxnLst/>
            <a:rect l="l" t="t" r="r" b="b"/>
            <a:pathLst>
              <a:path w="3700343" h="5421747">
                <a:moveTo>
                  <a:pt x="0" y="0"/>
                </a:moveTo>
                <a:lnTo>
                  <a:pt x="3700342" y="0"/>
                </a:lnTo>
                <a:lnTo>
                  <a:pt x="3700342" y="5421748"/>
                </a:lnTo>
                <a:lnTo>
                  <a:pt x="0" y="542174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flipH="1">
            <a:off x="11504490" y="7162351"/>
            <a:ext cx="7968035" cy="3874457"/>
          </a:xfrm>
          <a:custGeom>
            <a:avLst/>
            <a:gdLst/>
            <a:ahLst/>
            <a:cxnLst/>
            <a:rect l="l" t="t" r="r" b="b"/>
            <a:pathLst>
              <a:path w="7968035" h="3874457">
                <a:moveTo>
                  <a:pt x="7968035" y="0"/>
                </a:moveTo>
                <a:lnTo>
                  <a:pt x="0" y="0"/>
                </a:lnTo>
                <a:lnTo>
                  <a:pt x="0" y="3874457"/>
                </a:lnTo>
                <a:lnTo>
                  <a:pt x="7968035" y="3874457"/>
                </a:lnTo>
                <a:lnTo>
                  <a:pt x="7968035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61074">
            <a:off x="13655582" y="8590354"/>
            <a:ext cx="2315922" cy="3393292"/>
          </a:xfrm>
          <a:custGeom>
            <a:avLst/>
            <a:gdLst/>
            <a:ahLst/>
            <a:cxnLst/>
            <a:rect l="l" t="t" r="r" b="b"/>
            <a:pathLst>
              <a:path w="2315922" h="3393292">
                <a:moveTo>
                  <a:pt x="0" y="0"/>
                </a:moveTo>
                <a:lnTo>
                  <a:pt x="2315922" y="0"/>
                </a:lnTo>
                <a:lnTo>
                  <a:pt x="2315922" y="3393292"/>
                </a:lnTo>
                <a:lnTo>
                  <a:pt x="0" y="339329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7099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6646823">
            <a:off x="-3645090" y="2413729"/>
            <a:ext cx="6459601" cy="3871125"/>
          </a:xfrm>
          <a:custGeom>
            <a:avLst/>
            <a:gdLst/>
            <a:ahLst/>
            <a:cxnLst/>
            <a:rect l="l" t="t" r="r" b="b"/>
            <a:pathLst>
              <a:path w="6459601" h="3871125">
                <a:moveTo>
                  <a:pt x="0" y="0"/>
                </a:moveTo>
                <a:lnTo>
                  <a:pt x="6459601" y="0"/>
                </a:lnTo>
                <a:lnTo>
                  <a:pt x="6459601" y="3871124"/>
                </a:lnTo>
                <a:lnTo>
                  <a:pt x="0" y="38711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5016629">
            <a:off x="16038683" y="-1098522"/>
            <a:ext cx="3277179" cy="2851145"/>
          </a:xfrm>
          <a:custGeom>
            <a:avLst/>
            <a:gdLst/>
            <a:ahLst/>
            <a:cxnLst/>
            <a:rect l="l" t="t" r="r" b="b"/>
            <a:pathLst>
              <a:path w="3277179" h="2851145">
                <a:moveTo>
                  <a:pt x="0" y="0"/>
                </a:moveTo>
                <a:lnTo>
                  <a:pt x="3277178" y="0"/>
                </a:lnTo>
                <a:lnTo>
                  <a:pt x="3277178" y="2851145"/>
                </a:lnTo>
                <a:lnTo>
                  <a:pt x="0" y="285114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-1984527">
            <a:off x="17468706" y="974505"/>
            <a:ext cx="1638589" cy="1425573"/>
          </a:xfrm>
          <a:custGeom>
            <a:avLst/>
            <a:gdLst/>
            <a:ahLst/>
            <a:cxnLst/>
            <a:rect l="l" t="t" r="r" b="b"/>
            <a:pathLst>
              <a:path w="1638589" h="1425573">
                <a:moveTo>
                  <a:pt x="0" y="0"/>
                </a:moveTo>
                <a:lnTo>
                  <a:pt x="1638589" y="0"/>
                </a:lnTo>
                <a:lnTo>
                  <a:pt x="1638589" y="1425573"/>
                </a:lnTo>
                <a:lnTo>
                  <a:pt x="0" y="14255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-1085822">
            <a:off x="15239608" y="7087779"/>
            <a:ext cx="4325550" cy="4589443"/>
          </a:xfrm>
          <a:custGeom>
            <a:avLst/>
            <a:gdLst/>
            <a:ahLst/>
            <a:cxnLst/>
            <a:rect l="l" t="t" r="r" b="b"/>
            <a:pathLst>
              <a:path w="4325550" h="4589443">
                <a:moveTo>
                  <a:pt x="0" y="0"/>
                </a:moveTo>
                <a:lnTo>
                  <a:pt x="4325550" y="0"/>
                </a:lnTo>
                <a:lnTo>
                  <a:pt x="4325550" y="4589443"/>
                </a:lnTo>
                <a:lnTo>
                  <a:pt x="0" y="45894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4698280">
            <a:off x="-722662" y="8490366"/>
            <a:ext cx="3502723" cy="4114800"/>
          </a:xfrm>
          <a:custGeom>
            <a:avLst/>
            <a:gdLst/>
            <a:ahLst/>
            <a:cxnLst/>
            <a:rect l="l" t="t" r="r" b="b"/>
            <a:pathLst>
              <a:path w="3502723" h="4114800">
                <a:moveTo>
                  <a:pt x="0" y="0"/>
                </a:moveTo>
                <a:lnTo>
                  <a:pt x="3502724" y="0"/>
                </a:lnTo>
                <a:lnTo>
                  <a:pt x="350272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26ED89A-1CDD-CBE1-5129-69C904D2A15C}"/>
              </a:ext>
            </a:extLst>
          </p:cNvPr>
          <p:cNvSpPr txBox="1"/>
          <p:nvPr/>
        </p:nvSpPr>
        <p:spPr>
          <a:xfrm>
            <a:off x="304801" y="327050"/>
            <a:ext cx="16820486" cy="97103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</a:pPr>
            <a:r>
              <a:rPr lang="en-US" sz="6000" b="1" kern="100" dirty="0">
                <a:solidFill>
                  <a:srgbClr val="503433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1.</a:t>
            </a:r>
            <a:r>
              <a:rPr lang="en-US" sz="6000" b="1" kern="100" dirty="0">
                <a:solidFill>
                  <a:srgbClr val="503433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6000" b="1" kern="100" dirty="0" err="1">
                <a:solidFill>
                  <a:srgbClr val="503433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Cảm</a:t>
            </a:r>
            <a:r>
              <a:rPr lang="en-US" sz="6000" b="1" kern="100" dirty="0">
                <a:solidFill>
                  <a:srgbClr val="503433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6000" b="1" kern="100" dirty="0" err="1">
                <a:solidFill>
                  <a:srgbClr val="503433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hứng</a:t>
            </a:r>
            <a:r>
              <a:rPr lang="en-US" sz="6000" b="1" kern="100" dirty="0">
                <a:solidFill>
                  <a:srgbClr val="503433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6000" b="1" kern="100" dirty="0" err="1">
                <a:solidFill>
                  <a:srgbClr val="503433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chủ</a:t>
            </a:r>
            <a:r>
              <a:rPr lang="en-US" sz="6000" b="1" kern="100" dirty="0">
                <a:solidFill>
                  <a:srgbClr val="503433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6000" b="1" kern="100" dirty="0" err="1">
                <a:solidFill>
                  <a:srgbClr val="503433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đạo</a:t>
            </a:r>
            <a:r>
              <a:rPr lang="en-US" sz="6000" b="1" kern="100" dirty="0">
                <a:solidFill>
                  <a:srgbClr val="503433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:</a:t>
            </a:r>
            <a:endParaRPr lang="en-US" sz="6000" b="1" kern="100" dirty="0">
              <a:solidFill>
                <a:srgbClr val="C27C68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  <a:p>
            <a:pPr algn="just">
              <a:spcAft>
                <a:spcPts val="600"/>
              </a:spcAft>
            </a:pPr>
            <a:r>
              <a:rPr lang="en-US" sz="6000" b="1" kern="100" dirty="0">
                <a:solidFill>
                  <a:srgbClr val="C27C68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	</a:t>
            </a:r>
            <a:r>
              <a:rPr lang="en-US" sz="6000" b="1" kern="100" dirty="0" err="1">
                <a:solidFill>
                  <a:srgbClr val="C27C68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Ngợi</a:t>
            </a:r>
            <a:r>
              <a:rPr lang="en-US" sz="6000" b="1" kern="100" dirty="0">
                <a:solidFill>
                  <a:srgbClr val="C27C68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ca </a:t>
            </a:r>
            <a:r>
              <a:rPr lang="en-US" sz="6000" b="1" kern="100" dirty="0" err="1">
                <a:solidFill>
                  <a:srgbClr val="C27C68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tình</a:t>
            </a:r>
            <a:r>
              <a:rPr lang="en-US" sz="6000" b="1" kern="100" dirty="0">
                <a:solidFill>
                  <a:srgbClr val="C27C68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6000" b="1" kern="100" dirty="0" err="1">
                <a:solidFill>
                  <a:srgbClr val="C27C68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đồng</a:t>
            </a:r>
            <a:r>
              <a:rPr lang="en-US" sz="6000" b="1" kern="100" dirty="0">
                <a:solidFill>
                  <a:srgbClr val="C27C68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6000" b="1" kern="100" dirty="0" err="1">
                <a:solidFill>
                  <a:srgbClr val="C27C68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chí</a:t>
            </a:r>
            <a:r>
              <a:rPr lang="en-US" sz="6000" b="1" kern="100" dirty="0">
                <a:solidFill>
                  <a:srgbClr val="C27C68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, </a:t>
            </a:r>
            <a:r>
              <a:rPr lang="en-US" sz="6000" b="1" kern="100" dirty="0" err="1">
                <a:solidFill>
                  <a:srgbClr val="C27C68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đồng</a:t>
            </a:r>
            <a:r>
              <a:rPr lang="en-US" sz="6000" b="1" kern="100" dirty="0">
                <a:solidFill>
                  <a:srgbClr val="C27C68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6000" b="1" kern="100" dirty="0" err="1">
                <a:solidFill>
                  <a:srgbClr val="C27C68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đội</a:t>
            </a:r>
            <a:r>
              <a:rPr lang="en-US" sz="6000" b="1" kern="100" dirty="0">
                <a:solidFill>
                  <a:srgbClr val="C27C68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, </a:t>
            </a:r>
            <a:r>
              <a:rPr lang="en-US" sz="6000" b="1" kern="100" dirty="0" err="1">
                <a:solidFill>
                  <a:srgbClr val="C27C68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tinh</a:t>
            </a:r>
            <a:r>
              <a:rPr lang="en-US" sz="6000" b="1" kern="100" dirty="0">
                <a:solidFill>
                  <a:srgbClr val="C27C68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6000" b="1" kern="100" dirty="0" err="1">
                <a:solidFill>
                  <a:srgbClr val="C27C68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thần</a:t>
            </a:r>
            <a:r>
              <a:rPr lang="en-US" sz="6000" b="1" kern="100" dirty="0">
                <a:solidFill>
                  <a:srgbClr val="C27C68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6000" b="1" kern="100" dirty="0" err="1">
                <a:solidFill>
                  <a:srgbClr val="C27C68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yêu</a:t>
            </a:r>
            <a:r>
              <a:rPr lang="en-US" sz="6000" b="1" kern="100" dirty="0">
                <a:solidFill>
                  <a:srgbClr val="C27C68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6000" b="1" kern="100" dirty="0" err="1">
                <a:solidFill>
                  <a:srgbClr val="C27C68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nước</a:t>
            </a:r>
            <a:r>
              <a:rPr lang="en-US" sz="6000" b="1" kern="100" dirty="0">
                <a:solidFill>
                  <a:srgbClr val="C27C68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, </a:t>
            </a:r>
            <a:r>
              <a:rPr lang="en-US" sz="6000" b="1" kern="100" dirty="0" err="1">
                <a:solidFill>
                  <a:srgbClr val="C27C68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dũng</a:t>
            </a:r>
            <a:r>
              <a:rPr lang="en-US" sz="6000" b="1" kern="100" dirty="0">
                <a:solidFill>
                  <a:srgbClr val="C27C68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6000" b="1" kern="100" dirty="0" err="1">
                <a:solidFill>
                  <a:srgbClr val="C27C68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cảm</a:t>
            </a:r>
            <a:r>
              <a:rPr lang="en-US" sz="6000" b="1" kern="100" dirty="0">
                <a:solidFill>
                  <a:srgbClr val="C27C68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6000" b="1" kern="100" dirty="0" err="1">
                <a:solidFill>
                  <a:srgbClr val="C27C68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vượt</a:t>
            </a:r>
            <a:r>
              <a:rPr lang="en-US" sz="6000" b="1" kern="100" dirty="0">
                <a:solidFill>
                  <a:srgbClr val="C27C68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6000" b="1" kern="100" dirty="0" err="1">
                <a:solidFill>
                  <a:srgbClr val="C27C68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lên</a:t>
            </a:r>
            <a:r>
              <a:rPr lang="en-US" sz="6000" b="1" kern="100" dirty="0">
                <a:solidFill>
                  <a:srgbClr val="C27C68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6000" b="1" kern="100" dirty="0" err="1">
                <a:solidFill>
                  <a:srgbClr val="C27C68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mọi</a:t>
            </a:r>
            <a:r>
              <a:rPr lang="en-US" sz="6000" b="1" kern="100" dirty="0">
                <a:solidFill>
                  <a:srgbClr val="C27C68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6000" b="1" kern="100" dirty="0" err="1">
                <a:solidFill>
                  <a:srgbClr val="C27C68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thiếu</a:t>
            </a:r>
            <a:r>
              <a:rPr lang="en-US" sz="6000" b="1" kern="100" dirty="0">
                <a:solidFill>
                  <a:srgbClr val="C27C68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6000" b="1" kern="100" dirty="0" err="1">
                <a:solidFill>
                  <a:srgbClr val="C27C68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thốn</a:t>
            </a:r>
            <a:r>
              <a:rPr lang="en-US" sz="6000" b="1" kern="100" dirty="0">
                <a:solidFill>
                  <a:srgbClr val="C27C68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, </a:t>
            </a:r>
            <a:r>
              <a:rPr lang="en-US" sz="6000" b="1" kern="100" dirty="0" err="1">
                <a:solidFill>
                  <a:srgbClr val="C27C68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gian</a:t>
            </a:r>
            <a:r>
              <a:rPr lang="en-US" sz="6000" b="1" kern="100" dirty="0">
                <a:solidFill>
                  <a:srgbClr val="C27C68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6000" b="1" kern="100" dirty="0" err="1">
                <a:solidFill>
                  <a:srgbClr val="C27C68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khổ</a:t>
            </a:r>
            <a:r>
              <a:rPr lang="en-US" sz="6000" b="1" kern="100" dirty="0">
                <a:solidFill>
                  <a:srgbClr val="C27C68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, </a:t>
            </a:r>
            <a:r>
              <a:rPr lang="en-US" sz="6000" b="1" kern="100" dirty="0" err="1">
                <a:solidFill>
                  <a:srgbClr val="C27C68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hiểm</a:t>
            </a:r>
            <a:r>
              <a:rPr lang="en-US" sz="6000" b="1" kern="100" dirty="0">
                <a:solidFill>
                  <a:srgbClr val="C27C68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6000" b="1" kern="100" dirty="0" err="1">
                <a:solidFill>
                  <a:srgbClr val="C27C68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nguy</a:t>
            </a:r>
            <a:r>
              <a:rPr lang="en-US" sz="6000" b="1" kern="100" dirty="0">
                <a:solidFill>
                  <a:srgbClr val="C27C68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6000" b="1" kern="100" dirty="0" err="1">
                <a:solidFill>
                  <a:srgbClr val="C27C68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của</a:t>
            </a:r>
            <a:r>
              <a:rPr lang="en-US" sz="6000" b="1" kern="100" dirty="0">
                <a:solidFill>
                  <a:srgbClr val="C27C68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6000" b="1" kern="100" dirty="0" err="1">
                <a:solidFill>
                  <a:srgbClr val="C27C68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những</a:t>
            </a:r>
            <a:r>
              <a:rPr lang="en-US" sz="6000" b="1" kern="100" dirty="0">
                <a:solidFill>
                  <a:srgbClr val="C27C68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6000" b="1" kern="100" dirty="0" err="1">
                <a:solidFill>
                  <a:srgbClr val="C27C68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người</a:t>
            </a:r>
            <a:r>
              <a:rPr lang="en-US" sz="6000" b="1" kern="100" dirty="0">
                <a:solidFill>
                  <a:srgbClr val="C27C68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6000" b="1" kern="100" dirty="0" err="1">
                <a:solidFill>
                  <a:srgbClr val="C27C68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lính</a:t>
            </a:r>
            <a:r>
              <a:rPr lang="en-US" sz="6000" b="1" kern="100" dirty="0">
                <a:solidFill>
                  <a:srgbClr val="C27C68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6000" b="1" kern="100" dirty="0" err="1">
                <a:solidFill>
                  <a:srgbClr val="C27C68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là</a:t>
            </a:r>
            <a:r>
              <a:rPr lang="en-US" sz="6000" b="1" kern="100" dirty="0">
                <a:solidFill>
                  <a:srgbClr val="C27C68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6000" b="1" kern="100" dirty="0" err="1">
                <a:solidFill>
                  <a:srgbClr val="C27C68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cảm</a:t>
            </a:r>
            <a:r>
              <a:rPr lang="en-US" sz="6000" b="1" kern="100" dirty="0">
                <a:solidFill>
                  <a:srgbClr val="C27C68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6000" b="1" kern="100" dirty="0" err="1">
                <a:solidFill>
                  <a:srgbClr val="C27C68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hứng</a:t>
            </a:r>
            <a:r>
              <a:rPr lang="en-US" sz="6000" b="1" kern="100" dirty="0">
                <a:solidFill>
                  <a:srgbClr val="C27C68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6000" b="1" kern="100" dirty="0" err="1">
                <a:solidFill>
                  <a:srgbClr val="C27C68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chủ</a:t>
            </a:r>
            <a:r>
              <a:rPr lang="en-US" sz="6000" b="1" kern="100" dirty="0">
                <a:solidFill>
                  <a:srgbClr val="C27C68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6000" b="1" kern="100" dirty="0" err="1">
                <a:solidFill>
                  <a:srgbClr val="C27C68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đạo</a:t>
            </a:r>
            <a:r>
              <a:rPr lang="en-US" sz="6000" b="1" kern="100" dirty="0">
                <a:solidFill>
                  <a:srgbClr val="C27C68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6000" b="1" kern="100" dirty="0" err="1">
                <a:solidFill>
                  <a:srgbClr val="C27C68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của</a:t>
            </a:r>
            <a:r>
              <a:rPr lang="en-US" sz="6000" b="1" kern="100" dirty="0">
                <a:solidFill>
                  <a:srgbClr val="C27C68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6000" b="1" kern="100" dirty="0" err="1">
                <a:solidFill>
                  <a:srgbClr val="C27C68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bài</a:t>
            </a:r>
            <a:r>
              <a:rPr lang="en-US" sz="6000" b="1" kern="100" dirty="0">
                <a:solidFill>
                  <a:srgbClr val="C27C68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6000" b="1" kern="100" dirty="0" err="1">
                <a:solidFill>
                  <a:srgbClr val="C27C68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thơ</a:t>
            </a:r>
            <a:r>
              <a:rPr lang="en-US" sz="6000" b="1" kern="100" dirty="0">
                <a:solidFill>
                  <a:srgbClr val="C27C68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.</a:t>
            </a:r>
          </a:p>
          <a:p>
            <a:pPr algn="just">
              <a:spcAft>
                <a:spcPts val="600"/>
              </a:spcAft>
            </a:pPr>
            <a:r>
              <a:rPr lang="en-US" sz="6000" b="1" kern="100" dirty="0">
                <a:solidFill>
                  <a:srgbClr val="503433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2.</a:t>
            </a:r>
            <a:r>
              <a:rPr lang="en-US" sz="6000" b="1" kern="100" dirty="0">
                <a:solidFill>
                  <a:srgbClr val="503433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6000" b="1" kern="100" dirty="0" err="1">
                <a:solidFill>
                  <a:srgbClr val="503433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Nghệ</a:t>
            </a:r>
            <a:r>
              <a:rPr lang="en-US" sz="6000" b="1" kern="100" dirty="0">
                <a:solidFill>
                  <a:srgbClr val="503433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6000" b="1" kern="100" dirty="0" err="1">
                <a:solidFill>
                  <a:srgbClr val="503433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thuật</a:t>
            </a:r>
            <a:r>
              <a:rPr lang="en-US" sz="6000" b="1" kern="100" dirty="0">
                <a:solidFill>
                  <a:srgbClr val="503433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:</a:t>
            </a:r>
          </a:p>
          <a:p>
            <a:pPr algn="just">
              <a:spcAft>
                <a:spcPts val="600"/>
              </a:spcAft>
            </a:pPr>
            <a:r>
              <a:rPr lang="en-US" sz="6000" b="1" kern="100" dirty="0">
                <a:solidFill>
                  <a:srgbClr val="C27C68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	+ </a:t>
            </a:r>
            <a:r>
              <a:rPr lang="en-US" sz="6000" b="1" kern="100" dirty="0" err="1">
                <a:solidFill>
                  <a:srgbClr val="C27C68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Sử</a:t>
            </a:r>
            <a:r>
              <a:rPr lang="en-US" sz="6000" b="1" kern="100" dirty="0">
                <a:solidFill>
                  <a:srgbClr val="C27C68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6000" b="1" kern="100" dirty="0" err="1">
                <a:solidFill>
                  <a:srgbClr val="C27C68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dụng</a:t>
            </a:r>
            <a:r>
              <a:rPr lang="en-US" sz="6000" b="1" kern="100" dirty="0">
                <a:solidFill>
                  <a:srgbClr val="C27C68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6000" b="1" kern="100" dirty="0" err="1">
                <a:solidFill>
                  <a:srgbClr val="C27C68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hình</a:t>
            </a:r>
            <a:r>
              <a:rPr lang="en-US" sz="6000" b="1" kern="100" dirty="0">
                <a:solidFill>
                  <a:srgbClr val="C27C68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6000" b="1" kern="100" dirty="0" err="1">
                <a:solidFill>
                  <a:srgbClr val="C27C68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ảnh</a:t>
            </a:r>
            <a:r>
              <a:rPr lang="en-US" sz="6000" b="1" kern="100" dirty="0">
                <a:solidFill>
                  <a:srgbClr val="C27C68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6000" b="1" kern="100" dirty="0" err="1">
                <a:solidFill>
                  <a:srgbClr val="C27C68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hiện</a:t>
            </a:r>
            <a:r>
              <a:rPr lang="en-US" sz="6000" b="1" kern="100" dirty="0">
                <a:solidFill>
                  <a:srgbClr val="C27C68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6000" b="1" kern="100" dirty="0" err="1">
                <a:solidFill>
                  <a:srgbClr val="C27C68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thực</a:t>
            </a:r>
            <a:r>
              <a:rPr lang="en-US" sz="6000" b="1" kern="100" dirty="0">
                <a:solidFill>
                  <a:srgbClr val="C27C68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6000" b="1" kern="100" dirty="0" err="1">
                <a:solidFill>
                  <a:srgbClr val="C27C68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kết</a:t>
            </a:r>
            <a:r>
              <a:rPr lang="en-US" sz="6000" b="1" kern="100" dirty="0">
                <a:solidFill>
                  <a:srgbClr val="C27C68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6000" b="1" kern="100" dirty="0" err="1">
                <a:solidFill>
                  <a:srgbClr val="C27C68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hợp</a:t>
            </a:r>
            <a:r>
              <a:rPr lang="en-US" sz="6000" b="1" kern="100" dirty="0">
                <a:solidFill>
                  <a:srgbClr val="C27C68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6000" b="1" kern="100" dirty="0" err="1">
                <a:solidFill>
                  <a:srgbClr val="C27C68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lãng</a:t>
            </a:r>
            <a:r>
              <a:rPr lang="en-US" sz="6000" b="1" kern="100" dirty="0">
                <a:solidFill>
                  <a:srgbClr val="C27C68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6000" b="1" kern="100" dirty="0" err="1">
                <a:solidFill>
                  <a:srgbClr val="C27C68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mạn</a:t>
            </a:r>
            <a:r>
              <a:rPr lang="en-US" sz="6000" b="1" kern="100" dirty="0">
                <a:solidFill>
                  <a:srgbClr val="C27C68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.</a:t>
            </a:r>
          </a:p>
          <a:p>
            <a:pPr algn="just">
              <a:spcAft>
                <a:spcPts val="600"/>
              </a:spcAft>
            </a:pPr>
            <a:r>
              <a:rPr lang="en-US" sz="6000" b="1" kern="100" dirty="0">
                <a:solidFill>
                  <a:srgbClr val="C27C68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	+ </a:t>
            </a:r>
            <a:r>
              <a:rPr lang="en-US" sz="6000" b="1" kern="100" dirty="0" err="1">
                <a:solidFill>
                  <a:srgbClr val="C27C68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Các</a:t>
            </a:r>
            <a:r>
              <a:rPr lang="en-US" sz="6000" b="1" kern="100" dirty="0">
                <a:solidFill>
                  <a:srgbClr val="C27C68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6000" b="1" kern="100" dirty="0" err="1">
                <a:solidFill>
                  <a:srgbClr val="C27C68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biện</a:t>
            </a:r>
            <a:r>
              <a:rPr lang="en-US" sz="6000" b="1" kern="100" dirty="0">
                <a:solidFill>
                  <a:srgbClr val="C27C68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6000" b="1" kern="100" dirty="0" err="1">
                <a:solidFill>
                  <a:srgbClr val="C27C68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pháp</a:t>
            </a:r>
            <a:r>
              <a:rPr lang="en-US" sz="6000" b="1" kern="100" dirty="0">
                <a:solidFill>
                  <a:srgbClr val="C27C68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6000" b="1" kern="100" dirty="0" err="1">
                <a:solidFill>
                  <a:srgbClr val="C27C68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tu</a:t>
            </a:r>
            <a:r>
              <a:rPr lang="en-US" sz="6000" b="1" kern="100" dirty="0">
                <a:solidFill>
                  <a:srgbClr val="C27C68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6000" b="1" kern="100" dirty="0" err="1">
                <a:solidFill>
                  <a:srgbClr val="C27C68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tư</a:t>
            </a:r>
            <a:r>
              <a:rPr lang="en-US" sz="6000" b="1" kern="100" dirty="0">
                <a:solidFill>
                  <a:srgbClr val="C27C68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6000" b="1" kern="100" dirty="0" err="1">
                <a:solidFill>
                  <a:srgbClr val="C27C68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ẩn</a:t>
            </a:r>
            <a:r>
              <a:rPr lang="en-US" sz="6000" b="1" kern="100" dirty="0">
                <a:solidFill>
                  <a:srgbClr val="C27C68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6000" b="1" kern="100" dirty="0" err="1">
                <a:solidFill>
                  <a:srgbClr val="C27C68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dụ</a:t>
            </a:r>
            <a:r>
              <a:rPr lang="en-US" sz="6000" b="1" kern="100" dirty="0">
                <a:solidFill>
                  <a:srgbClr val="C27C68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, </a:t>
            </a:r>
            <a:r>
              <a:rPr lang="en-US" sz="6000" b="1" kern="100" dirty="0" err="1">
                <a:solidFill>
                  <a:srgbClr val="C27C68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hoán</a:t>
            </a:r>
            <a:r>
              <a:rPr lang="en-US" sz="6000" b="1" kern="100" dirty="0">
                <a:solidFill>
                  <a:srgbClr val="C27C68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6000" b="1" kern="100" dirty="0" err="1">
                <a:solidFill>
                  <a:srgbClr val="C27C68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dụ</a:t>
            </a:r>
            <a:r>
              <a:rPr lang="en-US" sz="6000" b="1" kern="100" dirty="0">
                <a:solidFill>
                  <a:srgbClr val="C27C68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, </a:t>
            </a:r>
            <a:r>
              <a:rPr lang="en-US" sz="6000" b="1" kern="100" dirty="0" err="1">
                <a:solidFill>
                  <a:srgbClr val="C27C68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điệp</a:t>
            </a:r>
            <a:r>
              <a:rPr lang="en-US" sz="6000" b="1" kern="100" dirty="0">
                <a:solidFill>
                  <a:srgbClr val="C27C68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6000" b="1" kern="100" dirty="0" err="1">
                <a:solidFill>
                  <a:srgbClr val="C27C68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ngữ</a:t>
            </a:r>
            <a:r>
              <a:rPr lang="en-US" sz="6000" b="1" kern="100" dirty="0">
                <a:solidFill>
                  <a:srgbClr val="C27C68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6000" b="1" kern="100" dirty="0" err="1">
                <a:solidFill>
                  <a:srgbClr val="C27C68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được</a:t>
            </a:r>
            <a:r>
              <a:rPr lang="en-US" sz="6000" b="1" kern="100" dirty="0">
                <a:solidFill>
                  <a:srgbClr val="C27C68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6000" b="1" kern="100" dirty="0" err="1">
                <a:solidFill>
                  <a:srgbClr val="C27C68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sử</a:t>
            </a:r>
            <a:r>
              <a:rPr lang="en-US" sz="6000" b="1" kern="100" dirty="0">
                <a:solidFill>
                  <a:srgbClr val="C27C68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6000" b="1" kern="100" dirty="0" err="1">
                <a:solidFill>
                  <a:srgbClr val="C27C68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dụng</a:t>
            </a:r>
            <a:r>
              <a:rPr lang="en-US" sz="6000" b="1" kern="100" dirty="0">
                <a:solidFill>
                  <a:srgbClr val="C27C68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6000" b="1" kern="100" dirty="0" err="1">
                <a:solidFill>
                  <a:srgbClr val="C27C68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hiệu</a:t>
            </a:r>
            <a:r>
              <a:rPr lang="en-US" sz="6000" b="1" kern="100" dirty="0">
                <a:solidFill>
                  <a:srgbClr val="C27C68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6000" b="1" kern="100" dirty="0" err="1">
                <a:solidFill>
                  <a:srgbClr val="C27C68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quả</a:t>
            </a:r>
            <a:r>
              <a:rPr lang="en-US" sz="6000" b="1" kern="100" dirty="0">
                <a:solidFill>
                  <a:srgbClr val="C27C68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.</a:t>
            </a:r>
          </a:p>
          <a:p>
            <a:r>
              <a:rPr lang="en-US" sz="6000" b="1" dirty="0">
                <a:solidFill>
                  <a:srgbClr val="C27C68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	+ </a:t>
            </a:r>
            <a:r>
              <a:rPr lang="en-US" sz="6000" b="1" dirty="0" err="1">
                <a:solidFill>
                  <a:srgbClr val="C27C68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Ngôn</a:t>
            </a:r>
            <a:r>
              <a:rPr lang="en-US" sz="6000" b="1" dirty="0">
                <a:solidFill>
                  <a:srgbClr val="C27C68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6000" b="1" dirty="0" err="1">
                <a:solidFill>
                  <a:srgbClr val="C27C68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ngữ</a:t>
            </a:r>
            <a:r>
              <a:rPr lang="en-US" sz="6000" b="1" dirty="0">
                <a:solidFill>
                  <a:srgbClr val="C27C68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6000" b="1" dirty="0" err="1">
                <a:solidFill>
                  <a:srgbClr val="C27C68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linh</a:t>
            </a:r>
            <a:r>
              <a:rPr lang="en-US" sz="6000" b="1" dirty="0">
                <a:solidFill>
                  <a:srgbClr val="C27C68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6000" b="1" dirty="0" err="1">
                <a:solidFill>
                  <a:srgbClr val="C27C68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hoạt</a:t>
            </a:r>
            <a:r>
              <a:rPr lang="en-US" sz="6000" b="1" dirty="0">
                <a:solidFill>
                  <a:srgbClr val="C27C68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, </a:t>
            </a:r>
            <a:r>
              <a:rPr lang="en-US" sz="6000" b="1" dirty="0" err="1">
                <a:solidFill>
                  <a:srgbClr val="C27C68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bình</a:t>
            </a:r>
            <a:r>
              <a:rPr lang="en-US" sz="6000" b="1" dirty="0">
                <a:solidFill>
                  <a:srgbClr val="C27C68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6000" b="1" dirty="0" err="1">
                <a:solidFill>
                  <a:srgbClr val="C27C68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dị</a:t>
            </a:r>
            <a:endParaRPr lang="en-US" sz="6000" b="1" dirty="0">
              <a:solidFill>
                <a:srgbClr val="C27C68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5092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525780"/>
            <a:ext cx="18288000" cy="9761220"/>
          </a:xfrm>
          <a:custGeom>
            <a:avLst/>
            <a:gdLst/>
            <a:ahLst/>
            <a:cxnLst/>
            <a:rect l="l" t="t" r="r" b="b"/>
            <a:pathLst>
              <a:path w="18288000" h="9761220">
                <a:moveTo>
                  <a:pt x="0" y="0"/>
                </a:moveTo>
                <a:lnTo>
                  <a:pt x="18288000" y="0"/>
                </a:lnTo>
                <a:lnTo>
                  <a:pt x="18288000" y="9761220"/>
                </a:lnTo>
                <a:lnTo>
                  <a:pt x="0" y="976122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991756" y="1028700"/>
            <a:ext cx="16267544" cy="8229600"/>
            <a:chOff x="0" y="0"/>
            <a:chExt cx="4284456" cy="21674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284456" cy="2167467"/>
            </a:xfrm>
            <a:custGeom>
              <a:avLst/>
              <a:gdLst/>
              <a:ahLst/>
              <a:cxnLst/>
              <a:rect l="l" t="t" r="r" b="b"/>
              <a:pathLst>
                <a:path w="4284456" h="2167467">
                  <a:moveTo>
                    <a:pt x="15705" y="0"/>
                  </a:moveTo>
                  <a:lnTo>
                    <a:pt x="4268751" y="0"/>
                  </a:lnTo>
                  <a:cubicBezTo>
                    <a:pt x="4272916" y="0"/>
                    <a:pt x="4276911" y="1655"/>
                    <a:pt x="4279856" y="4600"/>
                  </a:cubicBezTo>
                  <a:cubicBezTo>
                    <a:pt x="4282801" y="7545"/>
                    <a:pt x="4284456" y="11540"/>
                    <a:pt x="4284456" y="15705"/>
                  </a:cubicBezTo>
                  <a:lnTo>
                    <a:pt x="4284456" y="2151762"/>
                  </a:lnTo>
                  <a:cubicBezTo>
                    <a:pt x="4284456" y="2160435"/>
                    <a:pt x="4277425" y="2167467"/>
                    <a:pt x="4268751" y="2167467"/>
                  </a:cubicBezTo>
                  <a:lnTo>
                    <a:pt x="15705" y="2167467"/>
                  </a:lnTo>
                  <a:cubicBezTo>
                    <a:pt x="11540" y="2167467"/>
                    <a:pt x="7545" y="2165812"/>
                    <a:pt x="4600" y="2162867"/>
                  </a:cubicBezTo>
                  <a:cubicBezTo>
                    <a:pt x="1655" y="2159921"/>
                    <a:pt x="0" y="2155927"/>
                    <a:pt x="0" y="2151762"/>
                  </a:cubicBezTo>
                  <a:lnTo>
                    <a:pt x="0" y="15705"/>
                  </a:lnTo>
                  <a:cubicBezTo>
                    <a:pt x="0" y="11540"/>
                    <a:pt x="1655" y="7545"/>
                    <a:pt x="4600" y="4600"/>
                  </a:cubicBezTo>
                  <a:cubicBezTo>
                    <a:pt x="7545" y="1655"/>
                    <a:pt x="11540" y="0"/>
                    <a:pt x="15705" y="0"/>
                  </a:cubicBezTo>
                  <a:close/>
                </a:path>
              </a:pathLst>
            </a:custGeom>
            <a:solidFill>
              <a:srgbClr val="FFFFFF">
                <a:alpha val="69804"/>
              </a:srgbClr>
            </a:solidFill>
            <a:ln w="76200">
              <a:solidFill>
                <a:srgbClr val="C78E5F">
                  <a:alpha val="69804"/>
                </a:srgbClr>
              </a:solidFill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20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2270683" y="260271"/>
            <a:ext cx="2845113" cy="2845113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FFB586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20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 rot="-774267" flipH="1">
            <a:off x="1120349" y="1113861"/>
            <a:ext cx="5466727" cy="1769853"/>
          </a:xfrm>
          <a:custGeom>
            <a:avLst/>
            <a:gdLst/>
            <a:ahLst/>
            <a:cxnLst/>
            <a:rect l="l" t="t" r="r" b="b"/>
            <a:pathLst>
              <a:path w="5466727" h="1769853">
                <a:moveTo>
                  <a:pt x="5466726" y="0"/>
                </a:moveTo>
                <a:lnTo>
                  <a:pt x="0" y="0"/>
                </a:lnTo>
                <a:lnTo>
                  <a:pt x="0" y="1769853"/>
                </a:lnTo>
                <a:lnTo>
                  <a:pt x="5466726" y="1769853"/>
                </a:lnTo>
                <a:lnTo>
                  <a:pt x="5466726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10"/>
          <p:cNvSpPr txBox="1"/>
          <p:nvPr/>
        </p:nvSpPr>
        <p:spPr>
          <a:xfrm>
            <a:off x="2664702" y="4626849"/>
            <a:ext cx="12958595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4400"/>
              </a:lnSpc>
            </a:pPr>
            <a:r>
              <a:rPr lang="en-US" sz="12000" dirty="0">
                <a:solidFill>
                  <a:srgbClr val="434E1E"/>
                </a:solidFill>
                <a:latin typeface="UTM Impact"/>
              </a:rPr>
              <a:t>IV. TỔNG KẾT</a:t>
            </a:r>
          </a:p>
        </p:txBody>
      </p:sp>
      <p:sp>
        <p:nvSpPr>
          <p:cNvPr id="11" name="Freeform 11"/>
          <p:cNvSpPr/>
          <p:nvPr/>
        </p:nvSpPr>
        <p:spPr>
          <a:xfrm rot="61074">
            <a:off x="14861410" y="5582620"/>
            <a:ext cx="3700343" cy="5421747"/>
          </a:xfrm>
          <a:custGeom>
            <a:avLst/>
            <a:gdLst/>
            <a:ahLst/>
            <a:cxnLst/>
            <a:rect l="l" t="t" r="r" b="b"/>
            <a:pathLst>
              <a:path w="3700343" h="5421747">
                <a:moveTo>
                  <a:pt x="0" y="0"/>
                </a:moveTo>
                <a:lnTo>
                  <a:pt x="3700342" y="0"/>
                </a:lnTo>
                <a:lnTo>
                  <a:pt x="3700342" y="5421748"/>
                </a:lnTo>
                <a:lnTo>
                  <a:pt x="0" y="542174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flipH="1">
            <a:off x="11504490" y="7162351"/>
            <a:ext cx="7968035" cy="3874457"/>
          </a:xfrm>
          <a:custGeom>
            <a:avLst/>
            <a:gdLst/>
            <a:ahLst/>
            <a:cxnLst/>
            <a:rect l="l" t="t" r="r" b="b"/>
            <a:pathLst>
              <a:path w="7968035" h="3874457">
                <a:moveTo>
                  <a:pt x="7968035" y="0"/>
                </a:moveTo>
                <a:lnTo>
                  <a:pt x="0" y="0"/>
                </a:lnTo>
                <a:lnTo>
                  <a:pt x="0" y="3874457"/>
                </a:lnTo>
                <a:lnTo>
                  <a:pt x="7968035" y="3874457"/>
                </a:lnTo>
                <a:lnTo>
                  <a:pt x="7968035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61074">
            <a:off x="13655582" y="8590354"/>
            <a:ext cx="2315922" cy="3393292"/>
          </a:xfrm>
          <a:custGeom>
            <a:avLst/>
            <a:gdLst/>
            <a:ahLst/>
            <a:cxnLst/>
            <a:rect l="l" t="t" r="r" b="b"/>
            <a:pathLst>
              <a:path w="2315922" h="3393292">
                <a:moveTo>
                  <a:pt x="0" y="0"/>
                </a:moveTo>
                <a:lnTo>
                  <a:pt x="2315922" y="0"/>
                </a:lnTo>
                <a:lnTo>
                  <a:pt x="2315922" y="3393292"/>
                </a:lnTo>
                <a:lnTo>
                  <a:pt x="0" y="339329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627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633085" y="1028700"/>
            <a:ext cx="11192194" cy="10741993"/>
          </a:xfrm>
          <a:custGeom>
            <a:avLst/>
            <a:gdLst/>
            <a:ahLst/>
            <a:cxnLst/>
            <a:rect l="l" t="t" r="r" b="b"/>
            <a:pathLst>
              <a:path w="11192194" h="10741993">
                <a:moveTo>
                  <a:pt x="0" y="0"/>
                </a:moveTo>
                <a:lnTo>
                  <a:pt x="11192194" y="0"/>
                </a:lnTo>
                <a:lnTo>
                  <a:pt x="11192194" y="10741993"/>
                </a:lnTo>
                <a:lnTo>
                  <a:pt x="0" y="1074199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7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561993" y="6849100"/>
            <a:ext cx="5843125" cy="2677214"/>
            <a:chOff x="0" y="0"/>
            <a:chExt cx="7790833" cy="356961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7790833" cy="3569618"/>
            </a:xfrm>
            <a:custGeom>
              <a:avLst/>
              <a:gdLst/>
              <a:ahLst/>
              <a:cxnLst/>
              <a:rect l="l" t="t" r="r" b="b"/>
              <a:pathLst>
                <a:path w="7790833" h="3569618">
                  <a:moveTo>
                    <a:pt x="0" y="0"/>
                  </a:moveTo>
                  <a:lnTo>
                    <a:pt x="7790833" y="0"/>
                  </a:lnTo>
                  <a:lnTo>
                    <a:pt x="7790833" y="3569618"/>
                  </a:lnTo>
                  <a:lnTo>
                    <a:pt x="0" y="356961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1515727" y="774959"/>
              <a:ext cx="4408074" cy="2019699"/>
            </a:xfrm>
            <a:custGeom>
              <a:avLst/>
              <a:gdLst/>
              <a:ahLst/>
              <a:cxnLst/>
              <a:rect l="l" t="t" r="r" b="b"/>
              <a:pathLst>
                <a:path w="4408074" h="2019699">
                  <a:moveTo>
                    <a:pt x="0" y="0"/>
                  </a:moveTo>
                  <a:lnTo>
                    <a:pt x="4408074" y="0"/>
                  </a:lnTo>
                  <a:lnTo>
                    <a:pt x="4408074" y="2019700"/>
                  </a:lnTo>
                  <a:lnTo>
                    <a:pt x="0" y="20197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7238308" y="1289982"/>
            <a:ext cx="3622348" cy="1659694"/>
            <a:chOff x="0" y="0"/>
            <a:chExt cx="4829797" cy="221292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829797" cy="2212925"/>
            </a:xfrm>
            <a:custGeom>
              <a:avLst/>
              <a:gdLst/>
              <a:ahLst/>
              <a:cxnLst/>
              <a:rect l="l" t="t" r="r" b="b"/>
              <a:pathLst>
                <a:path w="4829797" h="2212925">
                  <a:moveTo>
                    <a:pt x="0" y="0"/>
                  </a:moveTo>
                  <a:lnTo>
                    <a:pt x="4829797" y="0"/>
                  </a:lnTo>
                  <a:lnTo>
                    <a:pt x="4829797" y="2212925"/>
                  </a:lnTo>
                  <a:lnTo>
                    <a:pt x="0" y="22129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>
              <a:off x="939649" y="480423"/>
              <a:ext cx="2732712" cy="1252079"/>
            </a:xfrm>
            <a:custGeom>
              <a:avLst/>
              <a:gdLst/>
              <a:ahLst/>
              <a:cxnLst/>
              <a:rect l="l" t="t" r="r" b="b"/>
              <a:pathLst>
                <a:path w="2732712" h="1252079">
                  <a:moveTo>
                    <a:pt x="0" y="0"/>
                  </a:moveTo>
                  <a:lnTo>
                    <a:pt x="2732712" y="0"/>
                  </a:lnTo>
                  <a:lnTo>
                    <a:pt x="2732712" y="1252079"/>
                  </a:lnTo>
                  <a:lnTo>
                    <a:pt x="0" y="12520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612303" y="0"/>
            <a:ext cx="2605367" cy="1193732"/>
            <a:chOff x="0" y="0"/>
            <a:chExt cx="3473823" cy="1591642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3473823" cy="1591642"/>
            </a:xfrm>
            <a:custGeom>
              <a:avLst/>
              <a:gdLst/>
              <a:ahLst/>
              <a:cxnLst/>
              <a:rect l="l" t="t" r="r" b="b"/>
              <a:pathLst>
                <a:path w="3473823" h="1591642">
                  <a:moveTo>
                    <a:pt x="0" y="0"/>
                  </a:moveTo>
                  <a:lnTo>
                    <a:pt x="3473823" y="0"/>
                  </a:lnTo>
                  <a:lnTo>
                    <a:pt x="3473823" y="1591642"/>
                  </a:lnTo>
                  <a:lnTo>
                    <a:pt x="0" y="159164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675841" y="345543"/>
              <a:ext cx="1965498" cy="900556"/>
            </a:xfrm>
            <a:custGeom>
              <a:avLst/>
              <a:gdLst/>
              <a:ahLst/>
              <a:cxnLst/>
              <a:rect l="l" t="t" r="r" b="b"/>
              <a:pathLst>
                <a:path w="1965498" h="900556">
                  <a:moveTo>
                    <a:pt x="0" y="0"/>
                  </a:moveTo>
                  <a:lnTo>
                    <a:pt x="1965498" y="0"/>
                  </a:lnTo>
                  <a:lnTo>
                    <a:pt x="1965498" y="900556"/>
                  </a:lnTo>
                  <a:lnTo>
                    <a:pt x="0" y="9005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aphicFrame>
        <p:nvGraphicFramePr>
          <p:cNvPr id="12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06072359"/>
              </p:ext>
            </p:extLst>
          </p:nvPr>
        </p:nvGraphicFramePr>
        <p:xfrm>
          <a:off x="1028700" y="1028700"/>
          <a:ext cx="16230600" cy="8097765"/>
        </p:xfrm>
        <a:graphic>
          <a:graphicData uri="http://schemas.openxmlformats.org/drawingml/2006/table">
            <a:tbl>
              <a:tblPr/>
              <a:tblGrid>
                <a:gridCol w="536997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03132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8293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926620">
                <a:tc>
                  <a:txBody>
                    <a:bodyPr/>
                    <a:lstStyle/>
                    <a:p>
                      <a:pPr algn="ctr">
                        <a:lnSpc>
                          <a:spcPts val="3499"/>
                        </a:lnSpc>
                        <a:defRPr/>
                      </a:pPr>
                      <a:r>
                        <a:rPr lang="en-US" sz="4000" b="1" dirty="0" err="1">
                          <a:solidFill>
                            <a:srgbClr val="0E8388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Em</a:t>
                      </a:r>
                      <a:r>
                        <a:rPr lang="en-US" sz="4000" b="1" dirty="0">
                          <a:solidFill>
                            <a:srgbClr val="0E8388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4000" b="1" dirty="0" err="1">
                          <a:solidFill>
                            <a:srgbClr val="0E8388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đã</a:t>
                      </a:r>
                      <a:r>
                        <a:rPr lang="en-US" sz="4000" b="1" dirty="0">
                          <a:solidFill>
                            <a:srgbClr val="0E8388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4000" b="1" dirty="0" err="1">
                          <a:solidFill>
                            <a:srgbClr val="0E8388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biết</a:t>
                      </a:r>
                      <a:r>
                        <a:rPr lang="en-US" sz="4000" b="1" dirty="0">
                          <a:solidFill>
                            <a:srgbClr val="0E8388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4000" b="1" dirty="0" err="1">
                          <a:solidFill>
                            <a:srgbClr val="0E8388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những</a:t>
                      </a:r>
                      <a:r>
                        <a:rPr lang="en-US" sz="4000" b="1" dirty="0">
                          <a:solidFill>
                            <a:srgbClr val="0E8388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4000" b="1" dirty="0" err="1">
                          <a:solidFill>
                            <a:srgbClr val="0E8388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gì</a:t>
                      </a:r>
                      <a:r>
                        <a:rPr lang="en-US" sz="4000" b="1" dirty="0">
                          <a:solidFill>
                            <a:srgbClr val="0E8388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4000" b="1" dirty="0" err="1">
                          <a:solidFill>
                            <a:srgbClr val="0E8388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về</a:t>
                      </a:r>
                      <a:r>
                        <a:rPr lang="en-US" sz="4000" b="1" dirty="0">
                          <a:solidFill>
                            <a:srgbClr val="0E8388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4000" b="1" dirty="0" err="1">
                          <a:solidFill>
                            <a:srgbClr val="0E8388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anh</a:t>
                      </a:r>
                      <a:r>
                        <a:rPr lang="en-US" sz="4000" b="1" dirty="0">
                          <a:solidFill>
                            <a:srgbClr val="0E8388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4000" b="1" dirty="0" err="1">
                          <a:solidFill>
                            <a:srgbClr val="0E8388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bộ</a:t>
                      </a:r>
                      <a:r>
                        <a:rPr lang="en-US" sz="4000" b="1" dirty="0">
                          <a:solidFill>
                            <a:srgbClr val="0E8388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4000" b="1" dirty="0" err="1">
                          <a:solidFill>
                            <a:srgbClr val="0E8388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đội</a:t>
                      </a:r>
                      <a:r>
                        <a:rPr lang="en-US" sz="4000" b="1" dirty="0">
                          <a:solidFill>
                            <a:srgbClr val="0E8388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4000" b="1" dirty="0" err="1">
                          <a:solidFill>
                            <a:srgbClr val="0E8388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thời</a:t>
                      </a:r>
                      <a:r>
                        <a:rPr lang="en-US" sz="4000" b="1" dirty="0">
                          <a:solidFill>
                            <a:srgbClr val="0E8388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4000" b="1" dirty="0" err="1">
                          <a:solidFill>
                            <a:srgbClr val="0E8388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kháng</a:t>
                      </a:r>
                      <a:r>
                        <a:rPr lang="en-US" sz="4000" b="1" dirty="0">
                          <a:solidFill>
                            <a:srgbClr val="0E8388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4000" b="1" dirty="0" err="1">
                          <a:solidFill>
                            <a:srgbClr val="0E8388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chiến</a:t>
                      </a:r>
                      <a:r>
                        <a:rPr lang="en-US" sz="4000" b="1" dirty="0">
                          <a:solidFill>
                            <a:srgbClr val="0E8388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chống </a:t>
                      </a:r>
                      <a:r>
                        <a:rPr lang="en-US" sz="4000" b="1" dirty="0" err="1">
                          <a:solidFill>
                            <a:srgbClr val="0E8388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Pháp</a:t>
                      </a:r>
                      <a:r>
                        <a:rPr lang="en-US" sz="4000" b="1" dirty="0">
                          <a:solidFill>
                            <a:srgbClr val="0E8388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?</a:t>
                      </a:r>
                      <a:endParaRPr lang="en-US" sz="4000" b="1" dirty="0"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Roboto Condensed" panose="02000000000000000000" pitchFamily="2" charset="0"/>
                      </a:endParaRP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DC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499"/>
                        </a:lnSpc>
                        <a:defRPr/>
                      </a:pPr>
                      <a:r>
                        <a:rPr lang="en-US" sz="4000" b="1" dirty="0" err="1">
                          <a:solidFill>
                            <a:srgbClr val="0E8388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Em</a:t>
                      </a:r>
                      <a:r>
                        <a:rPr lang="en-US" sz="4000" b="1" dirty="0">
                          <a:solidFill>
                            <a:srgbClr val="0E8388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4000" b="1" dirty="0" err="1">
                          <a:solidFill>
                            <a:srgbClr val="0E8388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muốn</a:t>
                      </a:r>
                      <a:r>
                        <a:rPr lang="en-US" sz="4000" b="1" dirty="0">
                          <a:solidFill>
                            <a:srgbClr val="0E8388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4000" b="1" dirty="0" err="1">
                          <a:solidFill>
                            <a:srgbClr val="0E8388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biết</a:t>
                      </a:r>
                      <a:r>
                        <a:rPr lang="en-US" sz="4000" b="1" dirty="0">
                          <a:solidFill>
                            <a:srgbClr val="0E8388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4000" b="1" dirty="0" err="1">
                          <a:solidFill>
                            <a:srgbClr val="0E8388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thêm</a:t>
                      </a:r>
                      <a:r>
                        <a:rPr lang="en-US" sz="4000" b="1" dirty="0">
                          <a:solidFill>
                            <a:srgbClr val="0E8388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4000" b="1" dirty="0" err="1">
                          <a:solidFill>
                            <a:srgbClr val="0E8388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điều</a:t>
                      </a:r>
                      <a:r>
                        <a:rPr lang="en-US" sz="4000" b="1" dirty="0">
                          <a:solidFill>
                            <a:srgbClr val="0E8388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4000" b="1" dirty="0" err="1">
                          <a:solidFill>
                            <a:srgbClr val="0E8388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gì</a:t>
                      </a:r>
                      <a:r>
                        <a:rPr lang="en-US" sz="4000" b="1" dirty="0">
                          <a:solidFill>
                            <a:srgbClr val="0E8388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4000" b="1" dirty="0" err="1">
                          <a:solidFill>
                            <a:srgbClr val="0E8388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về</a:t>
                      </a:r>
                      <a:r>
                        <a:rPr lang="en-US" sz="4000" b="1" dirty="0">
                          <a:solidFill>
                            <a:srgbClr val="0E8388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4000" b="1" dirty="0" err="1">
                          <a:solidFill>
                            <a:srgbClr val="0E8388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anh</a:t>
                      </a:r>
                      <a:r>
                        <a:rPr lang="en-US" sz="4000" b="1" dirty="0">
                          <a:solidFill>
                            <a:srgbClr val="0E8388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4000" b="1" dirty="0" err="1">
                          <a:solidFill>
                            <a:srgbClr val="0E8388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bộ</a:t>
                      </a:r>
                      <a:r>
                        <a:rPr lang="en-US" sz="4000" b="1" dirty="0">
                          <a:solidFill>
                            <a:srgbClr val="0E8388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4000" b="1" dirty="0" err="1">
                          <a:solidFill>
                            <a:srgbClr val="0E8388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đội</a:t>
                      </a:r>
                      <a:r>
                        <a:rPr lang="en-US" sz="4000" b="1" dirty="0">
                          <a:solidFill>
                            <a:srgbClr val="0E8388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4000" b="1" dirty="0" err="1">
                          <a:solidFill>
                            <a:srgbClr val="0E8388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thời</a:t>
                      </a:r>
                      <a:r>
                        <a:rPr lang="en-US" sz="4000" b="1" dirty="0">
                          <a:solidFill>
                            <a:srgbClr val="0E8388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4000" b="1" dirty="0" err="1">
                          <a:solidFill>
                            <a:srgbClr val="0E8388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kháng</a:t>
                      </a:r>
                      <a:r>
                        <a:rPr lang="en-US" sz="4000" b="1" dirty="0">
                          <a:solidFill>
                            <a:srgbClr val="0E8388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4000" b="1" dirty="0" err="1">
                          <a:solidFill>
                            <a:srgbClr val="0E8388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chiến</a:t>
                      </a:r>
                      <a:r>
                        <a:rPr lang="en-US" sz="4000" b="1" dirty="0">
                          <a:solidFill>
                            <a:srgbClr val="0E8388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chống </a:t>
                      </a:r>
                      <a:r>
                        <a:rPr lang="en-US" sz="4000" b="1" dirty="0" err="1">
                          <a:solidFill>
                            <a:srgbClr val="0E8388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Pháp</a:t>
                      </a:r>
                      <a:r>
                        <a:rPr lang="en-US" sz="4000" b="1" dirty="0">
                          <a:solidFill>
                            <a:srgbClr val="0E8388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?</a:t>
                      </a:r>
                      <a:endParaRPr lang="en-US" sz="4000" b="1" dirty="0"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Roboto Condensed" panose="02000000000000000000" pitchFamily="2" charset="0"/>
                      </a:endParaRP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DC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499"/>
                        </a:lnSpc>
                        <a:defRPr/>
                      </a:pPr>
                      <a:r>
                        <a:rPr lang="en-US" sz="4000" b="1" dirty="0" err="1">
                          <a:solidFill>
                            <a:srgbClr val="306464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Em</a:t>
                      </a:r>
                      <a:r>
                        <a:rPr lang="en-US" sz="4000" b="1" dirty="0">
                          <a:solidFill>
                            <a:srgbClr val="306464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4000" b="1" dirty="0" err="1">
                          <a:solidFill>
                            <a:srgbClr val="306464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đã</a:t>
                      </a:r>
                      <a:r>
                        <a:rPr lang="en-US" sz="4000" b="1" dirty="0">
                          <a:solidFill>
                            <a:srgbClr val="306464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4000" b="1" dirty="0" err="1">
                          <a:solidFill>
                            <a:srgbClr val="306464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biết</a:t>
                      </a:r>
                      <a:r>
                        <a:rPr lang="en-US" sz="4000" b="1" dirty="0">
                          <a:solidFill>
                            <a:srgbClr val="306464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4000" b="1" dirty="0" err="1">
                          <a:solidFill>
                            <a:srgbClr val="306464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thêm</a:t>
                      </a:r>
                      <a:r>
                        <a:rPr lang="en-US" sz="4000" b="1" dirty="0">
                          <a:solidFill>
                            <a:srgbClr val="306464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4000" b="1" dirty="0" err="1">
                          <a:solidFill>
                            <a:srgbClr val="306464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điều</a:t>
                      </a:r>
                      <a:r>
                        <a:rPr lang="en-US" sz="4000" b="1" dirty="0">
                          <a:solidFill>
                            <a:srgbClr val="306464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4000" b="1" dirty="0" err="1">
                          <a:solidFill>
                            <a:srgbClr val="306464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gì</a:t>
                      </a:r>
                      <a:r>
                        <a:rPr lang="en-US" sz="4000" b="1" dirty="0">
                          <a:solidFill>
                            <a:srgbClr val="306464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4000" b="1" dirty="0" err="1">
                          <a:solidFill>
                            <a:srgbClr val="306464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về</a:t>
                      </a:r>
                      <a:r>
                        <a:rPr lang="en-US" sz="4000" b="1" dirty="0">
                          <a:solidFill>
                            <a:srgbClr val="306464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4000" b="1" dirty="0" err="1">
                          <a:solidFill>
                            <a:srgbClr val="306464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anh</a:t>
                      </a:r>
                      <a:r>
                        <a:rPr lang="en-US" sz="4000" b="1" dirty="0">
                          <a:solidFill>
                            <a:srgbClr val="306464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4000" b="1" dirty="0" err="1">
                          <a:solidFill>
                            <a:srgbClr val="306464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bộ</a:t>
                      </a:r>
                      <a:r>
                        <a:rPr lang="en-US" sz="4000" b="1" dirty="0">
                          <a:solidFill>
                            <a:srgbClr val="306464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4000" b="1" dirty="0" err="1">
                          <a:solidFill>
                            <a:srgbClr val="306464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đội</a:t>
                      </a:r>
                      <a:r>
                        <a:rPr lang="en-US" sz="4000" b="1" dirty="0">
                          <a:solidFill>
                            <a:srgbClr val="306464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4000" b="1" dirty="0" err="1">
                          <a:solidFill>
                            <a:srgbClr val="306464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thời</a:t>
                      </a:r>
                      <a:r>
                        <a:rPr lang="en-US" sz="4000" b="1" dirty="0">
                          <a:solidFill>
                            <a:srgbClr val="306464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4000" b="1" dirty="0" err="1">
                          <a:solidFill>
                            <a:srgbClr val="306464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kháng</a:t>
                      </a:r>
                      <a:r>
                        <a:rPr lang="en-US" sz="4000" b="1" dirty="0">
                          <a:solidFill>
                            <a:srgbClr val="306464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4000" b="1" dirty="0" err="1">
                          <a:solidFill>
                            <a:srgbClr val="306464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chiến</a:t>
                      </a:r>
                      <a:r>
                        <a:rPr lang="en-US" sz="4000" b="1" dirty="0">
                          <a:solidFill>
                            <a:srgbClr val="306464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chống </a:t>
                      </a:r>
                      <a:r>
                        <a:rPr lang="en-US" sz="4000" b="1" dirty="0" err="1">
                          <a:solidFill>
                            <a:srgbClr val="306464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Pháp</a:t>
                      </a:r>
                      <a:r>
                        <a:rPr lang="en-US" sz="4000" b="1" dirty="0">
                          <a:solidFill>
                            <a:srgbClr val="306464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4000" b="1" dirty="0" err="1">
                          <a:solidFill>
                            <a:srgbClr val="306464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sau</a:t>
                      </a:r>
                      <a:r>
                        <a:rPr lang="en-US" sz="4000" b="1" dirty="0">
                          <a:solidFill>
                            <a:srgbClr val="306464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4000" b="1" dirty="0" err="1">
                          <a:solidFill>
                            <a:srgbClr val="306464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khi</a:t>
                      </a:r>
                      <a:r>
                        <a:rPr lang="en-US" sz="4000" b="1" dirty="0">
                          <a:solidFill>
                            <a:srgbClr val="306464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4000" b="1" dirty="0" err="1">
                          <a:solidFill>
                            <a:srgbClr val="306464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học</a:t>
                      </a:r>
                      <a:r>
                        <a:rPr lang="en-US" sz="4000" b="1" dirty="0">
                          <a:solidFill>
                            <a:srgbClr val="306464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4000" b="1" dirty="0" err="1">
                          <a:solidFill>
                            <a:srgbClr val="306464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xong</a:t>
                      </a:r>
                      <a:r>
                        <a:rPr lang="en-US" sz="4000" b="1" dirty="0">
                          <a:solidFill>
                            <a:srgbClr val="306464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4000" b="1" dirty="0" err="1">
                          <a:solidFill>
                            <a:srgbClr val="306464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bài</a:t>
                      </a:r>
                      <a:r>
                        <a:rPr lang="en-US" sz="4000" b="1" dirty="0">
                          <a:solidFill>
                            <a:srgbClr val="306464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4000" b="1" dirty="0" err="1">
                          <a:solidFill>
                            <a:srgbClr val="306464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thơ</a:t>
                      </a:r>
                      <a:r>
                        <a:rPr lang="en-US" sz="4000" b="1" dirty="0">
                          <a:solidFill>
                            <a:srgbClr val="306464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?</a:t>
                      </a:r>
                      <a:endParaRPr lang="en-US" sz="4000" b="1" dirty="0"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Roboto Condensed" panose="02000000000000000000" pitchFamily="2" charset="0"/>
                      </a:endParaRP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D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32717">
                <a:tc>
                  <a:txBody>
                    <a:bodyPr/>
                    <a:lstStyle/>
                    <a:p>
                      <a:pPr algn="ctr">
                        <a:lnSpc>
                          <a:spcPts val="2278"/>
                        </a:lnSpc>
                        <a:defRPr/>
                      </a:pPr>
                      <a:r>
                        <a:rPr lang="en-US" sz="400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(Ghi vào trước khi học)  </a:t>
                      </a:r>
                      <a:endParaRPr lang="en-US" sz="4000"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Roboto Condensed" panose="02000000000000000000" pitchFamily="2" charset="0"/>
                      </a:endParaRP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78"/>
                        </a:lnSpc>
                        <a:defRPr/>
                      </a:pPr>
                      <a:r>
                        <a:rPr lang="en-US" sz="40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(</a:t>
                      </a:r>
                      <a:r>
                        <a:rPr lang="en-US" sz="40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Ghi</a:t>
                      </a:r>
                      <a:r>
                        <a:rPr lang="en-US" sz="40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40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vào</a:t>
                      </a:r>
                      <a:r>
                        <a:rPr lang="en-US" sz="40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40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trước</a:t>
                      </a:r>
                      <a:r>
                        <a:rPr lang="en-US" sz="40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40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khi</a:t>
                      </a:r>
                      <a:r>
                        <a:rPr lang="en-US" sz="40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40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học</a:t>
                      </a:r>
                      <a:r>
                        <a:rPr lang="en-US" sz="40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)</a:t>
                      </a:r>
                      <a:endParaRPr lang="en-US" sz="4000" dirty="0"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Roboto Condensed" panose="02000000000000000000" pitchFamily="2" charset="0"/>
                      </a:endParaRP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78"/>
                        </a:lnSpc>
                        <a:defRPr/>
                      </a:pPr>
                      <a:r>
                        <a:rPr lang="en-US" sz="40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 (</a:t>
                      </a:r>
                      <a:r>
                        <a:rPr lang="en-US" sz="40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Ghi</a:t>
                      </a:r>
                      <a:r>
                        <a:rPr lang="en-US" sz="40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40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vào</a:t>
                      </a:r>
                      <a:r>
                        <a:rPr lang="en-US" sz="40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40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sau</a:t>
                      </a:r>
                      <a:r>
                        <a:rPr lang="en-US" sz="40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40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khi</a:t>
                      </a:r>
                      <a:r>
                        <a:rPr lang="en-US" sz="40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40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học</a:t>
                      </a:r>
                      <a:r>
                        <a:rPr lang="en-US" sz="40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)  </a:t>
                      </a:r>
                      <a:endParaRPr lang="en-US" sz="4000" dirty="0"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Roboto Condensed" panose="02000000000000000000" pitchFamily="2" charset="0"/>
                      </a:endParaRP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090173">
                <a:tc>
                  <a:txBody>
                    <a:bodyPr/>
                    <a:lstStyle/>
                    <a:p>
                      <a:pPr algn="ctr">
                        <a:lnSpc>
                          <a:spcPts val="2278"/>
                        </a:lnSpc>
                        <a:defRPr/>
                      </a:pPr>
                      <a:endParaRPr lang="en-US" sz="4000"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Roboto Condensed" panose="02000000000000000000" pitchFamily="2" charset="0"/>
                      </a:endParaRP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78"/>
                        </a:lnSpc>
                        <a:defRPr/>
                      </a:pPr>
                      <a:endParaRPr lang="en-US" sz="4000" dirty="0"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Roboto Condensed" panose="02000000000000000000" pitchFamily="2" charset="0"/>
                      </a:endParaRP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78"/>
                        </a:lnSpc>
                        <a:defRPr/>
                      </a:pPr>
                      <a:endParaRPr lang="en-US" sz="4000" dirty="0"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Roboto Condensed" panose="02000000000000000000" pitchFamily="2" charset="0"/>
                      </a:endParaRP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9019400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 rot="-6379725">
            <a:off x="-2320653" y="-1402705"/>
            <a:ext cx="4887495" cy="4114800"/>
          </a:xfrm>
          <a:custGeom>
            <a:avLst/>
            <a:gdLst/>
            <a:ahLst/>
            <a:cxnLst/>
            <a:rect l="l" t="t" r="r" b="b"/>
            <a:pathLst>
              <a:path w="4887495" h="4114800">
                <a:moveTo>
                  <a:pt x="0" y="0"/>
                </a:moveTo>
                <a:lnTo>
                  <a:pt x="4887495" y="0"/>
                </a:lnTo>
                <a:lnTo>
                  <a:pt x="488749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4580102" y="6812923"/>
            <a:ext cx="5358396" cy="4890754"/>
          </a:xfrm>
          <a:custGeom>
            <a:avLst/>
            <a:gdLst/>
            <a:ahLst/>
            <a:cxnLst/>
            <a:rect l="l" t="t" r="r" b="b"/>
            <a:pathLst>
              <a:path w="5358396" h="4890754">
                <a:moveTo>
                  <a:pt x="0" y="0"/>
                </a:moveTo>
                <a:lnTo>
                  <a:pt x="5358396" y="0"/>
                </a:lnTo>
                <a:lnTo>
                  <a:pt x="5358396" y="4890754"/>
                </a:lnTo>
                <a:lnTo>
                  <a:pt x="0" y="489075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7318558">
            <a:off x="15276264" y="7932873"/>
            <a:ext cx="3955002" cy="2370163"/>
          </a:xfrm>
          <a:custGeom>
            <a:avLst/>
            <a:gdLst/>
            <a:ahLst/>
            <a:cxnLst/>
            <a:rect l="l" t="t" r="r" b="b"/>
            <a:pathLst>
              <a:path w="3955002" h="2370163">
                <a:moveTo>
                  <a:pt x="0" y="0"/>
                </a:moveTo>
                <a:lnTo>
                  <a:pt x="3955002" y="0"/>
                </a:lnTo>
                <a:lnTo>
                  <a:pt x="3955002" y="2370163"/>
                </a:lnTo>
                <a:lnTo>
                  <a:pt x="0" y="237016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7592318">
            <a:off x="16243650" y="-1370040"/>
            <a:ext cx="3916180" cy="4566973"/>
          </a:xfrm>
          <a:custGeom>
            <a:avLst/>
            <a:gdLst/>
            <a:ahLst/>
            <a:cxnLst/>
            <a:rect l="l" t="t" r="r" b="b"/>
            <a:pathLst>
              <a:path w="3916180" h="4566973">
                <a:moveTo>
                  <a:pt x="0" y="0"/>
                </a:moveTo>
                <a:lnTo>
                  <a:pt x="3916180" y="0"/>
                </a:lnTo>
                <a:lnTo>
                  <a:pt x="3916180" y="4566974"/>
                </a:lnTo>
                <a:lnTo>
                  <a:pt x="0" y="456697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10"/>
          <p:cNvSpPr txBox="1"/>
          <p:nvPr/>
        </p:nvSpPr>
        <p:spPr>
          <a:xfrm>
            <a:off x="2438400" y="1028700"/>
            <a:ext cx="14097000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4000" b="1" dirty="0" err="1"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Yêu</a:t>
            </a:r>
            <a:r>
              <a:rPr lang="en-US" sz="4000" b="1" dirty="0"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000" b="1" dirty="0" err="1"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cầu</a:t>
            </a:r>
            <a:r>
              <a:rPr lang="en-US" sz="4000" b="1" dirty="0"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(</a:t>
            </a:r>
            <a:r>
              <a:rPr lang="en-US" sz="4000" b="1" dirty="0" err="1"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thực</a:t>
            </a:r>
            <a:r>
              <a:rPr lang="en-US" sz="4000" b="1" dirty="0"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000" b="1" dirty="0" err="1"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hiện</a:t>
            </a:r>
            <a:r>
              <a:rPr lang="en-US" sz="4000" b="1" dirty="0"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ở </a:t>
            </a:r>
            <a:r>
              <a:rPr lang="en-US" sz="4000" b="1" dirty="0" err="1"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nhà</a:t>
            </a:r>
            <a:r>
              <a:rPr lang="en-US" sz="4000" b="1" dirty="0"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):</a:t>
            </a:r>
            <a:r>
              <a:rPr lang="en-US" sz="4000" dirty="0"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000" dirty="0" err="1"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Viết</a:t>
            </a:r>
            <a:r>
              <a:rPr lang="en-US" sz="4000" dirty="0"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000" dirty="0" err="1"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đoạn</a:t>
            </a:r>
            <a:r>
              <a:rPr lang="en-US" sz="4000" dirty="0"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000" dirty="0" err="1"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văn</a:t>
            </a:r>
            <a:r>
              <a:rPr lang="en-US" sz="4000" dirty="0"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7 – 10 </a:t>
            </a:r>
            <a:r>
              <a:rPr lang="en-US" sz="4000" dirty="0" err="1"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câu</a:t>
            </a:r>
            <a:r>
              <a:rPr lang="en-US" sz="4000" dirty="0"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000" dirty="0" err="1"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trình</a:t>
            </a:r>
            <a:r>
              <a:rPr lang="en-US" sz="4000" dirty="0"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000" dirty="0" err="1"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bày</a:t>
            </a:r>
            <a:r>
              <a:rPr lang="en-US" sz="4000" dirty="0"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000" dirty="0" err="1"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cảm</a:t>
            </a:r>
            <a:r>
              <a:rPr lang="en-US" sz="4000" dirty="0"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000" dirty="0" err="1"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nghĩ</a:t>
            </a:r>
            <a:r>
              <a:rPr lang="en-US" sz="4000" dirty="0"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000" dirty="0" err="1"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của</a:t>
            </a:r>
            <a:r>
              <a:rPr lang="en-US" sz="4000" dirty="0"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000" dirty="0" err="1"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em</a:t>
            </a:r>
            <a:r>
              <a:rPr lang="en-US" sz="4000" dirty="0"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000" dirty="0" err="1"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về</a:t>
            </a:r>
            <a:r>
              <a:rPr lang="en-US" sz="4000" dirty="0"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000" dirty="0" err="1"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tình</a:t>
            </a:r>
            <a:r>
              <a:rPr lang="en-US" sz="4000" dirty="0"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000" dirty="0" err="1"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đồng</a:t>
            </a:r>
            <a:r>
              <a:rPr lang="en-US" sz="4000" dirty="0"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000" dirty="0" err="1"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chí</a:t>
            </a:r>
            <a:r>
              <a:rPr lang="en-US" sz="4000" dirty="0"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000" dirty="0" err="1"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được</a:t>
            </a:r>
            <a:r>
              <a:rPr lang="en-US" sz="4000" dirty="0"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000" dirty="0" err="1"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thể</a:t>
            </a:r>
            <a:r>
              <a:rPr lang="en-US" sz="4000" dirty="0"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000" dirty="0" err="1"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hiện</a:t>
            </a:r>
            <a:r>
              <a:rPr lang="en-US" sz="4000" dirty="0"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000" dirty="0" err="1"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trong</a:t>
            </a:r>
            <a:r>
              <a:rPr lang="en-US" sz="4000" dirty="0"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000" dirty="0" err="1"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bài</a:t>
            </a:r>
            <a:r>
              <a:rPr lang="en-US" sz="4000" dirty="0"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000" dirty="0" err="1"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thơ</a:t>
            </a:r>
            <a:r>
              <a:rPr lang="en-US" sz="4000" dirty="0"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000" i="1" dirty="0" err="1"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Đồng</a:t>
            </a:r>
            <a:r>
              <a:rPr lang="en-US" sz="4000" i="1" dirty="0"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000" i="1" dirty="0" err="1"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chí</a:t>
            </a:r>
            <a:r>
              <a:rPr lang="en-US" sz="4000" dirty="0"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000" dirty="0" err="1"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của</a:t>
            </a:r>
            <a:r>
              <a:rPr lang="en-US" sz="4000" dirty="0"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000" dirty="0" err="1"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Chính</a:t>
            </a:r>
            <a:r>
              <a:rPr lang="en-US" sz="4000" dirty="0"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000" dirty="0" err="1"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Hữu</a:t>
            </a:r>
            <a:r>
              <a:rPr lang="en-US" sz="4000" dirty="0"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.</a:t>
            </a:r>
            <a:endParaRPr lang="en-US" sz="4000" dirty="0">
              <a:solidFill>
                <a:srgbClr val="503433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9A53B68F-7CC4-D2E3-0848-AE2D165C0C08}"/>
              </a:ext>
            </a:extLst>
          </p:cNvPr>
          <p:cNvGraphicFramePr>
            <a:graphicFrameLocks noGrp="1"/>
          </p:cNvGraphicFramePr>
          <p:nvPr/>
        </p:nvGraphicFramePr>
        <p:xfrm>
          <a:off x="3886200" y="5143499"/>
          <a:ext cx="8922096" cy="3108960"/>
        </p:xfrm>
        <a:graphic>
          <a:graphicData uri="http://schemas.openxmlformats.org/drawingml/2006/table">
            <a:tbl>
              <a:tblPr bandRow="1">
                <a:tableStyleId>{BDBED569-4797-4DF1-A0F4-6AAB3CD982D8}</a:tableStyleId>
              </a:tblPr>
              <a:tblGrid>
                <a:gridCol w="3519256">
                  <a:extLst>
                    <a:ext uri="{9D8B030D-6E8A-4147-A177-3AD203B41FA5}">
                      <a16:colId xmlns:a16="http://schemas.microsoft.com/office/drawing/2014/main" val="955098602"/>
                    </a:ext>
                  </a:extLst>
                </a:gridCol>
                <a:gridCol w="5402840">
                  <a:extLst>
                    <a:ext uri="{9D8B030D-6E8A-4147-A177-3AD203B41FA5}">
                      <a16:colId xmlns:a16="http://schemas.microsoft.com/office/drawing/2014/main" val="61195159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3400" b="1" kern="100" dirty="0">
                          <a:effectLst/>
                        </a:rPr>
                        <a:t>Câu </a:t>
                      </a:r>
                      <a:r>
                        <a:rPr lang="en-US" sz="3400" b="1" kern="100" dirty="0" err="1">
                          <a:effectLst/>
                        </a:rPr>
                        <a:t>mở</a:t>
                      </a:r>
                      <a:r>
                        <a:rPr lang="en-US" sz="3400" b="1" kern="100" dirty="0">
                          <a:effectLst/>
                        </a:rPr>
                        <a:t> </a:t>
                      </a:r>
                      <a:r>
                        <a:rPr lang="en-US" sz="3400" b="1" kern="100" dirty="0" err="1">
                          <a:effectLst/>
                        </a:rPr>
                        <a:t>đoạn</a:t>
                      </a:r>
                      <a:endParaRPr lang="en-US" sz="3400" b="1" kern="10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3400" b="1" kern="100" dirty="0">
                          <a:effectLst/>
                        </a:rPr>
                        <a:t>(1 - 2 </a:t>
                      </a:r>
                      <a:r>
                        <a:rPr lang="en-US" sz="3400" b="1" kern="100" dirty="0" err="1">
                          <a:effectLst/>
                        </a:rPr>
                        <a:t>câu</a:t>
                      </a:r>
                      <a:r>
                        <a:rPr lang="en-US" sz="3400" b="1" kern="100" dirty="0">
                          <a:effectLst/>
                        </a:rPr>
                        <a:t>)</a:t>
                      </a:r>
                      <a:endParaRPr lang="en-US" sz="3400" b="1" kern="100" dirty="0">
                        <a:effectLst/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Roboto Condensed" panose="02000000000000000000" pitchFamily="2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en-US" sz="3400" b="1" kern="100" dirty="0" err="1">
                          <a:effectLst/>
                        </a:rPr>
                        <a:t>Giới</a:t>
                      </a:r>
                      <a:r>
                        <a:rPr lang="en-US" sz="3400" b="1" kern="100" dirty="0">
                          <a:effectLst/>
                        </a:rPr>
                        <a:t> </a:t>
                      </a:r>
                      <a:r>
                        <a:rPr lang="en-US" sz="3400" b="1" kern="100" dirty="0" err="1">
                          <a:effectLst/>
                        </a:rPr>
                        <a:t>thiệu</a:t>
                      </a:r>
                      <a:r>
                        <a:rPr lang="en-US" sz="3400" b="1" kern="100" dirty="0">
                          <a:effectLst/>
                        </a:rPr>
                        <a:t> </a:t>
                      </a:r>
                      <a:r>
                        <a:rPr lang="en-US" sz="3400" b="1" kern="100" dirty="0" err="1">
                          <a:effectLst/>
                        </a:rPr>
                        <a:t>tác</a:t>
                      </a:r>
                      <a:r>
                        <a:rPr lang="en-US" sz="3400" b="1" kern="100" dirty="0">
                          <a:effectLst/>
                        </a:rPr>
                        <a:t> </a:t>
                      </a:r>
                      <a:r>
                        <a:rPr lang="en-US" sz="3400" b="1" kern="100" dirty="0" err="1">
                          <a:effectLst/>
                        </a:rPr>
                        <a:t>giả</a:t>
                      </a:r>
                      <a:r>
                        <a:rPr lang="en-US" sz="3400" b="1" kern="100" dirty="0">
                          <a:effectLst/>
                        </a:rPr>
                        <a:t>, </a:t>
                      </a:r>
                      <a:r>
                        <a:rPr lang="en-US" sz="3400" b="1" kern="100" dirty="0" err="1">
                          <a:effectLst/>
                        </a:rPr>
                        <a:t>tác</a:t>
                      </a:r>
                      <a:r>
                        <a:rPr lang="en-US" sz="3400" b="1" kern="100" dirty="0">
                          <a:effectLst/>
                        </a:rPr>
                        <a:t> </a:t>
                      </a:r>
                      <a:r>
                        <a:rPr lang="en-US" sz="3400" b="1" kern="100" dirty="0" err="1">
                          <a:effectLst/>
                        </a:rPr>
                        <a:t>phẩm</a:t>
                      </a:r>
                      <a:r>
                        <a:rPr lang="en-US" sz="3400" b="1" kern="100" dirty="0">
                          <a:effectLst/>
                        </a:rPr>
                        <a:t> </a:t>
                      </a:r>
                      <a:r>
                        <a:rPr lang="en-US" sz="3400" b="1" kern="100" dirty="0" err="1">
                          <a:effectLst/>
                        </a:rPr>
                        <a:t>và</a:t>
                      </a:r>
                      <a:r>
                        <a:rPr lang="en-US" sz="3400" b="1" kern="100" dirty="0">
                          <a:effectLst/>
                        </a:rPr>
                        <a:t> </a:t>
                      </a:r>
                      <a:r>
                        <a:rPr lang="en-US" sz="3400" b="1" kern="100" dirty="0" err="1">
                          <a:effectLst/>
                        </a:rPr>
                        <a:t>yêu</a:t>
                      </a:r>
                      <a:r>
                        <a:rPr lang="en-US" sz="3400" b="1" kern="100" dirty="0">
                          <a:effectLst/>
                        </a:rPr>
                        <a:t> </a:t>
                      </a:r>
                      <a:r>
                        <a:rPr lang="en-US" sz="3400" b="1" kern="100" dirty="0" err="1">
                          <a:effectLst/>
                        </a:rPr>
                        <a:t>cầu</a:t>
                      </a:r>
                      <a:endParaRPr lang="en-US" sz="3400" b="1" kern="100" dirty="0">
                        <a:effectLst/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Roboto Condensed" panose="02000000000000000000" pitchFamily="2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0245572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3400" b="1" kern="100" dirty="0" err="1">
                          <a:effectLst/>
                        </a:rPr>
                        <a:t>Thân</a:t>
                      </a:r>
                      <a:r>
                        <a:rPr lang="en-US" sz="3400" b="1" kern="100" dirty="0">
                          <a:effectLst/>
                        </a:rPr>
                        <a:t> </a:t>
                      </a:r>
                      <a:r>
                        <a:rPr lang="en-US" sz="3400" b="1" kern="100" dirty="0" err="1">
                          <a:effectLst/>
                        </a:rPr>
                        <a:t>đoạn</a:t>
                      </a:r>
                      <a:endParaRPr lang="en-US" sz="3400" b="1" kern="10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3400" b="1" kern="100" dirty="0">
                          <a:effectLst/>
                        </a:rPr>
                        <a:t>(7 - 8 </a:t>
                      </a:r>
                      <a:r>
                        <a:rPr lang="en-US" sz="3400" b="1" kern="100" dirty="0" err="1">
                          <a:effectLst/>
                        </a:rPr>
                        <a:t>câu</a:t>
                      </a:r>
                      <a:r>
                        <a:rPr lang="en-US" sz="3400" b="1" kern="100" dirty="0">
                          <a:effectLst/>
                        </a:rPr>
                        <a:t>)</a:t>
                      </a:r>
                      <a:endParaRPr lang="en-US" sz="3400" b="1" kern="100" dirty="0">
                        <a:effectLst/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Roboto Condensed" panose="02000000000000000000" pitchFamily="2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en-US" sz="3400" b="1" kern="100" dirty="0" err="1">
                          <a:effectLst/>
                        </a:rPr>
                        <a:t>Trình</a:t>
                      </a:r>
                      <a:r>
                        <a:rPr lang="en-US" sz="3400" b="1" kern="100" dirty="0">
                          <a:effectLst/>
                        </a:rPr>
                        <a:t> </a:t>
                      </a:r>
                      <a:r>
                        <a:rPr lang="en-US" sz="3400" b="1" kern="100" dirty="0" err="1">
                          <a:effectLst/>
                        </a:rPr>
                        <a:t>bày</a:t>
                      </a:r>
                      <a:r>
                        <a:rPr lang="en-US" sz="3400" b="1" kern="100" dirty="0">
                          <a:effectLst/>
                        </a:rPr>
                        <a:t> </a:t>
                      </a:r>
                      <a:r>
                        <a:rPr lang="en-US" sz="3400" b="1" kern="100" dirty="0" err="1">
                          <a:effectLst/>
                        </a:rPr>
                        <a:t>được</a:t>
                      </a:r>
                      <a:r>
                        <a:rPr lang="en-US" sz="3400" b="1" kern="100" dirty="0">
                          <a:effectLst/>
                        </a:rPr>
                        <a:t> </a:t>
                      </a:r>
                      <a:r>
                        <a:rPr lang="en-US" sz="3400" b="1" kern="100" dirty="0" err="1">
                          <a:effectLst/>
                        </a:rPr>
                        <a:t>cảm</a:t>
                      </a:r>
                      <a:r>
                        <a:rPr lang="en-US" sz="3400" b="1" kern="100" dirty="0">
                          <a:effectLst/>
                        </a:rPr>
                        <a:t> </a:t>
                      </a:r>
                      <a:r>
                        <a:rPr lang="en-US" sz="3400" b="1" kern="100" dirty="0" err="1">
                          <a:effectLst/>
                        </a:rPr>
                        <a:t>nghĩ</a:t>
                      </a:r>
                      <a:r>
                        <a:rPr lang="en-US" sz="3400" b="1" kern="100" dirty="0">
                          <a:effectLst/>
                        </a:rPr>
                        <a:t> </a:t>
                      </a:r>
                      <a:r>
                        <a:rPr lang="en-US" sz="3400" b="1" kern="100" dirty="0" err="1">
                          <a:effectLst/>
                        </a:rPr>
                        <a:t>về</a:t>
                      </a:r>
                      <a:r>
                        <a:rPr lang="en-US" sz="3400" b="1" kern="100" dirty="0">
                          <a:effectLst/>
                        </a:rPr>
                        <a:t> </a:t>
                      </a:r>
                      <a:r>
                        <a:rPr lang="en-US" sz="3400" b="1" kern="100" dirty="0" err="1">
                          <a:effectLst/>
                        </a:rPr>
                        <a:t>tình</a:t>
                      </a:r>
                      <a:r>
                        <a:rPr lang="en-US" sz="3400" b="1" kern="100" dirty="0">
                          <a:effectLst/>
                        </a:rPr>
                        <a:t> </a:t>
                      </a:r>
                      <a:r>
                        <a:rPr lang="en-US" sz="3400" b="1" kern="100" dirty="0" err="1">
                          <a:effectLst/>
                        </a:rPr>
                        <a:t>đồng</a:t>
                      </a:r>
                      <a:r>
                        <a:rPr lang="en-US" sz="3400" b="1" kern="100" dirty="0">
                          <a:effectLst/>
                        </a:rPr>
                        <a:t> </a:t>
                      </a:r>
                      <a:r>
                        <a:rPr lang="en-US" sz="3400" b="1" kern="100" dirty="0" err="1">
                          <a:effectLst/>
                        </a:rPr>
                        <a:t>chí</a:t>
                      </a:r>
                      <a:r>
                        <a:rPr lang="en-US" sz="3400" b="1" kern="100" dirty="0">
                          <a:effectLst/>
                        </a:rPr>
                        <a:t> </a:t>
                      </a:r>
                      <a:r>
                        <a:rPr lang="en-US" sz="3400" b="1" kern="100" dirty="0" err="1">
                          <a:effectLst/>
                        </a:rPr>
                        <a:t>đồng</a:t>
                      </a:r>
                      <a:r>
                        <a:rPr lang="en-US" sz="3400" b="1" kern="100" dirty="0">
                          <a:effectLst/>
                        </a:rPr>
                        <a:t> </a:t>
                      </a:r>
                      <a:r>
                        <a:rPr lang="en-US" sz="3400" b="1" kern="100" dirty="0" err="1">
                          <a:effectLst/>
                        </a:rPr>
                        <a:t>đội</a:t>
                      </a:r>
                      <a:r>
                        <a:rPr lang="en-US" sz="3400" b="1" kern="100" dirty="0">
                          <a:effectLst/>
                        </a:rPr>
                        <a:t>.</a:t>
                      </a:r>
                      <a:endParaRPr lang="en-US" sz="3400" b="1" kern="100" dirty="0">
                        <a:effectLst/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Roboto Condensed" panose="02000000000000000000" pitchFamily="2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90481301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3400" b="1" kern="100" dirty="0" err="1">
                          <a:effectLst/>
                        </a:rPr>
                        <a:t>Kết</a:t>
                      </a:r>
                      <a:r>
                        <a:rPr lang="en-US" sz="3400" b="1" kern="100" dirty="0">
                          <a:effectLst/>
                        </a:rPr>
                        <a:t> </a:t>
                      </a:r>
                      <a:r>
                        <a:rPr lang="en-US" sz="3400" b="1" kern="100" dirty="0" err="1">
                          <a:effectLst/>
                        </a:rPr>
                        <a:t>đoạn</a:t>
                      </a:r>
                      <a:endParaRPr lang="en-US" sz="3400" b="1" kern="10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3400" b="1" kern="100" dirty="0">
                          <a:effectLst/>
                        </a:rPr>
                        <a:t>(1 </a:t>
                      </a:r>
                      <a:r>
                        <a:rPr lang="en-US" sz="3400" b="1" kern="100" dirty="0" err="1">
                          <a:effectLst/>
                        </a:rPr>
                        <a:t>câu</a:t>
                      </a:r>
                      <a:r>
                        <a:rPr lang="en-US" sz="3400" b="1" kern="100" dirty="0">
                          <a:effectLst/>
                        </a:rPr>
                        <a:t>)</a:t>
                      </a:r>
                      <a:endParaRPr lang="en-US" sz="3400" b="1" kern="100" dirty="0">
                        <a:effectLst/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Roboto Condensed" panose="02000000000000000000" pitchFamily="2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en-US" sz="3400" b="1" kern="100" dirty="0" err="1">
                          <a:effectLst/>
                        </a:rPr>
                        <a:t>Khái</a:t>
                      </a:r>
                      <a:r>
                        <a:rPr lang="en-US" sz="3400" b="1" kern="100" dirty="0">
                          <a:effectLst/>
                        </a:rPr>
                        <a:t> </a:t>
                      </a:r>
                      <a:r>
                        <a:rPr lang="en-US" sz="3400" b="1" kern="100" dirty="0" err="1">
                          <a:effectLst/>
                        </a:rPr>
                        <a:t>quát</a:t>
                      </a:r>
                      <a:r>
                        <a:rPr lang="en-US" sz="3400" b="1" kern="100" dirty="0">
                          <a:effectLst/>
                        </a:rPr>
                        <a:t> </a:t>
                      </a:r>
                      <a:r>
                        <a:rPr lang="en-US" sz="3400" b="1" kern="100" dirty="0" err="1">
                          <a:effectLst/>
                        </a:rPr>
                        <a:t>lại</a:t>
                      </a:r>
                      <a:r>
                        <a:rPr lang="en-US" sz="3400" b="1" kern="100" dirty="0">
                          <a:effectLst/>
                        </a:rPr>
                        <a:t> </a:t>
                      </a:r>
                      <a:r>
                        <a:rPr lang="en-US" sz="3400" b="1" kern="100" dirty="0" err="1">
                          <a:effectLst/>
                        </a:rPr>
                        <a:t>cảm</a:t>
                      </a:r>
                      <a:r>
                        <a:rPr lang="en-US" sz="3400" b="1" kern="100" dirty="0">
                          <a:effectLst/>
                        </a:rPr>
                        <a:t> </a:t>
                      </a:r>
                      <a:r>
                        <a:rPr lang="en-US" sz="3400" b="1" kern="100" dirty="0" err="1">
                          <a:effectLst/>
                        </a:rPr>
                        <a:t>nghĩ</a:t>
                      </a:r>
                      <a:endParaRPr lang="en-US" sz="3400" b="1" kern="100" dirty="0">
                        <a:effectLst/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Roboto Condensed" panose="02000000000000000000" pitchFamily="2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217280036"/>
                  </a:ext>
                </a:extLst>
              </a:tr>
            </a:tbl>
          </a:graphicData>
        </a:graphic>
      </p:graphicFrame>
      <p:sp>
        <p:nvSpPr>
          <p:cNvPr id="15" name="TextBox 14">
            <a:extLst>
              <a:ext uri="{FF2B5EF4-FFF2-40B4-BE49-F238E27FC236}">
                <a16:creationId xmlns:a16="http://schemas.microsoft.com/office/drawing/2014/main" id="{95E32C48-DB31-CA30-9E2F-2E36290259E3}"/>
              </a:ext>
            </a:extLst>
          </p:cNvPr>
          <p:cNvSpPr txBox="1"/>
          <p:nvPr/>
        </p:nvSpPr>
        <p:spPr>
          <a:xfrm>
            <a:off x="1738544" y="3393365"/>
            <a:ext cx="7562215" cy="11849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</a:pPr>
            <a:r>
              <a:rPr lang="en-US" sz="3300" kern="100" dirty="0">
                <a:solidFill>
                  <a:srgbClr val="000000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- </a:t>
            </a:r>
            <a:r>
              <a:rPr lang="en-US" sz="3300" kern="100" dirty="0" err="1">
                <a:solidFill>
                  <a:srgbClr val="000000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Hình</a:t>
            </a:r>
            <a:r>
              <a:rPr lang="en-US" sz="3300" kern="100" dirty="0">
                <a:solidFill>
                  <a:srgbClr val="000000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3300" kern="100" dirty="0" err="1">
                <a:solidFill>
                  <a:srgbClr val="000000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thức</a:t>
            </a:r>
            <a:r>
              <a:rPr lang="en-US" sz="3300" kern="100" dirty="0">
                <a:solidFill>
                  <a:srgbClr val="000000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: </a:t>
            </a:r>
            <a:r>
              <a:rPr lang="en-US" sz="3300" kern="100" dirty="0" err="1">
                <a:solidFill>
                  <a:srgbClr val="000000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khoảng</a:t>
            </a:r>
            <a:r>
              <a:rPr lang="en-US" sz="3300" kern="100" dirty="0">
                <a:solidFill>
                  <a:srgbClr val="000000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7 – 10 </a:t>
            </a:r>
            <a:r>
              <a:rPr lang="en-US" sz="3300" kern="100" dirty="0" err="1">
                <a:solidFill>
                  <a:srgbClr val="000000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câu</a:t>
            </a:r>
            <a:r>
              <a:rPr lang="en-US" sz="3300" kern="100" dirty="0">
                <a:solidFill>
                  <a:srgbClr val="000000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endParaRPr lang="en-US" sz="3300" kern="100" dirty="0">
              <a:effectLst/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  <a:p>
            <a:pPr algn="just">
              <a:spcAft>
                <a:spcPts val="600"/>
              </a:spcAft>
            </a:pPr>
            <a:r>
              <a:rPr lang="en-US" sz="3300" kern="100" dirty="0">
                <a:solidFill>
                  <a:srgbClr val="000000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- </a:t>
            </a:r>
            <a:r>
              <a:rPr lang="en-US" sz="3300" kern="100" dirty="0" err="1">
                <a:solidFill>
                  <a:srgbClr val="000000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Nội</a:t>
            </a:r>
            <a:r>
              <a:rPr lang="en-US" sz="3300" kern="100" dirty="0">
                <a:solidFill>
                  <a:srgbClr val="000000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dung: </a:t>
            </a:r>
            <a:endParaRPr lang="en-US" sz="3300" kern="100" dirty="0">
              <a:effectLst/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660AE53-C03D-0167-2EA3-4603C41F90E8}"/>
              </a:ext>
            </a:extLst>
          </p:cNvPr>
          <p:cNvSpPr txBox="1"/>
          <p:nvPr/>
        </p:nvSpPr>
        <p:spPr>
          <a:xfrm>
            <a:off x="11039303" y="3393365"/>
            <a:ext cx="7562215" cy="11849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</a:pPr>
            <a:r>
              <a:rPr lang="en-US" sz="3300" kern="100" dirty="0">
                <a:solidFill>
                  <a:srgbClr val="000000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- </a:t>
            </a:r>
            <a:r>
              <a:rPr lang="en-US" sz="3300" kern="100" dirty="0" err="1">
                <a:solidFill>
                  <a:srgbClr val="00000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Thời</a:t>
            </a:r>
            <a:r>
              <a:rPr lang="en-US" sz="3300" kern="100" dirty="0">
                <a:solidFill>
                  <a:srgbClr val="00000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3300" kern="100" dirty="0" err="1">
                <a:solidFill>
                  <a:srgbClr val="00000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gian</a:t>
            </a:r>
            <a:r>
              <a:rPr lang="en-US" sz="3300" kern="100" dirty="0">
                <a:solidFill>
                  <a:srgbClr val="00000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3300" kern="100" dirty="0" err="1">
                <a:solidFill>
                  <a:srgbClr val="00000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nộp</a:t>
            </a:r>
            <a:r>
              <a:rPr lang="en-US" sz="3300" kern="100" dirty="0">
                <a:solidFill>
                  <a:srgbClr val="00000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3300" kern="100" dirty="0" err="1">
                <a:solidFill>
                  <a:srgbClr val="00000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bài</a:t>
            </a:r>
            <a:r>
              <a:rPr lang="en-US" sz="3300" kern="100" dirty="0">
                <a:solidFill>
                  <a:srgbClr val="00000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:</a:t>
            </a:r>
            <a:endParaRPr lang="en-US" sz="3300" kern="100" dirty="0">
              <a:effectLst/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  <a:p>
            <a:pPr algn="just">
              <a:spcAft>
                <a:spcPts val="600"/>
              </a:spcAft>
            </a:pPr>
            <a:r>
              <a:rPr lang="en-US" sz="3300" kern="100" dirty="0">
                <a:solidFill>
                  <a:srgbClr val="000000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- </a:t>
            </a:r>
            <a:r>
              <a:rPr lang="en-US" sz="3300" kern="100" dirty="0" err="1">
                <a:solidFill>
                  <a:srgbClr val="000000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C</a:t>
            </a:r>
            <a:r>
              <a:rPr lang="en-US" sz="3300" kern="100" dirty="0" err="1">
                <a:solidFill>
                  <a:srgbClr val="00000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ách</a:t>
            </a:r>
            <a:r>
              <a:rPr lang="en-US" sz="3300" kern="100" dirty="0">
                <a:solidFill>
                  <a:srgbClr val="00000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3300" kern="100" dirty="0" err="1">
                <a:solidFill>
                  <a:srgbClr val="00000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nộp</a:t>
            </a:r>
            <a:r>
              <a:rPr lang="en-US" sz="3300" kern="100" dirty="0">
                <a:solidFill>
                  <a:srgbClr val="00000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3300" kern="100" dirty="0" err="1">
                <a:solidFill>
                  <a:srgbClr val="00000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bài</a:t>
            </a:r>
            <a:r>
              <a:rPr lang="en-US" sz="3300" kern="100" dirty="0">
                <a:solidFill>
                  <a:srgbClr val="000000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: </a:t>
            </a:r>
            <a:endParaRPr lang="en-US" sz="3300" kern="100" dirty="0">
              <a:effectLst/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  <p:sp>
        <p:nvSpPr>
          <p:cNvPr id="11" name="Freeform 5">
            <a:extLst>
              <a:ext uri="{FF2B5EF4-FFF2-40B4-BE49-F238E27FC236}">
                <a16:creationId xmlns:a16="http://schemas.microsoft.com/office/drawing/2014/main" id="{1144CCDC-6E1B-4F71-52CF-44B3A23D6AFB}"/>
              </a:ext>
            </a:extLst>
          </p:cNvPr>
          <p:cNvSpPr/>
          <p:nvPr/>
        </p:nvSpPr>
        <p:spPr>
          <a:xfrm>
            <a:off x="-376654" y="6296230"/>
            <a:ext cx="3952264" cy="4037100"/>
          </a:xfrm>
          <a:custGeom>
            <a:avLst/>
            <a:gdLst/>
            <a:ahLst/>
            <a:cxnLst/>
            <a:rect l="l" t="t" r="r" b="b"/>
            <a:pathLst>
              <a:path w="6004246" h="6142451">
                <a:moveTo>
                  <a:pt x="0" y="0"/>
                </a:moveTo>
                <a:lnTo>
                  <a:pt x="6004245" y="0"/>
                </a:lnTo>
                <a:lnTo>
                  <a:pt x="6004245" y="6142451"/>
                </a:lnTo>
                <a:lnTo>
                  <a:pt x="0" y="614245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200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5" grpId="0"/>
      <p:bldP spid="16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525780"/>
            <a:ext cx="18288000" cy="9761220"/>
          </a:xfrm>
          <a:custGeom>
            <a:avLst/>
            <a:gdLst/>
            <a:ahLst/>
            <a:cxnLst/>
            <a:rect l="l" t="t" r="r" b="b"/>
            <a:pathLst>
              <a:path w="18288000" h="9761220">
                <a:moveTo>
                  <a:pt x="0" y="0"/>
                </a:moveTo>
                <a:lnTo>
                  <a:pt x="18288000" y="0"/>
                </a:lnTo>
                <a:lnTo>
                  <a:pt x="18288000" y="9761220"/>
                </a:lnTo>
                <a:lnTo>
                  <a:pt x="0" y="976122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991756" y="1028700"/>
            <a:ext cx="16267544" cy="8229600"/>
            <a:chOff x="0" y="0"/>
            <a:chExt cx="4284456" cy="21674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284456" cy="2167467"/>
            </a:xfrm>
            <a:custGeom>
              <a:avLst/>
              <a:gdLst/>
              <a:ahLst/>
              <a:cxnLst/>
              <a:rect l="l" t="t" r="r" b="b"/>
              <a:pathLst>
                <a:path w="4284456" h="2167467">
                  <a:moveTo>
                    <a:pt x="15705" y="0"/>
                  </a:moveTo>
                  <a:lnTo>
                    <a:pt x="4268751" y="0"/>
                  </a:lnTo>
                  <a:cubicBezTo>
                    <a:pt x="4272916" y="0"/>
                    <a:pt x="4276911" y="1655"/>
                    <a:pt x="4279856" y="4600"/>
                  </a:cubicBezTo>
                  <a:cubicBezTo>
                    <a:pt x="4282801" y="7545"/>
                    <a:pt x="4284456" y="11540"/>
                    <a:pt x="4284456" y="15705"/>
                  </a:cubicBezTo>
                  <a:lnTo>
                    <a:pt x="4284456" y="2151762"/>
                  </a:lnTo>
                  <a:cubicBezTo>
                    <a:pt x="4284456" y="2160435"/>
                    <a:pt x="4277425" y="2167467"/>
                    <a:pt x="4268751" y="2167467"/>
                  </a:cubicBezTo>
                  <a:lnTo>
                    <a:pt x="15705" y="2167467"/>
                  </a:lnTo>
                  <a:cubicBezTo>
                    <a:pt x="11540" y="2167467"/>
                    <a:pt x="7545" y="2165812"/>
                    <a:pt x="4600" y="2162867"/>
                  </a:cubicBezTo>
                  <a:cubicBezTo>
                    <a:pt x="1655" y="2159921"/>
                    <a:pt x="0" y="2155927"/>
                    <a:pt x="0" y="2151762"/>
                  </a:cubicBezTo>
                  <a:lnTo>
                    <a:pt x="0" y="15705"/>
                  </a:lnTo>
                  <a:cubicBezTo>
                    <a:pt x="0" y="11540"/>
                    <a:pt x="1655" y="7545"/>
                    <a:pt x="4600" y="4600"/>
                  </a:cubicBezTo>
                  <a:cubicBezTo>
                    <a:pt x="7545" y="1655"/>
                    <a:pt x="11540" y="0"/>
                    <a:pt x="15705" y="0"/>
                  </a:cubicBezTo>
                  <a:close/>
                </a:path>
              </a:pathLst>
            </a:custGeom>
            <a:solidFill>
              <a:srgbClr val="FFFFFF">
                <a:alpha val="69804"/>
              </a:srgbClr>
            </a:solidFill>
            <a:ln w="76200">
              <a:solidFill>
                <a:srgbClr val="C78E5F">
                  <a:alpha val="69804"/>
                </a:srgbClr>
              </a:solidFill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20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2270683" y="260271"/>
            <a:ext cx="2845113" cy="2845113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FFB586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20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 rot="-774267" flipH="1">
            <a:off x="1120349" y="1113861"/>
            <a:ext cx="5466727" cy="1769853"/>
          </a:xfrm>
          <a:custGeom>
            <a:avLst/>
            <a:gdLst/>
            <a:ahLst/>
            <a:cxnLst/>
            <a:rect l="l" t="t" r="r" b="b"/>
            <a:pathLst>
              <a:path w="5466727" h="1769853">
                <a:moveTo>
                  <a:pt x="5466726" y="0"/>
                </a:moveTo>
                <a:lnTo>
                  <a:pt x="0" y="0"/>
                </a:lnTo>
                <a:lnTo>
                  <a:pt x="0" y="1769853"/>
                </a:lnTo>
                <a:lnTo>
                  <a:pt x="5466726" y="1769853"/>
                </a:lnTo>
                <a:lnTo>
                  <a:pt x="5466726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10"/>
          <p:cNvSpPr txBox="1"/>
          <p:nvPr/>
        </p:nvSpPr>
        <p:spPr>
          <a:xfrm>
            <a:off x="2664702" y="4626849"/>
            <a:ext cx="12958595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4400"/>
              </a:lnSpc>
            </a:pPr>
            <a:r>
              <a:rPr lang="en-US" sz="12000" dirty="0">
                <a:solidFill>
                  <a:srgbClr val="434E1E"/>
                </a:solidFill>
                <a:latin typeface="UTM Impact"/>
              </a:rPr>
              <a:t>V. VẬN DỤNG</a:t>
            </a:r>
          </a:p>
        </p:txBody>
      </p:sp>
      <p:sp>
        <p:nvSpPr>
          <p:cNvPr id="11" name="Freeform 11"/>
          <p:cNvSpPr/>
          <p:nvPr/>
        </p:nvSpPr>
        <p:spPr>
          <a:xfrm rot="61074">
            <a:off x="14861410" y="5582620"/>
            <a:ext cx="3700343" cy="5421747"/>
          </a:xfrm>
          <a:custGeom>
            <a:avLst/>
            <a:gdLst/>
            <a:ahLst/>
            <a:cxnLst/>
            <a:rect l="l" t="t" r="r" b="b"/>
            <a:pathLst>
              <a:path w="3700343" h="5421747">
                <a:moveTo>
                  <a:pt x="0" y="0"/>
                </a:moveTo>
                <a:lnTo>
                  <a:pt x="3700342" y="0"/>
                </a:lnTo>
                <a:lnTo>
                  <a:pt x="3700342" y="5421748"/>
                </a:lnTo>
                <a:lnTo>
                  <a:pt x="0" y="542174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flipH="1">
            <a:off x="11504490" y="7162351"/>
            <a:ext cx="7968035" cy="3874457"/>
          </a:xfrm>
          <a:custGeom>
            <a:avLst/>
            <a:gdLst/>
            <a:ahLst/>
            <a:cxnLst/>
            <a:rect l="l" t="t" r="r" b="b"/>
            <a:pathLst>
              <a:path w="7968035" h="3874457">
                <a:moveTo>
                  <a:pt x="7968035" y="0"/>
                </a:moveTo>
                <a:lnTo>
                  <a:pt x="0" y="0"/>
                </a:lnTo>
                <a:lnTo>
                  <a:pt x="0" y="3874457"/>
                </a:lnTo>
                <a:lnTo>
                  <a:pt x="7968035" y="3874457"/>
                </a:lnTo>
                <a:lnTo>
                  <a:pt x="7968035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61074">
            <a:off x="13655582" y="8590354"/>
            <a:ext cx="2315922" cy="3393292"/>
          </a:xfrm>
          <a:custGeom>
            <a:avLst/>
            <a:gdLst/>
            <a:ahLst/>
            <a:cxnLst/>
            <a:rect l="l" t="t" r="r" b="b"/>
            <a:pathLst>
              <a:path w="2315922" h="3393292">
                <a:moveTo>
                  <a:pt x="0" y="0"/>
                </a:moveTo>
                <a:lnTo>
                  <a:pt x="2315922" y="0"/>
                </a:lnTo>
                <a:lnTo>
                  <a:pt x="2315922" y="3393292"/>
                </a:lnTo>
                <a:lnTo>
                  <a:pt x="0" y="339329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3123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6467613">
            <a:off x="13270581" y="-7246402"/>
            <a:ext cx="13804181" cy="12599452"/>
          </a:xfrm>
          <a:custGeom>
            <a:avLst/>
            <a:gdLst/>
            <a:ahLst/>
            <a:cxnLst/>
            <a:rect l="l" t="t" r="r" b="b"/>
            <a:pathLst>
              <a:path w="13804181" h="12599452">
                <a:moveTo>
                  <a:pt x="0" y="0"/>
                </a:moveTo>
                <a:lnTo>
                  <a:pt x="13804181" y="0"/>
                </a:lnTo>
                <a:lnTo>
                  <a:pt x="13804181" y="12599452"/>
                </a:lnTo>
                <a:lnTo>
                  <a:pt x="0" y="1259945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8003737">
            <a:off x="3393632" y="-3217661"/>
            <a:ext cx="4681467" cy="3768581"/>
          </a:xfrm>
          <a:custGeom>
            <a:avLst/>
            <a:gdLst/>
            <a:ahLst/>
            <a:cxnLst/>
            <a:rect l="l" t="t" r="r" b="b"/>
            <a:pathLst>
              <a:path w="4681467" h="3768581">
                <a:moveTo>
                  <a:pt x="0" y="0"/>
                </a:moveTo>
                <a:lnTo>
                  <a:pt x="4681467" y="0"/>
                </a:lnTo>
                <a:lnTo>
                  <a:pt x="4681467" y="3768580"/>
                </a:lnTo>
                <a:lnTo>
                  <a:pt x="0" y="376858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3539622">
            <a:off x="13005604" y="8305135"/>
            <a:ext cx="11731300" cy="9297055"/>
          </a:xfrm>
          <a:custGeom>
            <a:avLst/>
            <a:gdLst/>
            <a:ahLst/>
            <a:cxnLst/>
            <a:rect l="l" t="t" r="r" b="b"/>
            <a:pathLst>
              <a:path w="11731300" h="9297055">
                <a:moveTo>
                  <a:pt x="0" y="0"/>
                </a:moveTo>
                <a:lnTo>
                  <a:pt x="11731299" y="0"/>
                </a:lnTo>
                <a:lnTo>
                  <a:pt x="11731299" y="9297055"/>
                </a:lnTo>
                <a:lnTo>
                  <a:pt x="0" y="929705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-1447800" y="952501"/>
            <a:ext cx="17165390" cy="8336934"/>
          </a:xfrm>
          <a:custGeom>
            <a:avLst/>
            <a:gdLst/>
            <a:ahLst/>
            <a:cxnLst/>
            <a:rect l="l" t="t" r="r" b="b"/>
            <a:pathLst>
              <a:path w="2566097" h="1231727">
                <a:moveTo>
                  <a:pt x="0" y="0"/>
                </a:moveTo>
                <a:lnTo>
                  <a:pt x="2566097" y="0"/>
                </a:lnTo>
                <a:lnTo>
                  <a:pt x="2566097" y="1231726"/>
                </a:lnTo>
                <a:lnTo>
                  <a:pt x="0" y="123172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F71231C-417F-23C6-E233-123FF108C1A0}"/>
              </a:ext>
            </a:extLst>
          </p:cNvPr>
          <p:cNvSpPr txBox="1"/>
          <p:nvPr/>
        </p:nvSpPr>
        <p:spPr>
          <a:xfrm>
            <a:off x="1316568" y="2442760"/>
            <a:ext cx="12987199" cy="54014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</a:pPr>
            <a:r>
              <a:rPr lang="en-US" sz="4500" kern="100" dirty="0">
                <a:solidFill>
                  <a:schemeClr val="bg1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Hoàn </a:t>
            </a:r>
            <a:r>
              <a:rPr lang="en-US" sz="4500" kern="100" dirty="0" err="1">
                <a:solidFill>
                  <a:schemeClr val="bg1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thành</a:t>
            </a:r>
            <a:r>
              <a:rPr lang="en-US" sz="4500" kern="100" dirty="0">
                <a:solidFill>
                  <a:schemeClr val="bg1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500" kern="100" dirty="0" err="1">
                <a:solidFill>
                  <a:schemeClr val="bg1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nội</a:t>
            </a:r>
            <a:r>
              <a:rPr lang="en-US" sz="4500" kern="100" dirty="0">
                <a:solidFill>
                  <a:schemeClr val="bg1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dung </a:t>
            </a:r>
            <a:r>
              <a:rPr lang="en-US" sz="4500" kern="100" dirty="0" err="1">
                <a:solidFill>
                  <a:schemeClr val="bg1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đọc</a:t>
            </a:r>
            <a:r>
              <a:rPr lang="en-US" sz="4500" kern="100" dirty="0">
                <a:solidFill>
                  <a:schemeClr val="bg1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500" kern="100" dirty="0" err="1">
                <a:solidFill>
                  <a:schemeClr val="bg1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hiểu</a:t>
            </a:r>
            <a:r>
              <a:rPr lang="en-US" sz="4500" kern="100" dirty="0">
                <a:solidFill>
                  <a:schemeClr val="bg1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500" kern="100" dirty="0" err="1">
                <a:solidFill>
                  <a:schemeClr val="bg1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sau</a:t>
            </a:r>
            <a:r>
              <a:rPr lang="en-US" sz="4500" kern="100" dirty="0">
                <a:solidFill>
                  <a:schemeClr val="bg1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:</a:t>
            </a:r>
          </a:p>
          <a:p>
            <a:pPr indent="1821815" algn="just">
              <a:spcAft>
                <a:spcPts val="600"/>
              </a:spcAft>
            </a:pPr>
            <a:r>
              <a:rPr lang="en-US" sz="4500" i="1" kern="100" dirty="0">
                <a:solidFill>
                  <a:schemeClr val="bg1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[…]</a:t>
            </a:r>
            <a:endParaRPr lang="en-US" sz="4500" kern="100" dirty="0">
              <a:solidFill>
                <a:schemeClr val="bg1"/>
              </a:solidFill>
              <a:effectLst/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  <a:p>
            <a:pPr indent="1821815" algn="just">
              <a:spcAft>
                <a:spcPts val="600"/>
              </a:spcAft>
            </a:pPr>
            <a:r>
              <a:rPr lang="en-US" sz="4500" i="1" kern="100" dirty="0" err="1">
                <a:solidFill>
                  <a:schemeClr val="bg1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Ôi</a:t>
            </a:r>
            <a:r>
              <a:rPr lang="en-US" sz="4500" i="1" kern="100" dirty="0">
                <a:solidFill>
                  <a:schemeClr val="bg1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500" i="1" kern="100" dirty="0" err="1">
                <a:solidFill>
                  <a:schemeClr val="bg1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Tổ</a:t>
            </a:r>
            <a:r>
              <a:rPr lang="en-US" sz="4500" i="1" kern="100" dirty="0">
                <a:solidFill>
                  <a:schemeClr val="bg1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500" i="1" kern="100" dirty="0" err="1">
                <a:solidFill>
                  <a:schemeClr val="bg1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quốc</a:t>
            </a:r>
            <a:r>
              <a:rPr lang="en-US" sz="4500" i="1" kern="100" dirty="0">
                <a:solidFill>
                  <a:schemeClr val="bg1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ta, ta </a:t>
            </a:r>
            <a:r>
              <a:rPr lang="en-US" sz="4500" i="1" kern="100" dirty="0" err="1">
                <a:solidFill>
                  <a:schemeClr val="bg1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yêu</a:t>
            </a:r>
            <a:r>
              <a:rPr lang="en-US" sz="4500" i="1" kern="100" dirty="0">
                <a:solidFill>
                  <a:schemeClr val="bg1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500" i="1" kern="100" dirty="0" err="1">
                <a:solidFill>
                  <a:schemeClr val="bg1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như</a:t>
            </a:r>
            <a:r>
              <a:rPr lang="en-US" sz="4500" i="1" kern="100" dirty="0">
                <a:solidFill>
                  <a:schemeClr val="bg1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500" i="1" kern="100" dirty="0" err="1">
                <a:solidFill>
                  <a:schemeClr val="bg1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máu</a:t>
            </a:r>
            <a:r>
              <a:rPr lang="en-US" sz="4500" i="1" kern="100" dirty="0">
                <a:solidFill>
                  <a:schemeClr val="bg1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500" i="1" kern="100" dirty="0" err="1">
                <a:solidFill>
                  <a:schemeClr val="bg1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thịt</a:t>
            </a:r>
            <a:endParaRPr lang="en-US" sz="4500" kern="100" dirty="0">
              <a:solidFill>
                <a:schemeClr val="bg1"/>
              </a:solidFill>
              <a:effectLst/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  <a:p>
            <a:pPr indent="1821815" algn="just">
              <a:spcAft>
                <a:spcPts val="600"/>
              </a:spcAft>
            </a:pPr>
            <a:r>
              <a:rPr lang="en-US" sz="4500" i="1" kern="100" dirty="0" err="1">
                <a:solidFill>
                  <a:schemeClr val="bg1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Như</a:t>
            </a:r>
            <a:r>
              <a:rPr lang="en-US" sz="4500" i="1" kern="100" dirty="0">
                <a:solidFill>
                  <a:schemeClr val="bg1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500" i="1" kern="100" dirty="0" err="1">
                <a:solidFill>
                  <a:schemeClr val="bg1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mẹ</a:t>
            </a:r>
            <a:r>
              <a:rPr lang="en-US" sz="4500" i="1" kern="100" dirty="0">
                <a:solidFill>
                  <a:schemeClr val="bg1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cha ta, </a:t>
            </a:r>
            <a:r>
              <a:rPr lang="en-US" sz="4500" i="1" kern="100" dirty="0" err="1">
                <a:solidFill>
                  <a:schemeClr val="bg1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như</a:t>
            </a:r>
            <a:r>
              <a:rPr lang="en-US" sz="4500" i="1" kern="100" dirty="0">
                <a:solidFill>
                  <a:schemeClr val="bg1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500" i="1" kern="100" dirty="0" err="1">
                <a:solidFill>
                  <a:schemeClr val="bg1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vợ</a:t>
            </a:r>
            <a:r>
              <a:rPr lang="en-US" sz="4500" i="1" kern="100" dirty="0">
                <a:solidFill>
                  <a:schemeClr val="bg1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500" i="1" kern="100" dirty="0" err="1">
                <a:solidFill>
                  <a:schemeClr val="bg1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như</a:t>
            </a:r>
            <a:r>
              <a:rPr lang="en-US" sz="4500" i="1" kern="100" dirty="0">
                <a:solidFill>
                  <a:schemeClr val="bg1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500" i="1" kern="100" dirty="0" err="1">
                <a:solidFill>
                  <a:schemeClr val="bg1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chồng</a:t>
            </a:r>
            <a:endParaRPr lang="en-US" sz="4500" kern="100" dirty="0">
              <a:solidFill>
                <a:schemeClr val="bg1"/>
              </a:solidFill>
              <a:effectLst/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  <a:p>
            <a:pPr indent="1821815" algn="just">
              <a:spcAft>
                <a:spcPts val="600"/>
              </a:spcAft>
            </a:pPr>
            <a:r>
              <a:rPr lang="en-US" sz="4500" i="1" kern="100" dirty="0" err="1">
                <a:solidFill>
                  <a:schemeClr val="bg1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Ôi</a:t>
            </a:r>
            <a:r>
              <a:rPr lang="en-US" sz="4500" i="1" kern="100" dirty="0">
                <a:solidFill>
                  <a:schemeClr val="bg1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500" i="1" kern="100" dirty="0" err="1">
                <a:solidFill>
                  <a:schemeClr val="bg1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Tổ</a:t>
            </a:r>
            <a:r>
              <a:rPr lang="en-US" sz="4500" i="1" kern="100" dirty="0">
                <a:solidFill>
                  <a:schemeClr val="bg1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500" i="1" kern="100" dirty="0" err="1">
                <a:solidFill>
                  <a:schemeClr val="bg1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quốc</a:t>
            </a:r>
            <a:r>
              <a:rPr lang="en-US" sz="4500" i="1" kern="100" dirty="0">
                <a:solidFill>
                  <a:schemeClr val="bg1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, </a:t>
            </a:r>
            <a:r>
              <a:rPr lang="en-US" sz="4500" i="1" kern="100" dirty="0" err="1">
                <a:solidFill>
                  <a:schemeClr val="bg1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nếu</a:t>
            </a:r>
            <a:r>
              <a:rPr lang="en-US" sz="4500" i="1" kern="100" dirty="0">
                <a:solidFill>
                  <a:schemeClr val="bg1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500" i="1" kern="100" dirty="0" err="1">
                <a:solidFill>
                  <a:schemeClr val="bg1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cần</a:t>
            </a:r>
            <a:r>
              <a:rPr lang="en-US" sz="4500" i="1" kern="100" dirty="0">
                <a:solidFill>
                  <a:schemeClr val="bg1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, ta </a:t>
            </a:r>
            <a:r>
              <a:rPr lang="en-US" sz="4500" i="1" kern="100" dirty="0" err="1">
                <a:solidFill>
                  <a:schemeClr val="bg1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chết</a:t>
            </a:r>
            <a:endParaRPr lang="en-US" sz="4500" kern="100" dirty="0">
              <a:solidFill>
                <a:schemeClr val="bg1"/>
              </a:solidFill>
              <a:effectLst/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  <a:p>
            <a:pPr indent="1821815" algn="just">
              <a:spcAft>
                <a:spcPts val="600"/>
              </a:spcAft>
            </a:pPr>
            <a:r>
              <a:rPr lang="en-US" sz="4500" i="1" kern="100" dirty="0">
                <a:solidFill>
                  <a:schemeClr val="bg1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Cho </a:t>
            </a:r>
            <a:r>
              <a:rPr lang="en-US" sz="4500" i="1" kern="100" dirty="0" err="1">
                <a:solidFill>
                  <a:schemeClr val="bg1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mỗi</a:t>
            </a:r>
            <a:r>
              <a:rPr lang="en-US" sz="4500" i="1" kern="100" dirty="0">
                <a:solidFill>
                  <a:schemeClr val="bg1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500" i="1" kern="100" dirty="0" err="1">
                <a:solidFill>
                  <a:schemeClr val="bg1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ngôi</a:t>
            </a:r>
            <a:r>
              <a:rPr lang="en-US" sz="4500" i="1" kern="100" dirty="0">
                <a:solidFill>
                  <a:schemeClr val="bg1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500" i="1" kern="100" dirty="0" err="1">
                <a:solidFill>
                  <a:schemeClr val="bg1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nhà</a:t>
            </a:r>
            <a:r>
              <a:rPr lang="en-US" sz="4500" i="1" kern="100" dirty="0">
                <a:solidFill>
                  <a:schemeClr val="bg1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, </a:t>
            </a:r>
            <a:r>
              <a:rPr lang="en-US" sz="4500" i="1" kern="100" dirty="0" err="1">
                <a:solidFill>
                  <a:schemeClr val="bg1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ngọn</a:t>
            </a:r>
            <a:r>
              <a:rPr lang="en-US" sz="4500" i="1" kern="100" dirty="0">
                <a:solidFill>
                  <a:schemeClr val="bg1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500" i="1" kern="100" dirty="0" err="1">
                <a:solidFill>
                  <a:schemeClr val="bg1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núi</a:t>
            </a:r>
            <a:r>
              <a:rPr lang="en-US" sz="4500" i="1" kern="100" dirty="0">
                <a:solidFill>
                  <a:schemeClr val="bg1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, con </a:t>
            </a:r>
            <a:r>
              <a:rPr lang="en-US" sz="4500" i="1" kern="100" dirty="0" err="1">
                <a:solidFill>
                  <a:schemeClr val="bg1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sông</a:t>
            </a:r>
            <a:r>
              <a:rPr lang="en-US" sz="4500" i="1" kern="100" dirty="0">
                <a:solidFill>
                  <a:schemeClr val="bg1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…</a:t>
            </a:r>
            <a:endParaRPr lang="en-US" sz="4500" kern="100" dirty="0">
              <a:solidFill>
                <a:schemeClr val="bg1"/>
              </a:solidFill>
              <a:effectLst/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  <a:p>
            <a:pPr indent="2811780" algn="just">
              <a:spcAft>
                <a:spcPts val="600"/>
              </a:spcAft>
            </a:pPr>
            <a:r>
              <a:rPr lang="en-US" sz="4500" kern="100" dirty="0">
                <a:solidFill>
                  <a:schemeClr val="bg1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		(</a:t>
            </a:r>
            <a:r>
              <a:rPr lang="en-US" sz="4500" kern="100" dirty="0" err="1">
                <a:solidFill>
                  <a:schemeClr val="bg1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Chế</a:t>
            </a:r>
            <a:r>
              <a:rPr lang="en-US" sz="4500" kern="100" dirty="0">
                <a:solidFill>
                  <a:schemeClr val="bg1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Lan Viên, </a:t>
            </a:r>
            <a:r>
              <a:rPr lang="en-US" sz="4500" i="1" kern="100" dirty="0">
                <a:solidFill>
                  <a:schemeClr val="bg1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Sao </a:t>
            </a:r>
            <a:r>
              <a:rPr lang="en-US" sz="4500" i="1" kern="100" dirty="0" err="1">
                <a:solidFill>
                  <a:schemeClr val="bg1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chiến</a:t>
            </a:r>
            <a:r>
              <a:rPr lang="en-US" sz="4500" i="1" kern="100" dirty="0">
                <a:solidFill>
                  <a:schemeClr val="bg1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500" i="1" kern="100" dirty="0" err="1">
                <a:solidFill>
                  <a:schemeClr val="bg1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thắng</a:t>
            </a:r>
            <a:r>
              <a:rPr lang="en-US" sz="4500" kern="100" dirty="0">
                <a:solidFill>
                  <a:schemeClr val="bg1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7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6467613">
            <a:off x="12483078" y="-6299726"/>
            <a:ext cx="13804181" cy="12599452"/>
          </a:xfrm>
          <a:custGeom>
            <a:avLst/>
            <a:gdLst/>
            <a:ahLst/>
            <a:cxnLst/>
            <a:rect l="l" t="t" r="r" b="b"/>
            <a:pathLst>
              <a:path w="13804181" h="12599452">
                <a:moveTo>
                  <a:pt x="0" y="0"/>
                </a:moveTo>
                <a:lnTo>
                  <a:pt x="13804181" y="0"/>
                </a:lnTo>
                <a:lnTo>
                  <a:pt x="13804181" y="12599452"/>
                </a:lnTo>
                <a:lnTo>
                  <a:pt x="0" y="1259945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8003737">
            <a:off x="3393632" y="-3217661"/>
            <a:ext cx="4681467" cy="3768581"/>
          </a:xfrm>
          <a:custGeom>
            <a:avLst/>
            <a:gdLst/>
            <a:ahLst/>
            <a:cxnLst/>
            <a:rect l="l" t="t" r="r" b="b"/>
            <a:pathLst>
              <a:path w="4681467" h="3768581">
                <a:moveTo>
                  <a:pt x="0" y="0"/>
                </a:moveTo>
                <a:lnTo>
                  <a:pt x="4681467" y="0"/>
                </a:lnTo>
                <a:lnTo>
                  <a:pt x="4681467" y="3768580"/>
                </a:lnTo>
                <a:lnTo>
                  <a:pt x="0" y="376858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3539622">
            <a:off x="4528614" y="8450490"/>
            <a:ext cx="11731300" cy="9297055"/>
          </a:xfrm>
          <a:custGeom>
            <a:avLst/>
            <a:gdLst/>
            <a:ahLst/>
            <a:cxnLst/>
            <a:rect l="l" t="t" r="r" b="b"/>
            <a:pathLst>
              <a:path w="11731300" h="9297055">
                <a:moveTo>
                  <a:pt x="0" y="0"/>
                </a:moveTo>
                <a:lnTo>
                  <a:pt x="11731299" y="0"/>
                </a:lnTo>
                <a:lnTo>
                  <a:pt x="11731299" y="9297055"/>
                </a:lnTo>
                <a:lnTo>
                  <a:pt x="0" y="929705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3AAA2340-AF7E-0DF3-35BA-3CAFB737CF5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72174825"/>
              </p:ext>
            </p:extLst>
          </p:nvPr>
        </p:nvGraphicFramePr>
        <p:xfrm>
          <a:off x="378245" y="1005518"/>
          <a:ext cx="16992600" cy="8255000"/>
        </p:xfrm>
        <a:graphic>
          <a:graphicData uri="http://schemas.openxmlformats.org/drawingml/2006/table">
            <a:tbl>
              <a:tblPr firstRow="1" firstCol="1" bandRow="1">
                <a:tableStyleId>{BC89EF96-8CEA-46FF-86C4-4CE0E7609802}</a:tableStyleId>
              </a:tblPr>
              <a:tblGrid>
                <a:gridCol w="6936955">
                  <a:extLst>
                    <a:ext uri="{9D8B030D-6E8A-4147-A177-3AD203B41FA5}">
                      <a16:colId xmlns:a16="http://schemas.microsoft.com/office/drawing/2014/main" val="2865721928"/>
                    </a:ext>
                  </a:extLst>
                </a:gridCol>
                <a:gridCol w="10055645">
                  <a:extLst>
                    <a:ext uri="{9D8B030D-6E8A-4147-A177-3AD203B41FA5}">
                      <a16:colId xmlns:a16="http://schemas.microsoft.com/office/drawing/2014/main" val="4084201310"/>
                    </a:ext>
                  </a:extLst>
                </a:gridCol>
              </a:tblGrid>
              <a:tr h="99060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600"/>
                        </a:spcAft>
                      </a:pPr>
                      <a:r>
                        <a:rPr lang="en-US" sz="5000" kern="100" dirty="0" err="1">
                          <a:solidFill>
                            <a:srgbClr val="503433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Số</a:t>
                      </a:r>
                      <a:r>
                        <a:rPr lang="en-US" sz="5000" kern="100" dirty="0">
                          <a:solidFill>
                            <a:srgbClr val="503433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5000" kern="100" dirty="0" err="1">
                          <a:solidFill>
                            <a:srgbClr val="503433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tiếng</a:t>
                      </a:r>
                      <a:r>
                        <a:rPr lang="en-US" sz="5000" kern="100" dirty="0">
                          <a:solidFill>
                            <a:srgbClr val="503433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5000" kern="100" dirty="0" err="1">
                          <a:solidFill>
                            <a:srgbClr val="503433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trong</a:t>
                      </a:r>
                      <a:r>
                        <a:rPr lang="en-US" sz="5000" kern="100" dirty="0">
                          <a:solidFill>
                            <a:srgbClr val="503433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5000" kern="100" dirty="0" err="1">
                          <a:solidFill>
                            <a:srgbClr val="503433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mỗi</a:t>
                      </a:r>
                      <a:r>
                        <a:rPr lang="en-US" sz="5000" kern="100" dirty="0">
                          <a:solidFill>
                            <a:srgbClr val="503433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5000" kern="100" dirty="0" err="1">
                          <a:solidFill>
                            <a:srgbClr val="503433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dòng</a:t>
                      </a:r>
                      <a:endParaRPr lang="en-US" sz="5000" kern="100" dirty="0">
                        <a:solidFill>
                          <a:srgbClr val="503433"/>
                        </a:solidFill>
                        <a:effectLst/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Roboto Condensed" panose="02000000000000000000" pitchFamily="2" charset="0"/>
                      </a:endParaRPr>
                    </a:p>
                  </a:txBody>
                  <a:tcPr marL="67217" marR="67217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endParaRPr lang="en-US" sz="5000" kern="100">
                        <a:effectLst/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Roboto Condensed" panose="02000000000000000000" pitchFamily="2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089606107"/>
                  </a:ext>
                </a:extLst>
              </a:tr>
              <a:tr h="99060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600"/>
                        </a:spcAft>
                      </a:pPr>
                      <a:r>
                        <a:rPr lang="en-US" sz="5000" kern="100" dirty="0" err="1">
                          <a:solidFill>
                            <a:srgbClr val="503433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Vần</a:t>
                      </a:r>
                      <a:endParaRPr lang="en-US" sz="5000" kern="100" dirty="0">
                        <a:solidFill>
                          <a:srgbClr val="503433"/>
                        </a:solidFill>
                        <a:effectLst/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Roboto Condensed" panose="02000000000000000000" pitchFamily="2" charset="0"/>
                      </a:endParaRPr>
                    </a:p>
                  </a:txBody>
                  <a:tcPr marL="67217" marR="67217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endParaRPr lang="en-US" sz="5000" kern="100" dirty="0">
                        <a:effectLst/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Roboto Condensed" panose="02000000000000000000" pitchFamily="2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396299273"/>
                  </a:ext>
                </a:extLst>
              </a:tr>
              <a:tr h="7620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600"/>
                        </a:spcAft>
                      </a:pPr>
                      <a:r>
                        <a:rPr lang="en-US" sz="5000" kern="100" dirty="0" err="1">
                          <a:solidFill>
                            <a:srgbClr val="503433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Nhịp</a:t>
                      </a:r>
                      <a:endParaRPr lang="en-US" sz="5000" kern="100" dirty="0">
                        <a:solidFill>
                          <a:srgbClr val="503433"/>
                        </a:solidFill>
                        <a:effectLst/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Roboto Condensed" panose="02000000000000000000" pitchFamily="2" charset="0"/>
                      </a:endParaRPr>
                    </a:p>
                  </a:txBody>
                  <a:tcPr marL="67217" marR="67217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endParaRPr lang="en-US" sz="5000" kern="100" dirty="0">
                        <a:effectLst/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Roboto Condensed" panose="02000000000000000000" pitchFamily="2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020738350"/>
                  </a:ext>
                </a:extLst>
              </a:tr>
              <a:tr h="745229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600"/>
                        </a:spcAft>
                      </a:pPr>
                      <a:r>
                        <a:rPr lang="en-US" sz="5000" kern="100" dirty="0" err="1">
                          <a:solidFill>
                            <a:srgbClr val="503433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Thể</a:t>
                      </a:r>
                      <a:r>
                        <a:rPr lang="en-US" sz="5000" kern="100" dirty="0">
                          <a:solidFill>
                            <a:srgbClr val="503433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5000" kern="100" dirty="0" err="1">
                          <a:solidFill>
                            <a:srgbClr val="503433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thơ</a:t>
                      </a:r>
                      <a:endParaRPr lang="en-US" sz="5000" kern="100" dirty="0">
                        <a:solidFill>
                          <a:srgbClr val="503433"/>
                        </a:solidFill>
                        <a:effectLst/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Roboto Condensed" panose="02000000000000000000" pitchFamily="2" charset="0"/>
                      </a:endParaRPr>
                    </a:p>
                  </a:txBody>
                  <a:tcPr marL="67217" marR="67217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endParaRPr lang="en-US" sz="5000" kern="100" dirty="0">
                        <a:effectLst/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Roboto Condensed" panose="02000000000000000000" pitchFamily="2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400599809"/>
                  </a:ext>
                </a:extLst>
              </a:tr>
              <a:tr h="745229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600"/>
                        </a:spcAft>
                      </a:pPr>
                      <a:r>
                        <a:rPr lang="en-US" sz="5000" kern="100" dirty="0" err="1">
                          <a:solidFill>
                            <a:srgbClr val="503433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Đề</a:t>
                      </a:r>
                      <a:r>
                        <a:rPr lang="en-US" sz="5000" kern="100" dirty="0">
                          <a:solidFill>
                            <a:srgbClr val="503433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5000" kern="100" dirty="0" err="1">
                          <a:solidFill>
                            <a:srgbClr val="503433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tài</a:t>
                      </a:r>
                      <a:endParaRPr lang="en-US" sz="5000" kern="100" dirty="0">
                        <a:solidFill>
                          <a:srgbClr val="503433"/>
                        </a:solidFill>
                        <a:effectLst/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Roboto Condensed" panose="02000000000000000000" pitchFamily="2" charset="0"/>
                      </a:endParaRPr>
                    </a:p>
                  </a:txBody>
                  <a:tcPr marL="67217" marR="67217" marT="0" marB="0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1200"/>
                        </a:spcBef>
                        <a:spcAft>
                          <a:spcPts val="600"/>
                        </a:spcAft>
                      </a:pPr>
                      <a:endParaRPr lang="en-US" sz="5000" kern="100" dirty="0">
                        <a:effectLst/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Roboto Condensed" panose="02000000000000000000" pitchFamily="2" charset="0"/>
                      </a:endParaRPr>
                    </a:p>
                  </a:txBody>
                  <a:tcPr marL="67217" marR="67217" marT="0" marB="0"/>
                </a:tc>
                <a:extLst>
                  <a:ext uri="{0D108BD9-81ED-4DB2-BD59-A6C34878D82A}">
                    <a16:rowId xmlns:a16="http://schemas.microsoft.com/office/drawing/2014/main" val="1028545957"/>
                  </a:ext>
                </a:extLst>
              </a:tr>
              <a:tr h="91440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600"/>
                        </a:spcAft>
                      </a:pPr>
                      <a:r>
                        <a:rPr lang="en-US" sz="5000" kern="100" dirty="0" err="1">
                          <a:solidFill>
                            <a:srgbClr val="503433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Tình</a:t>
                      </a:r>
                      <a:r>
                        <a:rPr lang="en-US" sz="5000" kern="100" dirty="0">
                          <a:solidFill>
                            <a:srgbClr val="503433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5000" kern="100" dirty="0" err="1">
                          <a:solidFill>
                            <a:srgbClr val="503433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cảm</a:t>
                      </a:r>
                      <a:r>
                        <a:rPr lang="en-US" sz="5000" kern="100" dirty="0">
                          <a:solidFill>
                            <a:srgbClr val="503433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5000" kern="100" dirty="0" err="1">
                          <a:solidFill>
                            <a:srgbClr val="503433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của</a:t>
                      </a:r>
                      <a:r>
                        <a:rPr lang="en-US" sz="5000" kern="100" dirty="0">
                          <a:solidFill>
                            <a:srgbClr val="503433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5000" kern="100" dirty="0" err="1">
                          <a:solidFill>
                            <a:srgbClr val="503433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tác</a:t>
                      </a:r>
                      <a:r>
                        <a:rPr lang="en-US" sz="5000" kern="100" dirty="0">
                          <a:solidFill>
                            <a:srgbClr val="503433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5000" kern="100" dirty="0" err="1">
                          <a:solidFill>
                            <a:srgbClr val="503433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giả</a:t>
                      </a:r>
                      <a:endParaRPr lang="en-US" sz="5000" kern="100" dirty="0">
                        <a:solidFill>
                          <a:srgbClr val="503433"/>
                        </a:solidFill>
                        <a:effectLst/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Roboto Condensed" panose="02000000000000000000" pitchFamily="2" charset="0"/>
                      </a:endParaRPr>
                    </a:p>
                  </a:txBody>
                  <a:tcPr marL="67217" marR="67217" marT="0" marB="0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1200"/>
                        </a:spcBef>
                        <a:spcAft>
                          <a:spcPts val="600"/>
                        </a:spcAft>
                      </a:pPr>
                      <a:endParaRPr lang="en-US" sz="5000" kern="100" dirty="0">
                        <a:effectLst/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Roboto Condensed" panose="02000000000000000000" pitchFamily="2" charset="0"/>
                      </a:endParaRPr>
                    </a:p>
                  </a:txBody>
                  <a:tcPr marL="67217" marR="67217" marT="0" marB="0"/>
                </a:tc>
                <a:extLst>
                  <a:ext uri="{0D108BD9-81ED-4DB2-BD59-A6C34878D82A}">
                    <a16:rowId xmlns:a16="http://schemas.microsoft.com/office/drawing/2014/main" val="1484815703"/>
                  </a:ext>
                </a:extLst>
              </a:tr>
              <a:tr h="2027566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600"/>
                        </a:spcAft>
                      </a:pPr>
                      <a:r>
                        <a:rPr lang="en-US" sz="5000" kern="100" dirty="0">
                          <a:solidFill>
                            <a:srgbClr val="503433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BPTT </a:t>
                      </a:r>
                      <a:r>
                        <a:rPr lang="en-US" sz="5000" kern="100" dirty="0" err="1">
                          <a:solidFill>
                            <a:srgbClr val="503433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nào</a:t>
                      </a:r>
                      <a:r>
                        <a:rPr lang="en-US" sz="5000" kern="100" dirty="0">
                          <a:solidFill>
                            <a:srgbClr val="503433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5000" kern="100" dirty="0" err="1">
                          <a:solidFill>
                            <a:srgbClr val="503433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được</a:t>
                      </a:r>
                      <a:r>
                        <a:rPr lang="en-US" sz="5000" kern="100" dirty="0">
                          <a:solidFill>
                            <a:srgbClr val="503433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5000" kern="100" dirty="0" err="1">
                          <a:solidFill>
                            <a:srgbClr val="503433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sử</a:t>
                      </a:r>
                      <a:r>
                        <a:rPr lang="en-US" sz="5000" kern="100" dirty="0">
                          <a:solidFill>
                            <a:srgbClr val="503433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dung </a:t>
                      </a:r>
                      <a:r>
                        <a:rPr lang="en-US" sz="5000" kern="100" dirty="0" err="1">
                          <a:solidFill>
                            <a:srgbClr val="503433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và</a:t>
                      </a:r>
                      <a:r>
                        <a:rPr lang="en-US" sz="5000" kern="100" dirty="0">
                          <a:solidFill>
                            <a:srgbClr val="503433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5000" kern="100" dirty="0" err="1">
                          <a:solidFill>
                            <a:srgbClr val="503433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tác</a:t>
                      </a:r>
                      <a:r>
                        <a:rPr lang="en-US" sz="5000" kern="100" dirty="0">
                          <a:solidFill>
                            <a:srgbClr val="503433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5000" kern="100" dirty="0" err="1">
                          <a:solidFill>
                            <a:srgbClr val="503433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dụng</a:t>
                      </a:r>
                      <a:r>
                        <a:rPr lang="en-US" sz="5000" kern="100" dirty="0">
                          <a:solidFill>
                            <a:srgbClr val="503433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?</a:t>
                      </a:r>
                    </a:p>
                  </a:txBody>
                  <a:tcPr marL="67217" marR="67217" marT="0" marB="0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1200"/>
                        </a:spcBef>
                        <a:spcAft>
                          <a:spcPts val="600"/>
                        </a:spcAft>
                      </a:pPr>
                      <a:endParaRPr lang="en-US" sz="5000" kern="100" dirty="0">
                        <a:effectLst/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Roboto Condensed" panose="02000000000000000000" pitchFamily="2" charset="0"/>
                      </a:endParaRPr>
                    </a:p>
                  </a:txBody>
                  <a:tcPr marL="67217" marR="67217" marT="0" marB="0"/>
                </a:tc>
                <a:extLst>
                  <a:ext uri="{0D108BD9-81ED-4DB2-BD59-A6C34878D82A}">
                    <a16:rowId xmlns:a16="http://schemas.microsoft.com/office/drawing/2014/main" val="312475135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57856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44878F-EC91-91E6-387A-BC832E7CBE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9642CCFC-01EC-E4C7-B345-CA2E2CAFEB1C}"/>
              </a:ext>
            </a:extLst>
          </p:cNvPr>
          <p:cNvSpPr/>
          <p:nvPr/>
        </p:nvSpPr>
        <p:spPr>
          <a:xfrm>
            <a:off x="-325582" y="-54749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07B724D6-1575-B29F-A753-62A54DE9A150}"/>
              </a:ext>
            </a:extLst>
          </p:cNvPr>
          <p:cNvGrpSpPr/>
          <p:nvPr/>
        </p:nvGrpSpPr>
        <p:grpSpPr>
          <a:xfrm rot="4121768">
            <a:off x="-1153696" y="-278026"/>
            <a:ext cx="3009155" cy="3761444"/>
            <a:chOff x="0" y="0"/>
            <a:chExt cx="4012207" cy="5015259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A531B601-92C4-2CC1-DC28-C9177FE2BC75}"/>
                </a:ext>
              </a:extLst>
            </p:cNvPr>
            <p:cNvSpPr/>
            <p:nvPr/>
          </p:nvSpPr>
          <p:spPr>
            <a:xfrm flipH="1">
              <a:off x="0" y="0"/>
              <a:ext cx="4012184" cy="5015230"/>
            </a:xfrm>
            <a:custGeom>
              <a:avLst/>
              <a:gdLst/>
              <a:ahLst/>
              <a:cxnLst/>
              <a:rect l="l" t="t" r="r" b="b"/>
              <a:pathLst>
                <a:path w="4012184" h="5015230">
                  <a:moveTo>
                    <a:pt x="4012184" y="0"/>
                  </a:moveTo>
                  <a:lnTo>
                    <a:pt x="0" y="0"/>
                  </a:lnTo>
                  <a:lnTo>
                    <a:pt x="0" y="5015230"/>
                  </a:lnTo>
                  <a:lnTo>
                    <a:pt x="4012184" y="5015230"/>
                  </a:lnTo>
                  <a:lnTo>
                    <a:pt x="4012184" y="0"/>
                  </a:lnTo>
                  <a:close/>
                </a:path>
              </a:pathLst>
            </a:custGeom>
            <a:blipFill>
              <a:blip r:embed="rId3"/>
              <a:stretch>
                <a:fillRect l="-44" r="-45"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" name="Group 5">
            <a:extLst>
              <a:ext uri="{FF2B5EF4-FFF2-40B4-BE49-F238E27FC236}">
                <a16:creationId xmlns:a16="http://schemas.microsoft.com/office/drawing/2014/main" id="{586D9507-F68F-AC54-F611-C1262F89034A}"/>
              </a:ext>
            </a:extLst>
          </p:cNvPr>
          <p:cNvGrpSpPr/>
          <p:nvPr/>
        </p:nvGrpSpPr>
        <p:grpSpPr>
          <a:xfrm rot="-9710503">
            <a:off x="-3665438" y="8839655"/>
            <a:ext cx="10619547" cy="7106617"/>
            <a:chOff x="0" y="0"/>
            <a:chExt cx="14159397" cy="9475490"/>
          </a:xfrm>
        </p:grpSpPr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CCA15282-4806-581C-AE78-7A0F1193573A}"/>
                </a:ext>
              </a:extLst>
            </p:cNvPr>
            <p:cNvSpPr/>
            <p:nvPr/>
          </p:nvSpPr>
          <p:spPr>
            <a:xfrm>
              <a:off x="0" y="0"/>
              <a:ext cx="14159610" cy="9475343"/>
            </a:xfrm>
            <a:custGeom>
              <a:avLst/>
              <a:gdLst/>
              <a:ahLst/>
              <a:cxnLst/>
              <a:rect l="l" t="t" r="r" b="b"/>
              <a:pathLst>
                <a:path w="14159610" h="9475343">
                  <a:moveTo>
                    <a:pt x="9206357" y="107696"/>
                  </a:moveTo>
                  <a:lnTo>
                    <a:pt x="10175367" y="0"/>
                  </a:lnTo>
                  <a:lnTo>
                    <a:pt x="11198352" y="161544"/>
                  </a:lnTo>
                  <a:lnTo>
                    <a:pt x="12651994" y="161544"/>
                  </a:lnTo>
                  <a:cubicBezTo>
                    <a:pt x="12651994" y="161544"/>
                    <a:pt x="13082651" y="53848"/>
                    <a:pt x="13136499" y="161544"/>
                  </a:cubicBezTo>
                  <a:cubicBezTo>
                    <a:pt x="13190347" y="269240"/>
                    <a:pt x="13405738" y="969137"/>
                    <a:pt x="13405738" y="969137"/>
                  </a:cubicBezTo>
                  <a:cubicBezTo>
                    <a:pt x="13405738" y="969137"/>
                    <a:pt x="13621131" y="1292225"/>
                    <a:pt x="13567283" y="1507490"/>
                  </a:cubicBezTo>
                  <a:cubicBezTo>
                    <a:pt x="13513434" y="1722755"/>
                    <a:pt x="13674979" y="2207387"/>
                    <a:pt x="13674979" y="2207387"/>
                  </a:cubicBezTo>
                  <a:cubicBezTo>
                    <a:pt x="13674979" y="2207387"/>
                    <a:pt x="13782675" y="2422779"/>
                    <a:pt x="13674979" y="2638044"/>
                  </a:cubicBezTo>
                  <a:cubicBezTo>
                    <a:pt x="13674979" y="2638044"/>
                    <a:pt x="13621131" y="3230245"/>
                    <a:pt x="13728827" y="3445637"/>
                  </a:cubicBezTo>
                  <a:cubicBezTo>
                    <a:pt x="13728827" y="3445637"/>
                    <a:pt x="13890371" y="3553333"/>
                    <a:pt x="13782675" y="4253230"/>
                  </a:cubicBezTo>
                  <a:lnTo>
                    <a:pt x="13836523" y="5006975"/>
                  </a:lnTo>
                  <a:cubicBezTo>
                    <a:pt x="13836523" y="5006975"/>
                    <a:pt x="13728827" y="5330063"/>
                    <a:pt x="13782675" y="5545328"/>
                  </a:cubicBezTo>
                  <a:lnTo>
                    <a:pt x="13890371" y="6622034"/>
                  </a:lnTo>
                  <a:lnTo>
                    <a:pt x="14105762" y="7214235"/>
                  </a:lnTo>
                  <a:lnTo>
                    <a:pt x="14105762" y="7860284"/>
                  </a:lnTo>
                  <a:lnTo>
                    <a:pt x="14159610" y="8290941"/>
                  </a:lnTo>
                  <a:cubicBezTo>
                    <a:pt x="14159610" y="8290941"/>
                    <a:pt x="14051914" y="8560181"/>
                    <a:pt x="13621258" y="8667750"/>
                  </a:cubicBezTo>
                  <a:cubicBezTo>
                    <a:pt x="13621258" y="8667750"/>
                    <a:pt x="13352018" y="8667750"/>
                    <a:pt x="13136753" y="8829294"/>
                  </a:cubicBezTo>
                  <a:cubicBezTo>
                    <a:pt x="12921487" y="8990838"/>
                    <a:pt x="12436856" y="9313799"/>
                    <a:pt x="12167615" y="9259951"/>
                  </a:cubicBezTo>
                  <a:cubicBezTo>
                    <a:pt x="12167615" y="9259951"/>
                    <a:pt x="11521567" y="9206103"/>
                    <a:pt x="11413871" y="9098407"/>
                  </a:cubicBezTo>
                  <a:cubicBezTo>
                    <a:pt x="11413871" y="9098407"/>
                    <a:pt x="10983213" y="9044559"/>
                    <a:pt x="10875518" y="9044559"/>
                  </a:cubicBezTo>
                  <a:cubicBezTo>
                    <a:pt x="10767822" y="9044559"/>
                    <a:pt x="10498709" y="9098407"/>
                    <a:pt x="10498709" y="9098407"/>
                  </a:cubicBezTo>
                  <a:cubicBezTo>
                    <a:pt x="10498709" y="9098407"/>
                    <a:pt x="10175621" y="9206103"/>
                    <a:pt x="10014203" y="9152255"/>
                  </a:cubicBezTo>
                  <a:cubicBezTo>
                    <a:pt x="9852787" y="9098407"/>
                    <a:pt x="9744963" y="9098407"/>
                    <a:pt x="9422002" y="9152255"/>
                  </a:cubicBezTo>
                  <a:cubicBezTo>
                    <a:pt x="9422002" y="9152255"/>
                    <a:pt x="9314307" y="9259951"/>
                    <a:pt x="8560562" y="9259951"/>
                  </a:cubicBezTo>
                  <a:cubicBezTo>
                    <a:pt x="8560562" y="9259951"/>
                    <a:pt x="7914512" y="9475343"/>
                    <a:pt x="7591425" y="9259951"/>
                  </a:cubicBezTo>
                  <a:cubicBezTo>
                    <a:pt x="7591425" y="9259951"/>
                    <a:pt x="7483728" y="9098407"/>
                    <a:pt x="6568439" y="9152255"/>
                  </a:cubicBezTo>
                  <a:cubicBezTo>
                    <a:pt x="6568439" y="9152255"/>
                    <a:pt x="5922390" y="9206103"/>
                    <a:pt x="5814695" y="9152255"/>
                  </a:cubicBezTo>
                  <a:lnTo>
                    <a:pt x="4522343" y="9313926"/>
                  </a:lnTo>
                  <a:cubicBezTo>
                    <a:pt x="4522343" y="9313926"/>
                    <a:pt x="3068701" y="9260078"/>
                    <a:pt x="2853309" y="9206230"/>
                  </a:cubicBezTo>
                  <a:cubicBezTo>
                    <a:pt x="2637917" y="9152382"/>
                    <a:pt x="1776603" y="8990838"/>
                    <a:pt x="1668907" y="9098534"/>
                  </a:cubicBezTo>
                  <a:cubicBezTo>
                    <a:pt x="1561211" y="9206230"/>
                    <a:pt x="915162" y="9206230"/>
                    <a:pt x="807466" y="9152382"/>
                  </a:cubicBezTo>
                  <a:cubicBezTo>
                    <a:pt x="699770" y="9098534"/>
                    <a:pt x="538226" y="8667877"/>
                    <a:pt x="484378" y="8452485"/>
                  </a:cubicBezTo>
                  <a:cubicBezTo>
                    <a:pt x="430530" y="8237093"/>
                    <a:pt x="430530" y="7644892"/>
                    <a:pt x="430530" y="7537196"/>
                  </a:cubicBezTo>
                  <a:cubicBezTo>
                    <a:pt x="430530" y="7429500"/>
                    <a:pt x="268986" y="7267956"/>
                    <a:pt x="268986" y="7267956"/>
                  </a:cubicBezTo>
                  <a:lnTo>
                    <a:pt x="376682" y="6621907"/>
                  </a:lnTo>
                  <a:cubicBezTo>
                    <a:pt x="376682" y="6621907"/>
                    <a:pt x="376682" y="6083554"/>
                    <a:pt x="268986" y="5922010"/>
                  </a:cubicBezTo>
                  <a:cubicBezTo>
                    <a:pt x="161290" y="5760466"/>
                    <a:pt x="268986" y="5114417"/>
                    <a:pt x="268986" y="5114417"/>
                  </a:cubicBezTo>
                  <a:cubicBezTo>
                    <a:pt x="268986" y="5114417"/>
                    <a:pt x="161290" y="4576064"/>
                    <a:pt x="215138" y="4414520"/>
                  </a:cubicBezTo>
                  <a:cubicBezTo>
                    <a:pt x="268986" y="4252976"/>
                    <a:pt x="322834" y="3983863"/>
                    <a:pt x="322834" y="3822319"/>
                  </a:cubicBezTo>
                  <a:cubicBezTo>
                    <a:pt x="322834" y="3660775"/>
                    <a:pt x="215138" y="2853182"/>
                    <a:pt x="215138" y="2853182"/>
                  </a:cubicBezTo>
                  <a:lnTo>
                    <a:pt x="107696" y="2422652"/>
                  </a:lnTo>
                  <a:cubicBezTo>
                    <a:pt x="107696" y="2422652"/>
                    <a:pt x="0" y="2153412"/>
                    <a:pt x="53848" y="1668907"/>
                  </a:cubicBezTo>
                  <a:cubicBezTo>
                    <a:pt x="107696" y="1184402"/>
                    <a:pt x="53848" y="1184402"/>
                    <a:pt x="53848" y="1184402"/>
                  </a:cubicBezTo>
                  <a:lnTo>
                    <a:pt x="915289" y="807593"/>
                  </a:lnTo>
                  <a:cubicBezTo>
                    <a:pt x="915289" y="807593"/>
                    <a:pt x="1345946" y="323088"/>
                    <a:pt x="2045843" y="323088"/>
                  </a:cubicBezTo>
                  <a:lnTo>
                    <a:pt x="2584196" y="484632"/>
                  </a:lnTo>
                  <a:cubicBezTo>
                    <a:pt x="2584196" y="484632"/>
                    <a:pt x="2799588" y="592328"/>
                    <a:pt x="3176397" y="538480"/>
                  </a:cubicBezTo>
                  <a:cubicBezTo>
                    <a:pt x="3553206" y="484632"/>
                    <a:pt x="3876294" y="376936"/>
                    <a:pt x="3876294" y="376936"/>
                  </a:cubicBezTo>
                  <a:cubicBezTo>
                    <a:pt x="3876294" y="376936"/>
                    <a:pt x="4253103" y="484632"/>
                    <a:pt x="4522343" y="376936"/>
                  </a:cubicBezTo>
                  <a:lnTo>
                    <a:pt x="4737735" y="323088"/>
                  </a:lnTo>
                  <a:lnTo>
                    <a:pt x="4845431" y="323088"/>
                  </a:lnTo>
                  <a:cubicBezTo>
                    <a:pt x="4845431" y="323088"/>
                    <a:pt x="5006975" y="215392"/>
                    <a:pt x="5114671" y="323088"/>
                  </a:cubicBezTo>
                  <a:cubicBezTo>
                    <a:pt x="5114671" y="323088"/>
                    <a:pt x="5222367" y="215392"/>
                    <a:pt x="5383911" y="269240"/>
                  </a:cubicBezTo>
                  <a:cubicBezTo>
                    <a:pt x="5383911" y="269240"/>
                    <a:pt x="5706999" y="161544"/>
                    <a:pt x="5706999" y="161544"/>
                  </a:cubicBezTo>
                  <a:cubicBezTo>
                    <a:pt x="5706999" y="161544"/>
                    <a:pt x="6083808" y="161544"/>
                    <a:pt x="6083808" y="161544"/>
                  </a:cubicBezTo>
                  <a:lnTo>
                    <a:pt x="6460617" y="269240"/>
                  </a:lnTo>
                  <a:lnTo>
                    <a:pt x="7483602" y="269240"/>
                  </a:lnTo>
                  <a:lnTo>
                    <a:pt x="8021955" y="215392"/>
                  </a:lnTo>
                  <a:lnTo>
                    <a:pt x="8237347" y="323088"/>
                  </a:lnTo>
                  <a:lnTo>
                    <a:pt x="8560435" y="215392"/>
                  </a:lnTo>
                  <a:lnTo>
                    <a:pt x="9206484" y="107696"/>
                  </a:lnTo>
                  <a:close/>
                </a:path>
              </a:pathLst>
            </a:custGeom>
            <a:blipFill>
              <a:blip r:embed="rId4"/>
              <a:stretch>
                <a:fillRect l="-453" r="-176" b="-1280"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7" name="Group 7">
            <a:extLst>
              <a:ext uri="{FF2B5EF4-FFF2-40B4-BE49-F238E27FC236}">
                <a16:creationId xmlns:a16="http://schemas.microsoft.com/office/drawing/2014/main" id="{F7A271BF-C65C-E856-AA7D-1A544CA28AED}"/>
              </a:ext>
            </a:extLst>
          </p:cNvPr>
          <p:cNvGrpSpPr/>
          <p:nvPr/>
        </p:nvGrpSpPr>
        <p:grpSpPr>
          <a:xfrm rot="-9710503">
            <a:off x="-3793871" y="8643049"/>
            <a:ext cx="10902197" cy="7550781"/>
            <a:chOff x="0" y="0"/>
            <a:chExt cx="14536263" cy="10067708"/>
          </a:xfrm>
        </p:grpSpPr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40BCB17D-083E-D846-F4B5-881EB01FDB34}"/>
                </a:ext>
              </a:extLst>
            </p:cNvPr>
            <p:cNvSpPr/>
            <p:nvPr/>
          </p:nvSpPr>
          <p:spPr>
            <a:xfrm>
              <a:off x="0" y="0"/>
              <a:ext cx="14536293" cy="10067671"/>
            </a:xfrm>
            <a:custGeom>
              <a:avLst/>
              <a:gdLst/>
              <a:ahLst/>
              <a:cxnLst/>
              <a:rect l="l" t="t" r="r" b="b"/>
              <a:pathLst>
                <a:path w="14536293" h="10067671">
                  <a:moveTo>
                    <a:pt x="14536293" y="10067671"/>
                  </a:moveTo>
                  <a:lnTo>
                    <a:pt x="0" y="10067671"/>
                  </a:lnTo>
                  <a:lnTo>
                    <a:pt x="0" y="0"/>
                  </a:lnTo>
                  <a:lnTo>
                    <a:pt x="14536293" y="0"/>
                  </a:lnTo>
                  <a:lnTo>
                    <a:pt x="14536293" y="10067671"/>
                  </a:lnTo>
                  <a:close/>
                </a:path>
              </a:pathLst>
            </a:custGeom>
            <a:blipFill>
              <a:blip r:embed="rId5"/>
              <a:stretch>
                <a:fillRect t="-7939" b="-7939"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9" name="Group 9">
            <a:extLst>
              <a:ext uri="{FF2B5EF4-FFF2-40B4-BE49-F238E27FC236}">
                <a16:creationId xmlns:a16="http://schemas.microsoft.com/office/drawing/2014/main" id="{015AF0D1-46AA-577E-BE73-256416C609DB}"/>
              </a:ext>
            </a:extLst>
          </p:cNvPr>
          <p:cNvGrpSpPr/>
          <p:nvPr/>
        </p:nvGrpSpPr>
        <p:grpSpPr>
          <a:xfrm rot="4432255">
            <a:off x="14406487" y="376810"/>
            <a:ext cx="12128005" cy="7794293"/>
            <a:chOff x="0" y="0"/>
            <a:chExt cx="16170673" cy="10392391"/>
          </a:xfrm>
        </p:grpSpPr>
        <p:sp>
          <p:nvSpPr>
            <p:cNvPr id="10" name="Freeform 10">
              <a:extLst>
                <a:ext uri="{FF2B5EF4-FFF2-40B4-BE49-F238E27FC236}">
                  <a16:creationId xmlns:a16="http://schemas.microsoft.com/office/drawing/2014/main" id="{A3564D31-0BC5-C975-57F6-865AE0D567B1}"/>
                </a:ext>
              </a:extLst>
            </p:cNvPr>
            <p:cNvSpPr/>
            <p:nvPr/>
          </p:nvSpPr>
          <p:spPr>
            <a:xfrm>
              <a:off x="0" y="0"/>
              <a:ext cx="16170656" cy="10392410"/>
            </a:xfrm>
            <a:custGeom>
              <a:avLst/>
              <a:gdLst/>
              <a:ahLst/>
              <a:cxnLst/>
              <a:rect l="l" t="t" r="r" b="b"/>
              <a:pathLst>
                <a:path w="16170656" h="10392410">
                  <a:moveTo>
                    <a:pt x="0" y="0"/>
                  </a:moveTo>
                  <a:lnTo>
                    <a:pt x="16170656" y="0"/>
                  </a:lnTo>
                  <a:lnTo>
                    <a:pt x="16170656" y="10392410"/>
                  </a:lnTo>
                  <a:lnTo>
                    <a:pt x="0" y="103924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1" name="Group 11">
            <a:extLst>
              <a:ext uri="{FF2B5EF4-FFF2-40B4-BE49-F238E27FC236}">
                <a16:creationId xmlns:a16="http://schemas.microsoft.com/office/drawing/2014/main" id="{859B468D-EEF8-46E1-71B8-8F507CFD3F50}"/>
              </a:ext>
            </a:extLst>
          </p:cNvPr>
          <p:cNvGrpSpPr/>
          <p:nvPr/>
        </p:nvGrpSpPr>
        <p:grpSpPr>
          <a:xfrm rot="-9144829">
            <a:off x="14307722" y="-4469384"/>
            <a:ext cx="10619547" cy="7106617"/>
            <a:chOff x="0" y="0"/>
            <a:chExt cx="14159397" cy="9475490"/>
          </a:xfrm>
        </p:grpSpPr>
        <p:sp>
          <p:nvSpPr>
            <p:cNvPr id="12" name="Freeform 12">
              <a:extLst>
                <a:ext uri="{FF2B5EF4-FFF2-40B4-BE49-F238E27FC236}">
                  <a16:creationId xmlns:a16="http://schemas.microsoft.com/office/drawing/2014/main" id="{B947086C-E19A-31AB-CD4B-072B7FA5FB84}"/>
                </a:ext>
              </a:extLst>
            </p:cNvPr>
            <p:cNvSpPr/>
            <p:nvPr/>
          </p:nvSpPr>
          <p:spPr>
            <a:xfrm>
              <a:off x="0" y="0"/>
              <a:ext cx="14159610" cy="9475343"/>
            </a:xfrm>
            <a:custGeom>
              <a:avLst/>
              <a:gdLst/>
              <a:ahLst/>
              <a:cxnLst/>
              <a:rect l="l" t="t" r="r" b="b"/>
              <a:pathLst>
                <a:path w="14159610" h="9475343">
                  <a:moveTo>
                    <a:pt x="9206357" y="107696"/>
                  </a:moveTo>
                  <a:lnTo>
                    <a:pt x="10175367" y="0"/>
                  </a:lnTo>
                  <a:lnTo>
                    <a:pt x="11198352" y="161544"/>
                  </a:lnTo>
                  <a:lnTo>
                    <a:pt x="12651994" y="161544"/>
                  </a:lnTo>
                  <a:cubicBezTo>
                    <a:pt x="12651994" y="161544"/>
                    <a:pt x="13082651" y="53848"/>
                    <a:pt x="13136499" y="161544"/>
                  </a:cubicBezTo>
                  <a:cubicBezTo>
                    <a:pt x="13190347" y="269240"/>
                    <a:pt x="13405738" y="969137"/>
                    <a:pt x="13405738" y="969137"/>
                  </a:cubicBezTo>
                  <a:cubicBezTo>
                    <a:pt x="13405738" y="969137"/>
                    <a:pt x="13621131" y="1292225"/>
                    <a:pt x="13567283" y="1507490"/>
                  </a:cubicBezTo>
                  <a:cubicBezTo>
                    <a:pt x="13513434" y="1722755"/>
                    <a:pt x="13674979" y="2207387"/>
                    <a:pt x="13674979" y="2207387"/>
                  </a:cubicBezTo>
                  <a:cubicBezTo>
                    <a:pt x="13674979" y="2207387"/>
                    <a:pt x="13782675" y="2422779"/>
                    <a:pt x="13674979" y="2638044"/>
                  </a:cubicBezTo>
                  <a:cubicBezTo>
                    <a:pt x="13674979" y="2638044"/>
                    <a:pt x="13621131" y="3230245"/>
                    <a:pt x="13728827" y="3445637"/>
                  </a:cubicBezTo>
                  <a:cubicBezTo>
                    <a:pt x="13728827" y="3445637"/>
                    <a:pt x="13890371" y="3553333"/>
                    <a:pt x="13782675" y="4253230"/>
                  </a:cubicBezTo>
                  <a:lnTo>
                    <a:pt x="13836523" y="5006975"/>
                  </a:lnTo>
                  <a:cubicBezTo>
                    <a:pt x="13836523" y="5006975"/>
                    <a:pt x="13728827" y="5330063"/>
                    <a:pt x="13782675" y="5545328"/>
                  </a:cubicBezTo>
                  <a:lnTo>
                    <a:pt x="13890371" y="6622034"/>
                  </a:lnTo>
                  <a:lnTo>
                    <a:pt x="14105762" y="7214235"/>
                  </a:lnTo>
                  <a:lnTo>
                    <a:pt x="14105762" y="7860284"/>
                  </a:lnTo>
                  <a:lnTo>
                    <a:pt x="14159610" y="8290941"/>
                  </a:lnTo>
                  <a:cubicBezTo>
                    <a:pt x="14159610" y="8290941"/>
                    <a:pt x="14051914" y="8560181"/>
                    <a:pt x="13621258" y="8667750"/>
                  </a:cubicBezTo>
                  <a:cubicBezTo>
                    <a:pt x="13621258" y="8667750"/>
                    <a:pt x="13352018" y="8667750"/>
                    <a:pt x="13136753" y="8829294"/>
                  </a:cubicBezTo>
                  <a:cubicBezTo>
                    <a:pt x="12921487" y="8990838"/>
                    <a:pt x="12436856" y="9313799"/>
                    <a:pt x="12167615" y="9259951"/>
                  </a:cubicBezTo>
                  <a:cubicBezTo>
                    <a:pt x="12167615" y="9259951"/>
                    <a:pt x="11521567" y="9206103"/>
                    <a:pt x="11413871" y="9098407"/>
                  </a:cubicBezTo>
                  <a:cubicBezTo>
                    <a:pt x="11413871" y="9098407"/>
                    <a:pt x="10983213" y="9044559"/>
                    <a:pt x="10875518" y="9044559"/>
                  </a:cubicBezTo>
                  <a:cubicBezTo>
                    <a:pt x="10767822" y="9044559"/>
                    <a:pt x="10498709" y="9098407"/>
                    <a:pt x="10498709" y="9098407"/>
                  </a:cubicBezTo>
                  <a:cubicBezTo>
                    <a:pt x="10498709" y="9098407"/>
                    <a:pt x="10175621" y="9206103"/>
                    <a:pt x="10014203" y="9152255"/>
                  </a:cubicBezTo>
                  <a:cubicBezTo>
                    <a:pt x="9852787" y="9098407"/>
                    <a:pt x="9744963" y="9098407"/>
                    <a:pt x="9422002" y="9152255"/>
                  </a:cubicBezTo>
                  <a:cubicBezTo>
                    <a:pt x="9422002" y="9152255"/>
                    <a:pt x="9314307" y="9259951"/>
                    <a:pt x="8560562" y="9259951"/>
                  </a:cubicBezTo>
                  <a:cubicBezTo>
                    <a:pt x="8560562" y="9259951"/>
                    <a:pt x="7914512" y="9475343"/>
                    <a:pt x="7591425" y="9259951"/>
                  </a:cubicBezTo>
                  <a:cubicBezTo>
                    <a:pt x="7591425" y="9259951"/>
                    <a:pt x="7483728" y="9098407"/>
                    <a:pt x="6568439" y="9152255"/>
                  </a:cubicBezTo>
                  <a:cubicBezTo>
                    <a:pt x="6568439" y="9152255"/>
                    <a:pt x="5922390" y="9206103"/>
                    <a:pt x="5814695" y="9152255"/>
                  </a:cubicBezTo>
                  <a:lnTo>
                    <a:pt x="4522343" y="9313926"/>
                  </a:lnTo>
                  <a:cubicBezTo>
                    <a:pt x="4522343" y="9313926"/>
                    <a:pt x="3068701" y="9260078"/>
                    <a:pt x="2853309" y="9206230"/>
                  </a:cubicBezTo>
                  <a:cubicBezTo>
                    <a:pt x="2637917" y="9152382"/>
                    <a:pt x="1776603" y="8990838"/>
                    <a:pt x="1668907" y="9098534"/>
                  </a:cubicBezTo>
                  <a:cubicBezTo>
                    <a:pt x="1561211" y="9206230"/>
                    <a:pt x="915162" y="9206230"/>
                    <a:pt x="807466" y="9152382"/>
                  </a:cubicBezTo>
                  <a:cubicBezTo>
                    <a:pt x="699770" y="9098534"/>
                    <a:pt x="538226" y="8667877"/>
                    <a:pt x="484378" y="8452485"/>
                  </a:cubicBezTo>
                  <a:cubicBezTo>
                    <a:pt x="430530" y="8237093"/>
                    <a:pt x="430530" y="7644892"/>
                    <a:pt x="430530" y="7537196"/>
                  </a:cubicBezTo>
                  <a:cubicBezTo>
                    <a:pt x="430530" y="7429500"/>
                    <a:pt x="268986" y="7267956"/>
                    <a:pt x="268986" y="7267956"/>
                  </a:cubicBezTo>
                  <a:lnTo>
                    <a:pt x="376682" y="6621907"/>
                  </a:lnTo>
                  <a:cubicBezTo>
                    <a:pt x="376682" y="6621907"/>
                    <a:pt x="376682" y="6083554"/>
                    <a:pt x="268986" y="5922010"/>
                  </a:cubicBezTo>
                  <a:cubicBezTo>
                    <a:pt x="161290" y="5760466"/>
                    <a:pt x="268986" y="5114417"/>
                    <a:pt x="268986" y="5114417"/>
                  </a:cubicBezTo>
                  <a:cubicBezTo>
                    <a:pt x="268986" y="5114417"/>
                    <a:pt x="161290" y="4576064"/>
                    <a:pt x="215138" y="4414520"/>
                  </a:cubicBezTo>
                  <a:cubicBezTo>
                    <a:pt x="268986" y="4252976"/>
                    <a:pt x="322834" y="3983863"/>
                    <a:pt x="322834" y="3822319"/>
                  </a:cubicBezTo>
                  <a:cubicBezTo>
                    <a:pt x="322834" y="3660775"/>
                    <a:pt x="215138" y="2853182"/>
                    <a:pt x="215138" y="2853182"/>
                  </a:cubicBezTo>
                  <a:lnTo>
                    <a:pt x="107696" y="2422652"/>
                  </a:lnTo>
                  <a:cubicBezTo>
                    <a:pt x="107696" y="2422652"/>
                    <a:pt x="0" y="2153412"/>
                    <a:pt x="53848" y="1668907"/>
                  </a:cubicBezTo>
                  <a:cubicBezTo>
                    <a:pt x="107696" y="1184402"/>
                    <a:pt x="53848" y="1184402"/>
                    <a:pt x="53848" y="1184402"/>
                  </a:cubicBezTo>
                  <a:lnTo>
                    <a:pt x="915289" y="807593"/>
                  </a:lnTo>
                  <a:cubicBezTo>
                    <a:pt x="915289" y="807593"/>
                    <a:pt x="1345946" y="323088"/>
                    <a:pt x="2045843" y="323088"/>
                  </a:cubicBezTo>
                  <a:lnTo>
                    <a:pt x="2584196" y="484632"/>
                  </a:lnTo>
                  <a:cubicBezTo>
                    <a:pt x="2584196" y="484632"/>
                    <a:pt x="2799588" y="592328"/>
                    <a:pt x="3176397" y="538480"/>
                  </a:cubicBezTo>
                  <a:cubicBezTo>
                    <a:pt x="3553206" y="484632"/>
                    <a:pt x="3876294" y="376936"/>
                    <a:pt x="3876294" y="376936"/>
                  </a:cubicBezTo>
                  <a:cubicBezTo>
                    <a:pt x="3876294" y="376936"/>
                    <a:pt x="4253103" y="484632"/>
                    <a:pt x="4522343" y="376936"/>
                  </a:cubicBezTo>
                  <a:lnTo>
                    <a:pt x="4737735" y="323088"/>
                  </a:lnTo>
                  <a:lnTo>
                    <a:pt x="4845431" y="323088"/>
                  </a:lnTo>
                  <a:cubicBezTo>
                    <a:pt x="4845431" y="323088"/>
                    <a:pt x="5006975" y="215392"/>
                    <a:pt x="5114671" y="323088"/>
                  </a:cubicBezTo>
                  <a:cubicBezTo>
                    <a:pt x="5114671" y="323088"/>
                    <a:pt x="5222367" y="215392"/>
                    <a:pt x="5383911" y="269240"/>
                  </a:cubicBezTo>
                  <a:cubicBezTo>
                    <a:pt x="5383911" y="269240"/>
                    <a:pt x="5706999" y="161544"/>
                    <a:pt x="5706999" y="161544"/>
                  </a:cubicBezTo>
                  <a:cubicBezTo>
                    <a:pt x="5706999" y="161544"/>
                    <a:pt x="6083808" y="161544"/>
                    <a:pt x="6083808" y="161544"/>
                  </a:cubicBezTo>
                  <a:lnTo>
                    <a:pt x="6460617" y="269240"/>
                  </a:lnTo>
                  <a:lnTo>
                    <a:pt x="7483602" y="269240"/>
                  </a:lnTo>
                  <a:lnTo>
                    <a:pt x="8021955" y="215392"/>
                  </a:lnTo>
                  <a:lnTo>
                    <a:pt x="8237347" y="323088"/>
                  </a:lnTo>
                  <a:lnTo>
                    <a:pt x="8560435" y="215392"/>
                  </a:lnTo>
                  <a:lnTo>
                    <a:pt x="9206484" y="107696"/>
                  </a:lnTo>
                  <a:close/>
                </a:path>
              </a:pathLst>
            </a:custGeom>
            <a:blipFill>
              <a:blip r:embed="rId4"/>
              <a:stretch>
                <a:fillRect l="-453" r="-176" b="-1280"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3" name="Group 13">
            <a:extLst>
              <a:ext uri="{FF2B5EF4-FFF2-40B4-BE49-F238E27FC236}">
                <a16:creationId xmlns:a16="http://schemas.microsoft.com/office/drawing/2014/main" id="{4EFF57C2-FB9E-2E91-B23B-3D2546A8747C}"/>
              </a:ext>
            </a:extLst>
          </p:cNvPr>
          <p:cNvGrpSpPr/>
          <p:nvPr/>
        </p:nvGrpSpPr>
        <p:grpSpPr>
          <a:xfrm rot="-9144829">
            <a:off x="14174942" y="-4664222"/>
            <a:ext cx="10902197" cy="7550781"/>
            <a:chOff x="0" y="0"/>
            <a:chExt cx="14536263" cy="10067708"/>
          </a:xfrm>
        </p:grpSpPr>
        <p:sp>
          <p:nvSpPr>
            <p:cNvPr id="14" name="Freeform 14">
              <a:extLst>
                <a:ext uri="{FF2B5EF4-FFF2-40B4-BE49-F238E27FC236}">
                  <a16:creationId xmlns:a16="http://schemas.microsoft.com/office/drawing/2014/main" id="{73B8D7FA-667C-140F-C2FD-0A853C4635F8}"/>
                </a:ext>
              </a:extLst>
            </p:cNvPr>
            <p:cNvSpPr/>
            <p:nvPr/>
          </p:nvSpPr>
          <p:spPr>
            <a:xfrm>
              <a:off x="0" y="0"/>
              <a:ext cx="14536293" cy="10067671"/>
            </a:xfrm>
            <a:custGeom>
              <a:avLst/>
              <a:gdLst/>
              <a:ahLst/>
              <a:cxnLst/>
              <a:rect l="l" t="t" r="r" b="b"/>
              <a:pathLst>
                <a:path w="14536293" h="10067671">
                  <a:moveTo>
                    <a:pt x="14536293" y="10067671"/>
                  </a:moveTo>
                  <a:lnTo>
                    <a:pt x="0" y="10067671"/>
                  </a:lnTo>
                  <a:lnTo>
                    <a:pt x="0" y="0"/>
                  </a:lnTo>
                  <a:lnTo>
                    <a:pt x="14536293" y="0"/>
                  </a:lnTo>
                  <a:lnTo>
                    <a:pt x="14536293" y="10067671"/>
                  </a:lnTo>
                  <a:close/>
                </a:path>
              </a:pathLst>
            </a:custGeom>
            <a:blipFill>
              <a:blip r:embed="rId5"/>
              <a:stretch>
                <a:fillRect t="-7939" b="-7939"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5" name="Group 15">
            <a:extLst>
              <a:ext uri="{FF2B5EF4-FFF2-40B4-BE49-F238E27FC236}">
                <a16:creationId xmlns:a16="http://schemas.microsoft.com/office/drawing/2014/main" id="{1F03EA9B-A11E-C97B-B010-F52563F82AAF}"/>
              </a:ext>
            </a:extLst>
          </p:cNvPr>
          <p:cNvGrpSpPr/>
          <p:nvPr/>
        </p:nvGrpSpPr>
        <p:grpSpPr>
          <a:xfrm rot="-6875550">
            <a:off x="-7438727" y="5597915"/>
            <a:ext cx="12128005" cy="7794293"/>
            <a:chOff x="0" y="0"/>
            <a:chExt cx="16170673" cy="10392391"/>
          </a:xfrm>
        </p:grpSpPr>
        <p:sp>
          <p:nvSpPr>
            <p:cNvPr id="16" name="Freeform 16">
              <a:extLst>
                <a:ext uri="{FF2B5EF4-FFF2-40B4-BE49-F238E27FC236}">
                  <a16:creationId xmlns:a16="http://schemas.microsoft.com/office/drawing/2014/main" id="{A3F4AA93-EA4E-2AFE-9EBB-C59C5FEEE3E6}"/>
                </a:ext>
              </a:extLst>
            </p:cNvPr>
            <p:cNvSpPr/>
            <p:nvPr/>
          </p:nvSpPr>
          <p:spPr>
            <a:xfrm>
              <a:off x="0" y="0"/>
              <a:ext cx="16170656" cy="10392410"/>
            </a:xfrm>
            <a:custGeom>
              <a:avLst/>
              <a:gdLst/>
              <a:ahLst/>
              <a:cxnLst/>
              <a:rect l="l" t="t" r="r" b="b"/>
              <a:pathLst>
                <a:path w="16170656" h="10392410">
                  <a:moveTo>
                    <a:pt x="0" y="0"/>
                  </a:moveTo>
                  <a:lnTo>
                    <a:pt x="16170656" y="0"/>
                  </a:lnTo>
                  <a:lnTo>
                    <a:pt x="16170656" y="10392410"/>
                  </a:lnTo>
                  <a:lnTo>
                    <a:pt x="0" y="103924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8" name="Freeform 18">
            <a:extLst>
              <a:ext uri="{FF2B5EF4-FFF2-40B4-BE49-F238E27FC236}">
                <a16:creationId xmlns:a16="http://schemas.microsoft.com/office/drawing/2014/main" id="{F26556D1-E22A-4362-850C-64D54CF308E2}"/>
              </a:ext>
            </a:extLst>
          </p:cNvPr>
          <p:cNvSpPr/>
          <p:nvPr/>
        </p:nvSpPr>
        <p:spPr>
          <a:xfrm>
            <a:off x="1633040" y="2783426"/>
            <a:ext cx="14517746" cy="5808641"/>
          </a:xfrm>
          <a:custGeom>
            <a:avLst/>
            <a:gdLst/>
            <a:ahLst/>
            <a:cxnLst/>
            <a:rect l="l" t="t" r="r" b="b"/>
            <a:pathLst>
              <a:path w="4755169" h="4908024">
                <a:moveTo>
                  <a:pt x="0" y="0"/>
                </a:moveTo>
                <a:lnTo>
                  <a:pt x="4755169" y="0"/>
                </a:lnTo>
                <a:lnTo>
                  <a:pt x="4755169" y="4908024"/>
                </a:lnTo>
                <a:lnTo>
                  <a:pt x="0" y="490802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0" name="Group 20">
            <a:extLst>
              <a:ext uri="{FF2B5EF4-FFF2-40B4-BE49-F238E27FC236}">
                <a16:creationId xmlns:a16="http://schemas.microsoft.com/office/drawing/2014/main" id="{E334EE93-836E-044E-68A1-ECBD2538F7D6}"/>
              </a:ext>
            </a:extLst>
          </p:cNvPr>
          <p:cNvGrpSpPr/>
          <p:nvPr/>
        </p:nvGrpSpPr>
        <p:grpSpPr>
          <a:xfrm rot="-4471803">
            <a:off x="16305499" y="6255596"/>
            <a:ext cx="4731631" cy="7101886"/>
            <a:chOff x="0" y="0"/>
            <a:chExt cx="6308841" cy="9469181"/>
          </a:xfrm>
        </p:grpSpPr>
        <p:sp>
          <p:nvSpPr>
            <p:cNvPr id="21" name="Freeform 21">
              <a:extLst>
                <a:ext uri="{FF2B5EF4-FFF2-40B4-BE49-F238E27FC236}">
                  <a16:creationId xmlns:a16="http://schemas.microsoft.com/office/drawing/2014/main" id="{5E9DD0EE-3BCE-7C57-BD3A-E10D2EBBF713}"/>
                </a:ext>
              </a:extLst>
            </p:cNvPr>
            <p:cNvSpPr/>
            <p:nvPr/>
          </p:nvSpPr>
          <p:spPr>
            <a:xfrm>
              <a:off x="0" y="0"/>
              <a:ext cx="6308852" cy="9469120"/>
            </a:xfrm>
            <a:custGeom>
              <a:avLst/>
              <a:gdLst/>
              <a:ahLst/>
              <a:cxnLst/>
              <a:rect l="l" t="t" r="r" b="b"/>
              <a:pathLst>
                <a:path w="6308852" h="9469120">
                  <a:moveTo>
                    <a:pt x="0" y="0"/>
                  </a:moveTo>
                  <a:lnTo>
                    <a:pt x="6308852" y="0"/>
                  </a:lnTo>
                  <a:lnTo>
                    <a:pt x="6308852" y="9469120"/>
                  </a:lnTo>
                  <a:lnTo>
                    <a:pt x="0" y="94691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l="-31" r="-31"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2" name="Group 22">
            <a:extLst>
              <a:ext uri="{FF2B5EF4-FFF2-40B4-BE49-F238E27FC236}">
                <a16:creationId xmlns:a16="http://schemas.microsoft.com/office/drawing/2014/main" id="{E5364D7A-23C3-72C2-23B0-331C9DFB8693}"/>
              </a:ext>
            </a:extLst>
          </p:cNvPr>
          <p:cNvGrpSpPr/>
          <p:nvPr/>
        </p:nvGrpSpPr>
        <p:grpSpPr>
          <a:xfrm rot="-1705508">
            <a:off x="350881" y="3965762"/>
            <a:ext cx="1675157" cy="538144"/>
            <a:chOff x="0" y="0"/>
            <a:chExt cx="2233543" cy="717525"/>
          </a:xfrm>
        </p:grpSpPr>
        <p:sp>
          <p:nvSpPr>
            <p:cNvPr id="23" name="Freeform 23">
              <a:extLst>
                <a:ext uri="{FF2B5EF4-FFF2-40B4-BE49-F238E27FC236}">
                  <a16:creationId xmlns:a16="http://schemas.microsoft.com/office/drawing/2014/main" id="{26D0862E-BEF7-787D-5201-B6C22EA67DCE}"/>
                </a:ext>
              </a:extLst>
            </p:cNvPr>
            <p:cNvSpPr/>
            <p:nvPr/>
          </p:nvSpPr>
          <p:spPr>
            <a:xfrm>
              <a:off x="0" y="0"/>
              <a:ext cx="2233549" cy="717550"/>
            </a:xfrm>
            <a:custGeom>
              <a:avLst/>
              <a:gdLst/>
              <a:ahLst/>
              <a:cxnLst/>
              <a:rect l="l" t="t" r="r" b="b"/>
              <a:pathLst>
                <a:path w="2233549" h="717550">
                  <a:moveTo>
                    <a:pt x="0" y="0"/>
                  </a:moveTo>
                  <a:lnTo>
                    <a:pt x="2233549" y="0"/>
                  </a:lnTo>
                  <a:lnTo>
                    <a:pt x="2233549" y="717550"/>
                  </a:lnTo>
                  <a:lnTo>
                    <a:pt x="0" y="7175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 t="-57" b="-54"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8" name="TextBox 28">
            <a:extLst>
              <a:ext uri="{FF2B5EF4-FFF2-40B4-BE49-F238E27FC236}">
                <a16:creationId xmlns:a16="http://schemas.microsoft.com/office/drawing/2014/main" id="{5CFE15AE-CC11-CBD6-B431-48D539FD15EC}"/>
              </a:ext>
            </a:extLst>
          </p:cNvPr>
          <p:cNvSpPr txBox="1"/>
          <p:nvPr/>
        </p:nvSpPr>
        <p:spPr>
          <a:xfrm>
            <a:off x="2504097" y="3707726"/>
            <a:ext cx="12538037" cy="25199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50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605048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605048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605048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hứng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605048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605048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605048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605048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605048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marL="0" marR="0" lvl="0" indent="0" algn="just" defTabSz="914400" rtl="0" eaLnBrk="1" fontAlgn="auto" latinLnBrk="0" hangingPunct="1">
              <a:lnSpc>
                <a:spcPts val="50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600" dirty="0">
                <a:solidFill>
                  <a:srgbClr val="6050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605048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AA3D34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AA3D34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AA3D34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AA3D34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AA3D34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AA3D34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AA3D34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605048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605048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605048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AA3D34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mãnh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AA3D34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AA3D34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liệt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AA3D34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chi phối toàn bộ cách thể hiện đời sống ,con người và sự lựa chọn hình thức nghệ thuật trong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AA3D34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AA3D34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AA3D34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AA3D34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AA3D34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605048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nhằm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605048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605048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605048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605048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605048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605048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605048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605048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605048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605048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605048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605048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605048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605048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605048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4" name="TextBox 17">
            <a:extLst>
              <a:ext uri="{FF2B5EF4-FFF2-40B4-BE49-F238E27FC236}">
                <a16:creationId xmlns:a16="http://schemas.microsoft.com/office/drawing/2014/main" id="{742FE593-9391-2410-2537-AAAABA6314E0}"/>
              </a:ext>
            </a:extLst>
          </p:cNvPr>
          <p:cNvSpPr txBox="1"/>
          <p:nvPr/>
        </p:nvSpPr>
        <p:spPr>
          <a:xfrm>
            <a:off x="1789360" y="1694932"/>
            <a:ext cx="6983323" cy="8665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741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5299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Cảm hứng chủ đạo</a:t>
            </a:r>
            <a:endParaRPr kumimoji="0" lang="en-US" sz="5299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610925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772400" y="6682186"/>
            <a:ext cx="14388840" cy="6618866"/>
          </a:xfrm>
          <a:custGeom>
            <a:avLst/>
            <a:gdLst/>
            <a:ahLst/>
            <a:cxnLst/>
            <a:rect l="l" t="t" r="r" b="b"/>
            <a:pathLst>
              <a:path w="14388840" h="6618866">
                <a:moveTo>
                  <a:pt x="0" y="0"/>
                </a:moveTo>
                <a:lnTo>
                  <a:pt x="14388840" y="0"/>
                </a:lnTo>
                <a:lnTo>
                  <a:pt x="14388840" y="6618866"/>
                </a:lnTo>
                <a:lnTo>
                  <a:pt x="0" y="661886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6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-4180609" y="-2777005"/>
            <a:ext cx="14388840" cy="6618866"/>
          </a:xfrm>
          <a:custGeom>
            <a:avLst/>
            <a:gdLst/>
            <a:ahLst/>
            <a:cxnLst/>
            <a:rect l="l" t="t" r="r" b="b"/>
            <a:pathLst>
              <a:path w="14388840" h="6618866">
                <a:moveTo>
                  <a:pt x="0" y="0"/>
                </a:moveTo>
                <a:lnTo>
                  <a:pt x="14388840" y="0"/>
                </a:lnTo>
                <a:lnTo>
                  <a:pt x="14388840" y="6618866"/>
                </a:lnTo>
                <a:lnTo>
                  <a:pt x="0" y="661886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6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-7350403">
            <a:off x="10611531" y="7136777"/>
            <a:ext cx="9304626" cy="9441964"/>
          </a:xfrm>
          <a:custGeom>
            <a:avLst/>
            <a:gdLst/>
            <a:ahLst/>
            <a:cxnLst/>
            <a:rect l="l" t="t" r="r" b="b"/>
            <a:pathLst>
              <a:path w="9304626" h="9441964">
                <a:moveTo>
                  <a:pt x="0" y="0"/>
                </a:moveTo>
                <a:lnTo>
                  <a:pt x="9304626" y="0"/>
                </a:lnTo>
                <a:lnTo>
                  <a:pt x="9304626" y="9441964"/>
                </a:lnTo>
                <a:lnTo>
                  <a:pt x="0" y="944196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-7350403">
            <a:off x="-3361397" y="-4983583"/>
            <a:ext cx="9304626" cy="9441964"/>
          </a:xfrm>
          <a:custGeom>
            <a:avLst/>
            <a:gdLst/>
            <a:ahLst/>
            <a:cxnLst/>
            <a:rect l="l" t="t" r="r" b="b"/>
            <a:pathLst>
              <a:path w="9304626" h="9441964">
                <a:moveTo>
                  <a:pt x="0" y="0"/>
                </a:moveTo>
                <a:lnTo>
                  <a:pt x="9304626" y="0"/>
                </a:lnTo>
                <a:lnTo>
                  <a:pt x="9304626" y="9441964"/>
                </a:lnTo>
                <a:lnTo>
                  <a:pt x="0" y="944196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066723" y="6915100"/>
            <a:ext cx="2712822" cy="2343200"/>
          </a:xfrm>
          <a:custGeom>
            <a:avLst/>
            <a:gdLst/>
            <a:ahLst/>
            <a:cxnLst/>
            <a:rect l="l" t="t" r="r" b="b"/>
            <a:pathLst>
              <a:path w="2712822" h="2343200">
                <a:moveTo>
                  <a:pt x="0" y="0"/>
                </a:moveTo>
                <a:lnTo>
                  <a:pt x="2712822" y="0"/>
                </a:lnTo>
                <a:lnTo>
                  <a:pt x="2712822" y="2343200"/>
                </a:lnTo>
                <a:lnTo>
                  <a:pt x="0" y="23432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2699999">
            <a:off x="13907433" y="882688"/>
            <a:ext cx="2712822" cy="2343200"/>
          </a:xfrm>
          <a:custGeom>
            <a:avLst/>
            <a:gdLst/>
            <a:ahLst/>
            <a:cxnLst/>
            <a:rect l="l" t="t" r="r" b="b"/>
            <a:pathLst>
              <a:path w="2712822" h="2343200">
                <a:moveTo>
                  <a:pt x="0" y="0"/>
                </a:moveTo>
                <a:lnTo>
                  <a:pt x="2712822" y="0"/>
                </a:lnTo>
                <a:lnTo>
                  <a:pt x="2712822" y="2343200"/>
                </a:lnTo>
                <a:lnTo>
                  <a:pt x="0" y="23432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B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525780"/>
            <a:ext cx="18288000" cy="9761220"/>
          </a:xfrm>
          <a:custGeom>
            <a:avLst/>
            <a:gdLst/>
            <a:ahLst/>
            <a:cxnLst/>
            <a:rect l="l" t="t" r="r" b="b"/>
            <a:pathLst>
              <a:path w="18288000" h="9761220">
                <a:moveTo>
                  <a:pt x="0" y="0"/>
                </a:moveTo>
                <a:lnTo>
                  <a:pt x="18288000" y="0"/>
                </a:lnTo>
                <a:lnTo>
                  <a:pt x="18288000" y="9761220"/>
                </a:lnTo>
                <a:lnTo>
                  <a:pt x="0" y="976122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991756" y="1028700"/>
            <a:ext cx="16267544" cy="8229600"/>
            <a:chOff x="0" y="0"/>
            <a:chExt cx="4284456" cy="21674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284456" cy="2167467"/>
            </a:xfrm>
            <a:custGeom>
              <a:avLst/>
              <a:gdLst/>
              <a:ahLst/>
              <a:cxnLst/>
              <a:rect l="l" t="t" r="r" b="b"/>
              <a:pathLst>
                <a:path w="4284456" h="2167467">
                  <a:moveTo>
                    <a:pt x="15705" y="0"/>
                  </a:moveTo>
                  <a:lnTo>
                    <a:pt x="4268751" y="0"/>
                  </a:lnTo>
                  <a:cubicBezTo>
                    <a:pt x="4272916" y="0"/>
                    <a:pt x="4276911" y="1655"/>
                    <a:pt x="4279856" y="4600"/>
                  </a:cubicBezTo>
                  <a:cubicBezTo>
                    <a:pt x="4282801" y="7545"/>
                    <a:pt x="4284456" y="11540"/>
                    <a:pt x="4284456" y="15705"/>
                  </a:cubicBezTo>
                  <a:lnTo>
                    <a:pt x="4284456" y="2151762"/>
                  </a:lnTo>
                  <a:cubicBezTo>
                    <a:pt x="4284456" y="2160435"/>
                    <a:pt x="4277425" y="2167467"/>
                    <a:pt x="4268751" y="2167467"/>
                  </a:cubicBezTo>
                  <a:lnTo>
                    <a:pt x="15705" y="2167467"/>
                  </a:lnTo>
                  <a:cubicBezTo>
                    <a:pt x="11540" y="2167467"/>
                    <a:pt x="7545" y="2165812"/>
                    <a:pt x="4600" y="2162867"/>
                  </a:cubicBezTo>
                  <a:cubicBezTo>
                    <a:pt x="1655" y="2159921"/>
                    <a:pt x="0" y="2155927"/>
                    <a:pt x="0" y="2151762"/>
                  </a:cubicBezTo>
                  <a:lnTo>
                    <a:pt x="0" y="15705"/>
                  </a:lnTo>
                  <a:cubicBezTo>
                    <a:pt x="0" y="11540"/>
                    <a:pt x="1655" y="7545"/>
                    <a:pt x="4600" y="4600"/>
                  </a:cubicBezTo>
                  <a:cubicBezTo>
                    <a:pt x="7545" y="1655"/>
                    <a:pt x="11540" y="0"/>
                    <a:pt x="15705" y="0"/>
                  </a:cubicBezTo>
                  <a:close/>
                </a:path>
              </a:pathLst>
            </a:custGeom>
            <a:solidFill>
              <a:srgbClr val="FFFFFF">
                <a:alpha val="69804"/>
              </a:srgbClr>
            </a:solidFill>
            <a:ln w="76200">
              <a:solidFill>
                <a:srgbClr val="C78E5F">
                  <a:alpha val="69804"/>
                </a:srgbClr>
              </a:solidFill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20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2270683" y="260271"/>
            <a:ext cx="2845113" cy="2845113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FFB586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20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 rot="-774267" flipH="1">
            <a:off x="1120349" y="1113861"/>
            <a:ext cx="5466727" cy="1769853"/>
          </a:xfrm>
          <a:custGeom>
            <a:avLst/>
            <a:gdLst/>
            <a:ahLst/>
            <a:cxnLst/>
            <a:rect l="l" t="t" r="r" b="b"/>
            <a:pathLst>
              <a:path w="5466727" h="1769853">
                <a:moveTo>
                  <a:pt x="5466726" y="0"/>
                </a:moveTo>
                <a:lnTo>
                  <a:pt x="0" y="0"/>
                </a:lnTo>
                <a:lnTo>
                  <a:pt x="0" y="1769853"/>
                </a:lnTo>
                <a:lnTo>
                  <a:pt x="5466726" y="1769853"/>
                </a:lnTo>
                <a:lnTo>
                  <a:pt x="5466726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61074">
            <a:off x="14861410" y="5582620"/>
            <a:ext cx="3700343" cy="5421747"/>
          </a:xfrm>
          <a:custGeom>
            <a:avLst/>
            <a:gdLst/>
            <a:ahLst/>
            <a:cxnLst/>
            <a:rect l="l" t="t" r="r" b="b"/>
            <a:pathLst>
              <a:path w="3700343" h="5421747">
                <a:moveTo>
                  <a:pt x="0" y="0"/>
                </a:moveTo>
                <a:lnTo>
                  <a:pt x="3700342" y="0"/>
                </a:lnTo>
                <a:lnTo>
                  <a:pt x="3700342" y="5421748"/>
                </a:lnTo>
                <a:lnTo>
                  <a:pt x="0" y="542174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flipH="1">
            <a:off x="11504490" y="7162351"/>
            <a:ext cx="7968035" cy="3874457"/>
          </a:xfrm>
          <a:custGeom>
            <a:avLst/>
            <a:gdLst/>
            <a:ahLst/>
            <a:cxnLst/>
            <a:rect l="l" t="t" r="r" b="b"/>
            <a:pathLst>
              <a:path w="7968035" h="3874457">
                <a:moveTo>
                  <a:pt x="7968035" y="0"/>
                </a:moveTo>
                <a:lnTo>
                  <a:pt x="0" y="0"/>
                </a:lnTo>
                <a:lnTo>
                  <a:pt x="0" y="3874457"/>
                </a:lnTo>
                <a:lnTo>
                  <a:pt x="7968035" y="3874457"/>
                </a:lnTo>
                <a:lnTo>
                  <a:pt x="7968035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61074">
            <a:off x="13655582" y="8590354"/>
            <a:ext cx="2315922" cy="3393292"/>
          </a:xfrm>
          <a:custGeom>
            <a:avLst/>
            <a:gdLst/>
            <a:ahLst/>
            <a:cxnLst/>
            <a:rect l="l" t="t" r="r" b="b"/>
            <a:pathLst>
              <a:path w="2315922" h="3393292">
                <a:moveTo>
                  <a:pt x="0" y="0"/>
                </a:moveTo>
                <a:lnTo>
                  <a:pt x="2315922" y="0"/>
                </a:lnTo>
                <a:lnTo>
                  <a:pt x="2315922" y="3393292"/>
                </a:lnTo>
                <a:lnTo>
                  <a:pt x="0" y="339329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17">
            <a:extLst>
              <a:ext uri="{FF2B5EF4-FFF2-40B4-BE49-F238E27FC236}">
                <a16:creationId xmlns:a16="http://schemas.microsoft.com/office/drawing/2014/main" id="{1CB0D04A-ED93-1E1D-732C-B6620B433834}"/>
              </a:ext>
            </a:extLst>
          </p:cNvPr>
          <p:cNvSpPr txBox="1"/>
          <p:nvPr/>
        </p:nvSpPr>
        <p:spPr>
          <a:xfrm>
            <a:off x="838200" y="2968608"/>
            <a:ext cx="15543644" cy="37179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914400" marR="0" lvl="0" indent="-914400" algn="ctr" defTabSz="914400" rtl="0" eaLnBrk="1" fontAlgn="auto" latinLnBrk="0" hangingPunct="1">
              <a:lnSpc>
                <a:spcPts val="741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vi-VN" sz="5299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Ở lớp 6-7 em đã được học những thể thơ nào? Đọc một bài thơ thuộc một trong những thể thơ đó.</a:t>
            </a:r>
          </a:p>
          <a:p>
            <a:pPr marL="914400" marR="0" lvl="0" indent="-914400" algn="ctr" defTabSz="914400" rtl="0" eaLnBrk="1" fontAlgn="auto" latinLnBrk="0" hangingPunct="1">
              <a:lnSpc>
                <a:spcPts val="741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vi-VN" sz="5299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 tên một bài thơ viết về tình đồng chí, đồng đội trong những năm chiến tranh mà em đã đọc, đã học </a:t>
            </a:r>
            <a:endParaRPr kumimoji="0" lang="en-US" sz="5299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601200" y="3309993"/>
            <a:ext cx="11192194" cy="10741993"/>
          </a:xfrm>
          <a:custGeom>
            <a:avLst/>
            <a:gdLst/>
            <a:ahLst/>
            <a:cxnLst/>
            <a:rect l="l" t="t" r="r" b="b"/>
            <a:pathLst>
              <a:path w="11192194" h="10741993">
                <a:moveTo>
                  <a:pt x="0" y="0"/>
                </a:moveTo>
                <a:lnTo>
                  <a:pt x="11192194" y="0"/>
                </a:lnTo>
                <a:lnTo>
                  <a:pt x="11192194" y="10741993"/>
                </a:lnTo>
                <a:lnTo>
                  <a:pt x="0" y="1074199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7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-2891067" y="2923299"/>
            <a:ext cx="5843125" cy="2677214"/>
            <a:chOff x="0" y="0"/>
            <a:chExt cx="7790833" cy="356961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7790833" cy="3569618"/>
            </a:xfrm>
            <a:custGeom>
              <a:avLst/>
              <a:gdLst/>
              <a:ahLst/>
              <a:cxnLst/>
              <a:rect l="l" t="t" r="r" b="b"/>
              <a:pathLst>
                <a:path w="7790833" h="3569618">
                  <a:moveTo>
                    <a:pt x="0" y="0"/>
                  </a:moveTo>
                  <a:lnTo>
                    <a:pt x="7790833" y="0"/>
                  </a:lnTo>
                  <a:lnTo>
                    <a:pt x="7790833" y="3569618"/>
                  </a:lnTo>
                  <a:lnTo>
                    <a:pt x="0" y="356961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Freeform 5"/>
            <p:cNvSpPr/>
            <p:nvPr/>
          </p:nvSpPr>
          <p:spPr>
            <a:xfrm>
              <a:off x="1515727" y="774959"/>
              <a:ext cx="4408074" cy="2019699"/>
            </a:xfrm>
            <a:custGeom>
              <a:avLst/>
              <a:gdLst/>
              <a:ahLst/>
              <a:cxnLst/>
              <a:rect l="l" t="t" r="r" b="b"/>
              <a:pathLst>
                <a:path w="4408074" h="2019699">
                  <a:moveTo>
                    <a:pt x="0" y="0"/>
                  </a:moveTo>
                  <a:lnTo>
                    <a:pt x="4408074" y="0"/>
                  </a:lnTo>
                  <a:lnTo>
                    <a:pt x="4408074" y="2019700"/>
                  </a:lnTo>
                  <a:lnTo>
                    <a:pt x="0" y="20197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7238308" y="1289982"/>
            <a:ext cx="3622348" cy="1659694"/>
            <a:chOff x="0" y="0"/>
            <a:chExt cx="4829797" cy="221292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829797" cy="2212925"/>
            </a:xfrm>
            <a:custGeom>
              <a:avLst/>
              <a:gdLst/>
              <a:ahLst/>
              <a:cxnLst/>
              <a:rect l="l" t="t" r="r" b="b"/>
              <a:pathLst>
                <a:path w="4829797" h="2212925">
                  <a:moveTo>
                    <a:pt x="0" y="0"/>
                  </a:moveTo>
                  <a:lnTo>
                    <a:pt x="4829797" y="0"/>
                  </a:lnTo>
                  <a:lnTo>
                    <a:pt x="4829797" y="2212925"/>
                  </a:lnTo>
                  <a:lnTo>
                    <a:pt x="0" y="22129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Freeform 8"/>
            <p:cNvSpPr/>
            <p:nvPr/>
          </p:nvSpPr>
          <p:spPr>
            <a:xfrm>
              <a:off x="939649" y="480423"/>
              <a:ext cx="2732712" cy="1252079"/>
            </a:xfrm>
            <a:custGeom>
              <a:avLst/>
              <a:gdLst/>
              <a:ahLst/>
              <a:cxnLst/>
              <a:rect l="l" t="t" r="r" b="b"/>
              <a:pathLst>
                <a:path w="2732712" h="1252079">
                  <a:moveTo>
                    <a:pt x="0" y="0"/>
                  </a:moveTo>
                  <a:lnTo>
                    <a:pt x="2732712" y="0"/>
                  </a:lnTo>
                  <a:lnTo>
                    <a:pt x="2732712" y="1252079"/>
                  </a:lnTo>
                  <a:lnTo>
                    <a:pt x="0" y="12520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612303" y="0"/>
            <a:ext cx="2605367" cy="1193732"/>
            <a:chOff x="0" y="0"/>
            <a:chExt cx="3473823" cy="1591642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3473823" cy="1591642"/>
            </a:xfrm>
            <a:custGeom>
              <a:avLst/>
              <a:gdLst/>
              <a:ahLst/>
              <a:cxnLst/>
              <a:rect l="l" t="t" r="r" b="b"/>
              <a:pathLst>
                <a:path w="3473823" h="1591642">
                  <a:moveTo>
                    <a:pt x="0" y="0"/>
                  </a:moveTo>
                  <a:lnTo>
                    <a:pt x="3473823" y="0"/>
                  </a:lnTo>
                  <a:lnTo>
                    <a:pt x="3473823" y="1591642"/>
                  </a:lnTo>
                  <a:lnTo>
                    <a:pt x="0" y="159164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Freeform 11"/>
            <p:cNvSpPr/>
            <p:nvPr/>
          </p:nvSpPr>
          <p:spPr>
            <a:xfrm>
              <a:off x="675841" y="345543"/>
              <a:ext cx="1965498" cy="900556"/>
            </a:xfrm>
            <a:custGeom>
              <a:avLst/>
              <a:gdLst/>
              <a:ahLst/>
              <a:cxnLst/>
              <a:rect l="l" t="t" r="r" b="b"/>
              <a:pathLst>
                <a:path w="1965498" h="900556">
                  <a:moveTo>
                    <a:pt x="0" y="0"/>
                  </a:moveTo>
                  <a:lnTo>
                    <a:pt x="1965498" y="0"/>
                  </a:lnTo>
                  <a:lnTo>
                    <a:pt x="1965498" y="900556"/>
                  </a:lnTo>
                  <a:lnTo>
                    <a:pt x="0" y="9005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aphicFrame>
        <p:nvGraphicFramePr>
          <p:cNvPr id="12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38714119"/>
              </p:ext>
            </p:extLst>
          </p:nvPr>
        </p:nvGraphicFramePr>
        <p:xfrm>
          <a:off x="1028700" y="1028700"/>
          <a:ext cx="16230600" cy="8081890"/>
        </p:xfrm>
        <a:graphic>
          <a:graphicData uri="http://schemas.openxmlformats.org/drawingml/2006/table">
            <a:tbl>
              <a:tblPr/>
              <a:tblGrid>
                <a:gridCol w="536997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82493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03568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926620">
                <a:tc>
                  <a:txBody>
                    <a:bodyPr/>
                    <a:lstStyle/>
                    <a:p>
                      <a:pPr algn="ctr">
                        <a:lnSpc>
                          <a:spcPts val="3499"/>
                        </a:lnSpc>
                        <a:defRPr/>
                      </a:pPr>
                      <a:r>
                        <a:rPr lang="en-US" sz="3500" b="1" dirty="0" err="1">
                          <a:solidFill>
                            <a:srgbClr val="0E8388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Em</a:t>
                      </a:r>
                      <a:r>
                        <a:rPr lang="en-US" sz="3500" b="1" dirty="0">
                          <a:solidFill>
                            <a:srgbClr val="0E8388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3500" b="1" dirty="0" err="1">
                          <a:solidFill>
                            <a:srgbClr val="0E8388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đã</a:t>
                      </a:r>
                      <a:r>
                        <a:rPr lang="en-US" sz="3500" b="1" dirty="0">
                          <a:solidFill>
                            <a:srgbClr val="0E8388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3500" b="1" dirty="0" err="1">
                          <a:solidFill>
                            <a:srgbClr val="0E8388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biết</a:t>
                      </a:r>
                      <a:r>
                        <a:rPr lang="en-US" sz="3500" b="1" dirty="0">
                          <a:solidFill>
                            <a:srgbClr val="0E8388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3500" b="1" dirty="0" err="1">
                          <a:solidFill>
                            <a:srgbClr val="0E8388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những</a:t>
                      </a:r>
                      <a:r>
                        <a:rPr lang="en-US" sz="3500" b="1" dirty="0">
                          <a:solidFill>
                            <a:srgbClr val="0E8388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3500" b="1" dirty="0" err="1">
                          <a:solidFill>
                            <a:srgbClr val="0E8388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gì</a:t>
                      </a:r>
                      <a:r>
                        <a:rPr lang="en-US" sz="3500" b="1" dirty="0">
                          <a:solidFill>
                            <a:srgbClr val="0E8388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3500" b="1" dirty="0" err="1">
                          <a:solidFill>
                            <a:srgbClr val="0E8388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về</a:t>
                      </a:r>
                      <a:r>
                        <a:rPr lang="en-US" sz="3500" b="1" dirty="0">
                          <a:solidFill>
                            <a:srgbClr val="0E8388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3500" b="1" dirty="0" err="1">
                          <a:solidFill>
                            <a:srgbClr val="0E8388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anh</a:t>
                      </a:r>
                      <a:r>
                        <a:rPr lang="en-US" sz="3500" b="1" dirty="0">
                          <a:solidFill>
                            <a:srgbClr val="0E8388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3500" b="1" dirty="0" err="1">
                          <a:solidFill>
                            <a:srgbClr val="0E8388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bộ</a:t>
                      </a:r>
                      <a:r>
                        <a:rPr lang="en-US" sz="3500" b="1" dirty="0">
                          <a:solidFill>
                            <a:srgbClr val="0E8388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3500" b="1" dirty="0" err="1">
                          <a:solidFill>
                            <a:srgbClr val="0E8388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đội</a:t>
                      </a:r>
                      <a:r>
                        <a:rPr lang="en-US" sz="3500" b="1" dirty="0">
                          <a:solidFill>
                            <a:srgbClr val="0E8388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3500" b="1" dirty="0" err="1">
                          <a:solidFill>
                            <a:srgbClr val="0E8388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thời</a:t>
                      </a:r>
                      <a:r>
                        <a:rPr lang="en-US" sz="3500" b="1" dirty="0">
                          <a:solidFill>
                            <a:srgbClr val="0E8388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3500" b="1" dirty="0" err="1">
                          <a:solidFill>
                            <a:srgbClr val="0E8388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kháng</a:t>
                      </a:r>
                      <a:r>
                        <a:rPr lang="en-US" sz="3500" b="1" dirty="0">
                          <a:solidFill>
                            <a:srgbClr val="0E8388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3500" b="1" dirty="0" err="1">
                          <a:solidFill>
                            <a:srgbClr val="0E8388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chiến</a:t>
                      </a:r>
                      <a:r>
                        <a:rPr lang="en-US" sz="3500" b="1" dirty="0">
                          <a:solidFill>
                            <a:srgbClr val="0E8388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chống </a:t>
                      </a:r>
                      <a:r>
                        <a:rPr lang="en-US" sz="3500" b="1" dirty="0" err="1">
                          <a:solidFill>
                            <a:srgbClr val="0E8388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Pháp</a:t>
                      </a:r>
                      <a:r>
                        <a:rPr lang="en-US" sz="3500" b="1" dirty="0">
                          <a:solidFill>
                            <a:srgbClr val="0E8388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?</a:t>
                      </a:r>
                      <a:endParaRPr lang="en-US" sz="3500" b="1" dirty="0"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Roboto Condensed" panose="02000000000000000000" pitchFamily="2" charset="0"/>
                      </a:endParaRP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DC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499"/>
                        </a:lnSpc>
                        <a:defRPr/>
                      </a:pPr>
                      <a:r>
                        <a:rPr lang="en-US" sz="3500" b="1" dirty="0" err="1">
                          <a:solidFill>
                            <a:srgbClr val="0E8388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Em</a:t>
                      </a:r>
                      <a:r>
                        <a:rPr lang="en-US" sz="3500" b="1" dirty="0">
                          <a:solidFill>
                            <a:srgbClr val="0E8388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3500" b="1" dirty="0" err="1">
                          <a:solidFill>
                            <a:srgbClr val="0E8388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muốn</a:t>
                      </a:r>
                      <a:r>
                        <a:rPr lang="en-US" sz="3500" b="1" dirty="0">
                          <a:solidFill>
                            <a:srgbClr val="0E8388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3500" b="1" dirty="0" err="1">
                          <a:solidFill>
                            <a:srgbClr val="0E8388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biết</a:t>
                      </a:r>
                      <a:r>
                        <a:rPr lang="en-US" sz="3500" b="1" dirty="0">
                          <a:solidFill>
                            <a:srgbClr val="0E8388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3500" b="1" dirty="0" err="1">
                          <a:solidFill>
                            <a:srgbClr val="0E8388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thêm</a:t>
                      </a:r>
                      <a:r>
                        <a:rPr lang="en-US" sz="3500" b="1" dirty="0">
                          <a:solidFill>
                            <a:srgbClr val="0E8388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3500" b="1" dirty="0" err="1">
                          <a:solidFill>
                            <a:srgbClr val="0E8388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điều</a:t>
                      </a:r>
                      <a:r>
                        <a:rPr lang="en-US" sz="3500" b="1" dirty="0">
                          <a:solidFill>
                            <a:srgbClr val="0E8388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3500" b="1" dirty="0" err="1">
                          <a:solidFill>
                            <a:srgbClr val="0E8388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gì</a:t>
                      </a:r>
                      <a:r>
                        <a:rPr lang="en-US" sz="3500" b="1" dirty="0">
                          <a:solidFill>
                            <a:srgbClr val="0E8388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3500" b="1" dirty="0" err="1">
                          <a:solidFill>
                            <a:srgbClr val="0E8388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về</a:t>
                      </a:r>
                      <a:r>
                        <a:rPr lang="en-US" sz="3500" b="1" dirty="0">
                          <a:solidFill>
                            <a:srgbClr val="0E8388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3500" b="1" dirty="0" err="1">
                          <a:solidFill>
                            <a:srgbClr val="0E8388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anh</a:t>
                      </a:r>
                      <a:r>
                        <a:rPr lang="en-US" sz="3500" b="1" dirty="0">
                          <a:solidFill>
                            <a:srgbClr val="0E8388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3500" b="1" dirty="0" err="1">
                          <a:solidFill>
                            <a:srgbClr val="0E8388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bộ</a:t>
                      </a:r>
                      <a:r>
                        <a:rPr lang="en-US" sz="3500" b="1" dirty="0">
                          <a:solidFill>
                            <a:srgbClr val="0E8388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3500" b="1" dirty="0" err="1">
                          <a:solidFill>
                            <a:srgbClr val="0E8388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đội</a:t>
                      </a:r>
                      <a:r>
                        <a:rPr lang="en-US" sz="3500" b="1" dirty="0">
                          <a:solidFill>
                            <a:srgbClr val="0E8388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3500" b="1" dirty="0" err="1">
                          <a:solidFill>
                            <a:srgbClr val="0E8388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thời</a:t>
                      </a:r>
                      <a:r>
                        <a:rPr lang="en-US" sz="3500" b="1" dirty="0">
                          <a:solidFill>
                            <a:srgbClr val="0E8388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3500" b="1" dirty="0" err="1">
                          <a:solidFill>
                            <a:srgbClr val="0E8388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kháng</a:t>
                      </a:r>
                      <a:r>
                        <a:rPr lang="en-US" sz="3500" b="1" dirty="0">
                          <a:solidFill>
                            <a:srgbClr val="0E8388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3500" b="1" dirty="0" err="1">
                          <a:solidFill>
                            <a:srgbClr val="0E8388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chiến</a:t>
                      </a:r>
                      <a:r>
                        <a:rPr lang="en-US" sz="3500" b="1" dirty="0">
                          <a:solidFill>
                            <a:srgbClr val="0E8388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chống </a:t>
                      </a:r>
                      <a:r>
                        <a:rPr lang="en-US" sz="3500" b="1" dirty="0" err="1">
                          <a:solidFill>
                            <a:srgbClr val="0E8388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Pháp</a:t>
                      </a:r>
                      <a:r>
                        <a:rPr lang="en-US" sz="3500" b="1" dirty="0">
                          <a:solidFill>
                            <a:srgbClr val="0E8388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?</a:t>
                      </a:r>
                      <a:endParaRPr lang="en-US" sz="3500" b="1" dirty="0"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Roboto Condensed" panose="02000000000000000000" pitchFamily="2" charset="0"/>
                      </a:endParaRP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DC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499"/>
                        </a:lnSpc>
                        <a:defRPr/>
                      </a:pPr>
                      <a:r>
                        <a:rPr lang="en-US" sz="3500" b="1" dirty="0" err="1">
                          <a:solidFill>
                            <a:srgbClr val="306464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Em</a:t>
                      </a:r>
                      <a:r>
                        <a:rPr lang="en-US" sz="3500" b="1" dirty="0">
                          <a:solidFill>
                            <a:srgbClr val="306464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3500" b="1" dirty="0" err="1">
                          <a:solidFill>
                            <a:srgbClr val="306464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đã</a:t>
                      </a:r>
                      <a:r>
                        <a:rPr lang="en-US" sz="3500" b="1" dirty="0">
                          <a:solidFill>
                            <a:srgbClr val="306464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3500" b="1" dirty="0" err="1">
                          <a:solidFill>
                            <a:srgbClr val="306464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biết</a:t>
                      </a:r>
                      <a:r>
                        <a:rPr lang="en-US" sz="3500" b="1" dirty="0">
                          <a:solidFill>
                            <a:srgbClr val="306464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3500" b="1" dirty="0" err="1">
                          <a:solidFill>
                            <a:srgbClr val="306464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thêm</a:t>
                      </a:r>
                      <a:r>
                        <a:rPr lang="en-US" sz="3500" b="1" dirty="0">
                          <a:solidFill>
                            <a:srgbClr val="306464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3500" b="1" dirty="0" err="1">
                          <a:solidFill>
                            <a:srgbClr val="306464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điều</a:t>
                      </a:r>
                      <a:r>
                        <a:rPr lang="en-US" sz="3500" b="1" dirty="0">
                          <a:solidFill>
                            <a:srgbClr val="306464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3500" b="1" dirty="0" err="1">
                          <a:solidFill>
                            <a:srgbClr val="306464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gì</a:t>
                      </a:r>
                      <a:r>
                        <a:rPr lang="en-US" sz="3500" b="1" dirty="0">
                          <a:solidFill>
                            <a:srgbClr val="306464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3500" b="1" dirty="0" err="1">
                          <a:solidFill>
                            <a:srgbClr val="306464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về</a:t>
                      </a:r>
                      <a:r>
                        <a:rPr lang="en-US" sz="3500" b="1" dirty="0">
                          <a:solidFill>
                            <a:srgbClr val="306464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3500" b="1" dirty="0" err="1">
                          <a:solidFill>
                            <a:srgbClr val="306464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anh</a:t>
                      </a:r>
                      <a:r>
                        <a:rPr lang="en-US" sz="3500" b="1" dirty="0">
                          <a:solidFill>
                            <a:srgbClr val="306464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3500" b="1" dirty="0" err="1">
                          <a:solidFill>
                            <a:srgbClr val="306464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bộ</a:t>
                      </a:r>
                      <a:r>
                        <a:rPr lang="en-US" sz="3500" b="1" dirty="0">
                          <a:solidFill>
                            <a:srgbClr val="306464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3500" b="1" dirty="0" err="1">
                          <a:solidFill>
                            <a:srgbClr val="306464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đội</a:t>
                      </a:r>
                      <a:r>
                        <a:rPr lang="en-US" sz="3500" b="1" dirty="0">
                          <a:solidFill>
                            <a:srgbClr val="306464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3500" b="1" dirty="0" err="1">
                          <a:solidFill>
                            <a:srgbClr val="306464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thời</a:t>
                      </a:r>
                      <a:r>
                        <a:rPr lang="en-US" sz="3500" b="1" dirty="0">
                          <a:solidFill>
                            <a:srgbClr val="306464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3500" b="1" dirty="0" err="1">
                          <a:solidFill>
                            <a:srgbClr val="306464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kháng</a:t>
                      </a:r>
                      <a:r>
                        <a:rPr lang="en-US" sz="3500" b="1" dirty="0">
                          <a:solidFill>
                            <a:srgbClr val="306464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3500" b="1" dirty="0" err="1">
                          <a:solidFill>
                            <a:srgbClr val="306464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chiến</a:t>
                      </a:r>
                      <a:r>
                        <a:rPr lang="en-US" sz="3500" b="1" dirty="0">
                          <a:solidFill>
                            <a:srgbClr val="306464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chống </a:t>
                      </a:r>
                      <a:r>
                        <a:rPr lang="en-US" sz="3500" b="1" dirty="0" err="1">
                          <a:solidFill>
                            <a:srgbClr val="306464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Pháp</a:t>
                      </a:r>
                      <a:r>
                        <a:rPr lang="en-US" sz="3500" b="1" dirty="0">
                          <a:solidFill>
                            <a:srgbClr val="306464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3500" b="1" dirty="0" err="1">
                          <a:solidFill>
                            <a:srgbClr val="306464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sau</a:t>
                      </a:r>
                      <a:r>
                        <a:rPr lang="en-US" sz="3500" b="1" dirty="0">
                          <a:solidFill>
                            <a:srgbClr val="306464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3500" b="1" dirty="0" err="1">
                          <a:solidFill>
                            <a:srgbClr val="306464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khi</a:t>
                      </a:r>
                      <a:r>
                        <a:rPr lang="en-US" sz="3500" b="1" dirty="0">
                          <a:solidFill>
                            <a:srgbClr val="306464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3500" b="1" dirty="0" err="1">
                          <a:solidFill>
                            <a:srgbClr val="306464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học</a:t>
                      </a:r>
                      <a:r>
                        <a:rPr lang="en-US" sz="3500" b="1" dirty="0">
                          <a:solidFill>
                            <a:srgbClr val="306464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3500" b="1" dirty="0" err="1">
                          <a:solidFill>
                            <a:srgbClr val="306464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xong</a:t>
                      </a:r>
                      <a:r>
                        <a:rPr lang="en-US" sz="3500" b="1" dirty="0">
                          <a:solidFill>
                            <a:srgbClr val="306464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3500" b="1" dirty="0" err="1">
                          <a:solidFill>
                            <a:srgbClr val="306464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bài</a:t>
                      </a:r>
                      <a:r>
                        <a:rPr lang="en-US" sz="3500" b="1" dirty="0">
                          <a:solidFill>
                            <a:srgbClr val="306464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3500" b="1" dirty="0" err="1">
                          <a:solidFill>
                            <a:srgbClr val="306464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thơ</a:t>
                      </a:r>
                      <a:r>
                        <a:rPr lang="en-US" sz="3500" b="1" dirty="0">
                          <a:solidFill>
                            <a:srgbClr val="306464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?</a:t>
                      </a:r>
                      <a:endParaRPr lang="en-US" sz="3500" b="1" dirty="0"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Roboto Condensed" panose="02000000000000000000" pitchFamily="2" charset="0"/>
                      </a:endParaRP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D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32717">
                <a:tc>
                  <a:txBody>
                    <a:bodyPr/>
                    <a:lstStyle/>
                    <a:p>
                      <a:pPr algn="ctr">
                        <a:lnSpc>
                          <a:spcPts val="2278"/>
                        </a:lnSpc>
                        <a:defRPr/>
                      </a:pPr>
                      <a:r>
                        <a:rPr lang="en-US" sz="35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(</a:t>
                      </a:r>
                      <a:r>
                        <a:rPr lang="en-US" sz="35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Ghi</a:t>
                      </a:r>
                      <a:r>
                        <a:rPr lang="en-US" sz="35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vi-VN" sz="35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nhớ</a:t>
                      </a:r>
                      <a:r>
                        <a:rPr lang="en-US" sz="35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35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trước</a:t>
                      </a:r>
                      <a:r>
                        <a:rPr lang="en-US" sz="35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35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khi</a:t>
                      </a:r>
                      <a:r>
                        <a:rPr lang="en-US" sz="35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35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học</a:t>
                      </a:r>
                      <a:r>
                        <a:rPr lang="en-US" sz="35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)  </a:t>
                      </a:r>
                      <a:endParaRPr lang="en-US" sz="3500" dirty="0"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Roboto Condensed" panose="02000000000000000000" pitchFamily="2" charset="0"/>
                      </a:endParaRP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78"/>
                        </a:lnSpc>
                        <a:defRPr/>
                      </a:pPr>
                      <a:r>
                        <a:rPr lang="en-US" sz="35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(</a:t>
                      </a:r>
                      <a:r>
                        <a:rPr lang="en-US" sz="35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Ghi</a:t>
                      </a:r>
                      <a:r>
                        <a:rPr lang="en-US" sz="35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vi-VN" sz="35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nhớ </a:t>
                      </a:r>
                      <a:r>
                        <a:rPr lang="en-US" sz="35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trước</a:t>
                      </a:r>
                      <a:r>
                        <a:rPr lang="en-US" sz="35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35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khi</a:t>
                      </a:r>
                      <a:r>
                        <a:rPr lang="en-US" sz="35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35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học</a:t>
                      </a:r>
                      <a:r>
                        <a:rPr lang="en-US" sz="35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)</a:t>
                      </a:r>
                      <a:endParaRPr lang="en-US" sz="3500" dirty="0"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Roboto Condensed" panose="02000000000000000000" pitchFamily="2" charset="0"/>
                      </a:endParaRP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78"/>
                        </a:lnSpc>
                        <a:defRPr/>
                      </a:pPr>
                      <a:r>
                        <a:rPr lang="en-US" sz="35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 (</a:t>
                      </a:r>
                      <a:r>
                        <a:rPr lang="en-US" sz="35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Ghi</a:t>
                      </a:r>
                      <a:r>
                        <a:rPr lang="en-US" sz="35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vi-VN" sz="350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nhớ </a:t>
                      </a:r>
                      <a:r>
                        <a:rPr lang="en-US" sz="350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sau</a:t>
                      </a:r>
                      <a:r>
                        <a:rPr lang="en-US" sz="35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35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khi</a:t>
                      </a:r>
                      <a:r>
                        <a:rPr lang="en-US" sz="35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35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học</a:t>
                      </a:r>
                      <a:r>
                        <a:rPr lang="en-US" sz="35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)  </a:t>
                      </a:r>
                      <a:endParaRPr lang="en-US" sz="3500" dirty="0"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Roboto Condensed" panose="02000000000000000000" pitchFamily="2" charset="0"/>
                      </a:endParaRP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090173">
                <a:tc>
                  <a:txBody>
                    <a:bodyPr/>
                    <a:lstStyle/>
                    <a:p>
                      <a:pPr algn="ctr">
                        <a:lnSpc>
                          <a:spcPts val="2278"/>
                        </a:lnSpc>
                        <a:defRPr/>
                      </a:pPr>
                      <a:endParaRPr lang="en-US" sz="1100" dirty="0"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Roboto Condensed" panose="02000000000000000000" pitchFamily="2" charset="0"/>
                      </a:endParaRP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78"/>
                        </a:lnSpc>
                        <a:defRPr/>
                      </a:pPr>
                      <a:endParaRPr lang="en-US" sz="1100"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Roboto Condensed" panose="02000000000000000000" pitchFamily="2" charset="0"/>
                      </a:endParaRP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78"/>
                        </a:lnSpc>
                        <a:defRPr/>
                      </a:pPr>
                      <a:endParaRPr lang="en-US" sz="1100" dirty="0"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Roboto Condensed" panose="02000000000000000000" pitchFamily="2" charset="0"/>
                      </a:endParaRP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0764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716967" y="-1350692"/>
            <a:ext cx="7074192" cy="7105901"/>
          </a:xfrm>
          <a:custGeom>
            <a:avLst/>
            <a:gdLst/>
            <a:ahLst/>
            <a:cxnLst/>
            <a:rect l="l" t="t" r="r" b="b"/>
            <a:pathLst>
              <a:path w="7074192" h="7105901">
                <a:moveTo>
                  <a:pt x="0" y="0"/>
                </a:moveTo>
                <a:lnTo>
                  <a:pt x="7074192" y="0"/>
                </a:lnTo>
                <a:lnTo>
                  <a:pt x="7074192" y="7105901"/>
                </a:lnTo>
                <a:lnTo>
                  <a:pt x="0" y="710590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9259" b="-9259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ỗ dành sẵn cho Nội dung 4" descr="Ảnh có chứa ngoài trời, người, cỏ, con người&#10;&#10;Mô tả được tạo với mức tin cậy rất cao">
            <a:extLst>
              <a:ext uri="{FF2B5EF4-FFF2-40B4-BE49-F238E27FC236}">
                <a16:creationId xmlns:a16="http://schemas.microsoft.com/office/drawing/2014/main" id="{04D25B47-9294-47D1-9635-D5DD33E2E93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37" r="-2" b="-2"/>
          <a:stretch/>
        </p:blipFill>
        <p:spPr>
          <a:xfrm>
            <a:off x="476453" y="482600"/>
            <a:ext cx="6240678" cy="9321801"/>
          </a:xfrm>
          <a:prstGeom prst="rect">
            <a:avLst/>
          </a:prstGeom>
        </p:spPr>
      </p:pic>
      <p:pic>
        <p:nvPicPr>
          <p:cNvPr id="6" name="Picture 2" descr="Diễn đàn Tin học Công nghệ - Vforum.vn">
            <a:extLst>
              <a:ext uri="{FF2B5EF4-FFF2-40B4-BE49-F238E27FC236}">
                <a16:creationId xmlns:a16="http://schemas.microsoft.com/office/drawing/2014/main" id="{33B7139B-1DBC-FF04-80BA-C2848F1745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800100"/>
            <a:ext cx="6240678" cy="3810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7" name="Picture 4" descr="Đồng đội">
            <a:extLst>
              <a:ext uri="{FF2B5EF4-FFF2-40B4-BE49-F238E27FC236}">
                <a16:creationId xmlns:a16="http://schemas.microsoft.com/office/drawing/2014/main" id="{464FAF98-BC3B-039A-0334-18B6A5B4FB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31326">
            <a:off x="9033066" y="5427966"/>
            <a:ext cx="7702706" cy="450157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1854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5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534914" y="300889"/>
            <a:ext cx="17135053" cy="9638466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347</TotalTime>
  <Words>2508</Words>
  <Application>Microsoft Office PowerPoint</Application>
  <PresentationFormat>Tùy chỉnh</PresentationFormat>
  <Paragraphs>220</Paragraphs>
  <Slides>40</Slides>
  <Notes>12</Notes>
  <HiddenSlides>0</HiddenSlides>
  <MMClips>1</MMClips>
  <ScaleCrop>false</ScaleCrop>
  <HeadingPairs>
    <vt:vector size="6" baseType="variant">
      <vt:variant>
        <vt:lpstr>Phông được Dùng</vt:lpstr>
      </vt:variant>
      <vt:variant>
        <vt:i4>12</vt:i4>
      </vt:variant>
      <vt:variant>
        <vt:lpstr>Chủ đề</vt:lpstr>
      </vt:variant>
      <vt:variant>
        <vt:i4>2</vt:i4>
      </vt:variant>
      <vt:variant>
        <vt:lpstr>Tiêu đề Bản chiếu</vt:lpstr>
      </vt:variant>
      <vt:variant>
        <vt:i4>40</vt:i4>
      </vt:variant>
    </vt:vector>
  </HeadingPairs>
  <TitlesOfParts>
    <vt:vector size="54" baseType="lpstr">
      <vt:lpstr>Arimo Bold</vt:lpstr>
      <vt:lpstr>Fraunces</vt:lpstr>
      <vt:lpstr>Calibri</vt:lpstr>
      <vt:lpstr>Calibri Light</vt:lpstr>
      <vt:lpstr>Times New Roman</vt:lpstr>
      <vt:lpstr>Roboto Condensed Bold</vt:lpstr>
      <vt:lpstr>UTM Impact</vt:lpstr>
      <vt:lpstr>Aptos</vt:lpstr>
      <vt:lpstr>Roboto Condensed</vt:lpstr>
      <vt:lpstr>Arial</vt:lpstr>
      <vt:lpstr>Roboto Condensed Italics</vt:lpstr>
      <vt:lpstr>Bodoni FLF</vt:lpstr>
      <vt:lpstr>Office Theme</vt:lpstr>
      <vt:lpstr>3_Office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CHÍNH HỮU (1926- 2007)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Quê hương anh nước mặn, đồng chua Làng tôi nghèo đất cày lên sỏi đá. </vt:lpstr>
      <vt:lpstr>Bản trình bày PowerPoint</vt:lpstr>
      <vt:lpstr>Bản trình bày PowerPoint</vt:lpstr>
      <vt:lpstr>Bản trình bày PowerPoint</vt:lpstr>
      <vt:lpstr>Cơ sở tình đồng chí: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KHBD Dong chi (Ngu van 8)</dc:title>
  <cp:lastModifiedBy>Asus</cp:lastModifiedBy>
  <cp:revision>60</cp:revision>
  <dcterms:created xsi:type="dcterms:W3CDTF">2006-08-16T00:00:00Z</dcterms:created>
  <dcterms:modified xsi:type="dcterms:W3CDTF">2025-02-20T12:35:48Z</dcterms:modified>
  <dc:identifier>DAFpIzLaCik</dc:identifier>
</cp:coreProperties>
</file>