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20" r:id="rId2"/>
  </p:sldMasterIdLst>
  <p:notesMasterIdLst>
    <p:notesMasterId r:id="rId28"/>
  </p:notesMasterIdLst>
  <p:sldIdLst>
    <p:sldId id="406" r:id="rId3"/>
    <p:sldId id="321" r:id="rId4"/>
    <p:sldId id="342" r:id="rId5"/>
    <p:sldId id="317" r:id="rId6"/>
    <p:sldId id="367" r:id="rId7"/>
    <p:sldId id="325" r:id="rId8"/>
    <p:sldId id="368" r:id="rId9"/>
    <p:sldId id="412" r:id="rId10"/>
    <p:sldId id="413" r:id="rId11"/>
    <p:sldId id="369" r:id="rId12"/>
    <p:sldId id="427" r:id="rId13"/>
    <p:sldId id="428" r:id="rId14"/>
    <p:sldId id="338" r:id="rId15"/>
    <p:sldId id="430" r:id="rId16"/>
    <p:sldId id="439" r:id="rId17"/>
    <p:sldId id="440" r:id="rId18"/>
    <p:sldId id="442" r:id="rId19"/>
    <p:sldId id="437" r:id="rId20"/>
    <p:sldId id="441" r:id="rId21"/>
    <p:sldId id="444" r:id="rId22"/>
    <p:sldId id="387" r:id="rId23"/>
    <p:sldId id="443" r:id="rId24"/>
    <p:sldId id="397" r:id="rId25"/>
    <p:sldId id="436" r:id="rId26"/>
    <p:sldId id="435" r:id="rId27"/>
  </p:sldIdLst>
  <p:sldSz cx="9144000" cy="5143500" type="screen16x9"/>
  <p:notesSz cx="6858000" cy="9144000"/>
  <p:embeddedFontLst>
    <p:embeddedFont>
      <p:font typeface="Cambria" panose="02040503050406030204" pitchFamily="18" charset="0"/>
      <p:regular r:id="rId29"/>
      <p:bold r:id="rId30"/>
      <p:italic r:id="rId31"/>
      <p:boldItalic r:id="rId32"/>
    </p:embeddedFont>
    <p:embeddedFont>
      <p:font typeface="SimSun" panose="02010600030101010101" pitchFamily="2" charset="-122"/>
      <p:regular r:id="rId33"/>
    </p:embeddedFont>
    <p:embeddedFont>
      <p:font typeface="Merriweather Sans" panose="020B0604020202020204" charset="0"/>
      <p:regular r:id="rId34"/>
      <p:bold r:id="rId35"/>
      <p:italic r:id="rId36"/>
      <p:boldItalic r:id="rId37"/>
    </p:embeddedFont>
    <p:embeddedFont>
      <p:font typeface="#9Slide05 Filmotype Honey" panose="020B0604020202020204" charset="0"/>
      <p:regular r:id="rId38"/>
    </p:embeddedFont>
    <p:embeddedFont>
      <p:font typeface="Paytone One" panose="020B0604020202020204" charset="0"/>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pos="1182">
          <p15:clr>
            <a:srgbClr val="9AA0A6"/>
          </p15:clr>
        </p15:guide>
        <p15:guide id="3" pos="4578">
          <p15:clr>
            <a:srgbClr val="9AA0A6"/>
          </p15:clr>
        </p15:guide>
        <p15:guide id="4"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54CC"/>
    <a:srgbClr val="0000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E93C05-894B-47AB-8BBD-4589FC8653E0}">
  <a:tblStyle styleId="{CFE93C05-894B-47AB-8BBD-4589FC8653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714" y="102"/>
      </p:cViewPr>
      <p:guideLst>
        <p:guide pos="2880"/>
        <p:guide pos="1182"/>
        <p:guide pos="4578"/>
        <p:guide orient="horz" pos="162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249021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wJeByJDYOg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9"/>
        <p:cNvGrpSpPr/>
        <p:nvPr/>
      </p:nvGrpSpPr>
      <p:grpSpPr>
        <a:xfrm>
          <a:off x="0" y="0"/>
          <a:ext cx="0" cy="0"/>
          <a:chOff x="0" y="0"/>
          <a:chExt cx="0" cy="0"/>
        </a:xfrm>
      </p:grpSpPr>
      <p:sp>
        <p:nvSpPr>
          <p:cNvPr id="9770" name="Google Shape;9770;ge35b0c32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1" name="Google Shape;9771;ge35b0c32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30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946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0679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0349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331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093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091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12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4520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4965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6680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rPr>
              <a:t>Link video (</a:t>
            </a:r>
            <a:r>
              <a:rPr lang="en-US" sz="1100" b="0" i="0" u="sng" strike="noStrike" cap="none" dirty="0" smtClean="0">
                <a:solidFill>
                  <a:srgbClr val="000000"/>
                </a:solidFill>
                <a:effectLst/>
                <a:latin typeface="Arial"/>
                <a:ea typeface="Arial"/>
                <a:cs typeface="Arial"/>
                <a:sym typeface="Arial"/>
                <a:hlinkClick r:id="rId3"/>
              </a:rPr>
              <a:t>https://youtu.be/wJeByJDYOgk</a:t>
            </a:r>
            <a:r>
              <a:rPr lang="en-US" sz="1100" b="0" i="0" u="sng" strike="noStrike" cap="none" dirty="0" smtClean="0">
                <a:solidFill>
                  <a:srgbClr val="000000"/>
                </a:solidFill>
                <a:effectLst/>
                <a:latin typeface="Arial"/>
                <a:ea typeface="Arial"/>
                <a:cs typeface="Arial"/>
                <a:sym typeface="Arial"/>
              </a:rPr>
              <a:t>)</a:t>
            </a:r>
            <a:endParaRPr lang="en-US" dirty="0"/>
          </a:p>
        </p:txBody>
      </p:sp>
    </p:spTree>
    <p:extLst>
      <p:ext uri="{BB962C8B-B14F-4D97-AF65-F5344CB8AC3E}">
        <p14:creationId xmlns:p14="http://schemas.microsoft.com/office/powerpoint/2010/main" val="374031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4"/>
        <p:cNvGrpSpPr/>
        <p:nvPr/>
      </p:nvGrpSpPr>
      <p:grpSpPr>
        <a:xfrm>
          <a:off x="0" y="0"/>
          <a:ext cx="0" cy="0"/>
          <a:chOff x="0" y="0"/>
          <a:chExt cx="0" cy="0"/>
        </a:xfrm>
      </p:grpSpPr>
      <p:sp>
        <p:nvSpPr>
          <p:cNvPr id="11205" name="Google Shape;11205;ge35b0c3294_0_4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6" name="Google Shape;11206;ge35b0c3294_0_4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342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3"/>
        <p:cNvGrpSpPr/>
        <p:nvPr/>
      </p:nvGrpSpPr>
      <p:grpSpPr>
        <a:xfrm>
          <a:off x="0" y="0"/>
          <a:ext cx="0" cy="0"/>
          <a:chOff x="0" y="0"/>
          <a:chExt cx="0" cy="0"/>
        </a:xfrm>
      </p:grpSpPr>
      <p:sp>
        <p:nvSpPr>
          <p:cNvPr id="10924" name="Google Shape;10924;ge35b0c329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5" name="Google Shape;10925;ge35b0c329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73157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514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799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762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9"/>
        <p:cNvGrpSpPr/>
        <p:nvPr/>
      </p:nvGrpSpPr>
      <p:grpSpPr>
        <a:xfrm>
          <a:off x="0" y="0"/>
          <a:ext cx="0" cy="0"/>
          <a:chOff x="0" y="0"/>
          <a:chExt cx="0" cy="0"/>
        </a:xfrm>
      </p:grpSpPr>
      <p:sp>
        <p:nvSpPr>
          <p:cNvPr id="9770" name="Google Shape;9770;ge35b0c32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1" name="Google Shape;9771;ge35b0c32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7896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693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3357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3"/>
        <p:cNvGrpSpPr/>
        <p:nvPr/>
      </p:nvGrpSpPr>
      <p:grpSpPr>
        <a:xfrm>
          <a:off x="0" y="0"/>
          <a:ext cx="0" cy="0"/>
          <a:chOff x="0" y="0"/>
          <a:chExt cx="0" cy="0"/>
        </a:xfrm>
      </p:grpSpPr>
      <p:sp>
        <p:nvSpPr>
          <p:cNvPr id="10924" name="Google Shape;10924;ge35b0c329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5" name="Google Shape;10925;ge35b0c329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641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1235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044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557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71" name="Google Shape;271;p3"/>
          <p:cNvGrpSpPr/>
          <p:nvPr/>
        </p:nvGrpSpPr>
        <p:grpSpPr>
          <a:xfrm>
            <a:off x="-135456" y="-487"/>
            <a:ext cx="9537125" cy="5143678"/>
            <a:chOff x="-135450" y="773125"/>
            <a:chExt cx="7704900" cy="4155500"/>
          </a:xfrm>
        </p:grpSpPr>
        <p:sp>
          <p:nvSpPr>
            <p:cNvPr id="272" name="Google Shape;272;p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
          <p:cNvSpPr/>
          <p:nvPr/>
        </p:nvSpPr>
        <p:spPr>
          <a:xfrm rot="10800000">
            <a:off x="-21839" y="-1"/>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txBox="1">
            <a:spLocks noGrp="1"/>
          </p:cNvSpPr>
          <p:nvPr>
            <p:ph type="title"/>
          </p:nvPr>
        </p:nvSpPr>
        <p:spPr>
          <a:xfrm>
            <a:off x="720001" y="1795438"/>
            <a:ext cx="3852000" cy="14823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29" name="Google Shape;529;p3"/>
          <p:cNvSpPr txBox="1">
            <a:spLocks noGrp="1"/>
          </p:cNvSpPr>
          <p:nvPr>
            <p:ph type="subTitle" idx="1"/>
          </p:nvPr>
        </p:nvSpPr>
        <p:spPr>
          <a:xfrm>
            <a:off x="950562" y="3427550"/>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0" name="Google Shape;530;p3"/>
          <p:cNvSpPr txBox="1">
            <a:spLocks noGrp="1"/>
          </p:cNvSpPr>
          <p:nvPr>
            <p:ph type="title" idx="2" hasCustomPrompt="1"/>
          </p:nvPr>
        </p:nvSpPr>
        <p:spPr>
          <a:xfrm>
            <a:off x="1907701" y="1043050"/>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22">
    <p:spTree>
      <p:nvGrpSpPr>
        <p:cNvPr id="1" name="Shape 3169"/>
        <p:cNvGrpSpPr/>
        <p:nvPr/>
      </p:nvGrpSpPr>
      <p:grpSpPr>
        <a:xfrm>
          <a:off x="0" y="0"/>
          <a:ext cx="0" cy="0"/>
          <a:chOff x="0" y="0"/>
          <a:chExt cx="0" cy="0"/>
        </a:xfrm>
      </p:grpSpPr>
      <p:grpSp>
        <p:nvGrpSpPr>
          <p:cNvPr id="3170" name="Google Shape;3170;p19"/>
          <p:cNvGrpSpPr/>
          <p:nvPr/>
        </p:nvGrpSpPr>
        <p:grpSpPr>
          <a:xfrm>
            <a:off x="-135456" y="-487"/>
            <a:ext cx="9537125" cy="5143678"/>
            <a:chOff x="-135450" y="773125"/>
            <a:chExt cx="7704900" cy="4155500"/>
          </a:xfrm>
        </p:grpSpPr>
        <p:sp>
          <p:nvSpPr>
            <p:cNvPr id="3171" name="Google Shape;3171;p1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6" name="Google Shape;3426;p19"/>
          <p:cNvSpPr txBox="1">
            <a:spLocks noGrp="1"/>
          </p:cNvSpPr>
          <p:nvPr>
            <p:ph type="title" hasCustomPrompt="1"/>
          </p:nvPr>
        </p:nvSpPr>
        <p:spPr>
          <a:xfrm>
            <a:off x="3833700" y="1040844"/>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427" name="Google Shape;3427;p19"/>
          <p:cNvGrpSpPr/>
          <p:nvPr/>
        </p:nvGrpSpPr>
        <p:grpSpPr>
          <a:xfrm>
            <a:off x="684842" y="-50"/>
            <a:ext cx="7896546" cy="5143576"/>
            <a:chOff x="186505" y="119463"/>
            <a:chExt cx="7896546" cy="5143576"/>
          </a:xfrm>
        </p:grpSpPr>
        <p:sp>
          <p:nvSpPr>
            <p:cNvPr id="3428" name="Google Shape;3428;p19"/>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0" name="Google Shape;3430;p19"/>
          <p:cNvSpPr txBox="1">
            <a:spLocks noGrp="1"/>
          </p:cNvSpPr>
          <p:nvPr>
            <p:ph type="title" idx="2"/>
          </p:nvPr>
        </p:nvSpPr>
        <p:spPr>
          <a:xfrm>
            <a:off x="2646000" y="1797644"/>
            <a:ext cx="3852000" cy="14823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431" name="Google Shape;3431;p19"/>
          <p:cNvSpPr txBox="1">
            <a:spLocks noGrp="1"/>
          </p:cNvSpPr>
          <p:nvPr>
            <p:ph type="subTitle" idx="1"/>
          </p:nvPr>
        </p:nvSpPr>
        <p:spPr>
          <a:xfrm>
            <a:off x="2876550" y="3429756"/>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23">
    <p:spTree>
      <p:nvGrpSpPr>
        <p:cNvPr id="1" name="Shape 3432"/>
        <p:cNvGrpSpPr/>
        <p:nvPr/>
      </p:nvGrpSpPr>
      <p:grpSpPr>
        <a:xfrm>
          <a:off x="0" y="0"/>
          <a:ext cx="0" cy="0"/>
          <a:chOff x="0" y="0"/>
          <a:chExt cx="0" cy="0"/>
        </a:xfrm>
      </p:grpSpPr>
      <p:sp>
        <p:nvSpPr>
          <p:cNvPr id="3433" name="Google Shape;3433;p20"/>
          <p:cNvSpPr txBox="1">
            <a:spLocks noGrp="1"/>
          </p:cNvSpPr>
          <p:nvPr>
            <p:ph type="title"/>
          </p:nvPr>
        </p:nvSpPr>
        <p:spPr>
          <a:xfrm>
            <a:off x="720000" y="578029"/>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4" name="Google Shape;3434;p20"/>
          <p:cNvSpPr txBox="1">
            <a:spLocks noGrp="1"/>
          </p:cNvSpPr>
          <p:nvPr>
            <p:ph type="subTitle" idx="1"/>
          </p:nvPr>
        </p:nvSpPr>
        <p:spPr>
          <a:xfrm>
            <a:off x="2035844" y="3575150"/>
            <a:ext cx="2367000" cy="535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5" name="Google Shape;3435;p20"/>
          <p:cNvSpPr txBox="1">
            <a:spLocks noGrp="1"/>
          </p:cNvSpPr>
          <p:nvPr>
            <p:ph type="subTitle" idx="2"/>
          </p:nvPr>
        </p:nvSpPr>
        <p:spPr>
          <a:xfrm>
            <a:off x="4741156" y="3575150"/>
            <a:ext cx="2367000" cy="535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6" name="Google Shape;3436;p20"/>
          <p:cNvSpPr txBox="1">
            <a:spLocks noGrp="1"/>
          </p:cNvSpPr>
          <p:nvPr>
            <p:ph type="title" idx="3"/>
          </p:nvPr>
        </p:nvSpPr>
        <p:spPr>
          <a:xfrm>
            <a:off x="2036000" y="31771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37" name="Google Shape;3437;p20"/>
          <p:cNvSpPr txBox="1">
            <a:spLocks noGrp="1"/>
          </p:cNvSpPr>
          <p:nvPr>
            <p:ph type="title" idx="4"/>
          </p:nvPr>
        </p:nvSpPr>
        <p:spPr>
          <a:xfrm>
            <a:off x="4741150" y="3177150"/>
            <a:ext cx="2367000" cy="3981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38" name="Google Shape;3438;p20"/>
          <p:cNvSpPr txBox="1">
            <a:spLocks noGrp="1"/>
          </p:cNvSpPr>
          <p:nvPr>
            <p:ph type="subTitle" idx="5"/>
          </p:nvPr>
        </p:nvSpPr>
        <p:spPr>
          <a:xfrm>
            <a:off x="2035844" y="2027975"/>
            <a:ext cx="2367000" cy="535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9" name="Google Shape;3439;p20"/>
          <p:cNvSpPr txBox="1">
            <a:spLocks noGrp="1"/>
          </p:cNvSpPr>
          <p:nvPr>
            <p:ph type="subTitle" idx="6"/>
          </p:nvPr>
        </p:nvSpPr>
        <p:spPr>
          <a:xfrm>
            <a:off x="4741156" y="2027975"/>
            <a:ext cx="2367000" cy="535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40" name="Google Shape;3440;p20"/>
          <p:cNvSpPr txBox="1">
            <a:spLocks noGrp="1"/>
          </p:cNvSpPr>
          <p:nvPr>
            <p:ph type="title" idx="7"/>
          </p:nvPr>
        </p:nvSpPr>
        <p:spPr>
          <a:xfrm>
            <a:off x="2035850" y="1629975"/>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41" name="Google Shape;3441;p20"/>
          <p:cNvSpPr txBox="1">
            <a:spLocks noGrp="1"/>
          </p:cNvSpPr>
          <p:nvPr>
            <p:ph type="title" idx="8"/>
          </p:nvPr>
        </p:nvSpPr>
        <p:spPr>
          <a:xfrm>
            <a:off x="4741150" y="1629975"/>
            <a:ext cx="2367000" cy="3981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24">
    <p:spTree>
      <p:nvGrpSpPr>
        <p:cNvPr id="1" name="Shape 3706"/>
        <p:cNvGrpSpPr/>
        <p:nvPr/>
      </p:nvGrpSpPr>
      <p:grpSpPr>
        <a:xfrm>
          <a:off x="0" y="0"/>
          <a:ext cx="0" cy="0"/>
          <a:chOff x="0" y="0"/>
          <a:chExt cx="0" cy="0"/>
        </a:xfrm>
      </p:grpSpPr>
      <p:sp>
        <p:nvSpPr>
          <p:cNvPr id="3707" name="Google Shape;3707;p22"/>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08" name="Google Shape;3708;p22"/>
          <p:cNvSpPr txBox="1">
            <a:spLocks noGrp="1"/>
          </p:cNvSpPr>
          <p:nvPr>
            <p:ph type="subTitle" idx="1"/>
          </p:nvPr>
        </p:nvSpPr>
        <p:spPr>
          <a:xfrm>
            <a:off x="2721463"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09" name="Google Shape;3709;p22"/>
          <p:cNvSpPr txBox="1">
            <a:spLocks noGrp="1"/>
          </p:cNvSpPr>
          <p:nvPr>
            <p:ph type="title" idx="2"/>
          </p:nvPr>
        </p:nvSpPr>
        <p:spPr>
          <a:xfrm>
            <a:off x="753496"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0" name="Google Shape;3710;p22"/>
          <p:cNvSpPr txBox="1">
            <a:spLocks noGrp="1"/>
          </p:cNvSpPr>
          <p:nvPr>
            <p:ph type="subTitle" idx="3"/>
          </p:nvPr>
        </p:nvSpPr>
        <p:spPr>
          <a:xfrm>
            <a:off x="823775"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1" name="Google Shape;3711;p22"/>
          <p:cNvSpPr txBox="1">
            <a:spLocks noGrp="1"/>
          </p:cNvSpPr>
          <p:nvPr>
            <p:ph type="title" idx="4"/>
          </p:nvPr>
        </p:nvSpPr>
        <p:spPr>
          <a:xfrm>
            <a:off x="2704509"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2" name="Google Shape;3712;p22"/>
          <p:cNvSpPr txBox="1">
            <a:spLocks noGrp="1"/>
          </p:cNvSpPr>
          <p:nvPr>
            <p:ph type="subTitle" idx="5"/>
          </p:nvPr>
        </p:nvSpPr>
        <p:spPr>
          <a:xfrm>
            <a:off x="4663375" y="2379076"/>
            <a:ext cx="1811700" cy="15699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3" name="Google Shape;3713;p22"/>
          <p:cNvSpPr txBox="1">
            <a:spLocks noGrp="1"/>
          </p:cNvSpPr>
          <p:nvPr>
            <p:ph type="title" idx="6"/>
          </p:nvPr>
        </p:nvSpPr>
        <p:spPr>
          <a:xfrm>
            <a:off x="4637334"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4" name="Google Shape;3714;p22"/>
          <p:cNvSpPr txBox="1">
            <a:spLocks noGrp="1"/>
          </p:cNvSpPr>
          <p:nvPr>
            <p:ph type="subTitle" idx="7"/>
          </p:nvPr>
        </p:nvSpPr>
        <p:spPr>
          <a:xfrm>
            <a:off x="6604850"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5" name="Google Shape;3715;p22"/>
          <p:cNvSpPr txBox="1">
            <a:spLocks noGrp="1"/>
          </p:cNvSpPr>
          <p:nvPr>
            <p:ph type="title" idx="8"/>
          </p:nvPr>
        </p:nvSpPr>
        <p:spPr>
          <a:xfrm>
            <a:off x="6578804"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25">
    <p:spTree>
      <p:nvGrpSpPr>
        <p:cNvPr id="1" name="Shape 3716"/>
        <p:cNvGrpSpPr/>
        <p:nvPr/>
      </p:nvGrpSpPr>
      <p:grpSpPr>
        <a:xfrm>
          <a:off x="0" y="0"/>
          <a:ext cx="0" cy="0"/>
          <a:chOff x="0" y="0"/>
          <a:chExt cx="0" cy="0"/>
        </a:xfrm>
      </p:grpSpPr>
      <p:sp>
        <p:nvSpPr>
          <p:cNvPr id="3717" name="Google Shape;3717;p23"/>
          <p:cNvSpPr/>
          <p:nvPr/>
        </p:nvSpPr>
        <p:spPr>
          <a:xfrm>
            <a:off x="-727375" y="-19100"/>
            <a:ext cx="7252281" cy="525000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3"/>
          <p:cNvSpPr txBox="1">
            <a:spLocks noGrp="1"/>
          </p:cNvSpPr>
          <p:nvPr>
            <p:ph type="title"/>
          </p:nvPr>
        </p:nvSpPr>
        <p:spPr>
          <a:xfrm>
            <a:off x="727325" y="738600"/>
            <a:ext cx="3852000" cy="3132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9">
    <p:spTree>
      <p:nvGrpSpPr>
        <p:cNvPr id="1" name="Shape 3719"/>
        <p:cNvGrpSpPr/>
        <p:nvPr/>
      </p:nvGrpSpPr>
      <p:grpSpPr>
        <a:xfrm>
          <a:off x="0" y="0"/>
          <a:ext cx="0" cy="0"/>
          <a:chOff x="0" y="0"/>
          <a:chExt cx="0" cy="0"/>
        </a:xfrm>
      </p:grpSpPr>
      <p:sp>
        <p:nvSpPr>
          <p:cNvPr id="3720" name="Google Shape;3720;p24"/>
          <p:cNvSpPr txBox="1">
            <a:spLocks noGrp="1"/>
          </p:cNvSpPr>
          <p:nvPr>
            <p:ph type="title"/>
          </p:nvPr>
        </p:nvSpPr>
        <p:spPr>
          <a:xfrm>
            <a:off x="4295250" y="878974"/>
            <a:ext cx="4177200" cy="21189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4800"/>
              <a:buNone/>
              <a:defRPr sz="3500">
                <a:solidFill>
                  <a:schemeClr val="dk1"/>
                </a:solidFill>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3721" name="Google Shape;3721;p24"/>
          <p:cNvSpPr txBox="1">
            <a:spLocks noGrp="1"/>
          </p:cNvSpPr>
          <p:nvPr>
            <p:ph type="subTitle" idx="1"/>
          </p:nvPr>
        </p:nvSpPr>
        <p:spPr>
          <a:xfrm>
            <a:off x="4295250" y="3243119"/>
            <a:ext cx="4177200" cy="876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3722" name="Google Shape;3722;p24"/>
          <p:cNvSpPr/>
          <p:nvPr/>
        </p:nvSpPr>
        <p:spPr>
          <a:xfrm>
            <a:off x="-1253848" y="-19100"/>
            <a:ext cx="7252281" cy="525000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idea 1">
  <p:cSld name="CUSTOM_26">
    <p:spTree>
      <p:nvGrpSpPr>
        <p:cNvPr id="1" name="Shape 3723"/>
        <p:cNvGrpSpPr/>
        <p:nvPr/>
      </p:nvGrpSpPr>
      <p:grpSpPr>
        <a:xfrm>
          <a:off x="0" y="0"/>
          <a:ext cx="0" cy="0"/>
          <a:chOff x="0" y="0"/>
          <a:chExt cx="0" cy="0"/>
        </a:xfrm>
      </p:grpSpPr>
      <p:grpSp>
        <p:nvGrpSpPr>
          <p:cNvPr id="3724" name="Google Shape;3724;p25"/>
          <p:cNvGrpSpPr/>
          <p:nvPr/>
        </p:nvGrpSpPr>
        <p:grpSpPr>
          <a:xfrm>
            <a:off x="-135456" y="-487"/>
            <a:ext cx="9537125" cy="5143678"/>
            <a:chOff x="-135450" y="773125"/>
            <a:chExt cx="7704900" cy="4155500"/>
          </a:xfrm>
        </p:grpSpPr>
        <p:sp>
          <p:nvSpPr>
            <p:cNvPr id="3725" name="Google Shape;3725;p2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0" name="Google Shape;3980;p25"/>
          <p:cNvSpPr/>
          <p:nvPr/>
        </p:nvSpPr>
        <p:spPr>
          <a:xfrm rot="10800000" flipH="1">
            <a:off x="-1253850" y="-639950"/>
            <a:ext cx="9802632" cy="587085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5"/>
          <p:cNvSpPr txBox="1">
            <a:spLocks noGrp="1"/>
          </p:cNvSpPr>
          <p:nvPr>
            <p:ph type="title"/>
          </p:nvPr>
        </p:nvSpPr>
        <p:spPr>
          <a:xfrm>
            <a:off x="727325" y="1095825"/>
            <a:ext cx="4177200" cy="1923000"/>
          </a:xfrm>
          <a:prstGeom prst="rect">
            <a:avLst/>
          </a:prstGeom>
        </p:spPr>
        <p:txBody>
          <a:bodyPr spcFirstLastPara="1" wrap="square" lIns="91425" tIns="91425" rIns="91425" bIns="91425" anchor="t" anchorCtr="0">
            <a:normAutofit/>
          </a:bodyPr>
          <a:lstStyle>
            <a:lvl1pPr lvl="0" rtl="0">
              <a:spcBef>
                <a:spcPts val="0"/>
              </a:spcBef>
              <a:spcAft>
                <a:spcPts val="0"/>
              </a:spcAft>
              <a:buSzPts val="4800"/>
              <a:buNone/>
              <a:defRPr sz="6500">
                <a:solidFill>
                  <a:schemeClr val="dk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82" name="Google Shape;3982;p25"/>
          <p:cNvSpPr txBox="1">
            <a:spLocks noGrp="1"/>
          </p:cNvSpPr>
          <p:nvPr>
            <p:ph type="subTitle" idx="1"/>
          </p:nvPr>
        </p:nvSpPr>
        <p:spPr>
          <a:xfrm>
            <a:off x="727325" y="3214670"/>
            <a:ext cx="4177200" cy="87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p:cSld name="CUSTOM_27">
    <p:spTree>
      <p:nvGrpSpPr>
        <p:cNvPr id="1" name="Shape 4253"/>
        <p:cNvGrpSpPr/>
        <p:nvPr/>
      </p:nvGrpSpPr>
      <p:grpSpPr>
        <a:xfrm>
          <a:off x="0" y="0"/>
          <a:ext cx="0" cy="0"/>
          <a:chOff x="0" y="0"/>
          <a:chExt cx="0" cy="0"/>
        </a:xfrm>
      </p:grpSpPr>
      <p:grpSp>
        <p:nvGrpSpPr>
          <p:cNvPr id="4254" name="Google Shape;4254;p27"/>
          <p:cNvGrpSpPr/>
          <p:nvPr/>
        </p:nvGrpSpPr>
        <p:grpSpPr>
          <a:xfrm>
            <a:off x="-135456" y="-487"/>
            <a:ext cx="9537125" cy="5143678"/>
            <a:chOff x="-135450" y="773125"/>
            <a:chExt cx="7704900" cy="4155500"/>
          </a:xfrm>
        </p:grpSpPr>
        <p:sp>
          <p:nvSpPr>
            <p:cNvPr id="4255" name="Google Shape;4255;p27"/>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7"/>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7"/>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7"/>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7"/>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7"/>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7"/>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7"/>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7"/>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7"/>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7"/>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7"/>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7"/>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7"/>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7"/>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7"/>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7"/>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7"/>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7"/>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7"/>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7"/>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7"/>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7"/>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7"/>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7"/>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7"/>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7"/>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7"/>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7"/>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7"/>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7"/>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7"/>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7"/>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7"/>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7"/>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7"/>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7"/>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7"/>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7"/>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7"/>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7"/>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7"/>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7"/>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7"/>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7"/>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7"/>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7"/>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7"/>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7"/>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7"/>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7"/>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7"/>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7"/>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7"/>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7"/>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7"/>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7"/>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7"/>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7"/>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7"/>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7"/>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7"/>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7"/>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7"/>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7"/>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7"/>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7"/>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7"/>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7"/>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7"/>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7"/>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7"/>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7"/>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7"/>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7"/>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7"/>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7"/>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7"/>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7"/>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7"/>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7"/>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7"/>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7"/>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7"/>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7"/>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7"/>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7"/>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7"/>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7"/>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7"/>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7"/>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7"/>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7"/>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7"/>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7"/>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7"/>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7"/>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7"/>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7"/>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7"/>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7"/>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7"/>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7"/>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7"/>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7"/>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7"/>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7"/>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7"/>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7"/>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7"/>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7"/>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7"/>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7"/>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7"/>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7"/>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7"/>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7"/>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7"/>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7"/>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7"/>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7"/>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7"/>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7"/>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7"/>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7"/>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7"/>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7"/>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7"/>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7"/>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7"/>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7"/>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7"/>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7"/>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7"/>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7"/>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7"/>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7"/>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7"/>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7"/>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7"/>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7"/>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7"/>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7"/>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7"/>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7"/>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7"/>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7"/>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7"/>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7"/>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7"/>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7"/>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7"/>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7"/>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7"/>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7"/>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7"/>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7"/>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7"/>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7"/>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7"/>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7"/>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7"/>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7"/>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7"/>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7"/>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7"/>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7"/>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7"/>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7"/>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7"/>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7"/>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7"/>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7"/>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7"/>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7"/>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7"/>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7"/>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7"/>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7"/>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7"/>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7"/>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7"/>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7"/>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7"/>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7"/>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7"/>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7"/>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7"/>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7"/>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7"/>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7"/>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0" name="Google Shape;4510;p27"/>
          <p:cNvGrpSpPr/>
          <p:nvPr/>
        </p:nvGrpSpPr>
        <p:grpSpPr>
          <a:xfrm rot="10800000" flipH="1">
            <a:off x="-1450073" y="-331433"/>
            <a:ext cx="12044358" cy="5806583"/>
            <a:chOff x="-2748400" y="-38"/>
            <a:chExt cx="13516281" cy="5143576"/>
          </a:xfrm>
        </p:grpSpPr>
        <p:sp>
          <p:nvSpPr>
            <p:cNvPr id="4511" name="Google Shape;4511;p27"/>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7"/>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3" name="Google Shape;4513;p27"/>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14" name="Google Shape;4514;p27"/>
          <p:cNvSpPr txBox="1">
            <a:spLocks noGrp="1"/>
          </p:cNvSpPr>
          <p:nvPr>
            <p:ph type="subTitle" idx="1"/>
          </p:nvPr>
        </p:nvSpPr>
        <p:spPr>
          <a:xfrm>
            <a:off x="829372"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5" name="Google Shape;4515;p27"/>
          <p:cNvSpPr txBox="1">
            <a:spLocks noGrp="1"/>
          </p:cNvSpPr>
          <p:nvPr>
            <p:ph type="subTitle" idx="2"/>
          </p:nvPr>
        </p:nvSpPr>
        <p:spPr>
          <a:xfrm>
            <a:off x="3382285"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6" name="Google Shape;4516;p27"/>
          <p:cNvSpPr txBox="1">
            <a:spLocks noGrp="1"/>
          </p:cNvSpPr>
          <p:nvPr>
            <p:ph type="subTitle" idx="3"/>
          </p:nvPr>
        </p:nvSpPr>
        <p:spPr>
          <a:xfrm>
            <a:off x="5947628"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7" name="Google Shape;4517;p27"/>
          <p:cNvSpPr txBox="1">
            <a:spLocks noGrp="1"/>
          </p:cNvSpPr>
          <p:nvPr>
            <p:ph type="subTitle" idx="4"/>
          </p:nvPr>
        </p:nvSpPr>
        <p:spPr>
          <a:xfrm>
            <a:off x="2052902" y="4006268"/>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8" name="Google Shape;4518;p27"/>
          <p:cNvSpPr txBox="1">
            <a:spLocks noGrp="1"/>
          </p:cNvSpPr>
          <p:nvPr>
            <p:ph type="subTitle" idx="5"/>
          </p:nvPr>
        </p:nvSpPr>
        <p:spPr>
          <a:xfrm>
            <a:off x="4724098" y="3998427"/>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9" name="Google Shape;4519;p27"/>
          <p:cNvSpPr txBox="1">
            <a:spLocks noGrp="1"/>
          </p:cNvSpPr>
          <p:nvPr>
            <p:ph type="title" idx="6"/>
          </p:nvPr>
        </p:nvSpPr>
        <p:spPr>
          <a:xfrm>
            <a:off x="1107022"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0" name="Google Shape;4520;p27"/>
          <p:cNvSpPr txBox="1">
            <a:spLocks noGrp="1"/>
          </p:cNvSpPr>
          <p:nvPr>
            <p:ph type="title" idx="7"/>
          </p:nvPr>
        </p:nvSpPr>
        <p:spPr>
          <a:xfrm>
            <a:off x="3659935"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1" name="Google Shape;4521;p27"/>
          <p:cNvSpPr txBox="1">
            <a:spLocks noGrp="1"/>
          </p:cNvSpPr>
          <p:nvPr>
            <p:ph type="title" idx="8"/>
          </p:nvPr>
        </p:nvSpPr>
        <p:spPr>
          <a:xfrm>
            <a:off x="6225278"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2" name="Google Shape;4522;p27"/>
          <p:cNvSpPr txBox="1">
            <a:spLocks noGrp="1"/>
          </p:cNvSpPr>
          <p:nvPr>
            <p:ph type="title" idx="9"/>
          </p:nvPr>
        </p:nvSpPr>
        <p:spPr>
          <a:xfrm>
            <a:off x="2330552" y="3594339"/>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3" name="Google Shape;4523;p27"/>
          <p:cNvSpPr txBox="1">
            <a:spLocks noGrp="1"/>
          </p:cNvSpPr>
          <p:nvPr>
            <p:ph type="title" idx="13"/>
          </p:nvPr>
        </p:nvSpPr>
        <p:spPr>
          <a:xfrm>
            <a:off x="5001748" y="3594339"/>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28">
    <p:spTree>
      <p:nvGrpSpPr>
        <p:cNvPr id="1" name="Shape 4534"/>
        <p:cNvGrpSpPr/>
        <p:nvPr/>
      </p:nvGrpSpPr>
      <p:grpSpPr>
        <a:xfrm>
          <a:off x="0" y="0"/>
          <a:ext cx="0" cy="0"/>
          <a:chOff x="0" y="0"/>
          <a:chExt cx="0" cy="0"/>
        </a:xfrm>
      </p:grpSpPr>
      <p:grpSp>
        <p:nvGrpSpPr>
          <p:cNvPr id="4535" name="Google Shape;4535;p29"/>
          <p:cNvGrpSpPr/>
          <p:nvPr/>
        </p:nvGrpSpPr>
        <p:grpSpPr>
          <a:xfrm>
            <a:off x="-135456" y="-487"/>
            <a:ext cx="9537125" cy="5143678"/>
            <a:chOff x="-135450" y="773125"/>
            <a:chExt cx="7704900" cy="4155500"/>
          </a:xfrm>
        </p:grpSpPr>
        <p:sp>
          <p:nvSpPr>
            <p:cNvPr id="4536" name="Google Shape;4536;p2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1" name="Google Shape;4791;p2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2" name="Google Shape;4792;p29"/>
          <p:cNvSpPr txBox="1">
            <a:spLocks noGrp="1"/>
          </p:cNvSpPr>
          <p:nvPr>
            <p:ph type="subTitle" idx="1"/>
          </p:nvPr>
        </p:nvSpPr>
        <p:spPr>
          <a:xfrm>
            <a:off x="814050"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3" name="Google Shape;4793;p29"/>
          <p:cNvSpPr txBox="1">
            <a:spLocks noGrp="1"/>
          </p:cNvSpPr>
          <p:nvPr>
            <p:ph type="subTitle" idx="2"/>
          </p:nvPr>
        </p:nvSpPr>
        <p:spPr>
          <a:xfrm>
            <a:off x="3433575" y="3103375"/>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4" name="Google Shape;4794;p29"/>
          <p:cNvSpPr txBox="1">
            <a:spLocks noGrp="1"/>
          </p:cNvSpPr>
          <p:nvPr>
            <p:ph type="subTitle" idx="3"/>
          </p:nvPr>
        </p:nvSpPr>
        <p:spPr>
          <a:xfrm>
            <a:off x="6053100"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5" name="Google Shape;4795;p29"/>
          <p:cNvSpPr txBox="1">
            <a:spLocks noGrp="1"/>
          </p:cNvSpPr>
          <p:nvPr>
            <p:ph type="title" idx="4"/>
          </p:nvPr>
        </p:nvSpPr>
        <p:spPr>
          <a:xfrm>
            <a:off x="814050"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FBB040"/>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6" name="Google Shape;4796;p29"/>
          <p:cNvSpPr txBox="1">
            <a:spLocks noGrp="1"/>
          </p:cNvSpPr>
          <p:nvPr>
            <p:ph type="title" idx="5"/>
          </p:nvPr>
        </p:nvSpPr>
        <p:spPr>
          <a:xfrm>
            <a:off x="3433575" y="2696963"/>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3D88B5"/>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7" name="Google Shape;4797;p29"/>
          <p:cNvSpPr txBox="1">
            <a:spLocks noGrp="1"/>
          </p:cNvSpPr>
          <p:nvPr>
            <p:ph type="title" idx="6"/>
          </p:nvPr>
        </p:nvSpPr>
        <p:spPr>
          <a:xfrm>
            <a:off x="6053100"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E95045"/>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8" name="Google Shape;4798;p29"/>
          <p:cNvSpPr txBox="1">
            <a:spLocks noGrp="1"/>
          </p:cNvSpPr>
          <p:nvPr>
            <p:ph type="title" idx="7" hasCustomPrompt="1"/>
          </p:nvPr>
        </p:nvSpPr>
        <p:spPr>
          <a:xfrm>
            <a:off x="814050"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FBB04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99" name="Google Shape;4799;p29"/>
          <p:cNvSpPr txBox="1">
            <a:spLocks noGrp="1"/>
          </p:cNvSpPr>
          <p:nvPr>
            <p:ph type="title" idx="8" hasCustomPrompt="1"/>
          </p:nvPr>
        </p:nvSpPr>
        <p:spPr>
          <a:xfrm>
            <a:off x="3433575" y="1569600"/>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3D88B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00" name="Google Shape;4800;p29"/>
          <p:cNvSpPr txBox="1">
            <a:spLocks noGrp="1"/>
          </p:cNvSpPr>
          <p:nvPr>
            <p:ph type="title" idx="9" hasCustomPrompt="1"/>
          </p:nvPr>
        </p:nvSpPr>
        <p:spPr>
          <a:xfrm>
            <a:off x="6053100"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E9504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4805"/>
        <p:cNvGrpSpPr/>
        <p:nvPr/>
      </p:nvGrpSpPr>
      <p:grpSpPr>
        <a:xfrm>
          <a:off x="0" y="0"/>
          <a:ext cx="0" cy="0"/>
          <a:chOff x="0" y="0"/>
          <a:chExt cx="0" cy="0"/>
        </a:xfrm>
      </p:grpSpPr>
      <p:sp>
        <p:nvSpPr>
          <p:cNvPr id="4806" name="Google Shape;4806;p32"/>
          <p:cNvSpPr/>
          <p:nvPr/>
        </p:nvSpPr>
        <p:spPr>
          <a:xfrm flipH="1">
            <a:off x="105" y="25"/>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2"/>
          <p:cNvSpPr txBox="1">
            <a:spLocks noGrp="1"/>
          </p:cNvSpPr>
          <p:nvPr>
            <p:ph type="title"/>
          </p:nvPr>
        </p:nvSpPr>
        <p:spPr>
          <a:xfrm>
            <a:off x="720000" y="540000"/>
            <a:ext cx="7704000" cy="552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30">
    <p:spTree>
      <p:nvGrpSpPr>
        <p:cNvPr id="1" name="Shape 4808"/>
        <p:cNvGrpSpPr/>
        <p:nvPr/>
      </p:nvGrpSpPr>
      <p:grpSpPr>
        <a:xfrm>
          <a:off x="0" y="0"/>
          <a:ext cx="0" cy="0"/>
          <a:chOff x="0" y="0"/>
          <a:chExt cx="0" cy="0"/>
        </a:xfrm>
      </p:grpSpPr>
      <p:grpSp>
        <p:nvGrpSpPr>
          <p:cNvPr id="4809" name="Google Shape;4809;p33"/>
          <p:cNvGrpSpPr/>
          <p:nvPr/>
        </p:nvGrpSpPr>
        <p:grpSpPr>
          <a:xfrm>
            <a:off x="-135456" y="-487"/>
            <a:ext cx="9537125" cy="5143678"/>
            <a:chOff x="-135450" y="773125"/>
            <a:chExt cx="7704900" cy="4155500"/>
          </a:xfrm>
        </p:grpSpPr>
        <p:sp>
          <p:nvSpPr>
            <p:cNvPr id="4810" name="Google Shape;4810;p3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5" name="Google Shape;5065;p33"/>
          <p:cNvGrpSpPr/>
          <p:nvPr/>
        </p:nvGrpSpPr>
        <p:grpSpPr>
          <a:xfrm rot="10800000" flipH="1">
            <a:off x="-931830" y="-81821"/>
            <a:ext cx="11007659" cy="5307142"/>
            <a:chOff x="-2748400" y="-38"/>
            <a:chExt cx="13516281" cy="5143576"/>
          </a:xfrm>
        </p:grpSpPr>
        <p:sp>
          <p:nvSpPr>
            <p:cNvPr id="5066" name="Google Shape;5066;p33"/>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3"/>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8" name="Google Shape;5068;p33"/>
          <p:cNvSpPr txBox="1">
            <a:spLocks noGrp="1"/>
          </p:cNvSpPr>
          <p:nvPr>
            <p:ph type="title" hasCustomPrompt="1"/>
          </p:nvPr>
        </p:nvSpPr>
        <p:spPr>
          <a:xfrm>
            <a:off x="1716150" y="1618600"/>
            <a:ext cx="5711700" cy="120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2000"/>
              <a:buNone/>
              <a:defRPr sz="76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69" name="Google Shape;5069;p33"/>
          <p:cNvSpPr txBox="1">
            <a:spLocks noGrp="1"/>
          </p:cNvSpPr>
          <p:nvPr>
            <p:ph type="body" idx="1"/>
          </p:nvPr>
        </p:nvSpPr>
        <p:spPr>
          <a:xfrm>
            <a:off x="2109300" y="2870600"/>
            <a:ext cx="4925400" cy="6543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solidFill>
                  <a:schemeClr val="dk2"/>
                </a:solidFill>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1"/>
        <p:cNvGrpSpPr/>
        <p:nvPr/>
      </p:nvGrpSpPr>
      <p:grpSpPr>
        <a:xfrm>
          <a:off x="0" y="0"/>
          <a:ext cx="0" cy="0"/>
          <a:chOff x="0" y="0"/>
          <a:chExt cx="0" cy="0"/>
        </a:xfrm>
      </p:grpSpPr>
      <p:sp>
        <p:nvSpPr>
          <p:cNvPr id="532" name="Google Shape;53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533" name="Google Shape;533;p4"/>
          <p:cNvGrpSpPr/>
          <p:nvPr/>
        </p:nvGrpSpPr>
        <p:grpSpPr>
          <a:xfrm>
            <a:off x="-135456" y="-487"/>
            <a:ext cx="9537125" cy="5143678"/>
            <a:chOff x="-135450" y="773125"/>
            <a:chExt cx="7704900" cy="4155500"/>
          </a:xfrm>
        </p:grpSpPr>
        <p:sp>
          <p:nvSpPr>
            <p:cNvPr id="534" name="Google Shape;534;p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4"/>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txBox="1">
            <a:spLocks noGrp="1"/>
          </p:cNvSpPr>
          <p:nvPr>
            <p:ph type="title"/>
          </p:nvPr>
        </p:nvSpPr>
        <p:spPr>
          <a:xfrm>
            <a:off x="720000" y="540000"/>
            <a:ext cx="7704000" cy="53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1" name="Google Shape;791;p4"/>
          <p:cNvSpPr txBox="1">
            <a:spLocks noGrp="1"/>
          </p:cNvSpPr>
          <p:nvPr>
            <p:ph type="subTitle" idx="1"/>
          </p:nvPr>
        </p:nvSpPr>
        <p:spPr>
          <a:xfrm>
            <a:off x="726675" y="1205275"/>
            <a:ext cx="7704000" cy="3516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Char char="●"/>
              <a:defRPr sz="1200"/>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CUSTOM_35">
    <p:spTree>
      <p:nvGrpSpPr>
        <p:cNvPr id="1" name="Shape 5070"/>
        <p:cNvGrpSpPr/>
        <p:nvPr/>
      </p:nvGrpSpPr>
      <p:grpSpPr>
        <a:xfrm>
          <a:off x="0" y="0"/>
          <a:ext cx="0" cy="0"/>
          <a:chOff x="0" y="0"/>
          <a:chExt cx="0" cy="0"/>
        </a:xfrm>
      </p:grpSpPr>
      <p:grpSp>
        <p:nvGrpSpPr>
          <p:cNvPr id="5071" name="Google Shape;5071;p34"/>
          <p:cNvGrpSpPr/>
          <p:nvPr/>
        </p:nvGrpSpPr>
        <p:grpSpPr>
          <a:xfrm>
            <a:off x="-135456" y="-487"/>
            <a:ext cx="9537125" cy="5143678"/>
            <a:chOff x="-135450" y="773125"/>
            <a:chExt cx="7704900" cy="4155500"/>
          </a:xfrm>
        </p:grpSpPr>
        <p:sp>
          <p:nvSpPr>
            <p:cNvPr id="5072" name="Google Shape;5072;p3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7" name="Google Shape;5327;p34"/>
          <p:cNvSpPr/>
          <p:nvPr/>
        </p:nvSpPr>
        <p:spPr>
          <a:xfrm rot="10800000" flipH="1">
            <a:off x="2612411" y="-38"/>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4"/>
          <p:cNvSpPr txBox="1">
            <a:spLocks noGrp="1"/>
          </p:cNvSpPr>
          <p:nvPr>
            <p:ph type="title"/>
          </p:nvPr>
        </p:nvSpPr>
        <p:spPr>
          <a:xfrm>
            <a:off x="4620450" y="1734450"/>
            <a:ext cx="3852000" cy="15630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29" name="Google Shape;5329;p34"/>
          <p:cNvSpPr txBox="1">
            <a:spLocks noGrp="1"/>
          </p:cNvSpPr>
          <p:nvPr>
            <p:ph type="subTitle" idx="1"/>
          </p:nvPr>
        </p:nvSpPr>
        <p:spPr>
          <a:xfrm>
            <a:off x="4851012" y="3366563"/>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30" name="Google Shape;5330;p34"/>
          <p:cNvSpPr txBox="1">
            <a:spLocks noGrp="1"/>
          </p:cNvSpPr>
          <p:nvPr>
            <p:ph type="title" idx="2" hasCustomPrompt="1"/>
          </p:nvPr>
        </p:nvSpPr>
        <p:spPr>
          <a:xfrm>
            <a:off x="5808151" y="982063"/>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2"/>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3">
  <p:cSld name="CUSTOM_40">
    <p:spTree>
      <p:nvGrpSpPr>
        <p:cNvPr id="1" name="Shape 5331"/>
        <p:cNvGrpSpPr/>
        <p:nvPr/>
      </p:nvGrpSpPr>
      <p:grpSpPr>
        <a:xfrm>
          <a:off x="0" y="0"/>
          <a:ext cx="0" cy="0"/>
          <a:chOff x="0" y="0"/>
          <a:chExt cx="0" cy="0"/>
        </a:xfrm>
      </p:grpSpPr>
      <p:sp>
        <p:nvSpPr>
          <p:cNvPr id="5332" name="Google Shape;5332;p35"/>
          <p:cNvSpPr txBox="1">
            <a:spLocks noGrp="1"/>
          </p:cNvSpPr>
          <p:nvPr>
            <p:ph type="title"/>
          </p:nvPr>
        </p:nvSpPr>
        <p:spPr>
          <a:xfrm>
            <a:off x="600750" y="540000"/>
            <a:ext cx="7942500" cy="49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33" name="Google Shape;5333;p35"/>
          <p:cNvSpPr txBox="1">
            <a:spLocks noGrp="1"/>
          </p:cNvSpPr>
          <p:nvPr>
            <p:ph type="subTitle" idx="1"/>
          </p:nvPr>
        </p:nvSpPr>
        <p:spPr>
          <a:xfrm>
            <a:off x="3207666" y="2032100"/>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4" name="Google Shape;5334;p35"/>
          <p:cNvSpPr txBox="1">
            <a:spLocks noGrp="1"/>
          </p:cNvSpPr>
          <p:nvPr>
            <p:ph type="subTitle" idx="2"/>
          </p:nvPr>
        </p:nvSpPr>
        <p:spPr>
          <a:xfrm>
            <a:off x="6045666" y="2032100"/>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5" name="Google Shape;5335;p35"/>
          <p:cNvSpPr txBox="1">
            <a:spLocks noGrp="1"/>
          </p:cNvSpPr>
          <p:nvPr>
            <p:ph type="subTitle" idx="3"/>
          </p:nvPr>
        </p:nvSpPr>
        <p:spPr>
          <a:xfrm>
            <a:off x="3207666" y="3367623"/>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6" name="Google Shape;5336;p35"/>
          <p:cNvSpPr txBox="1">
            <a:spLocks noGrp="1"/>
          </p:cNvSpPr>
          <p:nvPr>
            <p:ph type="subTitle" idx="4"/>
          </p:nvPr>
        </p:nvSpPr>
        <p:spPr>
          <a:xfrm>
            <a:off x="6045666" y="3367628"/>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7" name="Google Shape;5337;p35"/>
          <p:cNvSpPr txBox="1">
            <a:spLocks noGrp="1"/>
          </p:cNvSpPr>
          <p:nvPr>
            <p:ph type="title" idx="5"/>
          </p:nvPr>
        </p:nvSpPr>
        <p:spPr>
          <a:xfrm>
            <a:off x="3207666" y="16150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929A"/>
              </a:buClr>
              <a:buSzPts val="2000"/>
              <a:buNone/>
              <a:defRPr sz="2000">
                <a:solidFill>
                  <a:srgbClr val="00929A"/>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38" name="Google Shape;5338;p35"/>
          <p:cNvSpPr txBox="1">
            <a:spLocks noGrp="1"/>
          </p:cNvSpPr>
          <p:nvPr>
            <p:ph type="title" idx="6"/>
          </p:nvPr>
        </p:nvSpPr>
        <p:spPr>
          <a:xfrm>
            <a:off x="6045666" y="16150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EA4335"/>
              </a:buClr>
              <a:buSzPts val="2000"/>
              <a:buNone/>
              <a:defRPr sz="2000">
                <a:solidFill>
                  <a:srgbClr val="E9504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39" name="Google Shape;5339;p35"/>
          <p:cNvSpPr txBox="1">
            <a:spLocks noGrp="1"/>
          </p:cNvSpPr>
          <p:nvPr>
            <p:ph type="title" idx="7"/>
          </p:nvPr>
        </p:nvSpPr>
        <p:spPr>
          <a:xfrm>
            <a:off x="3207666" y="2957463"/>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DA8D6"/>
              </a:buClr>
              <a:buSzPts val="2000"/>
              <a:buNone/>
              <a:defRPr sz="2000">
                <a:solidFill>
                  <a:srgbClr val="3D88B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40" name="Google Shape;5340;p35"/>
          <p:cNvSpPr txBox="1">
            <a:spLocks noGrp="1"/>
          </p:cNvSpPr>
          <p:nvPr>
            <p:ph type="title" idx="8"/>
          </p:nvPr>
        </p:nvSpPr>
        <p:spPr>
          <a:xfrm>
            <a:off x="6045666" y="2957463"/>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CBF60"/>
              </a:buClr>
              <a:buSzPts val="2000"/>
              <a:buNone/>
              <a:defRPr sz="2000">
                <a:solidFill>
                  <a:srgbClr val="FBB040"/>
                </a:solidFill>
              </a:defRPr>
            </a:lvl1pPr>
            <a:lvl2pPr lvl="1" rtl="0">
              <a:spcBef>
                <a:spcPts val="0"/>
              </a:spcBef>
              <a:spcAft>
                <a:spcPts val="0"/>
              </a:spcAft>
              <a:buClr>
                <a:srgbClr val="FCBF60"/>
              </a:buClr>
              <a:buSzPts val="2000"/>
              <a:buNone/>
              <a:defRPr sz="2000">
                <a:solidFill>
                  <a:srgbClr val="FCBF60"/>
                </a:solidFill>
              </a:defRPr>
            </a:lvl2pPr>
            <a:lvl3pPr lvl="2" rtl="0">
              <a:spcBef>
                <a:spcPts val="0"/>
              </a:spcBef>
              <a:spcAft>
                <a:spcPts val="0"/>
              </a:spcAft>
              <a:buClr>
                <a:srgbClr val="FCBF60"/>
              </a:buClr>
              <a:buSzPts val="2000"/>
              <a:buNone/>
              <a:defRPr sz="2000">
                <a:solidFill>
                  <a:srgbClr val="FCBF60"/>
                </a:solidFill>
              </a:defRPr>
            </a:lvl3pPr>
            <a:lvl4pPr lvl="3" rtl="0">
              <a:spcBef>
                <a:spcPts val="0"/>
              </a:spcBef>
              <a:spcAft>
                <a:spcPts val="0"/>
              </a:spcAft>
              <a:buClr>
                <a:srgbClr val="FCBF60"/>
              </a:buClr>
              <a:buSzPts val="2000"/>
              <a:buNone/>
              <a:defRPr sz="2000">
                <a:solidFill>
                  <a:srgbClr val="FCBF60"/>
                </a:solidFill>
              </a:defRPr>
            </a:lvl4pPr>
            <a:lvl5pPr lvl="4" rtl="0">
              <a:spcBef>
                <a:spcPts val="0"/>
              </a:spcBef>
              <a:spcAft>
                <a:spcPts val="0"/>
              </a:spcAft>
              <a:buClr>
                <a:srgbClr val="FCBF60"/>
              </a:buClr>
              <a:buSzPts val="2000"/>
              <a:buNone/>
              <a:defRPr sz="2000">
                <a:solidFill>
                  <a:srgbClr val="FCBF60"/>
                </a:solidFill>
              </a:defRPr>
            </a:lvl5pPr>
            <a:lvl6pPr lvl="5" rtl="0">
              <a:spcBef>
                <a:spcPts val="0"/>
              </a:spcBef>
              <a:spcAft>
                <a:spcPts val="0"/>
              </a:spcAft>
              <a:buClr>
                <a:srgbClr val="FCBF60"/>
              </a:buClr>
              <a:buSzPts val="2000"/>
              <a:buNone/>
              <a:defRPr sz="2000">
                <a:solidFill>
                  <a:srgbClr val="FCBF60"/>
                </a:solidFill>
              </a:defRPr>
            </a:lvl6pPr>
            <a:lvl7pPr lvl="6" rtl="0">
              <a:spcBef>
                <a:spcPts val="0"/>
              </a:spcBef>
              <a:spcAft>
                <a:spcPts val="0"/>
              </a:spcAft>
              <a:buClr>
                <a:srgbClr val="FCBF60"/>
              </a:buClr>
              <a:buSzPts val="2000"/>
              <a:buNone/>
              <a:defRPr sz="2000">
                <a:solidFill>
                  <a:srgbClr val="FCBF60"/>
                </a:solidFill>
              </a:defRPr>
            </a:lvl7pPr>
            <a:lvl8pPr lvl="7" rtl="0">
              <a:spcBef>
                <a:spcPts val="0"/>
              </a:spcBef>
              <a:spcAft>
                <a:spcPts val="0"/>
              </a:spcAft>
              <a:buClr>
                <a:srgbClr val="FCBF60"/>
              </a:buClr>
              <a:buSzPts val="2000"/>
              <a:buNone/>
              <a:defRPr sz="2000">
                <a:solidFill>
                  <a:srgbClr val="FCBF60"/>
                </a:solidFill>
              </a:defRPr>
            </a:lvl8pPr>
            <a:lvl9pPr lvl="8" rtl="0">
              <a:spcBef>
                <a:spcPts val="0"/>
              </a:spcBef>
              <a:spcAft>
                <a:spcPts val="0"/>
              </a:spcAft>
              <a:buClr>
                <a:srgbClr val="FCBF60"/>
              </a:buClr>
              <a:buSzPts val="2000"/>
              <a:buNone/>
              <a:defRPr sz="2000">
                <a:solidFill>
                  <a:srgbClr val="FCBF60"/>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2">
  <p:cSld name="CUSTOM_31">
    <p:spTree>
      <p:nvGrpSpPr>
        <p:cNvPr id="1" name="Shape 5605"/>
        <p:cNvGrpSpPr/>
        <p:nvPr/>
      </p:nvGrpSpPr>
      <p:grpSpPr>
        <a:xfrm>
          <a:off x="0" y="0"/>
          <a:ext cx="0" cy="0"/>
          <a:chOff x="0" y="0"/>
          <a:chExt cx="0" cy="0"/>
        </a:xfrm>
      </p:grpSpPr>
      <p:sp>
        <p:nvSpPr>
          <p:cNvPr id="5606" name="Google Shape;5606;p37"/>
          <p:cNvSpPr txBox="1">
            <a:spLocks noGrp="1"/>
          </p:cNvSpPr>
          <p:nvPr>
            <p:ph type="subTitle" idx="1"/>
          </p:nvPr>
        </p:nvSpPr>
        <p:spPr>
          <a:xfrm>
            <a:off x="1976831" y="1869602"/>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07" name="Google Shape;5607;p37"/>
          <p:cNvSpPr txBox="1">
            <a:spLocks noGrp="1"/>
          </p:cNvSpPr>
          <p:nvPr>
            <p:ph type="title" hasCustomPrompt="1"/>
          </p:nvPr>
        </p:nvSpPr>
        <p:spPr>
          <a:xfrm>
            <a:off x="1976819" y="658586"/>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FBB04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8" name="Google Shape;5608;p37"/>
          <p:cNvSpPr txBox="1">
            <a:spLocks noGrp="1"/>
          </p:cNvSpPr>
          <p:nvPr>
            <p:ph type="subTitle" idx="2"/>
          </p:nvPr>
        </p:nvSpPr>
        <p:spPr>
          <a:xfrm>
            <a:off x="4848181" y="1869593"/>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09" name="Google Shape;5609;p37"/>
          <p:cNvSpPr txBox="1">
            <a:spLocks noGrp="1"/>
          </p:cNvSpPr>
          <p:nvPr>
            <p:ph type="title" idx="3" hasCustomPrompt="1"/>
          </p:nvPr>
        </p:nvSpPr>
        <p:spPr>
          <a:xfrm>
            <a:off x="4848169" y="658573"/>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DF3C4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10" name="Google Shape;5610;p37"/>
          <p:cNvSpPr txBox="1">
            <a:spLocks noGrp="1"/>
          </p:cNvSpPr>
          <p:nvPr>
            <p:ph type="subTitle" idx="4"/>
          </p:nvPr>
        </p:nvSpPr>
        <p:spPr>
          <a:xfrm>
            <a:off x="1976831" y="3830027"/>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11" name="Google Shape;5611;p37"/>
          <p:cNvSpPr txBox="1">
            <a:spLocks noGrp="1"/>
          </p:cNvSpPr>
          <p:nvPr>
            <p:ph type="title" idx="5" hasCustomPrompt="1"/>
          </p:nvPr>
        </p:nvSpPr>
        <p:spPr>
          <a:xfrm>
            <a:off x="1976819" y="2619011"/>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008A8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12" name="Google Shape;5612;p37"/>
          <p:cNvSpPr txBox="1">
            <a:spLocks noGrp="1"/>
          </p:cNvSpPr>
          <p:nvPr>
            <p:ph type="subTitle" idx="6"/>
          </p:nvPr>
        </p:nvSpPr>
        <p:spPr>
          <a:xfrm>
            <a:off x="4848181" y="3830018"/>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13" name="Google Shape;5613;p37"/>
          <p:cNvSpPr txBox="1">
            <a:spLocks noGrp="1"/>
          </p:cNvSpPr>
          <p:nvPr>
            <p:ph type="title" idx="7" hasCustomPrompt="1"/>
          </p:nvPr>
        </p:nvSpPr>
        <p:spPr>
          <a:xfrm>
            <a:off x="4848169" y="2618998"/>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3D88B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CUSTOM_32">
    <p:spTree>
      <p:nvGrpSpPr>
        <p:cNvPr id="1" name="Shape 5880"/>
        <p:cNvGrpSpPr/>
        <p:nvPr/>
      </p:nvGrpSpPr>
      <p:grpSpPr>
        <a:xfrm>
          <a:off x="0" y="0"/>
          <a:ext cx="0" cy="0"/>
          <a:chOff x="0" y="0"/>
          <a:chExt cx="0" cy="0"/>
        </a:xfrm>
      </p:grpSpPr>
      <p:grpSp>
        <p:nvGrpSpPr>
          <p:cNvPr id="5881" name="Google Shape;5881;p39"/>
          <p:cNvGrpSpPr/>
          <p:nvPr/>
        </p:nvGrpSpPr>
        <p:grpSpPr>
          <a:xfrm>
            <a:off x="-135456" y="-487"/>
            <a:ext cx="9537125" cy="5143678"/>
            <a:chOff x="-135450" y="773125"/>
            <a:chExt cx="7704900" cy="4155500"/>
          </a:xfrm>
        </p:grpSpPr>
        <p:sp>
          <p:nvSpPr>
            <p:cNvPr id="5882" name="Google Shape;5882;p3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3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3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3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3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3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3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3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3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3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3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3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3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3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3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3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3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3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3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3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3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3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3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7" name="Google Shape;6137;p39"/>
          <p:cNvSpPr/>
          <p:nvPr/>
        </p:nvSpPr>
        <p:spPr>
          <a:xfrm rot="5400000">
            <a:off x="1416310" y="-1578855"/>
            <a:ext cx="6112780" cy="1119349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3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39" name="Google Shape;6139;p39"/>
          <p:cNvSpPr txBox="1">
            <a:spLocks noGrp="1"/>
          </p:cNvSpPr>
          <p:nvPr>
            <p:ph type="subTitle" idx="1"/>
          </p:nvPr>
        </p:nvSpPr>
        <p:spPr>
          <a:xfrm>
            <a:off x="1883375" y="32062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40" name="Google Shape;6140;p39"/>
          <p:cNvSpPr txBox="1">
            <a:spLocks noGrp="1"/>
          </p:cNvSpPr>
          <p:nvPr>
            <p:ph type="subTitle" idx="2"/>
          </p:nvPr>
        </p:nvSpPr>
        <p:spPr>
          <a:xfrm>
            <a:off x="4893556" y="32062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41" name="Google Shape;6141;p39"/>
          <p:cNvSpPr txBox="1">
            <a:spLocks noGrp="1"/>
          </p:cNvSpPr>
          <p:nvPr>
            <p:ph type="title" idx="3"/>
          </p:nvPr>
        </p:nvSpPr>
        <p:spPr>
          <a:xfrm>
            <a:off x="1883375" y="2808250"/>
            <a:ext cx="2367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142" name="Google Shape;6142;p39"/>
          <p:cNvSpPr txBox="1">
            <a:spLocks noGrp="1"/>
          </p:cNvSpPr>
          <p:nvPr>
            <p:ph type="title" idx="4"/>
          </p:nvPr>
        </p:nvSpPr>
        <p:spPr>
          <a:xfrm>
            <a:off x="4893556" y="2808250"/>
            <a:ext cx="2367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CUSTOM_33">
    <p:spTree>
      <p:nvGrpSpPr>
        <p:cNvPr id="1" name="Shape 6409"/>
        <p:cNvGrpSpPr/>
        <p:nvPr/>
      </p:nvGrpSpPr>
      <p:grpSpPr>
        <a:xfrm>
          <a:off x="0" y="0"/>
          <a:ext cx="0" cy="0"/>
          <a:chOff x="0" y="0"/>
          <a:chExt cx="0" cy="0"/>
        </a:xfrm>
      </p:grpSpPr>
      <p:sp>
        <p:nvSpPr>
          <p:cNvPr id="6410" name="Google Shape;6410;p41"/>
          <p:cNvSpPr/>
          <p:nvPr/>
        </p:nvSpPr>
        <p:spPr>
          <a:xfrm rot="5400172" flipH="1">
            <a:off x="1869564" y="-5155223"/>
            <a:ext cx="5404876" cy="10097444"/>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41"/>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2" name="Google Shape;6412;p41"/>
          <p:cNvSpPr txBox="1">
            <a:spLocks noGrp="1"/>
          </p:cNvSpPr>
          <p:nvPr>
            <p:ph type="subTitle" idx="1"/>
          </p:nvPr>
        </p:nvSpPr>
        <p:spPr>
          <a:xfrm>
            <a:off x="3513898" y="2377532"/>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3" name="Google Shape;6413;p41"/>
          <p:cNvSpPr txBox="1">
            <a:spLocks noGrp="1"/>
          </p:cNvSpPr>
          <p:nvPr>
            <p:ph type="title" idx="2"/>
          </p:nvPr>
        </p:nvSpPr>
        <p:spPr>
          <a:xfrm>
            <a:off x="4148964" y="1832163"/>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414" name="Google Shape;6414;p41"/>
          <p:cNvSpPr txBox="1">
            <a:spLocks noGrp="1"/>
          </p:cNvSpPr>
          <p:nvPr>
            <p:ph type="subTitle" idx="3"/>
          </p:nvPr>
        </p:nvSpPr>
        <p:spPr>
          <a:xfrm>
            <a:off x="1024850" y="2377532"/>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5" name="Google Shape;6415;p41"/>
          <p:cNvSpPr txBox="1">
            <a:spLocks noGrp="1"/>
          </p:cNvSpPr>
          <p:nvPr>
            <p:ph type="title" idx="4"/>
          </p:nvPr>
        </p:nvSpPr>
        <p:spPr>
          <a:xfrm>
            <a:off x="1659922" y="1832163"/>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416" name="Google Shape;6416;p41"/>
          <p:cNvSpPr txBox="1">
            <a:spLocks noGrp="1"/>
          </p:cNvSpPr>
          <p:nvPr>
            <p:ph type="subTitle" idx="5"/>
          </p:nvPr>
        </p:nvSpPr>
        <p:spPr>
          <a:xfrm>
            <a:off x="6002945" y="2377523"/>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7" name="Google Shape;6417;p41"/>
          <p:cNvSpPr txBox="1">
            <a:spLocks noGrp="1"/>
          </p:cNvSpPr>
          <p:nvPr>
            <p:ph type="title" idx="6"/>
          </p:nvPr>
        </p:nvSpPr>
        <p:spPr>
          <a:xfrm>
            <a:off x="6638006" y="1832150"/>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CUSTOM_34">
    <p:spTree>
      <p:nvGrpSpPr>
        <p:cNvPr id="1" name="Shape 6677"/>
        <p:cNvGrpSpPr/>
        <p:nvPr/>
      </p:nvGrpSpPr>
      <p:grpSpPr>
        <a:xfrm>
          <a:off x="0" y="0"/>
          <a:ext cx="0" cy="0"/>
          <a:chOff x="0" y="0"/>
          <a:chExt cx="0" cy="0"/>
        </a:xfrm>
      </p:grpSpPr>
      <p:grpSp>
        <p:nvGrpSpPr>
          <p:cNvPr id="6678" name="Google Shape;6678;p43"/>
          <p:cNvGrpSpPr/>
          <p:nvPr/>
        </p:nvGrpSpPr>
        <p:grpSpPr>
          <a:xfrm>
            <a:off x="-135456" y="-487"/>
            <a:ext cx="9537125" cy="5143678"/>
            <a:chOff x="-135450" y="773125"/>
            <a:chExt cx="7704900" cy="4155500"/>
          </a:xfrm>
        </p:grpSpPr>
        <p:sp>
          <p:nvSpPr>
            <p:cNvPr id="6679" name="Google Shape;6679;p4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4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4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4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4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4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4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4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4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4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4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4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4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4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4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4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4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4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4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4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4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4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4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4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4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4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4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4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4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4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4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4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4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4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4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4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4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4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4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4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4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4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4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4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4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4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4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4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4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4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4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4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4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4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4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4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4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4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4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4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4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4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4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4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4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4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4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4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4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4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4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4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4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4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4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4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4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4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4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4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4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4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4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4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4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4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4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4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4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4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4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4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4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4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4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4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4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4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4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4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4" name="Google Shape;6934;p43"/>
          <p:cNvSpPr txBox="1">
            <a:spLocks noGrp="1"/>
          </p:cNvSpPr>
          <p:nvPr>
            <p:ph type="subTitle" idx="1"/>
          </p:nvPr>
        </p:nvSpPr>
        <p:spPr>
          <a:xfrm flipH="1">
            <a:off x="888699" y="1666625"/>
            <a:ext cx="3355200" cy="2519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6935" name="Google Shape;6935;p43"/>
          <p:cNvSpPr txBox="1">
            <a:spLocks noGrp="1"/>
          </p:cNvSpPr>
          <p:nvPr>
            <p:ph type="subTitle" idx="2"/>
          </p:nvPr>
        </p:nvSpPr>
        <p:spPr>
          <a:xfrm flipH="1">
            <a:off x="4960425" y="1666625"/>
            <a:ext cx="3355200" cy="2519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algn="r" rtl="0">
              <a:lnSpc>
                <a:spcPct val="100000"/>
              </a:lnSpc>
              <a:spcBef>
                <a:spcPts val="0"/>
              </a:spcBef>
              <a:spcAft>
                <a:spcPts val="0"/>
              </a:spcAft>
              <a:buSzPts val="2800"/>
              <a:buChar char="○"/>
              <a:defRPr sz="2800"/>
            </a:lvl2pPr>
            <a:lvl3pPr lvl="2" algn="r" rtl="0">
              <a:lnSpc>
                <a:spcPct val="100000"/>
              </a:lnSpc>
              <a:spcBef>
                <a:spcPts val="0"/>
              </a:spcBef>
              <a:spcAft>
                <a:spcPts val="0"/>
              </a:spcAft>
              <a:buSzPts val="2800"/>
              <a:buChar char="■"/>
              <a:defRPr sz="2800"/>
            </a:lvl3pPr>
            <a:lvl4pPr lvl="3" algn="r" rtl="0">
              <a:lnSpc>
                <a:spcPct val="100000"/>
              </a:lnSpc>
              <a:spcBef>
                <a:spcPts val="0"/>
              </a:spcBef>
              <a:spcAft>
                <a:spcPts val="0"/>
              </a:spcAft>
              <a:buSzPts val="2800"/>
              <a:buChar char="●"/>
              <a:defRPr sz="2800"/>
            </a:lvl4pPr>
            <a:lvl5pPr lvl="4" algn="r" rtl="0">
              <a:lnSpc>
                <a:spcPct val="100000"/>
              </a:lnSpc>
              <a:spcBef>
                <a:spcPts val="0"/>
              </a:spcBef>
              <a:spcAft>
                <a:spcPts val="0"/>
              </a:spcAft>
              <a:buSzPts val="2800"/>
              <a:buChar char="○"/>
              <a:defRPr sz="2800"/>
            </a:lvl5pPr>
            <a:lvl6pPr lvl="5" algn="r" rtl="0">
              <a:lnSpc>
                <a:spcPct val="100000"/>
              </a:lnSpc>
              <a:spcBef>
                <a:spcPts val="0"/>
              </a:spcBef>
              <a:spcAft>
                <a:spcPts val="0"/>
              </a:spcAft>
              <a:buSzPts val="2800"/>
              <a:buChar char="■"/>
              <a:defRPr sz="2800"/>
            </a:lvl6pPr>
            <a:lvl7pPr lvl="6" algn="r" rtl="0">
              <a:lnSpc>
                <a:spcPct val="100000"/>
              </a:lnSpc>
              <a:spcBef>
                <a:spcPts val="0"/>
              </a:spcBef>
              <a:spcAft>
                <a:spcPts val="0"/>
              </a:spcAft>
              <a:buSzPts val="2800"/>
              <a:buChar char="●"/>
              <a:defRPr sz="2800"/>
            </a:lvl7pPr>
            <a:lvl8pPr lvl="7" algn="r" rtl="0">
              <a:lnSpc>
                <a:spcPct val="100000"/>
              </a:lnSpc>
              <a:spcBef>
                <a:spcPts val="0"/>
              </a:spcBef>
              <a:spcAft>
                <a:spcPts val="0"/>
              </a:spcAft>
              <a:buSzPts val="2800"/>
              <a:buChar char="○"/>
              <a:defRPr sz="2800"/>
            </a:lvl8pPr>
            <a:lvl9pPr lvl="8" algn="r" rtl="0">
              <a:lnSpc>
                <a:spcPct val="100000"/>
              </a:lnSpc>
              <a:spcBef>
                <a:spcPts val="0"/>
              </a:spcBef>
              <a:spcAft>
                <a:spcPts val="0"/>
              </a:spcAft>
              <a:buSzPts val="2800"/>
              <a:buChar char="■"/>
              <a:defRPr sz="2800"/>
            </a:lvl9pPr>
          </a:lstStyle>
          <a:p>
            <a:endParaRPr/>
          </a:p>
        </p:txBody>
      </p:sp>
      <p:sp>
        <p:nvSpPr>
          <p:cNvPr id="6936" name="Google Shape;6936;p43"/>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37" name="Google Shape;6937;p43"/>
          <p:cNvSpPr/>
          <p:nvPr/>
        </p:nvSpPr>
        <p:spPr>
          <a:xfrm rot="3216869">
            <a:off x="7457795" y="3755106"/>
            <a:ext cx="1690669" cy="3157844"/>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43"/>
          <p:cNvSpPr/>
          <p:nvPr/>
        </p:nvSpPr>
        <p:spPr>
          <a:xfrm rot="4116253" flipH="1">
            <a:off x="-143077" y="-1430578"/>
            <a:ext cx="1690621" cy="3157857"/>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
  <p:cSld name="CUSTOM_37">
    <p:spTree>
      <p:nvGrpSpPr>
        <p:cNvPr id="1" name="Shape 8589"/>
        <p:cNvGrpSpPr/>
        <p:nvPr/>
      </p:nvGrpSpPr>
      <p:grpSpPr>
        <a:xfrm>
          <a:off x="0" y="0"/>
          <a:ext cx="0" cy="0"/>
          <a:chOff x="0" y="0"/>
          <a:chExt cx="0" cy="0"/>
        </a:xfrm>
      </p:grpSpPr>
      <p:grpSp>
        <p:nvGrpSpPr>
          <p:cNvPr id="8590" name="Google Shape;8590;p50"/>
          <p:cNvGrpSpPr/>
          <p:nvPr/>
        </p:nvGrpSpPr>
        <p:grpSpPr>
          <a:xfrm>
            <a:off x="-135456" y="-487"/>
            <a:ext cx="9537125" cy="5143678"/>
            <a:chOff x="-135450" y="773125"/>
            <a:chExt cx="7704900" cy="4155500"/>
          </a:xfrm>
        </p:grpSpPr>
        <p:sp>
          <p:nvSpPr>
            <p:cNvPr id="8591" name="Google Shape;8591;p50"/>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50"/>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50"/>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50"/>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50"/>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50"/>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50"/>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50"/>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50"/>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50"/>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50"/>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50"/>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50"/>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50"/>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50"/>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50"/>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50"/>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50"/>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50"/>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50"/>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50"/>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50"/>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50"/>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50"/>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50"/>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50"/>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50"/>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50"/>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50"/>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50"/>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50"/>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50"/>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50"/>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50"/>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50"/>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50"/>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50"/>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50"/>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50"/>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50"/>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50"/>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50"/>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50"/>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50"/>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50"/>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50"/>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50"/>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50"/>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50"/>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50"/>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50"/>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50"/>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50"/>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50"/>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50"/>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50"/>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50"/>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50"/>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50"/>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50"/>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50"/>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50"/>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50"/>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50"/>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50"/>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50"/>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50"/>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50"/>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50"/>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50"/>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50"/>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50"/>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50"/>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50"/>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50"/>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50"/>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50"/>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50"/>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50"/>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50"/>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50"/>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50"/>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50"/>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50"/>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50"/>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50"/>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50"/>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50"/>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50"/>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50"/>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50"/>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50"/>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50"/>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50"/>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50"/>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50"/>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50"/>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50"/>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50"/>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50"/>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50"/>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50"/>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50"/>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50"/>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50"/>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50"/>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50"/>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50"/>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50"/>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50"/>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50"/>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50"/>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50"/>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50"/>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50"/>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50"/>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50"/>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50"/>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50"/>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50"/>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50"/>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50"/>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50"/>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50"/>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50"/>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50"/>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50"/>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50"/>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50"/>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50"/>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50"/>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50"/>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50"/>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50"/>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50"/>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50"/>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50"/>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50"/>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50"/>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50"/>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50"/>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50"/>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50"/>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50"/>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50"/>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50"/>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50"/>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50"/>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50"/>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50"/>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50"/>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50"/>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50"/>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50"/>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50"/>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50"/>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50"/>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50"/>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50"/>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50"/>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50"/>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50"/>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50"/>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50"/>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50"/>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50"/>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50"/>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50"/>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50"/>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50"/>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50"/>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50"/>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50"/>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50"/>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50"/>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50"/>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50"/>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50"/>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50"/>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50"/>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50"/>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50"/>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50"/>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50"/>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50"/>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50"/>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50"/>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50"/>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50"/>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50"/>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50"/>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6" name="Google Shape;8846;p50"/>
          <p:cNvSpPr/>
          <p:nvPr/>
        </p:nvSpPr>
        <p:spPr>
          <a:xfrm rot="10800000" flipH="1">
            <a:off x="2612411" y="-38"/>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38">
    <p:spTree>
      <p:nvGrpSpPr>
        <p:cNvPr id="1" name="Shape 8847"/>
        <p:cNvGrpSpPr/>
        <p:nvPr/>
      </p:nvGrpSpPr>
      <p:grpSpPr>
        <a:xfrm>
          <a:off x="0" y="0"/>
          <a:ext cx="0" cy="0"/>
          <a:chOff x="0" y="0"/>
          <a:chExt cx="0" cy="0"/>
        </a:xfrm>
      </p:grpSpPr>
      <p:grpSp>
        <p:nvGrpSpPr>
          <p:cNvPr id="8848" name="Google Shape;8848;p51"/>
          <p:cNvGrpSpPr/>
          <p:nvPr/>
        </p:nvGrpSpPr>
        <p:grpSpPr>
          <a:xfrm>
            <a:off x="-135456" y="-487"/>
            <a:ext cx="9537125" cy="5143678"/>
            <a:chOff x="-135450" y="773125"/>
            <a:chExt cx="7704900" cy="4155500"/>
          </a:xfrm>
        </p:grpSpPr>
        <p:sp>
          <p:nvSpPr>
            <p:cNvPr id="8849" name="Google Shape;8849;p5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5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5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5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5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5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5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5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5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5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5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5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5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5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5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5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5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5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5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5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5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5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5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5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5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5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5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5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5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5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5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5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5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5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5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5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5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5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5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5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5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5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5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5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5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5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5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5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5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5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5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5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5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5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5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5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5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5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5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5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5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5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5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5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5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5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5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5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5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5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5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5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5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5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5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5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5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5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5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5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5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5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5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5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5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5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5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5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5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5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5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5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5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5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5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5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5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5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5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5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5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5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5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5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5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5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5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5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5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5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5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5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5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5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5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5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5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5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5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5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5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5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5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5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5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5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5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5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5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5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5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5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5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5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5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5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5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5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5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5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5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5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5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5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5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5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5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5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5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5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5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5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5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5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5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5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5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5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5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5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5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5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5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5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5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5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5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5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5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5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5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5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5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5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5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5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5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5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5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5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5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5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5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5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5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5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5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5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5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5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5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4" name="Google Shape;9104;p51"/>
          <p:cNvSpPr/>
          <p:nvPr/>
        </p:nvSpPr>
        <p:spPr>
          <a:xfrm>
            <a:off x="720000" y="1200400"/>
            <a:ext cx="7704000" cy="3628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CUSTOM_39">
    <p:spTree>
      <p:nvGrpSpPr>
        <p:cNvPr id="1" name="Shape 9105"/>
        <p:cNvGrpSpPr/>
        <p:nvPr/>
      </p:nvGrpSpPr>
      <p:grpSpPr>
        <a:xfrm>
          <a:off x="0" y="0"/>
          <a:ext cx="0" cy="0"/>
          <a:chOff x="0" y="0"/>
          <a:chExt cx="0" cy="0"/>
        </a:xfrm>
      </p:grpSpPr>
      <p:grpSp>
        <p:nvGrpSpPr>
          <p:cNvPr id="9106" name="Google Shape;9106;p52"/>
          <p:cNvGrpSpPr/>
          <p:nvPr/>
        </p:nvGrpSpPr>
        <p:grpSpPr>
          <a:xfrm>
            <a:off x="-135456" y="-487"/>
            <a:ext cx="9537125" cy="5143678"/>
            <a:chOff x="-135450" y="773125"/>
            <a:chExt cx="7704900" cy="4155500"/>
          </a:xfrm>
        </p:grpSpPr>
        <p:sp>
          <p:nvSpPr>
            <p:cNvPr id="9107" name="Google Shape;9107;p5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5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5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5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5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5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5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5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5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5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5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5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5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5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5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5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5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5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5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5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5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5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5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5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5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5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5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5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5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5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5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5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5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5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5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5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5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5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5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5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5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5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5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5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5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5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5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5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5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5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5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5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5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5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5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5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5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5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5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5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5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5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5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5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5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5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5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5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5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5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5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5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5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5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5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5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5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5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5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5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5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5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5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5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5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5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5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5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5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5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5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5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5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5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5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5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5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5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5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5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5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5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5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5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5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5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5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5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5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5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5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5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5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5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5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5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5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5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5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5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5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5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5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5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5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5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5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5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5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5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5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5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5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5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5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5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5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5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5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5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5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5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5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5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5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5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5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5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5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5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5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5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5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5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5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5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5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5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5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5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5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5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5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5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5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5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5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5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5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5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5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5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5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5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5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5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5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5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5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5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5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5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5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5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5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5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5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5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5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5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5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2" name="Google Shape;9362;p52"/>
          <p:cNvGrpSpPr/>
          <p:nvPr/>
        </p:nvGrpSpPr>
        <p:grpSpPr>
          <a:xfrm rot="10800000" flipH="1">
            <a:off x="-931830" y="-81821"/>
            <a:ext cx="11007659" cy="5307142"/>
            <a:chOff x="-2748400" y="-38"/>
            <a:chExt cx="13516281" cy="5143576"/>
          </a:xfrm>
        </p:grpSpPr>
        <p:sp>
          <p:nvSpPr>
            <p:cNvPr id="9363" name="Google Shape;9363;p52"/>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52"/>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341"/>
        <p:cNvGrpSpPr/>
        <p:nvPr/>
      </p:nvGrpSpPr>
      <p:grpSpPr>
        <a:xfrm>
          <a:off x="0" y="0"/>
          <a:ext cx="0" cy="0"/>
          <a:chOff x="0" y="0"/>
          <a:chExt cx="0" cy="0"/>
        </a:xfrm>
      </p:grpSpPr>
      <p:grpSp>
        <p:nvGrpSpPr>
          <p:cNvPr id="5342" name="Google Shape;5342;p36"/>
          <p:cNvGrpSpPr/>
          <p:nvPr/>
        </p:nvGrpSpPr>
        <p:grpSpPr>
          <a:xfrm>
            <a:off x="-135456" y="-487"/>
            <a:ext cx="9537125" cy="5143678"/>
            <a:chOff x="-135450" y="773125"/>
            <a:chExt cx="7704900" cy="4155500"/>
          </a:xfrm>
        </p:grpSpPr>
        <p:sp>
          <p:nvSpPr>
            <p:cNvPr id="5343" name="Google Shape;5343;p3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3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3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3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3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3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3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3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3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3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3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3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3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3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3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3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3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3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3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3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3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3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3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3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3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3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3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3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3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3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3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3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3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3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3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3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3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3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3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3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3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3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3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3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3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3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3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3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3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3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3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3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3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3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3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3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3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3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3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3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3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3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3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3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3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3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3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3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3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3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3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3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3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3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3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3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3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3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3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3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3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3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3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3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3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3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3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3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3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3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3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3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3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8" name="Google Shape;5598;p36"/>
          <p:cNvSpPr/>
          <p:nvPr/>
        </p:nvSpPr>
        <p:spPr>
          <a:xfrm>
            <a:off x="3031576" y="-75"/>
            <a:ext cx="6112780"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6"/>
          <p:cNvSpPr txBox="1">
            <a:spLocks noGrp="1"/>
          </p:cNvSpPr>
          <p:nvPr>
            <p:ph type="title" hasCustomPrompt="1"/>
          </p:nvPr>
        </p:nvSpPr>
        <p:spPr>
          <a:xfrm>
            <a:off x="4572000" y="1876613"/>
            <a:ext cx="3852000" cy="901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0" name="Google Shape;5600;p36"/>
          <p:cNvSpPr txBox="1">
            <a:spLocks noGrp="1"/>
          </p:cNvSpPr>
          <p:nvPr>
            <p:ph type="title" idx="2" hasCustomPrompt="1"/>
          </p:nvPr>
        </p:nvSpPr>
        <p:spPr>
          <a:xfrm>
            <a:off x="4572000" y="467550"/>
            <a:ext cx="3852000" cy="90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1" name="Google Shape;5601;p36"/>
          <p:cNvSpPr txBox="1">
            <a:spLocks noGrp="1"/>
          </p:cNvSpPr>
          <p:nvPr>
            <p:ph type="title" idx="3" hasCustomPrompt="1"/>
          </p:nvPr>
        </p:nvSpPr>
        <p:spPr>
          <a:xfrm>
            <a:off x="4572000" y="3229800"/>
            <a:ext cx="3852000" cy="90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2" name="Google Shape;5602;p36"/>
          <p:cNvSpPr txBox="1">
            <a:spLocks noGrp="1"/>
          </p:cNvSpPr>
          <p:nvPr>
            <p:ph type="subTitle" idx="1"/>
          </p:nvPr>
        </p:nvSpPr>
        <p:spPr>
          <a:xfrm>
            <a:off x="4572000" y="2777825"/>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03" name="Google Shape;5603;p36"/>
          <p:cNvSpPr txBox="1">
            <a:spLocks noGrp="1"/>
          </p:cNvSpPr>
          <p:nvPr>
            <p:ph type="subTitle" idx="4"/>
          </p:nvPr>
        </p:nvSpPr>
        <p:spPr>
          <a:xfrm>
            <a:off x="4572000" y="1368750"/>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04" name="Google Shape;5604;p36"/>
          <p:cNvSpPr txBox="1">
            <a:spLocks noGrp="1"/>
          </p:cNvSpPr>
          <p:nvPr>
            <p:ph type="subTitle" idx="5"/>
          </p:nvPr>
        </p:nvSpPr>
        <p:spPr>
          <a:xfrm>
            <a:off x="4572000" y="4131003"/>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79037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8"/>
        <p:cNvGrpSpPr/>
        <p:nvPr/>
      </p:nvGrpSpPr>
      <p:grpSpPr>
        <a:xfrm>
          <a:off x="0" y="0"/>
          <a:ext cx="0" cy="0"/>
          <a:chOff x="0" y="0"/>
          <a:chExt cx="0" cy="0"/>
        </a:xfrm>
      </p:grpSpPr>
      <p:sp>
        <p:nvSpPr>
          <p:cNvPr id="799" name="Google Shape;79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00" name="Google Shape;800;p6"/>
          <p:cNvSpPr txBox="1">
            <a:spLocks noGrp="1"/>
          </p:cNvSpPr>
          <p:nvPr>
            <p:ph type="title"/>
          </p:nvPr>
        </p:nvSpPr>
        <p:spPr>
          <a:xfrm>
            <a:off x="600750" y="540000"/>
            <a:ext cx="7942500" cy="49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34"/>
        <p:cNvGrpSpPr/>
        <p:nvPr/>
      </p:nvGrpSpPr>
      <p:grpSpPr>
        <a:xfrm>
          <a:off x="0" y="0"/>
          <a:ext cx="0" cy="0"/>
          <a:chOff x="0" y="0"/>
          <a:chExt cx="0" cy="0"/>
        </a:xfrm>
      </p:grpSpPr>
      <p:sp>
        <p:nvSpPr>
          <p:cNvPr id="1335" name="Google Shape;133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1336" name="Google Shape;1336;p11"/>
          <p:cNvGrpSpPr/>
          <p:nvPr/>
        </p:nvGrpSpPr>
        <p:grpSpPr>
          <a:xfrm>
            <a:off x="-135456" y="-487"/>
            <a:ext cx="9537125" cy="5143678"/>
            <a:chOff x="-135450" y="773125"/>
            <a:chExt cx="7704900" cy="4155500"/>
          </a:xfrm>
        </p:grpSpPr>
        <p:sp>
          <p:nvSpPr>
            <p:cNvPr id="1337" name="Google Shape;1337;p1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2" name="Google Shape;1592;p11"/>
          <p:cNvSpPr/>
          <p:nvPr/>
        </p:nvSpPr>
        <p:spPr>
          <a:xfrm>
            <a:off x="0" y="-75"/>
            <a:ext cx="9571415"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txBox="1">
            <a:spLocks noGrp="1"/>
          </p:cNvSpPr>
          <p:nvPr>
            <p:ph type="title" hasCustomPrompt="1"/>
          </p:nvPr>
        </p:nvSpPr>
        <p:spPr>
          <a:xfrm>
            <a:off x="720000" y="1618600"/>
            <a:ext cx="5711700" cy="1202700"/>
          </a:xfrm>
          <a:prstGeom prst="rect">
            <a:avLst/>
          </a:prstGeom>
        </p:spPr>
        <p:txBody>
          <a:bodyPr spcFirstLastPara="1" wrap="square" lIns="91425" tIns="91425" rIns="91425" bIns="91425" anchor="t" anchorCtr="0">
            <a:normAutofit/>
          </a:bodyPr>
          <a:lstStyle>
            <a:lvl1pPr lvl="0" rtl="0">
              <a:spcBef>
                <a:spcPts val="0"/>
              </a:spcBef>
              <a:spcAft>
                <a:spcPts val="0"/>
              </a:spcAft>
              <a:buSzPts val="12000"/>
              <a:buNone/>
              <a:defRPr sz="76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94" name="Google Shape;1594;p11"/>
          <p:cNvSpPr txBox="1">
            <a:spLocks noGrp="1"/>
          </p:cNvSpPr>
          <p:nvPr>
            <p:ph type="body" idx="1"/>
          </p:nvPr>
        </p:nvSpPr>
        <p:spPr>
          <a:xfrm>
            <a:off x="720000" y="2870600"/>
            <a:ext cx="4925400" cy="6543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solidFill>
                  <a:schemeClr val="dk2"/>
                </a:solidFill>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313782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199"/>
        <p:cNvGrpSpPr/>
        <p:nvPr/>
      </p:nvGrpSpPr>
      <p:grpSpPr>
        <a:xfrm>
          <a:off x="0" y="0"/>
          <a:ext cx="0" cy="0"/>
          <a:chOff x="0" y="0"/>
          <a:chExt cx="0" cy="0"/>
        </a:xfrm>
      </p:grpSpPr>
      <p:grpSp>
        <p:nvGrpSpPr>
          <p:cNvPr id="7200" name="Google Shape;7200;p45"/>
          <p:cNvGrpSpPr/>
          <p:nvPr/>
        </p:nvGrpSpPr>
        <p:grpSpPr>
          <a:xfrm>
            <a:off x="-135456" y="-487"/>
            <a:ext cx="9537125" cy="5143678"/>
            <a:chOff x="-135450" y="773125"/>
            <a:chExt cx="7704900" cy="4155500"/>
          </a:xfrm>
        </p:grpSpPr>
        <p:sp>
          <p:nvSpPr>
            <p:cNvPr id="7201" name="Google Shape;7201;p4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4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4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4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4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4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4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4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4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4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4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4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4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4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4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4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4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4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4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4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4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4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4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4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4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4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4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4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4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4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4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4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4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4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4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4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4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4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4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4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4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4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4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4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4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4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4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4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4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4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4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4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4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4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4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4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4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4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4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4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4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4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4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4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4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4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4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4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4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4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4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4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4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4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4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4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4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4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4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4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4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4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4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4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4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4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4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4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4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4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4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4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4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4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4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4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4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4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4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4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4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4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4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4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4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4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4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4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4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4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4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4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4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4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4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4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4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4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4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4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4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4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4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4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4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4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4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4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4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4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4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4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4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4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4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4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4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4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4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4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4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4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4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4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4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4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4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4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4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4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4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4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4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4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4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4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4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4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4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4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6" name="Google Shape;7456;p45"/>
          <p:cNvSpPr/>
          <p:nvPr/>
        </p:nvSpPr>
        <p:spPr>
          <a:xfrm>
            <a:off x="3739123" y="0"/>
            <a:ext cx="540487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45"/>
          <p:cNvSpPr txBox="1">
            <a:spLocks noGrp="1"/>
          </p:cNvSpPr>
          <p:nvPr>
            <p:ph type="subTitle" idx="1"/>
          </p:nvPr>
        </p:nvSpPr>
        <p:spPr>
          <a:xfrm>
            <a:off x="5109511" y="2571750"/>
            <a:ext cx="3106200" cy="16161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7458" name="Google Shape;7458;p45"/>
          <p:cNvSpPr txBox="1">
            <a:spLocks noGrp="1"/>
          </p:cNvSpPr>
          <p:nvPr>
            <p:ph type="title"/>
          </p:nvPr>
        </p:nvSpPr>
        <p:spPr>
          <a:xfrm>
            <a:off x="6162186" y="1416150"/>
            <a:ext cx="2053500" cy="9018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4063443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507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3/17/2025</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79809801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366937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1412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275695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919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65479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6178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2"/>
        <p:cNvGrpSpPr/>
        <p:nvPr/>
      </p:nvGrpSpPr>
      <p:grpSpPr>
        <a:xfrm>
          <a:off x="0" y="0"/>
          <a:ext cx="0" cy="0"/>
          <a:chOff x="0" y="0"/>
          <a:chExt cx="0" cy="0"/>
        </a:xfrm>
      </p:grpSpPr>
      <p:sp>
        <p:nvSpPr>
          <p:cNvPr id="1323" name="Google Shape;1323;p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4" name="Google Shape;1324;p9"/>
          <p:cNvSpPr txBox="1">
            <a:spLocks noGrp="1"/>
          </p:cNvSpPr>
          <p:nvPr>
            <p:ph type="subTitle" idx="1"/>
          </p:nvPr>
        </p:nvSpPr>
        <p:spPr>
          <a:xfrm>
            <a:off x="833809"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5" name="Google Shape;1325;p9"/>
          <p:cNvSpPr txBox="1">
            <a:spLocks noGrp="1"/>
          </p:cNvSpPr>
          <p:nvPr>
            <p:ph type="subTitle" idx="2"/>
          </p:nvPr>
        </p:nvSpPr>
        <p:spPr>
          <a:xfrm>
            <a:off x="3392934"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6" name="Google Shape;1326;p9"/>
          <p:cNvSpPr txBox="1">
            <a:spLocks noGrp="1"/>
          </p:cNvSpPr>
          <p:nvPr>
            <p:ph type="subTitle" idx="3"/>
          </p:nvPr>
        </p:nvSpPr>
        <p:spPr>
          <a:xfrm>
            <a:off x="5943191"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7" name="Google Shape;1327;p9"/>
          <p:cNvSpPr txBox="1">
            <a:spLocks noGrp="1"/>
          </p:cNvSpPr>
          <p:nvPr>
            <p:ph type="title" idx="4"/>
          </p:nvPr>
        </p:nvSpPr>
        <p:spPr>
          <a:xfrm>
            <a:off x="1111459"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8" name="Google Shape;1328;p9"/>
          <p:cNvSpPr txBox="1">
            <a:spLocks noGrp="1"/>
          </p:cNvSpPr>
          <p:nvPr>
            <p:ph type="title" idx="5"/>
          </p:nvPr>
        </p:nvSpPr>
        <p:spPr>
          <a:xfrm>
            <a:off x="3670584"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9" name="Google Shape;1329;p9"/>
          <p:cNvSpPr txBox="1">
            <a:spLocks noGrp="1"/>
          </p:cNvSpPr>
          <p:nvPr>
            <p:ph type="title" idx="6"/>
          </p:nvPr>
        </p:nvSpPr>
        <p:spPr>
          <a:xfrm>
            <a:off x="6220841"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299684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1595"/>
        <p:cNvGrpSpPr/>
        <p:nvPr/>
      </p:nvGrpSpPr>
      <p:grpSpPr>
        <a:xfrm>
          <a:off x="0" y="0"/>
          <a:ext cx="0" cy="0"/>
          <a:chOff x="0" y="0"/>
          <a:chExt cx="0" cy="0"/>
        </a:xfrm>
      </p:grpSpPr>
      <p:sp>
        <p:nvSpPr>
          <p:cNvPr id="1596" name="Google Shape;159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36">
    <p:spTree>
      <p:nvGrpSpPr>
        <p:cNvPr id="1" name="Shape 1597"/>
        <p:cNvGrpSpPr/>
        <p:nvPr/>
      </p:nvGrpSpPr>
      <p:grpSpPr>
        <a:xfrm>
          <a:off x="0" y="0"/>
          <a:ext cx="0" cy="0"/>
          <a:chOff x="0" y="0"/>
          <a:chExt cx="0" cy="0"/>
        </a:xfrm>
      </p:grpSpPr>
      <p:grpSp>
        <p:nvGrpSpPr>
          <p:cNvPr id="1598" name="Google Shape;1598;p13"/>
          <p:cNvGrpSpPr/>
          <p:nvPr/>
        </p:nvGrpSpPr>
        <p:grpSpPr>
          <a:xfrm>
            <a:off x="-135456" y="-487"/>
            <a:ext cx="9537125" cy="5143678"/>
            <a:chOff x="-135450" y="773125"/>
            <a:chExt cx="7704900" cy="4155500"/>
          </a:xfrm>
        </p:grpSpPr>
        <p:sp>
          <p:nvSpPr>
            <p:cNvPr id="1599" name="Google Shape;1599;p1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4" name="Google Shape;1854;p13"/>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6" name="Google Shape;1856;p13"/>
          <p:cNvSpPr txBox="1">
            <a:spLocks noGrp="1"/>
          </p:cNvSpPr>
          <p:nvPr>
            <p:ph type="subTitle" idx="1"/>
          </p:nvPr>
        </p:nvSpPr>
        <p:spPr>
          <a:xfrm>
            <a:off x="792975"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7" name="Google Shape;1857;p13"/>
          <p:cNvSpPr txBox="1">
            <a:spLocks noGrp="1"/>
          </p:cNvSpPr>
          <p:nvPr>
            <p:ph type="subTitle" idx="2"/>
          </p:nvPr>
        </p:nvSpPr>
        <p:spPr>
          <a:xfrm>
            <a:off x="3412500" y="3103375"/>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8" name="Google Shape;1858;p13"/>
          <p:cNvSpPr txBox="1">
            <a:spLocks noGrp="1"/>
          </p:cNvSpPr>
          <p:nvPr>
            <p:ph type="subTitle" idx="3"/>
          </p:nvPr>
        </p:nvSpPr>
        <p:spPr>
          <a:xfrm>
            <a:off x="6032025"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9" name="Google Shape;1859;p13"/>
          <p:cNvSpPr txBox="1">
            <a:spLocks noGrp="1"/>
          </p:cNvSpPr>
          <p:nvPr>
            <p:ph type="title" idx="4"/>
          </p:nvPr>
        </p:nvSpPr>
        <p:spPr>
          <a:xfrm>
            <a:off x="792975"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0" name="Google Shape;1860;p13"/>
          <p:cNvSpPr txBox="1">
            <a:spLocks noGrp="1"/>
          </p:cNvSpPr>
          <p:nvPr>
            <p:ph type="title" idx="5"/>
          </p:nvPr>
        </p:nvSpPr>
        <p:spPr>
          <a:xfrm>
            <a:off x="3412500" y="2696963"/>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1" name="Google Shape;1861;p13"/>
          <p:cNvSpPr txBox="1">
            <a:spLocks noGrp="1"/>
          </p:cNvSpPr>
          <p:nvPr>
            <p:ph type="title" idx="6"/>
          </p:nvPr>
        </p:nvSpPr>
        <p:spPr>
          <a:xfrm>
            <a:off x="6032025"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2" name="Google Shape;1862;p13"/>
          <p:cNvSpPr txBox="1">
            <a:spLocks noGrp="1"/>
          </p:cNvSpPr>
          <p:nvPr>
            <p:ph type="title" idx="7" hasCustomPrompt="1"/>
          </p:nvPr>
        </p:nvSpPr>
        <p:spPr>
          <a:xfrm>
            <a:off x="792975"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63" name="Google Shape;1863;p13"/>
          <p:cNvSpPr txBox="1">
            <a:spLocks noGrp="1"/>
          </p:cNvSpPr>
          <p:nvPr>
            <p:ph type="title" idx="8" hasCustomPrompt="1"/>
          </p:nvPr>
        </p:nvSpPr>
        <p:spPr>
          <a:xfrm>
            <a:off x="3412500" y="1569600"/>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64" name="Google Shape;1864;p13"/>
          <p:cNvSpPr txBox="1">
            <a:spLocks noGrp="1"/>
          </p:cNvSpPr>
          <p:nvPr>
            <p:ph type="title" idx="9" hasCustomPrompt="1"/>
          </p:nvPr>
        </p:nvSpPr>
        <p:spPr>
          <a:xfrm>
            <a:off x="6032025"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9">
    <p:spTree>
      <p:nvGrpSpPr>
        <p:cNvPr id="1" name="Shape 1865"/>
        <p:cNvGrpSpPr/>
        <p:nvPr/>
      </p:nvGrpSpPr>
      <p:grpSpPr>
        <a:xfrm>
          <a:off x="0" y="0"/>
          <a:ext cx="0" cy="0"/>
          <a:chOff x="0" y="0"/>
          <a:chExt cx="0" cy="0"/>
        </a:xfrm>
      </p:grpSpPr>
      <p:grpSp>
        <p:nvGrpSpPr>
          <p:cNvPr id="1866" name="Google Shape;1866;p14"/>
          <p:cNvGrpSpPr/>
          <p:nvPr/>
        </p:nvGrpSpPr>
        <p:grpSpPr>
          <a:xfrm>
            <a:off x="-135456" y="-487"/>
            <a:ext cx="9537125" cy="5143678"/>
            <a:chOff x="-135450" y="773125"/>
            <a:chExt cx="7704900" cy="4155500"/>
          </a:xfrm>
        </p:grpSpPr>
        <p:sp>
          <p:nvSpPr>
            <p:cNvPr id="1867" name="Google Shape;1867;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2" name="Google Shape;2122;p14"/>
          <p:cNvSpPr/>
          <p:nvPr/>
        </p:nvSpPr>
        <p:spPr>
          <a:xfrm rot="-3987061">
            <a:off x="1383885" y="-4115247"/>
            <a:ext cx="6757243" cy="11692340"/>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txBox="1">
            <a:spLocks noGrp="1"/>
          </p:cNvSpPr>
          <p:nvPr>
            <p:ph type="title"/>
          </p:nvPr>
        </p:nvSpPr>
        <p:spPr>
          <a:xfrm>
            <a:off x="5263500" y="1448325"/>
            <a:ext cx="2808000" cy="7557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2400"/>
              <a:buNone/>
              <a:defRPr sz="5500">
                <a:latin typeface="Paytone One"/>
                <a:ea typeface="Paytone One"/>
                <a:cs typeface="Paytone One"/>
                <a:sym typeface="Paytone 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124" name="Google Shape;2124;p14"/>
          <p:cNvSpPr txBox="1">
            <a:spLocks noGrp="1"/>
          </p:cNvSpPr>
          <p:nvPr>
            <p:ph type="body" idx="1"/>
          </p:nvPr>
        </p:nvSpPr>
        <p:spPr>
          <a:xfrm>
            <a:off x="5263500" y="2431275"/>
            <a:ext cx="2808000" cy="1263900"/>
          </a:xfrm>
          <a:prstGeom prst="rect">
            <a:avLst/>
          </a:prstGeom>
        </p:spPr>
        <p:txBody>
          <a:bodyPr spcFirstLastPara="1" wrap="square" lIns="91425" tIns="91425" rIns="91425" bIns="91425" anchor="t" anchorCtr="0">
            <a:normAutofit/>
          </a:bodyPr>
          <a:lstStyle>
            <a:lvl1pPr marL="457200" lvl="0" indent="-304800" algn="r" rtl="0">
              <a:lnSpc>
                <a:spcPct val="100000"/>
              </a:lnSpc>
              <a:spcBef>
                <a:spcPts val="0"/>
              </a:spcBef>
              <a:spcAft>
                <a:spcPts val="0"/>
              </a:spcAft>
              <a:buSzPts val="1200"/>
              <a:buChar char="●"/>
              <a:defRPr/>
            </a:lvl1pPr>
            <a:lvl2pPr marL="914400" lvl="1" indent="-304800" algn="r" rtl="0">
              <a:spcBef>
                <a:spcPts val="0"/>
              </a:spcBef>
              <a:spcAft>
                <a:spcPts val="0"/>
              </a:spcAft>
              <a:buSzPts val="1200"/>
              <a:buChar char="○"/>
              <a:defRPr sz="1200"/>
            </a:lvl2pPr>
            <a:lvl3pPr marL="1371600" lvl="2" indent="-304800" algn="r" rtl="0">
              <a:spcBef>
                <a:spcPts val="0"/>
              </a:spcBef>
              <a:spcAft>
                <a:spcPts val="0"/>
              </a:spcAft>
              <a:buSzPts val="1200"/>
              <a:buChar char="■"/>
              <a:defRPr sz="1200"/>
            </a:lvl3pPr>
            <a:lvl4pPr marL="1828800" lvl="3" indent="-304800" algn="r" rtl="0">
              <a:spcBef>
                <a:spcPts val="0"/>
              </a:spcBef>
              <a:spcAft>
                <a:spcPts val="0"/>
              </a:spcAft>
              <a:buSzPts val="1200"/>
              <a:buChar char="●"/>
              <a:defRPr sz="1200"/>
            </a:lvl4pPr>
            <a:lvl5pPr marL="2286000" lvl="4" indent="-304800" algn="r" rtl="0">
              <a:spcBef>
                <a:spcPts val="0"/>
              </a:spcBef>
              <a:spcAft>
                <a:spcPts val="0"/>
              </a:spcAft>
              <a:buSzPts val="1200"/>
              <a:buChar char="○"/>
              <a:defRPr sz="1200"/>
            </a:lvl5pPr>
            <a:lvl6pPr marL="2743200" lvl="5" indent="-304800" algn="r" rtl="0">
              <a:spcBef>
                <a:spcPts val="0"/>
              </a:spcBef>
              <a:spcAft>
                <a:spcPts val="0"/>
              </a:spcAft>
              <a:buSzPts val="1200"/>
              <a:buChar char="■"/>
              <a:defRPr sz="1200"/>
            </a:lvl6pPr>
            <a:lvl7pPr marL="3200400" lvl="6" indent="-304800" algn="r" rtl="0">
              <a:spcBef>
                <a:spcPts val="0"/>
              </a:spcBef>
              <a:spcAft>
                <a:spcPts val="0"/>
              </a:spcAft>
              <a:buSzPts val="1200"/>
              <a:buChar char="●"/>
              <a:defRPr sz="1200"/>
            </a:lvl7pPr>
            <a:lvl8pPr marL="3657600" lvl="7" indent="-304800" algn="r" rtl="0">
              <a:spcBef>
                <a:spcPts val="0"/>
              </a:spcBef>
              <a:spcAft>
                <a:spcPts val="0"/>
              </a:spcAft>
              <a:buSzPts val="1200"/>
              <a:buChar char="○"/>
              <a:defRPr sz="1200"/>
            </a:lvl8pPr>
            <a:lvl9pPr marL="4114800" lvl="8" indent="-304800" algn="r" rtl="0">
              <a:spcBef>
                <a:spcPts val="0"/>
              </a:spcBef>
              <a:spcAft>
                <a:spcPts val="0"/>
              </a:spcAft>
              <a:buSzPts val="1200"/>
              <a:buChar char="■"/>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p:cSld name="CUSTOM_20">
    <p:bg>
      <p:bgPr>
        <a:solidFill>
          <a:schemeClr val="lt1"/>
        </a:solidFill>
        <a:effectLst/>
      </p:bgPr>
    </p:bg>
    <p:spTree>
      <p:nvGrpSpPr>
        <p:cNvPr id="1" name="Shape 2385"/>
        <p:cNvGrpSpPr/>
        <p:nvPr/>
      </p:nvGrpSpPr>
      <p:grpSpPr>
        <a:xfrm>
          <a:off x="0" y="0"/>
          <a:ext cx="0" cy="0"/>
          <a:chOff x="0" y="0"/>
          <a:chExt cx="0" cy="0"/>
        </a:xfrm>
      </p:grpSpPr>
      <p:grpSp>
        <p:nvGrpSpPr>
          <p:cNvPr id="2386" name="Google Shape;2386;p16"/>
          <p:cNvGrpSpPr/>
          <p:nvPr/>
        </p:nvGrpSpPr>
        <p:grpSpPr>
          <a:xfrm>
            <a:off x="-135456" y="-487"/>
            <a:ext cx="9537125" cy="5143678"/>
            <a:chOff x="-135450" y="773125"/>
            <a:chExt cx="7704900" cy="4155500"/>
          </a:xfrm>
        </p:grpSpPr>
        <p:sp>
          <p:nvSpPr>
            <p:cNvPr id="2387" name="Google Shape;2387;p1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16"/>
          <p:cNvGrpSpPr/>
          <p:nvPr/>
        </p:nvGrpSpPr>
        <p:grpSpPr>
          <a:xfrm>
            <a:off x="1225803" y="-50"/>
            <a:ext cx="6814719" cy="5143576"/>
            <a:chOff x="186505" y="119463"/>
            <a:chExt cx="7896546" cy="5143576"/>
          </a:xfrm>
        </p:grpSpPr>
        <p:sp>
          <p:nvSpPr>
            <p:cNvPr id="2643" name="Google Shape;2643;p16"/>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6"/>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5" name="Google Shape;2645;p16"/>
          <p:cNvSpPr txBox="1">
            <a:spLocks noGrp="1"/>
          </p:cNvSpPr>
          <p:nvPr>
            <p:ph type="title"/>
          </p:nvPr>
        </p:nvSpPr>
        <p:spPr>
          <a:xfrm>
            <a:off x="2962050" y="2102625"/>
            <a:ext cx="3219900" cy="441900"/>
          </a:xfrm>
          <a:prstGeom prst="rect">
            <a:avLst/>
          </a:prstGeom>
        </p:spPr>
        <p:txBody>
          <a:bodyPr spcFirstLastPara="1" wrap="square" lIns="91425" tIns="91425" rIns="91425" bIns="91425" anchor="t" anchorCtr="0">
            <a:normAutofit/>
          </a:bodyPr>
          <a:lstStyle>
            <a:lvl1pPr lvl="0" algn="ctr" rtl="0">
              <a:spcBef>
                <a:spcPts val="0"/>
              </a:spcBef>
              <a:spcAft>
                <a:spcPts val="0"/>
              </a:spcAft>
              <a:buNone/>
              <a:defRPr sz="2000">
                <a:latin typeface="Paytone One"/>
                <a:ea typeface="Paytone One"/>
                <a:cs typeface="Paytone One"/>
                <a:sym typeface="Paytone One"/>
              </a:defRPr>
            </a:lvl1pPr>
            <a:lvl2pPr lvl="1" algn="ctr" rtl="0">
              <a:spcBef>
                <a:spcPts val="0"/>
              </a:spcBef>
              <a:spcAft>
                <a:spcPts val="0"/>
              </a:spcAft>
              <a:buNone/>
              <a:defRPr sz="2000">
                <a:latin typeface="Paytone One"/>
                <a:ea typeface="Paytone One"/>
                <a:cs typeface="Paytone One"/>
                <a:sym typeface="Paytone One"/>
              </a:defRPr>
            </a:lvl2pPr>
            <a:lvl3pPr lvl="2" algn="ctr" rtl="0">
              <a:spcBef>
                <a:spcPts val="0"/>
              </a:spcBef>
              <a:spcAft>
                <a:spcPts val="0"/>
              </a:spcAft>
              <a:buNone/>
              <a:defRPr sz="2000">
                <a:latin typeface="Paytone One"/>
                <a:ea typeface="Paytone One"/>
                <a:cs typeface="Paytone One"/>
                <a:sym typeface="Paytone One"/>
              </a:defRPr>
            </a:lvl3pPr>
            <a:lvl4pPr lvl="3" algn="ctr" rtl="0">
              <a:spcBef>
                <a:spcPts val="0"/>
              </a:spcBef>
              <a:spcAft>
                <a:spcPts val="0"/>
              </a:spcAft>
              <a:buNone/>
              <a:defRPr sz="2000">
                <a:latin typeface="Paytone One"/>
                <a:ea typeface="Paytone One"/>
                <a:cs typeface="Paytone One"/>
                <a:sym typeface="Paytone One"/>
              </a:defRPr>
            </a:lvl4pPr>
            <a:lvl5pPr lvl="4" algn="ctr" rtl="0">
              <a:spcBef>
                <a:spcPts val="0"/>
              </a:spcBef>
              <a:spcAft>
                <a:spcPts val="0"/>
              </a:spcAft>
              <a:buNone/>
              <a:defRPr sz="2000">
                <a:latin typeface="Paytone One"/>
                <a:ea typeface="Paytone One"/>
                <a:cs typeface="Paytone One"/>
                <a:sym typeface="Paytone One"/>
              </a:defRPr>
            </a:lvl5pPr>
            <a:lvl6pPr lvl="5" algn="ctr" rtl="0">
              <a:spcBef>
                <a:spcPts val="0"/>
              </a:spcBef>
              <a:spcAft>
                <a:spcPts val="0"/>
              </a:spcAft>
              <a:buNone/>
              <a:defRPr sz="2000">
                <a:latin typeface="Paytone One"/>
                <a:ea typeface="Paytone One"/>
                <a:cs typeface="Paytone One"/>
                <a:sym typeface="Paytone One"/>
              </a:defRPr>
            </a:lvl6pPr>
            <a:lvl7pPr lvl="6" algn="ctr" rtl="0">
              <a:spcBef>
                <a:spcPts val="0"/>
              </a:spcBef>
              <a:spcAft>
                <a:spcPts val="0"/>
              </a:spcAft>
              <a:buNone/>
              <a:defRPr sz="2000">
                <a:latin typeface="Paytone One"/>
                <a:ea typeface="Paytone One"/>
                <a:cs typeface="Paytone One"/>
                <a:sym typeface="Paytone One"/>
              </a:defRPr>
            </a:lvl7pPr>
            <a:lvl8pPr lvl="7" algn="ctr" rtl="0">
              <a:spcBef>
                <a:spcPts val="0"/>
              </a:spcBef>
              <a:spcAft>
                <a:spcPts val="0"/>
              </a:spcAft>
              <a:buNone/>
              <a:defRPr sz="2000">
                <a:latin typeface="Paytone One"/>
                <a:ea typeface="Paytone One"/>
                <a:cs typeface="Paytone One"/>
                <a:sym typeface="Paytone One"/>
              </a:defRPr>
            </a:lvl8pPr>
            <a:lvl9pPr lvl="8" algn="ctr" rtl="0">
              <a:spcBef>
                <a:spcPts val="0"/>
              </a:spcBef>
              <a:spcAft>
                <a:spcPts val="0"/>
              </a:spcAft>
              <a:buNone/>
              <a:defRPr sz="2000">
                <a:latin typeface="Paytone One"/>
                <a:ea typeface="Paytone One"/>
                <a:cs typeface="Paytone One"/>
                <a:sym typeface="Paytone One"/>
              </a:defRPr>
            </a:lvl9pPr>
          </a:lstStyle>
          <a:p>
            <a:endParaRPr/>
          </a:p>
        </p:txBody>
      </p:sp>
      <p:sp>
        <p:nvSpPr>
          <p:cNvPr id="2646" name="Google Shape;2646;p16"/>
          <p:cNvSpPr txBox="1">
            <a:spLocks noGrp="1"/>
          </p:cNvSpPr>
          <p:nvPr>
            <p:ph type="subTitle" idx="1"/>
          </p:nvPr>
        </p:nvSpPr>
        <p:spPr>
          <a:xfrm>
            <a:off x="2646000" y="1099313"/>
            <a:ext cx="3852000" cy="872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1">
    <p:spTree>
      <p:nvGrpSpPr>
        <p:cNvPr id="1" name="Shape 2907"/>
        <p:cNvGrpSpPr/>
        <p:nvPr/>
      </p:nvGrpSpPr>
      <p:grpSpPr>
        <a:xfrm>
          <a:off x="0" y="0"/>
          <a:ext cx="0" cy="0"/>
          <a:chOff x="0" y="0"/>
          <a:chExt cx="0" cy="0"/>
        </a:xfrm>
      </p:grpSpPr>
      <p:grpSp>
        <p:nvGrpSpPr>
          <p:cNvPr id="2908" name="Google Shape;2908;p18"/>
          <p:cNvGrpSpPr/>
          <p:nvPr/>
        </p:nvGrpSpPr>
        <p:grpSpPr>
          <a:xfrm>
            <a:off x="-135456" y="-487"/>
            <a:ext cx="9537125" cy="5143678"/>
            <a:chOff x="-135450" y="773125"/>
            <a:chExt cx="7704900" cy="4155500"/>
          </a:xfrm>
        </p:grpSpPr>
        <p:sp>
          <p:nvSpPr>
            <p:cNvPr id="2909" name="Google Shape;2909;p18"/>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8"/>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8"/>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8"/>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8"/>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8"/>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8"/>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8"/>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8"/>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8"/>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8"/>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8"/>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8"/>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8"/>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8"/>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8"/>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8"/>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8"/>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8"/>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8"/>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8"/>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8"/>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8"/>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8"/>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8"/>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8"/>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8"/>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8"/>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8"/>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8"/>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8"/>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8"/>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8"/>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8"/>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8"/>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8"/>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8"/>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8"/>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8"/>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8"/>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8"/>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8"/>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8"/>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8"/>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8"/>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8"/>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8"/>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8"/>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8"/>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8"/>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8"/>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8"/>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8"/>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8"/>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8"/>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8"/>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8"/>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8"/>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8"/>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8"/>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8"/>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8"/>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8"/>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8"/>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8"/>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8"/>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8"/>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8"/>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8"/>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8"/>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8"/>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8"/>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8"/>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8"/>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8"/>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8"/>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8"/>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8"/>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8"/>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8"/>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8"/>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8"/>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8"/>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8"/>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8"/>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8"/>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8"/>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8"/>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8"/>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8"/>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8"/>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8"/>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4" name="Google Shape;3164;p18"/>
          <p:cNvGrpSpPr/>
          <p:nvPr/>
        </p:nvGrpSpPr>
        <p:grpSpPr>
          <a:xfrm rot="10800000" flipH="1">
            <a:off x="-931830" y="-81821"/>
            <a:ext cx="11007659" cy="5307142"/>
            <a:chOff x="-2748400" y="-38"/>
            <a:chExt cx="13516281" cy="5143576"/>
          </a:xfrm>
        </p:grpSpPr>
        <p:sp>
          <p:nvSpPr>
            <p:cNvPr id="3165" name="Google Shape;3165;p18"/>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18"/>
          <p:cNvSpPr txBox="1">
            <a:spLocks noGrp="1"/>
          </p:cNvSpPr>
          <p:nvPr>
            <p:ph type="title"/>
          </p:nvPr>
        </p:nvSpPr>
        <p:spPr>
          <a:xfrm>
            <a:off x="720000" y="540000"/>
            <a:ext cx="7704000" cy="527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8" name="Google Shape;3168;p18"/>
          <p:cNvSpPr txBox="1">
            <a:spLocks noGrp="1"/>
          </p:cNvSpPr>
          <p:nvPr>
            <p:ph type="body" idx="1"/>
          </p:nvPr>
        </p:nvSpPr>
        <p:spPr>
          <a:xfrm>
            <a:off x="2646000" y="1594800"/>
            <a:ext cx="3852000" cy="28224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emf"/><Relationship Id="rId5" Type="http://schemas.openxmlformats.org/officeDocument/2006/relationships/slideLayout" Target="../slideLayouts/slideLayout36.xml"/><Relationship Id="rId10"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1pPr>
            <a:lvl2pPr marL="914400" lvl="1"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2pPr>
            <a:lvl3pPr marL="1371600" lvl="2"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3pPr>
            <a:lvl4pPr marL="1828800" lvl="3"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4pPr>
            <a:lvl5pPr marL="2286000" lvl="4"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5pPr>
            <a:lvl6pPr marL="2743200" lvl="5"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6pPr>
            <a:lvl7pPr marL="3200400" lvl="6"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7pPr>
            <a:lvl8pPr marL="3657600" lvl="7"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8pPr>
            <a:lvl9pPr marL="4114800" lvl="8"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8" r:id="rId5"/>
    <p:sldLayoutId id="2147483659" r:id="rId6"/>
    <p:sldLayoutId id="2147483660" r:id="rId7"/>
    <p:sldLayoutId id="2147483662" r:id="rId8"/>
    <p:sldLayoutId id="2147483664" r:id="rId9"/>
    <p:sldLayoutId id="2147483665" r:id="rId10"/>
    <p:sldLayoutId id="2147483666" r:id="rId11"/>
    <p:sldLayoutId id="2147483668" r:id="rId12"/>
    <p:sldLayoutId id="2147483669" r:id="rId13"/>
    <p:sldLayoutId id="2147483670" r:id="rId14"/>
    <p:sldLayoutId id="2147483671" r:id="rId15"/>
    <p:sldLayoutId id="2147483673" r:id="rId16"/>
    <p:sldLayoutId id="2147483675" r:id="rId17"/>
    <p:sldLayoutId id="2147483678" r:id="rId18"/>
    <p:sldLayoutId id="2147483679" r:id="rId19"/>
    <p:sldLayoutId id="2147483680" r:id="rId20"/>
    <p:sldLayoutId id="2147483681" r:id="rId21"/>
    <p:sldLayoutId id="2147483683" r:id="rId22"/>
    <p:sldLayoutId id="2147483685" r:id="rId23"/>
    <p:sldLayoutId id="2147483687" r:id="rId24"/>
    <p:sldLayoutId id="2147483689" r:id="rId25"/>
    <p:sldLayoutId id="2147483696" r:id="rId26"/>
    <p:sldLayoutId id="2147483697" r:id="rId27"/>
    <p:sldLayoutId id="2147483698" r:id="rId28"/>
    <p:sldLayoutId id="2147483703" r:id="rId29"/>
    <p:sldLayoutId id="2147483704" r:id="rId30"/>
    <p:sldLayoutId id="214748370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8595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1" Type="http://schemas.openxmlformats.org/officeDocument/2006/relationships/image" Target="../media/image2.svg"/><Relationship Id="rId2" Type="http://schemas.openxmlformats.org/officeDocument/2006/relationships/notesSlide" Target="../notesSlides/notesSlide20.xml"/><Relationship Id="rId1" Type="http://schemas.openxmlformats.org/officeDocument/2006/relationships/slideLayout" Target="../slideLayouts/slideLayout31.xml"/><Relationship Id="rId24" Type="http://schemas.openxmlformats.org/officeDocument/2006/relationships/image" Target="../media/image8.png"/><Relationship Id="rId23" Type="http://schemas.openxmlformats.org/officeDocument/2006/relationships/image" Target="../media/image31.png"/><Relationship Id="rId2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72"/>
        <p:cNvGrpSpPr/>
        <p:nvPr/>
      </p:nvGrpSpPr>
      <p:grpSpPr>
        <a:xfrm>
          <a:off x="0" y="0"/>
          <a:ext cx="0" cy="0"/>
          <a:chOff x="0" y="0"/>
          <a:chExt cx="0" cy="0"/>
        </a:xfrm>
      </p:grpSpPr>
      <p:sp>
        <p:nvSpPr>
          <p:cNvPr id="5" name="Google Shape;94;p1"/>
          <p:cNvSpPr txBox="1"/>
          <p:nvPr/>
        </p:nvSpPr>
        <p:spPr>
          <a:xfrm>
            <a:off x="406049" y="158144"/>
            <a:ext cx="2638231" cy="1638880"/>
          </a:xfrm>
          <a:prstGeom prst="rect">
            <a:avLst/>
          </a:prstGeom>
          <a:noFill/>
          <a:ln>
            <a:noFill/>
          </a:ln>
        </p:spPr>
        <p:txBody>
          <a:bodyPr spcFirstLastPara="1" wrap="square" lIns="68569" tIns="34275" rIns="68569" bIns="34275" anchor="t" anchorCtr="0">
            <a:spAutoFit/>
          </a:bodyPr>
          <a:lstStyle/>
          <a:p>
            <a:pPr algn="ct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Hang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động</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nào</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lớn</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nhất</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thế</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giới</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a:t>
            </a:r>
            <a:endParaRPr sz="34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Google Shape;95;p1"/>
          <p:cNvSpPr txBox="1"/>
          <p:nvPr/>
        </p:nvSpPr>
        <p:spPr>
          <a:xfrm>
            <a:off x="297950" y="3748033"/>
            <a:ext cx="8534938" cy="1177215"/>
          </a:xfrm>
          <a:prstGeom prst="rect">
            <a:avLst/>
          </a:prstGeom>
          <a:solidFill>
            <a:schemeClr val="accent4">
              <a:lumMod val="50000"/>
            </a:schemeClr>
          </a:solidFill>
          <a:ln>
            <a:noFill/>
          </a:ln>
        </p:spPr>
        <p:txBody>
          <a:bodyPr spcFirstLastPara="1" wrap="square" lIns="68569" tIns="34275" rIns="68569" bIns="34275" anchor="t" anchorCtr="0">
            <a:spAutoFit/>
          </a:bodyPr>
          <a:lstStyle/>
          <a:p>
            <a:pPr algn="just"/>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Được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khám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lần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đầu</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bởi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một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người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dân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địa</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phương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khoảng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những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năm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1990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được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chính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thức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khám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trở</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lại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năm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2009;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Sơn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Đoòng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đang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giữ</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danh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hiệu</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lớn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nhất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hành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tinh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đã</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gây</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chấn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thế</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kích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thước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khổng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lồ</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đến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khó</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tin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những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kiến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tạo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đáo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mang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tầm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kỳ</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quan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thế</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a:t>
            </a:r>
            <a:endParaRPr sz="1800" dirty="0">
              <a:solidFill>
                <a:schemeClr val="accent2"/>
              </a:solidFill>
              <a:latin typeface="Times New Roman" panose="02020603050405020304" pitchFamily="18" charset="0"/>
              <a:ea typeface="Cambria"/>
              <a:cs typeface="Times New Roman" panose="02020603050405020304" pitchFamily="18" charset="0"/>
              <a:sym typeface="Cambria"/>
            </a:endParaRPr>
          </a:p>
        </p:txBody>
      </p:sp>
      <p:pic>
        <p:nvPicPr>
          <p:cNvPr id="7" name="Google Shape;96;p1"/>
          <p:cNvPicPr preferRelativeResize="0"/>
          <p:nvPr/>
        </p:nvPicPr>
        <p:blipFill rotWithShape="1">
          <a:blip r:embed="rId3">
            <a:alphaModFix/>
          </a:blip>
          <a:srcRect/>
          <a:stretch/>
        </p:blipFill>
        <p:spPr>
          <a:xfrm>
            <a:off x="3246304" y="118417"/>
            <a:ext cx="2638230" cy="1585133"/>
          </a:xfrm>
          <a:prstGeom prst="rect">
            <a:avLst/>
          </a:prstGeom>
          <a:noFill/>
          <a:ln>
            <a:noFill/>
          </a:ln>
        </p:spPr>
      </p:pic>
      <p:pic>
        <p:nvPicPr>
          <p:cNvPr id="11" name="Google Shape;99;p1"/>
          <p:cNvPicPr preferRelativeResize="0"/>
          <p:nvPr/>
        </p:nvPicPr>
        <p:blipFill rotWithShape="1">
          <a:blip r:embed="rId4">
            <a:alphaModFix/>
          </a:blip>
          <a:srcRect/>
          <a:stretch/>
        </p:blipFill>
        <p:spPr>
          <a:xfrm>
            <a:off x="6194658" y="1944871"/>
            <a:ext cx="2638230" cy="1713070"/>
          </a:xfrm>
          <a:prstGeom prst="rect">
            <a:avLst/>
          </a:prstGeom>
          <a:noFill/>
          <a:ln>
            <a:noFill/>
          </a:ln>
        </p:spPr>
      </p:pic>
      <p:pic>
        <p:nvPicPr>
          <p:cNvPr id="12" name="Google Shape;170;p8" descr="Du lịch Hang Sơn Đoòng Quảng Bình và những khám phá kỳ thú"/>
          <p:cNvPicPr preferRelativeResize="0"/>
          <p:nvPr/>
        </p:nvPicPr>
        <p:blipFill rotWithShape="1">
          <a:blip r:embed="rId5">
            <a:alphaModFix/>
          </a:blip>
          <a:srcRect/>
          <a:stretch/>
        </p:blipFill>
        <p:spPr>
          <a:xfrm>
            <a:off x="6194658" y="119558"/>
            <a:ext cx="2638230" cy="1585133"/>
          </a:xfrm>
          <a:prstGeom prst="rect">
            <a:avLst/>
          </a:prstGeom>
          <a:noFill/>
          <a:ln>
            <a:noFill/>
          </a:ln>
        </p:spPr>
      </p:pic>
      <p:pic>
        <p:nvPicPr>
          <p:cNvPr id="2" name="Picture 1"/>
          <p:cNvPicPr>
            <a:picLocks noChangeAspect="1"/>
          </p:cNvPicPr>
          <p:nvPr/>
        </p:nvPicPr>
        <p:blipFill>
          <a:blip r:embed="rId6"/>
          <a:stretch>
            <a:fillRect/>
          </a:stretch>
        </p:blipFill>
        <p:spPr>
          <a:xfrm>
            <a:off x="3246304" y="1933796"/>
            <a:ext cx="2638230" cy="1723004"/>
          </a:xfrm>
          <a:prstGeom prst="rect">
            <a:avLst/>
          </a:prstGeom>
        </p:spPr>
      </p:pic>
      <p:pic>
        <p:nvPicPr>
          <p:cNvPr id="3" name="Picture 2"/>
          <p:cNvPicPr>
            <a:picLocks noChangeAspect="1"/>
          </p:cNvPicPr>
          <p:nvPr/>
        </p:nvPicPr>
        <p:blipFill>
          <a:blip r:embed="rId7"/>
          <a:stretch>
            <a:fillRect/>
          </a:stretch>
        </p:blipFill>
        <p:spPr>
          <a:xfrm>
            <a:off x="297950" y="1934937"/>
            <a:ext cx="2655876" cy="1723004"/>
          </a:xfrm>
          <a:prstGeom prst="rect">
            <a:avLst/>
          </a:prstGeom>
        </p:spPr>
      </p:pic>
    </p:spTree>
    <p:extLst>
      <p:ext uri="{BB962C8B-B14F-4D97-AF65-F5344CB8AC3E}">
        <p14:creationId xmlns:p14="http://schemas.microsoft.com/office/powerpoint/2010/main" val="490190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anim calcmode="lin" valueType="num">
                                      <p:cBhvr>
                                        <p:cTn id="28" dur="2000" fill="hold"/>
                                        <p:tgtEl>
                                          <p:spTgt spid="2"/>
                                        </p:tgtEl>
                                        <p:attrNameLst>
                                          <p:attrName>ppt_w</p:attrName>
                                        </p:attrNameLst>
                                      </p:cBhvr>
                                      <p:tavLst>
                                        <p:tav tm="0" fmla="#ppt_w*sin(2.5*pi*$)">
                                          <p:val>
                                            <p:fltVal val="0"/>
                                          </p:val>
                                        </p:tav>
                                        <p:tav tm="100000">
                                          <p:val>
                                            <p:fltVal val="1"/>
                                          </p:val>
                                        </p:tav>
                                      </p:tavLst>
                                    </p:anim>
                                    <p:anim calcmode="lin" valueType="num">
                                      <p:cBhvr>
                                        <p:cTn id="29" dur="2000" fill="hold"/>
                                        <p:tgtEl>
                                          <p:spTgt spid="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anim calcmode="lin" valueType="num">
                                      <p:cBhvr>
                                        <p:cTn id="33" dur="2000" fill="hold"/>
                                        <p:tgtEl>
                                          <p:spTgt spid="3"/>
                                        </p:tgtEl>
                                        <p:attrNameLst>
                                          <p:attrName>ppt_w</p:attrName>
                                        </p:attrNameLst>
                                      </p:cBhvr>
                                      <p:tavLst>
                                        <p:tav tm="0" fmla="#ppt_w*sin(2.5*pi*$)">
                                          <p:val>
                                            <p:fltVal val="0"/>
                                          </p:val>
                                        </p:tav>
                                        <p:tav tm="100000">
                                          <p:val>
                                            <p:fltVal val="1"/>
                                          </p:val>
                                        </p:tav>
                                      </p:tavLst>
                                    </p:anim>
                                    <p:anim calcmode="lin" valueType="num">
                                      <p:cBhvr>
                                        <p:cTn id="3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3" name="Picture 2"/>
          <p:cNvPicPr>
            <a:picLocks noChangeAspect="1"/>
          </p:cNvPicPr>
          <p:nvPr/>
        </p:nvPicPr>
        <p:blipFill>
          <a:blip r:embed="rId4"/>
          <a:stretch>
            <a:fillRect/>
          </a:stretch>
        </p:blipFill>
        <p:spPr>
          <a:xfrm>
            <a:off x="4340743" y="1061257"/>
            <a:ext cx="4407790" cy="3359187"/>
          </a:xfrm>
          <a:prstGeom prst="rect">
            <a:avLst/>
          </a:prstGeom>
        </p:spPr>
      </p:pic>
    </p:spTree>
    <p:extLst>
      <p:ext uri="{BB962C8B-B14F-4D97-AF65-F5344CB8AC3E}">
        <p14:creationId xmlns:p14="http://schemas.microsoft.com/office/powerpoint/2010/main" val="1466694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3282" y="291808"/>
            <a:ext cx="3590855" cy="902286"/>
          </a:xfrm>
          <a:prstGeom prst="rect">
            <a:avLst/>
          </a:prstGeom>
        </p:spPr>
      </p:pic>
      <p:sp>
        <p:nvSpPr>
          <p:cNvPr id="5" name="Content Placeholder 2"/>
          <p:cNvSpPr txBox="1">
            <a:spLocks/>
          </p:cNvSpPr>
          <p:nvPr/>
        </p:nvSpPr>
        <p:spPr>
          <a:xfrm>
            <a:off x="826253" y="1551398"/>
            <a:ext cx="3014228" cy="15977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Yêu</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cầu</a:t>
            </a:r>
            <a:r>
              <a:rPr lang="en-US" sz="2200" dirty="0" smtClean="0">
                <a:solidFill>
                  <a:prstClr val="black"/>
                </a:solidFill>
                <a:latin typeface="Times New Roman" panose="02020603050405020304" pitchFamily="18" charset="0"/>
                <a:cs typeface="Times New Roman" panose="02020603050405020304" pitchFamily="18" charset="0"/>
              </a:rPr>
              <a:t>: GV chia 2 </a:t>
            </a:r>
            <a:r>
              <a:rPr lang="en-US" sz="2200" dirty="0" err="1" smtClean="0">
                <a:solidFill>
                  <a:prstClr val="black"/>
                </a:solidFill>
                <a:latin typeface="Times New Roman" panose="02020603050405020304" pitchFamily="18" charset="0"/>
                <a:cs typeface="Times New Roman" panose="02020603050405020304" pitchFamily="18" charset="0"/>
              </a:rPr>
              <a:t>nhóm</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và</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hoàn</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thành</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phiếu</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học</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tập</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Thời</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gian</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dirty="0" smtClean="0">
                <a:solidFill>
                  <a:prstClr val="black"/>
                </a:solidFill>
                <a:latin typeface="Times New Roman" panose="02020603050405020304" pitchFamily="18" charset="0"/>
                <a:cs typeface="Times New Roman" panose="02020603050405020304" pitchFamily="18" charset="0"/>
              </a:rPr>
              <a:t>5 </a:t>
            </a:r>
            <a:r>
              <a:rPr lang="en-US" sz="2200" dirty="0" err="1" smtClean="0">
                <a:solidFill>
                  <a:prstClr val="black"/>
                </a:solidFill>
                <a:latin typeface="Times New Roman" panose="02020603050405020304" pitchFamily="18" charset="0"/>
                <a:cs typeface="Times New Roman" panose="02020603050405020304" pitchFamily="18" charset="0"/>
              </a:rPr>
              <a:t>phút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4"/>
          <a:srcRect l="10390" r="10354"/>
          <a:stretch/>
        </p:blipFill>
        <p:spPr>
          <a:xfrm>
            <a:off x="3979652" y="1316191"/>
            <a:ext cx="4528970" cy="3212779"/>
          </a:xfrm>
          <a:prstGeom prst="rect">
            <a:avLst/>
          </a:prstGeom>
        </p:spPr>
      </p:pic>
    </p:spTree>
    <p:extLst>
      <p:ext uri="{BB962C8B-B14F-4D97-AF65-F5344CB8AC3E}">
        <p14:creationId xmlns:p14="http://schemas.microsoft.com/office/powerpoint/2010/main" val="255985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53282" y="291808"/>
            <a:ext cx="3590855" cy="902286"/>
          </a:xfrm>
          <a:prstGeom prst="rect">
            <a:avLst/>
          </a:prstGeom>
        </p:spPr>
      </p:pic>
      <p:sp>
        <p:nvSpPr>
          <p:cNvPr id="4" name="Content Placeholder 2"/>
          <p:cNvSpPr txBox="1">
            <a:spLocks/>
          </p:cNvSpPr>
          <p:nvPr/>
        </p:nvSpPr>
        <p:spPr>
          <a:xfrm>
            <a:off x="707710" y="1194094"/>
            <a:ext cx="7265035" cy="416378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Quê</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quán</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thôn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huyện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tỉnh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Quảng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Bình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Nghề</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nghiệp</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chuyên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nghiệp</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Tính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cách</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thích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Thành</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tích</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Đoòng</a:t>
            </a:r>
            <a:r>
              <a:rPr lang="en-US" sz="2200" dirty="0">
                <a:solidFill>
                  <a:prstClr val="black"/>
                </a:solidFill>
                <a:latin typeface="Times New Roman" panose="02020603050405020304" pitchFamily="18" charset="0"/>
                <a:cs typeface="Times New Roman" panose="02020603050405020304" pitchFamily="18" charset="0"/>
              </a:rPr>
              <a:t> </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00000"/>
              </a:lnSpc>
              <a:buClrTx/>
            </a:pPr>
            <a:r>
              <a:rPr lang="en-US" sz="2200" dirty="0" err="1" smtClean="0">
                <a:solidFill>
                  <a:prstClr val="black"/>
                </a:solidFill>
                <a:latin typeface="Times New Roman" panose="02020603050405020304" pitchFamily="18" charset="0"/>
                <a:cs typeface="Times New Roman" panose="02020603050405020304" pitchFamily="18" charset="0"/>
              </a:rPr>
              <a:t>và</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khác</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00000"/>
              </a:lnSpc>
              <a:buClrTx/>
            </a:pPr>
            <a:endParaRPr lang="en-US" sz="10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buClrTx/>
            </a:pP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5" name="Google Shape;237;p16"/>
          <p:cNvPicPr preferRelativeResize="0">
            <a:picLocks/>
          </p:cNvPicPr>
          <p:nvPr/>
        </p:nvPicPr>
        <p:blipFill rotWithShape="1">
          <a:blip r:embed="rId4">
            <a:alphaModFix/>
            <a:extLst>
              <a:ext uri="{BEBA8EAE-BF5A-486C-A8C5-ECC9F3942E4B}">
                <a14:imgProps xmlns:a14="http://schemas.microsoft.com/office/drawing/2010/main">
                  <a14:imgLayer r:embed="rId5">
                    <a14:imgEffect>
                      <a14:backgroundRemoval t="9877" b="100000" l="25214" r="72479"/>
                    </a14:imgEffect>
                  </a14:imgLayer>
                </a14:imgProps>
              </a:ext>
            </a:extLst>
          </a:blip>
          <a:srcRect l="21694" r="21693"/>
          <a:stretch/>
        </p:blipFill>
        <p:spPr>
          <a:xfrm>
            <a:off x="5838969" y="764186"/>
            <a:ext cx="4517382" cy="43793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2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10" name="Picture 10" descr="Ông Hồ Khanh còn đi rừng vì đam mê những hang động chưa ai đặt chân đến. Năm 2009 và năm 2011, ông nhận bằng khen của tỉnh về những thành tích tìm ra hang động. Ảnh: Ale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437" y="139301"/>
            <a:ext cx="4289750" cy="4832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hoto-cms-plo.zadn.vn/w850/Uploaded/2022/drkxrdbkxq/2015_05_17/ho_khanh2plovn_OB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42" y="139301"/>
            <a:ext cx="4243013" cy="483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245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a.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Hành</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trình</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khám</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phá</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hang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động</a:t>
            </a:r>
            <a:endParaRPr lang="en-US" sz="2200" b="1" dirty="0" smtClean="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76627" y="2447165"/>
            <a:ext cx="7204910" cy="1061829"/>
          </a:xfrm>
          <a:prstGeom prst="rect">
            <a:avLst/>
          </a:prstGeom>
        </p:spPr>
        <p:txBody>
          <a:bodyPr wrap="square">
            <a:spAutoFit/>
          </a:bodyPr>
          <a:lstStyle/>
          <a:p>
            <a:pPr algn="just"/>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a:solidFill>
                  <a:schemeClr val="accent4">
                    <a:lumMod val="10000"/>
                  </a:schemeClr>
                </a:solidFill>
                <a:latin typeface="Times New Roman" panose="02020603050405020304" pitchFamily="18" charset="0"/>
                <a:cs typeface="Times New Roman" panose="02020603050405020304" pitchFamily="18" charset="0"/>
              </a:rPr>
              <a:t>Năm 1999-2004 dẫn đoàn cán bộ khoa học Việt-Đan Mạch, Đoàn cán bộ vườn quốc gia Phong Nha-Kẻ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Bàng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đến</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khám</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phá</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hang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động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thuộc </a:t>
            </a:r>
            <a:r>
              <a:rPr lang="vi-VN" sz="2100" dirty="0">
                <a:solidFill>
                  <a:schemeClr val="accent4">
                    <a:lumMod val="10000"/>
                  </a:schemeClr>
                </a:solidFill>
                <a:latin typeface="Times New Roman" panose="02020603050405020304" pitchFamily="18" charset="0"/>
                <a:cs typeface="Times New Roman" panose="02020603050405020304" pitchFamily="18" charset="0"/>
              </a:rPr>
              <a:t>vườn Quốc gia Phong Nha-Kẻ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Bàng</a:t>
            </a:r>
            <a:endParaRPr lang="vi-VN" sz="21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76627" y="1523474"/>
            <a:ext cx="7204910" cy="738664"/>
          </a:xfrm>
          <a:prstGeom prst="rect">
            <a:avLst/>
          </a:prstGeom>
        </p:spPr>
        <p:txBody>
          <a:bodyPr wrap="square">
            <a:spAutoFit/>
          </a:bodyPr>
          <a:lstStyle/>
          <a:p>
            <a:pPr algn="just"/>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a:solidFill>
                  <a:schemeClr val="accent4">
                    <a:lumMod val="10000"/>
                  </a:schemeClr>
                </a:solidFill>
                <a:latin typeface="Times New Roman" panose="02020603050405020304" pitchFamily="18" charset="0"/>
                <a:cs typeface="Times New Roman" panose="02020603050405020304" pitchFamily="18" charset="0"/>
              </a:rPr>
              <a:t>Năm 1989 phát hiện ra một hang </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đã </a:t>
            </a:r>
            <a:r>
              <a:rPr lang="vi-VN" sz="2100" dirty="0">
                <a:solidFill>
                  <a:schemeClr val="accent4">
                    <a:lumMod val="10000"/>
                  </a:schemeClr>
                </a:solidFill>
                <a:latin typeface="Times New Roman" panose="02020603050405020304" pitchFamily="18" charset="0"/>
                <a:cs typeface="Times New Roman" panose="02020603050405020304" pitchFamily="18" charset="0"/>
              </a:rPr>
              <a:t>đánh dấu bước ngoặc cuộc đời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ông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sau</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được</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đặt</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là</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Sơn</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Đoòng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a:t>
            </a:r>
            <a:endParaRPr lang="vi-VN" sz="21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176627" y="3733929"/>
            <a:ext cx="7144986" cy="738664"/>
          </a:xfrm>
          <a:prstGeom prst="rect">
            <a:avLst/>
          </a:prstGeom>
        </p:spPr>
        <p:txBody>
          <a:bodyPr wrap="square">
            <a:spAutoFit/>
          </a:bodyPr>
          <a:lstStyle/>
          <a:p>
            <a:pPr algn="just"/>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a:solidFill>
                  <a:schemeClr val="accent4">
                    <a:lumMod val="10000"/>
                  </a:schemeClr>
                </a:solidFill>
                <a:latin typeface="Times New Roman" panose="02020603050405020304" pitchFamily="18" charset="0"/>
                <a:cs typeface="Times New Roman" panose="02020603050405020304" pitchFamily="18" charset="0"/>
              </a:rPr>
              <a:t>Hồ Khanh được mời dẫn đường cho đoàn thám hiểm Hạ Đoòng,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H</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u</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ng </a:t>
            </a:r>
            <a:r>
              <a:rPr lang="vi-VN" sz="2100" dirty="0">
                <a:solidFill>
                  <a:schemeClr val="accent4">
                    <a:lumMod val="10000"/>
                  </a:schemeClr>
                </a:solidFill>
                <a:latin typeface="Times New Roman" panose="02020603050405020304" pitchFamily="18" charset="0"/>
                <a:cs typeface="Times New Roman" panose="02020603050405020304" pitchFamily="18" charset="0"/>
              </a:rPr>
              <a:t>Thùng thuộc vườn Quốc gia Phong Nha-Kẻ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Bàng</a:t>
            </a:r>
            <a:endParaRPr lang="vi-VN" sz="2100" dirty="0">
              <a:solidFill>
                <a:schemeClr val="accent4">
                  <a:lumMod val="10000"/>
                </a:schemeClr>
              </a:solidFill>
              <a:latin typeface="Times New Roman" panose="02020603050405020304" pitchFamily="18" charset="0"/>
              <a:cs typeface="Times New Roman" panose="02020603050405020304" pitchFamily="18" charset="0"/>
            </a:endParaRPr>
          </a:p>
        </p:txBody>
      </p:sp>
      <p:cxnSp>
        <p:nvCxnSpPr>
          <p:cNvPr id="12" name="Straight Connector 74"/>
          <p:cNvCxnSpPr/>
          <p:nvPr/>
        </p:nvCxnSpPr>
        <p:spPr>
          <a:xfrm>
            <a:off x="960529" y="1639716"/>
            <a:ext cx="0" cy="293570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l 75"/>
          <p:cNvSpPr/>
          <p:nvPr/>
        </p:nvSpPr>
        <p:spPr>
          <a:xfrm>
            <a:off x="823338" y="174874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smtClean="0">
                <a:solidFill>
                  <a:prstClr val="white"/>
                </a:solidFill>
                <a:latin typeface="Calibri Light" panose="020F0302020204030204" charset="0"/>
              </a:rPr>
              <a:t>1</a:t>
            </a:r>
            <a:endParaRPr lang="en-US" altLang="zh-CN" sz="1200" kern="1200" dirty="0">
              <a:solidFill>
                <a:prstClr val="white"/>
              </a:solidFill>
              <a:latin typeface="Calibri Light" panose="020F0302020204030204" charset="0"/>
            </a:endParaRPr>
          </a:p>
        </p:txBody>
      </p:sp>
      <p:sp>
        <p:nvSpPr>
          <p:cNvPr id="14" name="Oval 77"/>
          <p:cNvSpPr/>
          <p:nvPr/>
        </p:nvSpPr>
        <p:spPr>
          <a:xfrm>
            <a:off x="830991" y="2689949"/>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2</a:t>
            </a:r>
          </a:p>
        </p:txBody>
      </p:sp>
      <p:sp>
        <p:nvSpPr>
          <p:cNvPr id="15" name="Oval 78"/>
          <p:cNvSpPr/>
          <p:nvPr/>
        </p:nvSpPr>
        <p:spPr>
          <a:xfrm>
            <a:off x="830990" y="401233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3</a:t>
            </a:r>
          </a:p>
        </p:txBody>
      </p:sp>
    </p:spTree>
    <p:extLst>
      <p:ext uri="{BB962C8B-B14F-4D97-AF65-F5344CB8AC3E}">
        <p14:creationId xmlns:p14="http://schemas.microsoft.com/office/powerpoint/2010/main" val="296116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1"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a.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Hành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trình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khám</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phá</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hang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động</a:t>
            </a:r>
            <a:endParaRPr lang="en-US" sz="2200" b="1" dirty="0" smtClean="0">
              <a:solidFill>
                <a:srgbClr val="CCE1D8">
                  <a:lumMod val="10000"/>
                </a:srgb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67213" y="3030358"/>
            <a:ext cx="3879857" cy="1061829"/>
          </a:xfrm>
          <a:prstGeom prst="rect">
            <a:avLst/>
          </a:prstGeom>
        </p:spPr>
        <p:txBody>
          <a:bodyPr wrap="square">
            <a:spAutoFit/>
          </a:bodyPr>
          <a:lstStyle/>
          <a:p>
            <a:pPr algn="just"/>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Dẫn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các</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đoàn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làm</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phim</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nhiếp</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ảnh</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nổi</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tiếng</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đến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phục</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vụ</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chuyến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thử</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nghiệm</a:t>
            </a:r>
            <a:r>
              <a:rPr lang="en-US" sz="2100" dirty="0">
                <a:solidFill>
                  <a:srgbClr val="CCE1D8">
                    <a:lumMod val="10000"/>
                  </a:srgbClr>
                </a:solidFill>
                <a:latin typeface="Times New Roman" panose="02020603050405020304" pitchFamily="18" charset="0"/>
                <a:cs typeface="Times New Roman" panose="02020603050405020304" pitchFamily="18" charset="0"/>
              </a:rPr>
              <a:t> hang </a:t>
            </a:r>
            <a:r>
              <a:rPr lang="en-US" sz="2100" dirty="0" err="1">
                <a:solidFill>
                  <a:srgbClr val="CCE1D8">
                    <a:lumMod val="10000"/>
                  </a:srgbClr>
                </a:solidFill>
                <a:latin typeface="Times New Roman" panose="02020603050405020304" pitchFamily="18" charset="0"/>
                <a:cs typeface="Times New Roman" panose="02020603050405020304" pitchFamily="18" charset="0"/>
              </a:rPr>
              <a:t>Sơn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Đoòng</a:t>
            </a:r>
            <a:r>
              <a:rPr lang="en-US" sz="2100" dirty="0">
                <a:solidFill>
                  <a:srgbClr val="CCE1D8">
                    <a:lumMod val="10000"/>
                  </a:srgbClr>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167213" y="1800758"/>
            <a:ext cx="3879857" cy="1061829"/>
          </a:xfrm>
          <a:prstGeom prst="rect">
            <a:avLst/>
          </a:prstGeom>
        </p:spPr>
        <p:txBody>
          <a:bodyPr wrap="square">
            <a:spAutoFit/>
          </a:bodyPr>
          <a:lstStyle/>
          <a:p>
            <a:pPr algn="just"/>
            <a:r>
              <a:rPr lang="en-US" sz="2100" dirty="0" smtClean="0">
                <a:solidFill>
                  <a:srgbClr val="CCE1D8">
                    <a:lumMod val="10000"/>
                  </a:srgbClr>
                </a:solidFill>
                <a:latin typeface="Times New Roman" panose="02020603050405020304" pitchFamily="18" charset="0"/>
                <a:cs typeface="Times New Roman" panose="02020603050405020304" pitchFamily="18" charset="0"/>
              </a:rPr>
              <a:t>- </a:t>
            </a:r>
            <a:r>
              <a:rPr lang="vi-VN" sz="2100" dirty="0" smtClean="0">
                <a:solidFill>
                  <a:srgbClr val="CCE1D8">
                    <a:lumMod val="10000"/>
                  </a:srgbClr>
                </a:solidFill>
                <a:latin typeface="Times New Roman" panose="02020603050405020304" pitchFamily="18" charset="0"/>
                <a:cs typeface="Times New Roman" panose="02020603050405020304" pitchFamily="18" charset="0"/>
              </a:rPr>
              <a:t>Năm </a:t>
            </a:r>
            <a:r>
              <a:rPr lang="vi-VN" sz="2100" dirty="0">
                <a:solidFill>
                  <a:srgbClr val="CCE1D8">
                    <a:lumMod val="10000"/>
                  </a:srgbClr>
                </a:solidFill>
                <a:latin typeface="Times New Roman" panose="02020603050405020304" pitchFamily="18" charset="0"/>
                <a:cs typeface="Times New Roman" panose="02020603050405020304" pitchFamily="18" charset="0"/>
              </a:rPr>
              <a:t>2009 ông dẫn đoàn thám hiểm Hoàng Gia Anh khám phá hang động Sơn Đoòng</a:t>
            </a:r>
            <a:endParaRPr lang="en-US" sz="2100" dirty="0">
              <a:solidFill>
                <a:srgbClr val="CCE1D8">
                  <a:lumMod val="10000"/>
                </a:srgbClr>
              </a:solidFill>
              <a:latin typeface="Times New Roman" panose="02020603050405020304" pitchFamily="18" charset="0"/>
              <a:cs typeface="Times New Roman" panose="02020603050405020304" pitchFamily="18" charset="0"/>
            </a:endParaRPr>
          </a:p>
        </p:txBody>
      </p:sp>
      <p:cxnSp>
        <p:nvCxnSpPr>
          <p:cNvPr id="12" name="Straight Connector 74"/>
          <p:cNvCxnSpPr/>
          <p:nvPr/>
        </p:nvCxnSpPr>
        <p:spPr>
          <a:xfrm>
            <a:off x="981077" y="1845199"/>
            <a:ext cx="5945" cy="186377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l 75"/>
          <p:cNvSpPr/>
          <p:nvPr/>
        </p:nvSpPr>
        <p:spPr>
          <a:xfrm>
            <a:off x="843886" y="195422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smtClean="0">
                <a:solidFill>
                  <a:prstClr val="white"/>
                </a:solidFill>
                <a:latin typeface="Calibri Light" panose="020F0302020204030204" charset="0"/>
              </a:rPr>
              <a:t>4</a:t>
            </a:r>
            <a:endParaRPr lang="en-US" altLang="zh-CN" sz="1200" kern="1200" dirty="0">
              <a:solidFill>
                <a:prstClr val="white"/>
              </a:solidFill>
              <a:latin typeface="Calibri Light" panose="020F0302020204030204" charset="0"/>
            </a:endParaRPr>
          </a:p>
        </p:txBody>
      </p:sp>
      <p:sp>
        <p:nvSpPr>
          <p:cNvPr id="14" name="Oval 77"/>
          <p:cNvSpPr/>
          <p:nvPr/>
        </p:nvSpPr>
        <p:spPr>
          <a:xfrm>
            <a:off x="844044" y="317265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smtClean="0">
                <a:solidFill>
                  <a:prstClr val="white"/>
                </a:solidFill>
                <a:latin typeface="Calibri Light" panose="020F0302020204030204" charset="0"/>
              </a:rPr>
              <a:t>5</a:t>
            </a:r>
            <a:endParaRPr lang="en-US" altLang="zh-CN" sz="1200" kern="1200" dirty="0">
              <a:solidFill>
                <a:prstClr val="white"/>
              </a:solidFill>
              <a:latin typeface="Calibri Light" panose="020F0302020204030204" charset="0"/>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6047" b="90000" l="2791" r="90000">
                        <a14:foregroundMark x1="61512" y1="82674" x2="74070" y2="83140"/>
                        <a14:foregroundMark x1="7442" y1="27326" x2="7209" y2="35465"/>
                        <a14:foregroundMark x1="11512" y1="20930" x2="17674" y2="21395"/>
                      </a14:backgroundRemoval>
                    </a14:imgEffect>
                  </a14:imgLayer>
                </a14:imgProps>
              </a:ext>
            </a:extLst>
          </a:blip>
          <a:stretch>
            <a:fillRect/>
          </a:stretch>
        </p:blipFill>
        <p:spPr>
          <a:xfrm>
            <a:off x="5082108" y="971864"/>
            <a:ext cx="3833517" cy="3833517"/>
          </a:xfrm>
          <a:prstGeom prst="rect">
            <a:avLst/>
          </a:prstGeom>
        </p:spPr>
      </p:pic>
      <p:pic>
        <p:nvPicPr>
          <p:cNvPr id="18" name="Google Shape;170;p8" descr="Du lịch Hang Sơn Đoòng Quảng Bình và những khám phá kỳ thú"/>
          <p:cNvPicPr preferRelativeResize="0"/>
          <p:nvPr/>
        </p:nvPicPr>
        <p:blipFill rotWithShape="1">
          <a:blip r:embed="rId6">
            <a:alphaModFix/>
          </a:blip>
          <a:srcRect/>
          <a:stretch/>
        </p:blipFill>
        <p:spPr>
          <a:xfrm>
            <a:off x="5493674" y="1892807"/>
            <a:ext cx="2507553" cy="1945547"/>
          </a:xfrm>
          <a:prstGeom prst="rect">
            <a:avLst/>
          </a:prstGeom>
          <a:noFill/>
          <a:ln>
            <a:noFill/>
          </a:ln>
        </p:spPr>
      </p:pic>
    </p:spTree>
    <p:extLst>
      <p:ext uri="{BB962C8B-B14F-4D97-AF65-F5344CB8AC3E}">
        <p14:creationId xmlns:p14="http://schemas.microsoft.com/office/powerpoint/2010/main" val="20539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a.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Hành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trình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khám</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phá</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hang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động</a:t>
            </a:r>
            <a:endParaRPr lang="en-US" sz="2200" b="1" dirty="0" smtClean="0">
              <a:solidFill>
                <a:srgbClr val="CCE1D8">
                  <a:lumMod val="1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539097" y="1427504"/>
            <a:ext cx="4926107" cy="2800767"/>
          </a:xfrm>
          <a:prstGeom prst="rect">
            <a:avLst/>
          </a:prstGeom>
        </p:spPr>
        <p:txBody>
          <a:bodyPr wrap="square">
            <a:spAutoFit/>
          </a:bodyPr>
          <a:lstStyle/>
          <a:p>
            <a:pPr algn="just"/>
            <a:endParaRPr lang="vi-VN" sz="2200" dirty="0">
              <a:solidFill>
                <a:srgbClr val="FF0000"/>
              </a:solidFill>
              <a:latin typeface="Times New Roman" panose="02020603050405020304" pitchFamily="18" charset="0"/>
              <a:cs typeface="Times New Roman" panose="02020603050405020304" pitchFamily="18" charset="0"/>
            </a:endParaRPr>
          </a:p>
          <a:p>
            <a:pPr algn="just"/>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srgbClr val="FF0000"/>
                </a:solidFill>
                <a:latin typeface="Times New Roman" panose="02020603050405020304" pitchFamily="18" charset="0"/>
                <a:cs typeface="Times New Roman" panose="02020603050405020304" pitchFamily="18" charset="0"/>
              </a:rPr>
              <a:t> Ông là người dẫn đường cho nhiều đoàn thám hiểm tìm ra các hang động lớn, </a:t>
            </a:r>
            <a:r>
              <a:rPr lang="vi-VN" sz="2200" dirty="0" smtClean="0">
                <a:solidFill>
                  <a:srgbClr val="FF0000"/>
                </a:solidFill>
                <a:latin typeface="Times New Roman" panose="02020603050405020304" pitchFamily="18" charset="0"/>
                <a:cs typeface="Times New Roman" panose="02020603050405020304" pitchFamily="18" charset="0"/>
              </a:rPr>
              <a:t>nhỏ</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khoa</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khám</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a:t>
            </a:r>
            <a:endPar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200" dirty="0">
                <a:solidFill>
                  <a:srgbClr val="FF0000"/>
                </a:solidFill>
                <a:latin typeface="Times New Roman" panose="02020603050405020304" pitchFamily="18" charset="0"/>
                <a:cs typeface="Times New Roman" panose="02020603050405020304" pitchFamily="18" charset="0"/>
              </a:rPr>
              <a:t>- NT: </a:t>
            </a:r>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kiện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liệt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kể</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theo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trình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gian</a:t>
            </a:r>
            <a:endParaRPr lang="vi-VN" sz="22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59601" y="1746607"/>
            <a:ext cx="2469226" cy="2311685"/>
          </a:xfrm>
          <a:prstGeom prst="ellipse">
            <a:avLst/>
          </a:prstGeom>
          <a:ln>
            <a:noFill/>
          </a:ln>
          <a:effectLst>
            <a:softEdge rad="112500"/>
          </a:effectLst>
        </p:spPr>
      </p:pic>
      <p:pic>
        <p:nvPicPr>
          <p:cNvPr id="15"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26970" y="1598878"/>
            <a:ext cx="2600602" cy="2750979"/>
          </a:xfrm>
          <a:prstGeom prst="rect">
            <a:avLst/>
          </a:prstGeom>
        </p:spPr>
      </p:pic>
    </p:spTree>
    <p:extLst>
      <p:ext uri="{BB962C8B-B14F-4D97-AF65-F5344CB8AC3E}">
        <p14:creationId xmlns:p14="http://schemas.microsoft.com/office/powerpoint/2010/main" val="11797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ơ đồ 3D hang Sơn Đoòng của National Geo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298" y="290951"/>
            <a:ext cx="4427376" cy="45276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a-IMG-0958-5700-1431679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4" y="290952"/>
            <a:ext cx="4562669" cy="452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233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71264" y="945246"/>
            <a:ext cx="7571351" cy="430887"/>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b.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Vẻ</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đẹp</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Sơn</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Đoòng</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89318" y="4104351"/>
            <a:ext cx="7775886" cy="430887"/>
          </a:xfrm>
          <a:prstGeom prst="rect">
            <a:avLst/>
          </a:prstGeom>
          <a:solidFill>
            <a:schemeClr val="accent4">
              <a:lumMod val="50000"/>
            </a:schemeClr>
          </a:solidFill>
        </p:spPr>
        <p:txBody>
          <a:bodyPr wrap="square">
            <a:spAutoFit/>
          </a:bodyPr>
          <a:lstStyle/>
          <a:p>
            <a:pPr algn="ct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Được</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khám</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phá</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khi</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đi</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rừng</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gặp</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mưa</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Hồ</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Khanh</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vào</a:t>
            </a:r>
            <a:r>
              <a:rPr lang="en-US" sz="2200" dirty="0" smtClean="0">
                <a:solidFill>
                  <a:schemeClr val="accent2"/>
                </a:solidFill>
                <a:latin typeface="Times New Roman" panose="02020603050405020304" pitchFamily="18" charset="0"/>
                <a:cs typeface="Times New Roman" panose="02020603050405020304" pitchFamily="18" charset="0"/>
              </a:rPr>
              <a:t> hang </a:t>
            </a:r>
            <a:r>
              <a:rPr lang="en-US" sz="2200" dirty="0" err="1" smtClean="0">
                <a:solidFill>
                  <a:schemeClr val="accent2"/>
                </a:solidFill>
                <a:latin typeface="Times New Roman" panose="02020603050405020304" pitchFamily="18" charset="0"/>
                <a:cs typeface="Times New Roman" panose="02020603050405020304" pitchFamily="18" charset="0"/>
              </a:rPr>
              <a:t>tạm</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trú</a:t>
            </a:r>
            <a:endParaRPr lang="en-US" sz="2200" dirty="0" smtClean="0">
              <a:solidFill>
                <a:schemeClr val="accent2"/>
              </a:solidFill>
              <a:latin typeface="Times New Roman" panose="02020603050405020304" pitchFamily="18" charset="0"/>
              <a:cs typeface="Times New Roman" panose="02020603050405020304" pitchFamily="18" charset="0"/>
            </a:endParaRPr>
          </a:p>
        </p:txBody>
      </p:sp>
      <p:pic>
        <p:nvPicPr>
          <p:cNvPr id="5" name="Picture 2" descr="https://oxalisadventure.com/uploads/2020/01/29_1500x1000__63715949811805557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9318" y="1623317"/>
            <a:ext cx="3867621" cy="24129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4" descr="https://oxalisadventure.com/uploads/2020/01/27_1500x1000__637159569997786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010" y="1623317"/>
            <a:ext cx="3810194" cy="241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9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71264" y="945246"/>
            <a:ext cx="7859028" cy="4124206"/>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b.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Vẻ</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đẹp</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rgbClr val="CCE1D8">
                    <a:lumMod val="10000"/>
                  </a:srgbClr>
                </a:solidFill>
                <a:latin typeface="Times New Roman" panose="02020603050405020304" pitchFamily="18" charset="0"/>
                <a:cs typeface="Times New Roman" panose="02020603050405020304" pitchFamily="18" charset="0"/>
              </a:rPr>
              <a:t>Sơn</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Đoòng</a:t>
            </a:r>
            <a:r>
              <a:rPr lang="en-US" sz="2200" b="1" dirty="0">
                <a:solidFill>
                  <a:srgbClr val="CCE1D8">
                    <a:lumMod val="10000"/>
                  </a:srgbClr>
                </a:solidFill>
                <a:latin typeface="Times New Roman" panose="02020603050405020304" pitchFamily="18" charset="0"/>
                <a:cs typeface="Times New Roman" panose="02020603050405020304" pitchFamily="18" charset="0"/>
              </a:rPr>
              <a:t>.</a:t>
            </a:r>
            <a:endParaRPr lang="vi-VN" sz="2200" b="1" dirty="0">
              <a:solidFill>
                <a:srgbClr val="CCE1D8">
                  <a:lumMod val="10000"/>
                </a:srgbClr>
              </a:solidFill>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Vẻ</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đẹp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của</a:t>
            </a:r>
            <a:r>
              <a:rPr lang="en-US" sz="2200" b="1" dirty="0" smtClean="0">
                <a:latin typeface="Times New Roman" panose="02020603050405020304" pitchFamily="18" charset="0"/>
                <a:cs typeface="Times New Roman" panose="02020603050405020304" pitchFamily="18" charset="0"/>
              </a:rPr>
              <a:t> hang:</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Không khí mát mẻ lạ thường, có thể nghe tiếng gió rít qua vách đá.</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Càng đi sâu vào hang, vẻ đẹp kì vĩ càng cuốn hút.</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Phía trên là ánh sáng mặt trời, phía dưới hang là con sông ngầm sâu hun hút.</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Không khí mát lạnh, nước chảy cuồn cuộn, trong vắt giữa những rặng thạch nhũ điệp trùng. </a:t>
            </a:r>
          </a:p>
          <a:p>
            <a:pPr marL="342900" indent="-342900">
              <a:buFont typeface="Wingdings" panose="05000000000000000000" pitchFamily="2" charset="2"/>
              <a:buChar char="à"/>
            </a:pPr>
            <a:r>
              <a:rPr lang="en-US" sz="2200" b="1" dirty="0" smtClean="0">
                <a:latin typeface="Times New Roman" panose="02020603050405020304" pitchFamily="18" charset="0"/>
                <a:cs typeface="Times New Roman" panose="02020603050405020304" pitchFamily="18" charset="0"/>
                <a:sym typeface="Wingdings" panose="05000000000000000000" pitchFamily="2" charset="2"/>
              </a:rPr>
              <a:t>NT</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tả</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chi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tiết</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tỉ</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mỉ</a:t>
            </a:r>
            <a:endParaRPr lang="en-US" sz="2200" dirty="0" smtClean="0">
              <a:latin typeface="Times New Roman" panose="02020603050405020304" pitchFamily="18" charset="0"/>
              <a:cs typeface="Times New Roman" panose="02020603050405020304" pitchFamily="18" charset="0"/>
            </a:endParaRPr>
          </a:p>
          <a:p>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srgbClr val="FF0000"/>
                </a:solidFill>
                <a:latin typeface="Times New Roman" panose="02020603050405020304" pitchFamily="18" charset="0"/>
                <a:cs typeface="Times New Roman" panose="02020603050405020304" pitchFamily="18" charset="0"/>
              </a:rPr>
              <a:t> Trở thành hang động lớn nhất thế giới</a:t>
            </a:r>
            <a:r>
              <a:rPr lang="vi-VN" sz="2200" dirty="0" smtClean="0">
                <a:solidFill>
                  <a:srgbClr val="FF0000"/>
                </a:solidFill>
                <a:latin typeface="Times New Roman" panose="02020603050405020304" pitchFamily="18" charset="0"/>
                <a:cs typeface="Times New Roman" panose="02020603050405020304" pitchFamily="18" charset="0"/>
              </a:rPr>
              <a:t>.</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endParaRPr lang="vi-VN" sz="2000" dirty="0">
              <a:solidFill>
                <a:srgbClr val="CCE1D8">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39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endParaRPr lang="en-US"/>
          </a:p>
        </p:txBody>
      </p:sp>
      <p:pic>
        <p:nvPicPr>
          <p:cNvPr id="13" name="ezgif-3-9e105bc1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986" y="48986"/>
            <a:ext cx="9095014" cy="4583737"/>
          </a:xfrm>
          <a:prstGeom prst="rect">
            <a:avLst/>
          </a:prstGeom>
        </p:spPr>
      </p:pic>
    </p:spTree>
    <p:extLst>
      <p:ext uri="{BB962C8B-B14F-4D97-AF65-F5344CB8AC3E}">
        <p14:creationId xmlns:p14="http://schemas.microsoft.com/office/powerpoint/2010/main" val="42274647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5" name="Picture 4"/>
          <p:cNvPicPr>
            <a:picLocks noChangeAspect="1"/>
          </p:cNvPicPr>
          <p:nvPr/>
        </p:nvPicPr>
        <p:blipFill>
          <a:blip r:embed="rId4"/>
          <a:stretch>
            <a:fillRect/>
          </a:stretch>
        </p:blipFill>
        <p:spPr>
          <a:xfrm>
            <a:off x="3921651" y="1350155"/>
            <a:ext cx="4728437" cy="2482969"/>
          </a:xfrm>
          <a:prstGeom prst="rect">
            <a:avLst/>
          </a:prstGeom>
        </p:spPr>
      </p:pic>
    </p:spTree>
    <p:extLst>
      <p:ext uri="{BB962C8B-B14F-4D97-AF65-F5344CB8AC3E}">
        <p14:creationId xmlns:p14="http://schemas.microsoft.com/office/powerpoint/2010/main" val="261034579"/>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07"/>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5493" y="255643"/>
            <a:ext cx="3352800" cy="838200"/>
          </a:xfrm>
          <a:prstGeom prst="rect">
            <a:avLst/>
          </a:prstGeom>
        </p:spPr>
      </p:pic>
      <p:sp>
        <p:nvSpPr>
          <p:cNvPr id="54" name="Rectangle 53"/>
          <p:cNvSpPr/>
          <p:nvPr/>
        </p:nvSpPr>
        <p:spPr>
          <a:xfrm>
            <a:off x="5280917" y="1293371"/>
            <a:ext cx="3791164" cy="3416320"/>
          </a:xfrm>
          <a:prstGeom prst="rect">
            <a:avLst/>
          </a:prstGeom>
        </p:spPr>
        <p:txBody>
          <a:bodyPr wrap="square">
            <a:spAutoFit/>
          </a:bodyPr>
          <a:lstStyle/>
          <a:p>
            <a:pPr algn="just">
              <a:buClrTx/>
              <a:buFontTx/>
              <a:buNone/>
            </a:pPr>
            <a:r>
              <a:rPr lang="vi-VN" sz="2400" dirty="0">
                <a:latin typeface="Times New Roman" panose="02020603050405020304" pitchFamily="18" charset="0"/>
                <a:cs typeface="Times New Roman" panose="02020603050405020304" pitchFamily="18" charset="0"/>
              </a:rPr>
              <a:t>Văn bản tường thuật lại câu chuyện khám phá thiên nhiên, phát hiện ra hang Sơn Đoòng của Hồ Khanh. Qua đó tác phẩm cho ta hiểu thêm về cuộc sống và con đường cống hiến của những người có công trong việc thay đổi cuộc sống của chúng ta</a:t>
            </a:r>
            <a:endParaRPr lang="en-US" sz="2400" kern="1200" dirty="0">
              <a:latin typeface="Times New Roman" pitchFamily="18" charset="0"/>
              <a:cs typeface="Times New Roman" pitchFamily="18" charset="0"/>
            </a:endParaRPr>
          </a:p>
        </p:txBody>
      </p:sp>
      <p:pic>
        <p:nvPicPr>
          <p:cNvPr id="7" name="Picture 6"/>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5635376" y="255643"/>
            <a:ext cx="3352800" cy="838200"/>
          </a:xfrm>
          <a:prstGeom prst="rect">
            <a:avLst/>
          </a:prstGeom>
        </p:spPr>
      </p:pic>
      <p:pic>
        <p:nvPicPr>
          <p:cNvPr id="2" name="Picture 1"/>
          <p:cNvPicPr>
            <a:picLocks noChangeAspect="1"/>
          </p:cNvPicPr>
          <p:nvPr/>
        </p:nvPicPr>
        <p:blipFill>
          <a:blip r:embed="rId22"/>
          <a:stretch>
            <a:fillRect/>
          </a:stretch>
        </p:blipFill>
        <p:spPr>
          <a:xfrm>
            <a:off x="5879739" y="253972"/>
            <a:ext cx="2834886" cy="969348"/>
          </a:xfrm>
          <a:prstGeom prst="rect">
            <a:avLst/>
          </a:prstGeom>
        </p:spPr>
      </p:pic>
      <p:pic>
        <p:nvPicPr>
          <p:cNvPr id="4" name="Picture 3"/>
          <p:cNvPicPr>
            <a:picLocks noChangeAspect="1"/>
          </p:cNvPicPr>
          <p:nvPr/>
        </p:nvPicPr>
        <p:blipFill>
          <a:blip r:embed="rId23"/>
          <a:stretch>
            <a:fillRect/>
          </a:stretch>
        </p:blipFill>
        <p:spPr>
          <a:xfrm>
            <a:off x="524285" y="322187"/>
            <a:ext cx="3511600" cy="969348"/>
          </a:xfrm>
          <a:prstGeom prst="rect">
            <a:avLst/>
          </a:prstGeom>
        </p:spPr>
      </p:pic>
      <p:sp>
        <p:nvSpPr>
          <p:cNvPr id="12" name="Google Shape;541;p20"/>
          <p:cNvSpPr txBox="1"/>
          <p:nvPr/>
        </p:nvSpPr>
        <p:spPr>
          <a:xfrm>
            <a:off x="328742" y="1422616"/>
            <a:ext cx="3460762" cy="807883"/>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vi-VN" sz="2400" dirty="0" smtClean="0">
                <a:latin typeface="Times New Roman" panose="02020603050405020304" pitchFamily="18" charset="0"/>
                <a:cs typeface="Times New Roman" panose="02020603050405020304" pitchFamily="18" charset="0"/>
              </a:rPr>
              <a:t>Lời </a:t>
            </a:r>
            <a:r>
              <a:rPr lang="vi-VN" sz="2400" dirty="0">
                <a:latin typeface="Times New Roman" panose="02020603050405020304" pitchFamily="18" charset="0"/>
                <a:cs typeface="Times New Roman" panose="02020603050405020304" pitchFamily="18" charset="0"/>
              </a:rPr>
              <a:t>văn ngắn gọn, cô đọng, hàm súc</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1" name="Google Shape;541;p20"/>
          <p:cNvSpPr txBox="1"/>
          <p:nvPr/>
        </p:nvSpPr>
        <p:spPr>
          <a:xfrm>
            <a:off x="328742" y="2361580"/>
            <a:ext cx="3460762" cy="1177215"/>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5" name="Google Shape;541;p20"/>
          <p:cNvSpPr txBox="1"/>
          <p:nvPr/>
        </p:nvSpPr>
        <p:spPr>
          <a:xfrm>
            <a:off x="313547" y="3671878"/>
            <a:ext cx="3460762" cy="1177215"/>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vi-VN" sz="2400" dirty="0" smtClean="0">
                <a:latin typeface="Times New Roman" panose="02020603050405020304" pitchFamily="18" charset="0"/>
                <a:cs typeface="Times New Roman" panose="02020603050405020304" pitchFamily="18" charset="0"/>
              </a:rPr>
              <a:t>Lối </a:t>
            </a:r>
            <a:r>
              <a:rPr lang="vi-VN" sz="2400" dirty="0">
                <a:latin typeface="Times New Roman" panose="02020603050405020304" pitchFamily="18" charset="0"/>
                <a:cs typeface="Times New Roman" panose="02020603050405020304" pitchFamily="18" charset="0"/>
              </a:rPr>
              <a:t>viết phong phú, mềm mại, cuốn hút người đọc.</a:t>
            </a:r>
          </a:p>
        </p:txBody>
      </p:sp>
      <p:pic>
        <p:nvPicPr>
          <p:cNvPr id="16" name="Picture 1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12529" y="1952090"/>
            <a:ext cx="1445363" cy="1445363"/>
          </a:xfrm>
          <a:prstGeom prst="rect">
            <a:avLst/>
          </a:prstGeom>
        </p:spPr>
      </p:pic>
    </p:spTree>
    <p:extLst>
      <p:ext uri="{BB962C8B-B14F-4D97-AF65-F5344CB8AC3E}">
        <p14:creationId xmlns:p14="http://schemas.microsoft.com/office/powerpoint/2010/main" val="161823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ppt_x"/>
                                          </p:val>
                                        </p:tav>
                                        <p:tav tm="100000">
                                          <p:val>
                                            <p:strVal val="#ppt_x"/>
                                          </p:val>
                                        </p:tav>
                                      </p:tavLst>
                                    </p:anim>
                                    <p:anim calcmode="lin" valueType="num">
                                      <p:cBhvr additive="base">
                                        <p:cTn id="3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26"/>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4845" l="8140" r="89535"/>
                    </a14:imgEffect>
                    <a14:imgEffect>
                      <a14:sharpenSoften amount="25000"/>
                    </a14:imgEffect>
                    <a14:imgEffect>
                      <a14:saturation sat="200000"/>
                    </a14:imgEffect>
                  </a14:imgLayer>
                </a14:imgProps>
              </a:ext>
            </a:extLst>
          </a:blip>
          <a:stretch>
            <a:fillRect/>
          </a:stretch>
        </p:blipFill>
        <p:spPr>
          <a:xfrm>
            <a:off x="-191346" y="2291137"/>
            <a:ext cx="3567512" cy="3042144"/>
          </a:xfrm>
          <a:prstGeom prst="rect">
            <a:avLst/>
          </a:prstGeom>
        </p:spPr>
      </p:pic>
      <p:sp>
        <p:nvSpPr>
          <p:cNvPr id="6" name="Rectangle 5"/>
          <p:cNvSpPr/>
          <p:nvPr/>
        </p:nvSpPr>
        <p:spPr>
          <a:xfrm>
            <a:off x="410966" y="265956"/>
            <a:ext cx="8455632" cy="1200329"/>
          </a:xfrm>
          <a:prstGeom prst="rect">
            <a:avLst/>
          </a:prstGeom>
          <a:solidFill>
            <a:schemeClr val="accent4">
              <a:lumMod val="50000"/>
            </a:schemeClr>
          </a:solidFill>
        </p:spPr>
        <p:txBody>
          <a:bodyPr wrap="square">
            <a:spAutoFit/>
          </a:bodyPr>
          <a:lstStyle/>
          <a:p>
            <a:pPr algn="just">
              <a:lnSpc>
                <a:spcPct val="150000"/>
              </a:lnSpc>
              <a:buClrTx/>
              <a:buFontTx/>
              <a:buNone/>
            </a:pPr>
            <a:r>
              <a:rPr lang="en-US" sz="2400" dirty="0" smtClean="0">
                <a:solidFill>
                  <a:schemeClr val="accent2"/>
                </a:solidFill>
                <a:latin typeface="Times New Roman" panose="02020603050405020304" pitchFamily="18" charset="0"/>
                <a:cs typeface="Times New Roman" panose="02020603050405020304" pitchFamily="18" charset="0"/>
              </a:rPr>
              <a:t>Theo </a:t>
            </a:r>
            <a:r>
              <a:rPr lang="en-US" sz="2400" dirty="0" err="1" smtClean="0">
                <a:solidFill>
                  <a:schemeClr val="accent2"/>
                </a:solidFill>
                <a:latin typeface="Times New Roman" panose="02020603050405020304" pitchFamily="18" charset="0"/>
                <a:cs typeface="Times New Roman" panose="02020603050405020304" pitchFamily="18" charset="0"/>
              </a:rPr>
              <a:t>em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phẩm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chất</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quan</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trọng</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nhất</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để</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trở</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thành</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một</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nhà</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thám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hiểm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là</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gì</a:t>
            </a:r>
            <a:r>
              <a:rPr lang="en-US" sz="2400" dirty="0" smtClean="0">
                <a:solidFill>
                  <a:schemeClr val="accent2"/>
                </a:solidFill>
                <a:latin typeface="Times New Roman" panose="02020603050405020304" pitchFamily="18" charset="0"/>
                <a:cs typeface="Times New Roman" panose="02020603050405020304" pitchFamily="18" charset="0"/>
              </a:rPr>
              <a:t>?</a:t>
            </a:r>
            <a:endParaRPr lang="en-US" sz="2400" kern="1200" dirty="0">
              <a:solidFill>
                <a:schemeClr val="accent2"/>
              </a:solidFill>
              <a:latin typeface="Times New Roman" pitchFamily="18" charset="0"/>
              <a:cs typeface="Times New Roman" pitchFamily="18" charset="0"/>
            </a:endParaRPr>
          </a:p>
        </p:txBody>
      </p:sp>
      <p:sp>
        <p:nvSpPr>
          <p:cNvPr id="4" name="Rectangle 3"/>
          <p:cNvSpPr/>
          <p:nvPr/>
        </p:nvSpPr>
        <p:spPr>
          <a:xfrm>
            <a:off x="2984642" y="1669417"/>
            <a:ext cx="5881956" cy="3268331"/>
          </a:xfrm>
          <a:prstGeom prst="rect">
            <a:avLst/>
          </a:prstGeom>
          <a:solidFill>
            <a:schemeClr val="accent2"/>
          </a:solidFill>
          <a:ln w="19050">
            <a:solidFill>
              <a:schemeClr val="accent4">
                <a:lumMod val="50000"/>
              </a:schemeClr>
            </a:solidFill>
            <a:prstDash val="dash"/>
          </a:ln>
        </p:spPr>
        <p:txBody>
          <a:bodyPr wrap="square">
            <a:spAutoFit/>
          </a:bodyPr>
          <a:lstStyle/>
          <a:p>
            <a:pPr algn="just">
              <a:lnSpc>
                <a:spcPct val="150000"/>
              </a:lnSpc>
            </a:pPr>
            <a:r>
              <a:rPr lang="vi-VN" sz="2000" dirty="0">
                <a:latin typeface="+mj-lt"/>
              </a:rPr>
              <a:t>Một nhà thám hiểm tài ba phải là sự kết hợp của rất nhiều phẩm chất và tính cách khác nhau. Thế những phẩm chất được xem là quan trọng nhất đối với một nhà thám hiểm đó chính là sự hiểu biết và say mê khám phá thế giới tự nhiên. Khi bạn say sưa tìm tòi, khám phá thì bạn sẽ luôn thấy được những điều mới lạ trong thế giới </a:t>
            </a:r>
            <a:r>
              <a:rPr lang="vi-VN" sz="2000" dirty="0" smtClean="0">
                <a:latin typeface="+mj-lt"/>
              </a:rPr>
              <a:t>này</a:t>
            </a:r>
            <a:endParaRPr lang="en-US" sz="2000" dirty="0">
              <a:latin typeface="+mj-lt"/>
            </a:endParaRPr>
          </a:p>
        </p:txBody>
      </p:sp>
    </p:spTree>
    <p:extLst>
      <p:ext uri="{BB962C8B-B14F-4D97-AF65-F5344CB8AC3E}">
        <p14:creationId xmlns:p14="http://schemas.microsoft.com/office/powerpoint/2010/main" val="18060856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624" y="-213975"/>
            <a:ext cx="8577815" cy="2139881"/>
          </a:xfrm>
          <a:prstGeom prst="rect">
            <a:avLst/>
          </a:prstGeom>
        </p:spPr>
      </p:pic>
      <p:sp>
        <p:nvSpPr>
          <p:cNvPr id="3" name="Rectangle 2"/>
          <p:cNvSpPr/>
          <p:nvPr/>
        </p:nvSpPr>
        <p:spPr>
          <a:xfrm>
            <a:off x="190624" y="1471132"/>
            <a:ext cx="3199848" cy="3323987"/>
          </a:xfrm>
          <a:prstGeom prst="rect">
            <a:avLst/>
          </a:prstGeom>
        </p:spPr>
        <p:txBody>
          <a:bodyPr wrap="square">
            <a:spAutoFit/>
          </a:bodyPr>
          <a:lstStyle/>
          <a:p>
            <a:pPr algn="just">
              <a:lnSpc>
                <a:spcPct val="150000"/>
              </a:lnSpc>
              <a:spcBef>
                <a:spcPts val="49"/>
              </a:spcBef>
              <a:buClrTx/>
            </a:pPr>
            <a:r>
              <a:rPr lang="en-US" sz="2000" kern="1200" dirty="0" err="1">
                <a:solidFill>
                  <a:srgbClr val="FF0000"/>
                </a:solidFill>
                <a:latin typeface="Times New Roman" panose="02020603050405020304" pitchFamily="18" charset="0"/>
                <a:cs typeface="Times New Roman" panose="02020603050405020304" pitchFamily="18" charset="0"/>
              </a:rPr>
              <a:t>Nhân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vật</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Hồ</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Khanh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đã</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thực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hiện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được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khát</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vọng</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và</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đam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mê</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khám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phá</a:t>
            </a:r>
            <a:r>
              <a:rPr lang="en-US" sz="2000" kern="1200" dirty="0">
                <a:solidFill>
                  <a:srgbClr val="FF0000"/>
                </a:solidFill>
                <a:latin typeface="Times New Roman" panose="02020603050405020304" pitchFamily="18" charset="0"/>
                <a:cs typeface="Times New Roman" panose="02020603050405020304" pitchFamily="18" charset="0"/>
              </a:rPr>
              <a:t> hang </a:t>
            </a:r>
            <a:r>
              <a:rPr lang="en-US" sz="2000" kern="1200" dirty="0" err="1">
                <a:solidFill>
                  <a:srgbClr val="FF0000"/>
                </a:solidFill>
                <a:latin typeface="Times New Roman" panose="02020603050405020304" pitchFamily="18" charset="0"/>
                <a:cs typeface="Times New Roman" panose="02020603050405020304" pitchFamily="18" charset="0"/>
              </a:rPr>
              <a:t>động</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của</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mình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Còn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có</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ước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mơ</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gì</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nghĩ</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mình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sẽ</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phải</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trau</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dồi</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bản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thân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như</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thế</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nào</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để</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thực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hiện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ước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mơ</a:t>
            </a:r>
            <a:r>
              <a:rPr lang="en-US" sz="2000" kern="1200" dirty="0">
                <a:solidFill>
                  <a:srgbClr val="FF0000"/>
                </a:solidFill>
                <a:latin typeface="Times New Roman" panose="02020603050405020304" pitchFamily="18" charset="0"/>
                <a:cs typeface="Times New Roman" panose="02020603050405020304" pitchFamily="18" charset="0"/>
              </a:rPr>
              <a:t>?</a:t>
            </a:r>
            <a:endParaRPr lang="en-US" sz="3600"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935002" y="1686889"/>
            <a:ext cx="4833437" cy="148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400" dirty="0" smtClean="0">
                <a:solidFill>
                  <a:schemeClr val="accent5">
                    <a:lumMod val="50000"/>
                  </a:schemeClr>
                </a:solidFill>
                <a:latin typeface="Times New Roman" panose="02020603050405020304" pitchFamily="18" charset="0"/>
                <a:cs typeface="Times New Roman" panose="02020603050405020304" pitchFamily="18" charset="0"/>
              </a:rPr>
              <a:t>Ư</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ớc</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mơ</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tôi</a:t>
            </a:r>
            <a:endParaRPr lang="en-US" sz="2400" dirty="0" smtClean="0">
              <a:solidFill>
                <a:schemeClr val="accent5">
                  <a:lumMod val="50000"/>
                </a:schemeClr>
              </a:solidFill>
              <a:latin typeface="Times New Roman" panose="02020603050405020304" pitchFamily="18" charset="0"/>
              <a:cs typeface="Times New Roman" panose="02020603050405020304" pitchFamily="18" charset="0"/>
            </a:endParaRPr>
          </a:p>
          <a:p>
            <a:pPr algn="ct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935002" y="3307294"/>
            <a:ext cx="4833437" cy="148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Hành</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động</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tôi</a:t>
            </a:r>
            <a:endParaRPr lang="en-US" sz="2400" dirty="0" smtClean="0">
              <a:solidFill>
                <a:schemeClr val="accent5">
                  <a:lumMod val="50000"/>
                </a:schemeClr>
              </a:solidFill>
              <a:latin typeface="Times New Roman" panose="02020603050405020304" pitchFamily="18" charset="0"/>
              <a:cs typeface="Times New Roman" panose="02020603050405020304" pitchFamily="18" charset="0"/>
            </a:endParaRPr>
          </a:p>
          <a:p>
            <a:pPr algn="ct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52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Google Shape;337;p29"/>
          <p:cNvPicPr preferRelativeResize="0"/>
          <p:nvPr/>
        </p:nvPicPr>
        <p:blipFill rotWithShape="1">
          <a:blip r:embed="rId3">
            <a:alphaModFix/>
          </a:blip>
          <a:srcRect t="18640" b="21087"/>
          <a:stretch/>
        </p:blipFill>
        <p:spPr>
          <a:xfrm>
            <a:off x="223056" y="207526"/>
            <a:ext cx="8653816" cy="4775440"/>
          </a:xfrm>
          <a:prstGeom prst="rect">
            <a:avLst/>
          </a:prstGeom>
          <a:noFill/>
          <a:ln>
            <a:noFill/>
          </a:ln>
        </p:spPr>
      </p:pic>
    </p:spTree>
    <p:extLst>
      <p:ext uri="{BB962C8B-B14F-4D97-AF65-F5344CB8AC3E}">
        <p14:creationId xmlns:p14="http://schemas.microsoft.com/office/powerpoint/2010/main" val="238276581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Google Shape;325;p27" descr="Những câu nói hay về du lịch, trải nghiệm cuộc sống | VFO.VN"/>
          <p:cNvPicPr preferRelativeResize="0"/>
          <p:nvPr/>
        </p:nvPicPr>
        <p:blipFill rotWithShape="1">
          <a:blip r:embed="rId3">
            <a:alphaModFix/>
          </a:blip>
          <a:srcRect b="9438"/>
          <a:stretch/>
        </p:blipFill>
        <p:spPr>
          <a:xfrm>
            <a:off x="196370" y="185697"/>
            <a:ext cx="8701050" cy="4766447"/>
          </a:xfrm>
          <a:prstGeom prst="rect">
            <a:avLst/>
          </a:prstGeom>
          <a:noFill/>
          <a:ln>
            <a:noFill/>
          </a:ln>
        </p:spPr>
      </p:pic>
    </p:spTree>
    <p:extLst>
      <p:ext uri="{BB962C8B-B14F-4D97-AF65-F5344CB8AC3E}">
        <p14:creationId xmlns:p14="http://schemas.microsoft.com/office/powerpoint/2010/main" val="24511613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72"/>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4615" y="0"/>
            <a:ext cx="7049386" cy="5143500"/>
          </a:xfrm>
          <a:prstGeom prst="rect">
            <a:avLst/>
          </a:prstGeom>
        </p:spPr>
      </p:pic>
      <p:sp>
        <p:nvSpPr>
          <p:cNvPr id="2" name="Cloud Callout 1"/>
          <p:cNvSpPr/>
          <p:nvPr/>
        </p:nvSpPr>
        <p:spPr>
          <a:xfrm>
            <a:off x="-3462391" y="-744877"/>
            <a:ext cx="6924782" cy="7274103"/>
          </a:xfrm>
          <a:prstGeom prst="cloud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94;p1"/>
          <p:cNvSpPr txBox="1"/>
          <p:nvPr/>
        </p:nvSpPr>
        <p:spPr>
          <a:xfrm>
            <a:off x="-1613140" y="609123"/>
            <a:ext cx="5075531" cy="3023874"/>
          </a:xfrm>
          <a:prstGeom prst="rect">
            <a:avLst/>
          </a:prstGeom>
          <a:noFill/>
          <a:ln>
            <a:noFill/>
          </a:ln>
        </p:spPr>
        <p:txBody>
          <a:bodyPr spcFirstLastPara="1" wrap="square" lIns="68569" tIns="34275" rIns="68569" bIns="34275" anchor="t" anchorCtr="0">
            <a:spAutoFit/>
          </a:bodyPr>
          <a:lstStyle/>
          <a:p>
            <a:pPr algn="ct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Tiết</a:t>
            </a:r>
            <a:r>
              <a:rPr lang="en-US" sz="9600" b="1" dirty="0"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92: </a:t>
            </a: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Dấu</a:t>
            </a:r>
            <a:r>
              <a:rPr lang="en-US" sz="9600" b="1" dirty="0"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ấn</a:t>
            </a:r>
            <a:r>
              <a:rPr lang="en-US" sz="9600" b="1" dirty="0"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p>
          <a:p>
            <a:pPr algn="ct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Hồ</a:t>
            </a:r>
            <a:r>
              <a:rPr lang="en-US" sz="9600" b="1" dirty="0"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Khanh</a:t>
            </a:r>
            <a:endParaRPr sz="9600" b="1" dirty="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endParaRPr>
          </a:p>
        </p:txBody>
      </p:sp>
      <p:sp>
        <p:nvSpPr>
          <p:cNvPr id="7" name="Rectangle 6"/>
          <p:cNvSpPr>
            <a:spLocks noChangeArrowheads="1"/>
          </p:cNvSpPr>
          <p:nvPr/>
        </p:nvSpPr>
        <p:spPr bwMode="auto">
          <a:xfrm>
            <a:off x="1484248" y="3479730"/>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dirty="0" smtClean="0">
                <a:solidFill>
                  <a:schemeClr val="accent6">
                    <a:lumMod val="10000"/>
                  </a:schemeClr>
                </a:solidFill>
                <a:latin typeface="Times New Roman" pitchFamily="18" charset="0"/>
                <a:cs typeface="Times New Roman" pitchFamily="18" charset="0"/>
              </a:rPr>
              <a:t>- </a:t>
            </a:r>
            <a:r>
              <a:rPr lang="en-US" altLang="en-US" sz="2400" dirty="0" err="1" smtClean="0">
                <a:solidFill>
                  <a:schemeClr val="accent6">
                    <a:lumMod val="10000"/>
                  </a:schemeClr>
                </a:solidFill>
                <a:latin typeface="Times New Roman" pitchFamily="18" charset="0"/>
                <a:cs typeface="Times New Roman" pitchFamily="18" charset="0"/>
              </a:rPr>
              <a:t>Nhật</a:t>
            </a:r>
            <a:r>
              <a:rPr lang="en-US" altLang="en-US" sz="2400" dirty="0" smtClean="0">
                <a:solidFill>
                  <a:schemeClr val="accent6">
                    <a:lumMod val="10000"/>
                  </a:schemeClr>
                </a:solidFill>
                <a:latin typeface="Times New Roman" pitchFamily="18" charset="0"/>
                <a:cs typeface="Times New Roman" pitchFamily="18" charset="0"/>
              </a:rPr>
              <a:t> </a:t>
            </a:r>
            <a:r>
              <a:rPr lang="en-US" altLang="en-US" sz="2400" dirty="0" err="1" smtClean="0">
                <a:solidFill>
                  <a:schemeClr val="accent6">
                    <a:lumMod val="10000"/>
                  </a:schemeClr>
                </a:solidFill>
                <a:latin typeface="Times New Roman" pitchFamily="18" charset="0"/>
                <a:cs typeface="Times New Roman" pitchFamily="18" charset="0"/>
              </a:rPr>
              <a:t>Văn</a:t>
            </a:r>
            <a:r>
              <a:rPr lang="en-US" altLang="en-US" sz="2400" dirty="0" smtClean="0">
                <a:solidFill>
                  <a:schemeClr val="accent6">
                    <a:lumMod val="10000"/>
                  </a:schemeClr>
                </a:solidFill>
                <a:latin typeface="Times New Roman" pitchFamily="18" charset="0"/>
                <a:cs typeface="Times New Roman" pitchFamily="18" charset="0"/>
              </a:rPr>
              <a:t> -</a:t>
            </a:r>
            <a:endParaRPr lang="en-US" altLang="en-US" sz="2400" dirty="0">
              <a:solidFill>
                <a:schemeClr val="accent6">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60025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10" name="Picture 9"/>
          <p:cNvPicPr>
            <a:picLocks noChangeAspect="1"/>
          </p:cNvPicPr>
          <p:nvPr/>
        </p:nvPicPr>
        <p:blipFill>
          <a:blip r:embed="rId4"/>
          <a:stretch>
            <a:fillRect/>
          </a:stretch>
        </p:blipFill>
        <p:spPr>
          <a:xfrm>
            <a:off x="4144847" y="576737"/>
            <a:ext cx="4999153" cy="4029805"/>
          </a:xfrm>
          <a:prstGeom prst="rect">
            <a:avLst/>
          </a:prstGeom>
        </p:spPr>
      </p:pic>
    </p:spTree>
    <p:extLst>
      <p:ext uri="{BB962C8B-B14F-4D97-AF65-F5344CB8AC3E}">
        <p14:creationId xmlns:p14="http://schemas.microsoft.com/office/powerpoint/2010/main" val="1737735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00670" y="346703"/>
            <a:ext cx="4876549" cy="1286367"/>
          </a:xfrm>
          <a:prstGeom prst="rect">
            <a:avLst/>
          </a:prstGeom>
        </p:spPr>
      </p:pic>
      <p:sp>
        <p:nvSpPr>
          <p:cNvPr id="81" name="Google Shape;195;p6"/>
          <p:cNvSpPr txBox="1"/>
          <p:nvPr/>
        </p:nvSpPr>
        <p:spPr>
          <a:xfrm>
            <a:off x="1046532" y="1998306"/>
            <a:ext cx="4007095" cy="1731213"/>
          </a:xfrm>
          <a:prstGeom prst="rect">
            <a:avLst/>
          </a:prstGeom>
          <a:noFill/>
          <a:ln>
            <a:noFill/>
          </a:ln>
        </p:spPr>
        <p:txBody>
          <a:bodyPr spcFirstLastPara="1" wrap="square" lIns="68569" tIns="34275" rIns="68569" bIns="34275" anchor="t" anchorCtr="0">
            <a:spAutoFit/>
          </a:bodyPr>
          <a:lstStyle/>
          <a:p>
            <a:pPr algn="just">
              <a:lnSpc>
                <a:spcPct val="150000"/>
              </a:lnSpc>
              <a:buSzPts val="2800"/>
            </a:pPr>
            <a:r>
              <a:rPr lang="en-US" sz="2400" dirty="0" smtClean="0">
                <a:latin typeface="Times New Roman" panose="02020603050405020304" pitchFamily="18" charset="0"/>
                <a:ea typeface="Cambria"/>
                <a:cs typeface="Times New Roman" panose="02020603050405020304" pitchFamily="18" charset="0"/>
                <a:sym typeface="Cambria"/>
              </a:rPr>
              <a:t>- GV </a:t>
            </a:r>
            <a:r>
              <a:rPr lang="en-US" sz="2400" dirty="0" err="1" smtClean="0">
                <a:latin typeface="Times New Roman" panose="02020603050405020304" pitchFamily="18" charset="0"/>
                <a:ea typeface="Cambria"/>
                <a:cs typeface="Times New Roman" panose="02020603050405020304" pitchFamily="18" charset="0"/>
                <a:sym typeface="Cambria"/>
              </a:rPr>
              <a:t>gọi</a:t>
            </a:r>
            <a:r>
              <a:rPr lang="en-US" sz="2400" dirty="0" smtClean="0">
                <a:latin typeface="Times New Roman" panose="02020603050405020304" pitchFamily="18" charset="0"/>
                <a:ea typeface="Cambria"/>
                <a:cs typeface="Times New Roman" panose="02020603050405020304" pitchFamily="18" charset="0"/>
                <a:sym typeface="Cambria"/>
              </a:rPr>
              <a:t> 1 </a:t>
            </a:r>
            <a:r>
              <a:rPr lang="en-US" sz="2400" dirty="0" err="1" smtClean="0">
                <a:latin typeface="Times New Roman" panose="02020603050405020304" pitchFamily="18" charset="0"/>
                <a:ea typeface="Cambria"/>
                <a:cs typeface="Times New Roman" panose="02020603050405020304" pitchFamily="18" charset="0"/>
                <a:sym typeface="Cambria"/>
              </a:rPr>
              <a:t>bạn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trước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lớp</a:t>
            </a:r>
            <a:endParaRPr lang="en-US" sz="2400" dirty="0" smtClean="0">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pP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diễn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cảm</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lưu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loát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ngắt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nghỉ</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đúng</a:t>
            </a:r>
            <a:endParaRPr sz="2400" dirty="0">
              <a:latin typeface="Times New Roman" panose="02020603050405020304" pitchFamily="18" charset="0"/>
              <a:ea typeface="Cambria"/>
              <a:cs typeface="Times New Roman" panose="02020603050405020304" pitchFamily="18" charset="0"/>
              <a:sym typeface="Cambria"/>
            </a:endParaRPr>
          </a:p>
        </p:txBody>
      </p:sp>
      <p:sp>
        <p:nvSpPr>
          <p:cNvPr id="82" name="Rectangle 81"/>
          <p:cNvSpPr>
            <a:spLocks noChangeArrowheads="1"/>
          </p:cNvSpPr>
          <p:nvPr/>
        </p:nvSpPr>
        <p:spPr bwMode="auto">
          <a:xfrm>
            <a:off x="1268980" y="1240506"/>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b="1" i="1" dirty="0" smtClean="0">
                <a:solidFill>
                  <a:srgbClr val="FF0000"/>
                </a:solidFill>
                <a:latin typeface="Times New Roman" pitchFamily="18" charset="0"/>
                <a:cs typeface="Times New Roman" pitchFamily="18" charset="0"/>
              </a:rPr>
              <a:t>a. </a:t>
            </a:r>
            <a:r>
              <a:rPr lang="en-US" altLang="en-US" sz="2400" b="1" i="1" dirty="0" err="1" smtClean="0">
                <a:solidFill>
                  <a:srgbClr val="FF0000"/>
                </a:solidFill>
                <a:latin typeface="Times New Roman" pitchFamily="18" charset="0"/>
                <a:cs typeface="Times New Roman" pitchFamily="18" charset="0"/>
              </a:rPr>
              <a:t>Đọc</a:t>
            </a:r>
            <a:endParaRPr lang="en-US" altLang="en-US" sz="2400" b="1" i="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6047" b="90000" l="2791" r="90000">
                        <a14:foregroundMark x1="61512" y1="82674" x2="74070" y2="83140"/>
                        <a14:foregroundMark x1="7442" y1="27326" x2="7209" y2="35465"/>
                        <a14:foregroundMark x1="11512" y1="20930" x2="17674" y2="21395"/>
                      </a14:backgroundRemoval>
                    </a14:imgEffect>
                  </a14:imgLayer>
                </a14:imgProps>
              </a:ext>
            </a:extLst>
          </a:blip>
          <a:stretch>
            <a:fillRect/>
          </a:stretch>
        </p:blipFill>
        <p:spPr>
          <a:xfrm>
            <a:off x="5053627" y="863029"/>
            <a:ext cx="3833517" cy="3833517"/>
          </a:xfrm>
          <a:prstGeom prst="rect">
            <a:avLst/>
          </a:prstGeom>
        </p:spPr>
      </p:pic>
      <p:pic>
        <p:nvPicPr>
          <p:cNvPr id="83" name="Google Shape;170;p8" descr="Du lịch Hang Sơn Đoòng Quảng Bình và những khám phá kỳ thú"/>
          <p:cNvPicPr preferRelativeResize="0"/>
          <p:nvPr/>
        </p:nvPicPr>
        <p:blipFill rotWithShape="1">
          <a:blip r:embed="rId6">
            <a:alphaModFix/>
          </a:blip>
          <a:srcRect/>
          <a:stretch/>
        </p:blipFill>
        <p:spPr>
          <a:xfrm>
            <a:off x="5465193" y="1783972"/>
            <a:ext cx="2507553" cy="1945547"/>
          </a:xfrm>
          <a:prstGeom prst="rect">
            <a:avLst/>
          </a:prstGeom>
          <a:noFill/>
          <a:ln>
            <a:noFill/>
          </a:ln>
        </p:spPr>
      </p:pic>
    </p:spTree>
    <p:extLst>
      <p:ext uri="{BB962C8B-B14F-4D97-AF65-F5344CB8AC3E}">
        <p14:creationId xmlns:p14="http://schemas.microsoft.com/office/powerpoint/2010/main" val="26379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26"/>
        <p:cNvGrpSpPr/>
        <p:nvPr/>
      </p:nvGrpSpPr>
      <p:grpSpPr>
        <a:xfrm>
          <a:off x="0" y="0"/>
          <a:ext cx="0" cy="0"/>
          <a:chOff x="0" y="0"/>
          <a:chExt cx="0" cy="0"/>
        </a:xfrm>
      </p:grpSpPr>
      <p:pic>
        <p:nvPicPr>
          <p:cNvPr id="99" name="Picture 98"/>
          <p:cNvPicPr>
            <a:picLocks noChangeAspect="1"/>
          </p:cNvPicPr>
          <p:nvPr/>
        </p:nvPicPr>
        <p:blipFill>
          <a:blip r:embed="rId3"/>
          <a:stretch>
            <a:fillRect/>
          </a:stretch>
        </p:blipFill>
        <p:spPr>
          <a:xfrm>
            <a:off x="2639025" y="-114962"/>
            <a:ext cx="4876549" cy="1286367"/>
          </a:xfrm>
          <a:prstGeom prst="rect">
            <a:avLst/>
          </a:prstGeom>
        </p:spPr>
      </p:pic>
      <p:sp>
        <p:nvSpPr>
          <p:cNvPr id="100" name="Rectangle 99"/>
          <p:cNvSpPr>
            <a:spLocks noChangeArrowheads="1"/>
          </p:cNvSpPr>
          <p:nvPr/>
        </p:nvSpPr>
        <p:spPr bwMode="auto">
          <a:xfrm>
            <a:off x="292936" y="940572"/>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b="1" i="1" dirty="0" smtClean="0">
                <a:solidFill>
                  <a:srgbClr val="FF0000"/>
                </a:solidFill>
                <a:latin typeface="Times New Roman" pitchFamily="18" charset="0"/>
                <a:cs typeface="Times New Roman" pitchFamily="18" charset="0"/>
              </a:rPr>
              <a:t>b. </a:t>
            </a:r>
            <a:r>
              <a:rPr lang="en-US" altLang="en-US" sz="2400" b="1" i="1" dirty="0" err="1" smtClean="0">
                <a:solidFill>
                  <a:srgbClr val="FF0000"/>
                </a:solidFill>
                <a:latin typeface="Times New Roman" pitchFamily="18" charset="0"/>
                <a:cs typeface="Times New Roman" pitchFamily="18" charset="0"/>
              </a:rPr>
              <a:t>Chú</a:t>
            </a:r>
            <a:r>
              <a:rPr lang="en-US" altLang="en-US" sz="2400" b="1" i="1" dirty="0" smtClean="0">
                <a:solidFill>
                  <a:srgbClr val="FF0000"/>
                </a:solidFill>
                <a:latin typeface="Times New Roman" pitchFamily="18" charset="0"/>
                <a:cs typeface="Times New Roman" pitchFamily="18" charset="0"/>
              </a:rPr>
              <a:t> </a:t>
            </a:r>
            <a:r>
              <a:rPr lang="en-US" altLang="en-US" sz="2400" b="1" i="1" dirty="0" err="1" smtClean="0">
                <a:solidFill>
                  <a:srgbClr val="FF0000"/>
                </a:solidFill>
                <a:latin typeface="Times New Roman" pitchFamily="18" charset="0"/>
                <a:cs typeface="Times New Roman" pitchFamily="18" charset="0"/>
              </a:rPr>
              <a:t>thích</a:t>
            </a:r>
            <a:endParaRPr lang="en-US" altLang="en-US" sz="24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4845" l="8140" r="89535"/>
                    </a14:imgEffect>
                    <a14:imgEffect>
                      <a14:sharpenSoften amount="25000"/>
                    </a14:imgEffect>
                    <a14:imgEffect>
                      <a14:saturation sat="200000"/>
                    </a14:imgEffect>
                  </a14:imgLayer>
                </a14:imgProps>
              </a:ext>
            </a:extLst>
          </a:blip>
          <a:stretch>
            <a:fillRect/>
          </a:stretch>
        </p:blipFill>
        <p:spPr>
          <a:xfrm>
            <a:off x="6065616" y="2619910"/>
            <a:ext cx="3567512" cy="2682548"/>
          </a:xfrm>
          <a:prstGeom prst="rect">
            <a:avLst/>
          </a:prstGeom>
        </p:spPr>
      </p:pic>
      <p:sp>
        <p:nvSpPr>
          <p:cNvPr id="7" name="Google Shape;195;p6"/>
          <p:cNvSpPr txBox="1"/>
          <p:nvPr/>
        </p:nvSpPr>
        <p:spPr>
          <a:xfrm>
            <a:off x="200469" y="1515421"/>
            <a:ext cx="6539379" cy="2839208"/>
          </a:xfrm>
          <a:prstGeom prst="rect">
            <a:avLst/>
          </a:prstGeom>
          <a:noFill/>
          <a:ln>
            <a:noFill/>
          </a:ln>
        </p:spPr>
        <p:txBody>
          <a:bodyPr spcFirstLastPara="1" wrap="square" lIns="68569" tIns="34275" rIns="68569" bIns="34275" anchor="t" anchorCtr="0">
            <a:spAutoFit/>
          </a:bodyPr>
          <a:lstStyle/>
          <a:p>
            <a:pPr algn="just">
              <a:lnSpc>
                <a:spcPct val="150000"/>
              </a:lnSpc>
              <a:buSzPts val="28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Thợ</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sơn</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tràng</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người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làn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nghề</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khai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thác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sản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vật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rừng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theo</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lối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thủ</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công</a:t>
            </a:r>
            <a:endParaRPr lang="en-US" sz="2400" dirty="0" smtClean="0">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Địa</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mạo</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hình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thái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địa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hình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bề</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mặt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Trái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đất</a:t>
            </a:r>
            <a:r>
              <a:rPr lang="en-US" sz="2400" dirty="0" smtClean="0">
                <a:latin typeface="Times New Roman" panose="02020603050405020304" pitchFamily="18" charset="0"/>
                <a:ea typeface="Cambria"/>
                <a:cs typeface="Times New Roman" panose="02020603050405020304" pitchFamily="18" charset="0"/>
                <a:sym typeface="Cambria"/>
              </a:rPr>
              <a:t>.</a:t>
            </a:r>
          </a:p>
          <a:p>
            <a:pPr algn="just">
              <a:lnSpc>
                <a:spcPct val="150000"/>
              </a:lnSpc>
              <a:buSzPts val="28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Thủy</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văn</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hiện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tượng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biến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hóa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và</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vận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động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của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nước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trong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tự</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nhiên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nói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chung</a:t>
            </a:r>
            <a:r>
              <a:rPr lang="en-US" sz="2400" dirty="0" smtClean="0">
                <a:latin typeface="Times New Roman" panose="02020603050405020304" pitchFamily="18" charset="0"/>
                <a:ea typeface="Cambria"/>
                <a:cs typeface="Times New Roman" panose="02020603050405020304" pitchFamily="18" charset="0"/>
                <a:sym typeface="Cambria"/>
              </a:rPr>
              <a:t>.</a:t>
            </a:r>
            <a:endParaRPr sz="2400"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04535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14731" y="174580"/>
            <a:ext cx="3432345" cy="1286367"/>
          </a:xfrm>
          <a:prstGeom prst="rect">
            <a:avLst/>
          </a:prstGeom>
        </p:spPr>
      </p:pic>
      <p:sp>
        <p:nvSpPr>
          <p:cNvPr id="8" name="Content Placeholder 2"/>
          <p:cNvSpPr txBox="1">
            <a:spLocks/>
          </p:cNvSpPr>
          <p:nvPr/>
        </p:nvSpPr>
        <p:spPr>
          <a:xfrm>
            <a:off x="862010" y="1073423"/>
            <a:ext cx="6751141" cy="2522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vi-VN" b="1" dirty="0"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giả</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Nhật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Văn</a:t>
            </a:r>
            <a:endParaRPr lang="en-US" dirty="0">
              <a:solidFill>
                <a:prstClr val="black"/>
              </a:solidFill>
              <a:latin typeface="Times New Roman" panose="02020603050405020304" pitchFamily="18" charset="0"/>
              <a:cs typeface="Times New Roman" panose="02020603050405020304" pitchFamily="18" charset="0"/>
            </a:endParaRP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Xuất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xứ</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báo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điện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Quảng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ngày</a:t>
            </a:r>
            <a:r>
              <a:rPr lang="en-US" dirty="0">
                <a:solidFill>
                  <a:prstClr val="black"/>
                </a:solidFill>
                <a:latin typeface="Times New Roman" panose="02020603050405020304" pitchFamily="18" charset="0"/>
                <a:cs typeface="Times New Roman" panose="02020603050405020304" pitchFamily="18" charset="0"/>
              </a:rPr>
              <a:t> 21/7/2014</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vi-VN" b="1" dirty="0">
                <a:solidFill>
                  <a:prstClr val="black"/>
                </a:solidFill>
                <a:latin typeface="Times New Roman" panose="02020603050405020304" pitchFamily="18" charset="0"/>
                <a:cs typeface="Times New Roman" panose="02020603050405020304" pitchFamily="18" charset="0"/>
              </a:rPr>
              <a:t>Thể loại: </a:t>
            </a:r>
            <a:r>
              <a:rPr lang="en-US" dirty="0" err="1">
                <a:solidFill>
                  <a:prstClr val="black"/>
                </a:solidFill>
                <a:latin typeface="Times New Roman" panose="02020603050405020304" pitchFamily="18" charset="0"/>
                <a:cs typeface="Times New Roman" panose="02020603050405020304" pitchFamily="18" charset="0"/>
              </a:rPr>
              <a:t>văn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bản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thông</a:t>
            </a:r>
            <a:r>
              <a:rPr lang="en-US" dirty="0">
                <a:solidFill>
                  <a:prstClr val="black"/>
                </a:solidFill>
                <a:latin typeface="Times New Roman" panose="02020603050405020304" pitchFamily="18" charset="0"/>
                <a:cs typeface="Times New Roman" panose="02020603050405020304" pitchFamily="18" charset="0"/>
              </a:rPr>
              <a:t> tin </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Phương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biểu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đạt</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thuyết</a:t>
            </a:r>
            <a:r>
              <a:rPr lang="en-US" dirty="0">
                <a:solidFill>
                  <a:prstClr val="black"/>
                </a:solidFill>
                <a:latin typeface="Times New Roman" panose="02020603050405020304" pitchFamily="18" charset="0"/>
                <a:cs typeface="Times New Roman" panose="02020603050405020304" pitchFamily="18" charset="0"/>
              </a:rPr>
              <a:t> minh</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Nhan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đề</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những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dấu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ấn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mà</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Khanh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tạo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nên</a:t>
            </a:r>
            <a:r>
              <a:rPr lang="en-US"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576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sp>
        <p:nvSpPr>
          <p:cNvPr id="8" name="Content Placeholder 2"/>
          <p:cNvSpPr txBox="1">
            <a:spLocks/>
          </p:cNvSpPr>
          <p:nvPr/>
        </p:nvSpPr>
        <p:spPr>
          <a:xfrm>
            <a:off x="1796957" y="1140637"/>
            <a:ext cx="6751141" cy="81054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buClrTx/>
            </a:pPr>
            <a:r>
              <a:rPr lang="vi-VN" sz="2200" b="1" dirty="0" smtClean="0">
                <a:solidFill>
                  <a:prstClr val="black"/>
                </a:solidFill>
                <a:latin typeface="Times New Roman" panose="02020603050405020304" pitchFamily="18" charset="0"/>
                <a:cs typeface="Times New Roman" panose="02020603050405020304" pitchFamily="18" charset="0"/>
              </a:rPr>
              <a:t>+ </a:t>
            </a:r>
            <a:r>
              <a:rPr lang="vi-VN" sz="2200" b="1" dirty="0">
                <a:solidFill>
                  <a:prstClr val="black"/>
                </a:solidFill>
                <a:latin typeface="Times New Roman" panose="02020603050405020304" pitchFamily="18" charset="0"/>
                <a:cs typeface="Times New Roman" panose="02020603050405020304" pitchFamily="18" charset="0"/>
              </a:rPr>
              <a:t>P1</a:t>
            </a:r>
            <a:r>
              <a:rPr lang="vi-VN" sz="2200" dirty="0">
                <a:solidFill>
                  <a:prstClr val="black"/>
                </a:solidFill>
                <a:latin typeface="Times New Roman" panose="02020603050405020304" pitchFamily="18" charset="0"/>
                <a:cs typeface="Times New Roman" panose="02020603050405020304" pitchFamily="18" charset="0"/>
              </a:rPr>
              <a:t>: Từ đầu …  </a:t>
            </a:r>
            <a:r>
              <a:rPr lang="en-US" sz="2200" dirty="0">
                <a:solidFill>
                  <a:prstClr val="black"/>
                </a:solidFill>
                <a:latin typeface="Times New Roman" panose="02020603050405020304" pitchFamily="18" charset="0"/>
                <a:cs typeface="Times New Roman" panose="02020603050405020304" pitchFamily="18" charset="0"/>
              </a:rPr>
              <a:t>“</a:t>
            </a:r>
            <a:r>
              <a:rPr lang="en-US" sz="2200" dirty="0" err="1">
                <a:solidFill>
                  <a:prstClr val="black"/>
                </a:solidFill>
                <a:latin typeface="Times New Roman" panose="02020603050405020304" pitchFamily="18" charset="0"/>
                <a:cs typeface="Times New Roman" panose="02020603050405020304" pitchFamily="18" charset="0"/>
              </a:rPr>
              <a:t>phát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00000"/>
              </a:lnSpc>
              <a:buClrTx/>
            </a:pPr>
            <a:r>
              <a:rPr lang="vi-VN"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smtClean="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thiệu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0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grpSp>
        <p:nvGrpSpPr>
          <p:cNvPr id="4" name="Group 38">
            <a:extLst>
              <a:ext uri="{FF2B5EF4-FFF2-40B4-BE49-F238E27FC236}">
                <a16:creationId xmlns:a16="http://schemas.microsoft.com/office/drawing/2014/main" id="{2F5BEC7C-5E44-4CE1-80DF-891C29651CDB}"/>
              </a:ext>
            </a:extLst>
          </p:cNvPr>
          <p:cNvGrpSpPr/>
          <p:nvPr/>
        </p:nvGrpSpPr>
        <p:grpSpPr>
          <a:xfrm>
            <a:off x="3965825" y="2097005"/>
            <a:ext cx="1787704" cy="1711858"/>
            <a:chOff x="3685337" y="1514384"/>
            <a:chExt cx="4821324" cy="4797721"/>
          </a:xfrm>
        </p:grpSpPr>
        <p:sp>
          <p:nvSpPr>
            <p:cNvPr id="5"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548" tIns="815102" rIns="469239" bIns="1817975" numCol="1" spcCol="1270" anchor="ctr" anchorCtr="0">
              <a:noAutofit/>
            </a:bodyPr>
            <a:lstStyle/>
            <a:p>
              <a:pPr algn="just" defTabSz="182795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6"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2448" tIns="2401040" rIns="879589" bIns="386726" numCol="1" spcCol="1270" anchor="ctr" anchorCtr="0">
              <a:noAutofit/>
            </a:bodyPr>
            <a:lstStyle/>
            <a:p>
              <a:pPr algn="just" defTabSz="228494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7"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9241" tIns="815102" rIns="1949547" bIns="1817975" numCol="1" spcCol="1270" anchor="ctr" anchorCtr="0">
              <a:noAutofit/>
            </a:bodyPr>
            <a:lstStyle/>
            <a:p>
              <a:pPr algn="just" defTabSz="182795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9"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10"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11"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pic>
        <p:nvPicPr>
          <p:cNvPr id="12" name="Picture 11"/>
          <p:cNvPicPr>
            <a:picLocks noChangeAspect="1"/>
          </p:cNvPicPr>
          <p:nvPr/>
        </p:nvPicPr>
        <p:blipFill>
          <a:blip r:embed="rId3"/>
          <a:stretch>
            <a:fillRect/>
          </a:stretch>
        </p:blipFill>
        <p:spPr>
          <a:xfrm>
            <a:off x="2761228" y="50989"/>
            <a:ext cx="4133446" cy="1609483"/>
          </a:xfrm>
          <a:prstGeom prst="rect">
            <a:avLst/>
          </a:prstGeom>
        </p:spPr>
      </p:pic>
      <p:sp>
        <p:nvSpPr>
          <p:cNvPr id="13" name="Content Placeholder 2"/>
          <p:cNvSpPr txBox="1">
            <a:spLocks/>
          </p:cNvSpPr>
          <p:nvPr/>
        </p:nvSpPr>
        <p:spPr>
          <a:xfrm>
            <a:off x="5792029" y="2520996"/>
            <a:ext cx="2756069" cy="114383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a:solidFill>
                  <a:prstClr val="black"/>
                </a:solidFill>
                <a:latin typeface="Times New Roman" panose="02020603050405020304" pitchFamily="18" charset="0"/>
                <a:cs typeface="Times New Roman" panose="02020603050405020304" pitchFamily="18" charset="0"/>
              </a:rPr>
              <a:t>P3</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còn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Đam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mê</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phiêu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lưu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5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4" name="Content Placeholder 2"/>
          <p:cNvSpPr txBox="1">
            <a:spLocks/>
          </p:cNvSpPr>
          <p:nvPr/>
        </p:nvSpPr>
        <p:spPr>
          <a:xfrm>
            <a:off x="641316" y="2540035"/>
            <a:ext cx="3265375" cy="15977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vi-VN" sz="2200" b="1" dirty="0" smtClean="0">
                <a:solidFill>
                  <a:prstClr val="black"/>
                </a:solidFill>
                <a:latin typeface="Times New Roman" panose="02020603050405020304" pitchFamily="18" charset="0"/>
                <a:cs typeface="Times New Roman" panose="02020603050405020304" pitchFamily="18" charset="0"/>
              </a:rPr>
              <a:t>+ </a:t>
            </a:r>
            <a:r>
              <a:rPr lang="vi-VN" sz="2200" b="1" dirty="0">
                <a:solidFill>
                  <a:prstClr val="black"/>
                </a:solidFill>
                <a:latin typeface="Times New Roman" panose="02020603050405020304" pitchFamily="18" charset="0"/>
                <a:cs typeface="Times New Roman" panose="02020603050405020304" pitchFamily="18" charset="0"/>
              </a:rPr>
              <a:t>P2</a:t>
            </a:r>
            <a:r>
              <a:rPr lang="vi-VN"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tiếp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theo</a:t>
            </a:r>
            <a:r>
              <a:rPr lang="en-US" sz="2200" dirty="0" smtClean="0">
                <a:solidFill>
                  <a:prstClr val="black"/>
                </a:solidFill>
                <a:latin typeface="Times New Roman" panose="02020603050405020304" pitchFamily="18" charset="0"/>
                <a:cs typeface="Times New Roman" panose="02020603050405020304" pitchFamily="18" charset="0"/>
              </a:rPr>
              <a:t>…“hang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Đoòng</a:t>
            </a:r>
            <a:r>
              <a:rPr lang="en-US" sz="2200" dirty="0">
                <a:solidFill>
                  <a:prstClr val="black"/>
                </a:solidFill>
                <a:latin typeface="Times New Roman" panose="02020603050405020304" pitchFamily="18" charset="0"/>
                <a:cs typeface="Times New Roman" panose="02020603050405020304" pitchFamily="18" charset="0"/>
              </a:rPr>
              <a:t>…”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Dấu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ấn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việc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5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1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953" y="369870"/>
            <a:ext cx="3232342" cy="1985078"/>
          </a:xfrm>
          <a:prstGeom prst="rect">
            <a:avLst/>
          </a:prstGeom>
        </p:spPr>
      </p:pic>
      <p:sp>
        <p:nvSpPr>
          <p:cNvPr id="8" name="Rectangle 7"/>
          <p:cNvSpPr/>
          <p:nvPr/>
        </p:nvSpPr>
        <p:spPr>
          <a:xfrm>
            <a:off x="3842534" y="159933"/>
            <a:ext cx="5157627" cy="4832092"/>
          </a:xfrm>
          <a:prstGeom prst="rect">
            <a:avLst/>
          </a:prstGeom>
        </p:spPr>
        <p:txBody>
          <a:bodyPr wrap="square">
            <a:spAutoFit/>
          </a:bodyPr>
          <a:lstStyle/>
          <a:p>
            <a:pPr algn="just">
              <a:buClrTx/>
            </a:pPr>
            <a:r>
              <a:rPr lang="en-US" sz="2200" dirty="0" smtClean="0">
                <a:latin typeface="+mj-lt"/>
              </a:rPr>
              <a:t>         </a:t>
            </a:r>
            <a:r>
              <a:rPr lang="vi-VN" sz="2200" dirty="0" smtClean="0">
                <a:latin typeface="+mj-lt"/>
              </a:rPr>
              <a:t>Văn </a:t>
            </a:r>
            <a:r>
              <a:rPr lang="vi-VN" sz="2200" dirty="0">
                <a:latin typeface="+mj-lt"/>
              </a:rPr>
              <a:t>bản tường thuật lại câu chuyện khám phá thiên nhiên, phát hiện ra hang Sơn Đoòng của Hồ Khanh. Hồ Khanh là người tình cờ phát hiện ra hang Sơn Đoòng. Sự phát hiện làm thay đổi cả cuộc đời của một người thợ sơn tràng. Dần dần, cái tên Hồ Khanh nổi tiếng và quen thuộc với giới nghiên </a:t>
            </a:r>
            <a:r>
              <a:rPr lang="vi-VN" sz="2200" dirty="0" smtClean="0">
                <a:latin typeface="+mj-lt"/>
              </a:rPr>
              <a:t>cứu</a:t>
            </a:r>
            <a:r>
              <a:rPr lang="en-US" sz="2200" dirty="0" smtClean="0">
                <a:latin typeface="+mj-lt"/>
              </a:rPr>
              <a:t>. </a:t>
            </a:r>
            <a:r>
              <a:rPr lang="vi-VN" sz="2200" dirty="0" smtClean="0">
                <a:latin typeface="+mj-lt"/>
              </a:rPr>
              <a:t> </a:t>
            </a:r>
            <a:r>
              <a:rPr lang="en-US" sz="2200" dirty="0">
                <a:latin typeface="+mj-lt"/>
              </a:rPr>
              <a:t>N</a:t>
            </a:r>
            <a:r>
              <a:rPr lang="vi-VN" sz="2200" dirty="0" smtClean="0">
                <a:latin typeface="+mj-lt"/>
              </a:rPr>
              <a:t>hờ </a:t>
            </a:r>
            <a:r>
              <a:rPr lang="vi-VN" sz="2200" dirty="0">
                <a:latin typeface="+mj-lt"/>
              </a:rPr>
              <a:t>tài năng của mình, anh trở thành bạn đồng hành đáng tin cậy cho các nhà khoa học trên toàn thế giới. Qua đó tác phẩm cho ta hiểu thêm về cuộc sống và con đường cống hiến của những người có công trong việc thay đổi cuộc sống của chúng ta.</a:t>
            </a:r>
            <a:endParaRPr lang="en-US" sz="2200" kern="1200" dirty="0">
              <a:latin typeface="+mj-lt"/>
              <a:cs typeface="Times New Roman" pitchFamily="18" charset="0"/>
            </a:endParaRPr>
          </a:p>
        </p:txBody>
      </p:sp>
      <p:pic>
        <p:nvPicPr>
          <p:cNvPr id="7" name="Picture 6"/>
          <p:cNvPicPr>
            <a:picLocks noChangeAspect="1"/>
          </p:cNvPicPr>
          <p:nvPr/>
        </p:nvPicPr>
        <p:blipFill>
          <a:blip r:embed="rId4"/>
          <a:stretch>
            <a:fillRect/>
          </a:stretch>
        </p:blipFill>
        <p:spPr>
          <a:xfrm>
            <a:off x="469183" y="2003461"/>
            <a:ext cx="2469226" cy="2311685"/>
          </a:xfrm>
          <a:prstGeom prst="ellipse">
            <a:avLst/>
          </a:prstGeom>
          <a:ln>
            <a:noFill/>
          </a:ln>
          <a:effectLst>
            <a:softEdge rad="112500"/>
          </a:effectLst>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36552" y="1855732"/>
            <a:ext cx="2600602" cy="2750979"/>
          </a:xfrm>
          <a:prstGeom prst="rect">
            <a:avLst/>
          </a:prstGeom>
        </p:spPr>
      </p:pic>
    </p:spTree>
    <p:extLst>
      <p:ext uri="{BB962C8B-B14F-4D97-AF65-F5344CB8AC3E}">
        <p14:creationId xmlns:p14="http://schemas.microsoft.com/office/powerpoint/2010/main" val="179623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2519</TotalTime>
  <Words>1009</Words>
  <Application>Microsoft Office PowerPoint</Application>
  <PresentationFormat>On-screen Show (16:9)</PresentationFormat>
  <Paragraphs>93</Paragraphs>
  <Slides>25</Slides>
  <Notes>24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Cambria</vt:lpstr>
      <vt:lpstr>SimSun</vt:lpstr>
      <vt:lpstr>Merriweather Sans</vt:lpstr>
      <vt:lpstr>#9Slide05 Filmotype Honey</vt:lpstr>
      <vt:lpstr>Paytone One</vt:lpstr>
      <vt:lpstr>Calibri Light</vt:lpstr>
      <vt:lpstr>Times New Roman</vt:lpstr>
      <vt:lpstr>字魂35号-经典雅黑</vt:lpstr>
      <vt:lpstr>Wingdings</vt:lpstr>
      <vt:lpstr>Yeseva One</vt:lpstr>
      <vt:lpstr>Calibri</vt:lpstr>
      <vt:lpstr>Digital Resources for Teachers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Resources  for Teachers </dc:title>
  <cp:lastModifiedBy>hnc0511</cp:lastModifiedBy>
  <cp:revision>138</cp:revision>
  <dcterms:modified xsi:type="dcterms:W3CDTF">2025-03-17T03:51:49Z</dcterms:modified>
</cp:coreProperties>
</file>