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</p:sldMasterIdLst>
  <p:notesMasterIdLst>
    <p:notesMasterId r:id="rId12"/>
  </p:notesMasterIdLst>
  <p:handoutMasterIdLst>
    <p:handoutMasterId r:id="rId13"/>
  </p:handoutMasterIdLst>
  <p:sldIdLst>
    <p:sldId id="336" r:id="rId3"/>
    <p:sldId id="258" r:id="rId4"/>
    <p:sldId id="358" r:id="rId5"/>
    <p:sldId id="370" r:id="rId6"/>
    <p:sldId id="367" r:id="rId7"/>
    <p:sldId id="371" r:id="rId8"/>
    <p:sldId id="369" r:id="rId9"/>
    <p:sldId id="318" r:id="rId10"/>
    <p:sldId id="339" r:id="rId11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88"/>
    <a:srgbClr val="009900"/>
    <a:srgbClr val="F490AD"/>
    <a:srgbClr val="F09456"/>
    <a:srgbClr val="0EAAAE"/>
    <a:srgbClr val="F47A69"/>
    <a:srgbClr val="92DBF8"/>
    <a:srgbClr val="6ECFF6"/>
    <a:srgbClr val="FAC5BE"/>
    <a:srgbClr val="F8A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7" autoAdjust="0"/>
    <p:restoredTop sz="95526" autoAdjust="0"/>
  </p:normalViewPr>
  <p:slideViewPr>
    <p:cSldViewPr snapToGrid="0" showGuides="1">
      <p:cViewPr varScale="1">
        <p:scale>
          <a:sx n="126" d="100"/>
          <a:sy n="126" d="100"/>
        </p:scale>
        <p:origin x="90" y="50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BD773-32ED-4975-ADF2-584A9D604C0D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37D0F-49B3-4DE4-B066-FC62F7E2E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45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2-08T03:45:28.1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7514 3717 0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2-08T00:59:54.7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11483 7633 0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50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77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92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71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50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1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70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52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77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39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74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91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23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6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76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5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2.xml"/><Relationship Id="rId9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hdphoto" Target="../media/hdphoto2.wdp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" y="-523112"/>
            <a:ext cx="9348716" cy="574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92285" y="1260524"/>
            <a:ext cx="6864823" cy="76944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FF00"/>
                </a:solidFill>
              </a:rPr>
              <a:t>UNIT 8: SPORTS AND GAMES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3492" y="2170156"/>
            <a:ext cx="604704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solidFill>
                  <a:srgbClr val="FFFF00"/>
                </a:solidFill>
              </a:rPr>
              <a:t>Period 62</a:t>
            </a:r>
            <a:r>
              <a:rPr lang="en-GB" sz="2800" b="1" dirty="0">
                <a:solidFill>
                  <a:srgbClr val="FFFF00"/>
                </a:solidFill>
              </a:rPr>
              <a:t>: LESSON1 : GETTING STARTED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2752" y="2785887"/>
            <a:ext cx="206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At the gym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51261" y="538134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FFC000"/>
                </a:solidFill>
                <a:latin typeface=".VnAristote" pitchFamily="34" charset="0"/>
                <a:cs typeface="Arial"/>
              </a:rPr>
              <a:t>Friday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.VnAristote" pitchFamily="34" charset="0"/>
                <a:cs typeface="Arial"/>
              </a:rPr>
              <a:t>, February </a:t>
            </a:r>
            <a:r>
              <a:rPr lang="en-US" sz="2800" b="1" kern="0" dirty="0">
                <a:solidFill>
                  <a:srgbClr val="FFC000"/>
                </a:solidFill>
                <a:latin typeface=".VnAristote" pitchFamily="34" charset="0"/>
                <a:cs typeface="Arial"/>
              </a:rPr>
              <a:t>21</a:t>
            </a:r>
            <a:r>
              <a:rPr lang="en-US" sz="2800" b="1" kern="0" baseline="30000" dirty="0">
                <a:solidFill>
                  <a:srgbClr val="FFC000"/>
                </a:solidFill>
                <a:latin typeface=".VnAristote" pitchFamily="34" charset="0"/>
                <a:cs typeface="Arial"/>
              </a:rPr>
              <a:t>st</a:t>
            </a:r>
            <a:r>
              <a:rPr lang="en-US" sz="2800" b="1" kern="0" dirty="0">
                <a:solidFill>
                  <a:srgbClr val="FFC000"/>
                </a:solidFill>
                <a:latin typeface=".VnAristote" pitchFamily="34" charset="0"/>
                <a:cs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.VnAristote" pitchFamily="34" charset="0"/>
                <a:cs typeface="Arial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87425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29351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56130"/>
            <a:ext cx="627229" cy="511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13486" y="127715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7187" y="127714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48DA4"/>
                </a:solidFill>
              </a:rPr>
              <a:t>At the gym</a:t>
            </a:r>
          </a:p>
        </p:txBody>
      </p:sp>
      <p:pic>
        <p:nvPicPr>
          <p:cNvPr id="3" name="B2_08">
            <a:hlinkClick r:id="" action="ppaction://media"/>
            <a:extLst>
              <a:ext uri="{FF2B5EF4-FFF2-40B4-BE49-F238E27FC236}">
                <a16:creationId xmlns:a16="http://schemas.microsoft.com/office/drawing/2014/main" id="{B2B95C6E-44FE-45A1-8DAB-50E80C96A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65643" y="111929"/>
            <a:ext cx="487363" cy="3655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085" y="859090"/>
            <a:ext cx="4951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/>
              <a:t>- </a:t>
            </a:r>
            <a:r>
              <a:rPr lang="en-US" sz="2800" b="1" dirty="0"/>
              <a:t>Who are they in the </a:t>
            </a:r>
            <a:r>
              <a:rPr lang="vi-VN" sz="2800" b="1" dirty="0"/>
              <a:t>picture</a:t>
            </a:r>
            <a:r>
              <a:rPr lang="en-US" sz="2800" b="1" dirty="0"/>
              <a:t> </a:t>
            </a:r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199709" y="4511122"/>
            <a:ext cx="1694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Duong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63409" y="4499581"/>
            <a:ext cx="1013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9900"/>
                </a:solidFill>
              </a:rPr>
              <a:t>Mai</a:t>
            </a:r>
            <a:endParaRPr lang="en-US" sz="4000" dirty="0">
              <a:solidFill>
                <a:srgbClr val="00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96528" y="878759"/>
            <a:ext cx="3950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>
                <a:solidFill>
                  <a:srgbClr val="FF0000"/>
                </a:solidFill>
              </a:rPr>
              <a:t>They are Duong and Mai.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5361" y="1288770"/>
            <a:ext cx="2887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/>
              <a:t>- </a:t>
            </a:r>
            <a:r>
              <a:rPr lang="en-US" sz="2800" b="1" dirty="0"/>
              <a:t>Where are they?</a:t>
            </a:r>
          </a:p>
        </p:txBody>
      </p:sp>
      <p:sp>
        <p:nvSpPr>
          <p:cNvPr id="8" name="Rectangle 7"/>
          <p:cNvSpPr/>
          <p:nvPr/>
        </p:nvSpPr>
        <p:spPr>
          <a:xfrm>
            <a:off x="5050668" y="1285062"/>
            <a:ext cx="3259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>
                <a:solidFill>
                  <a:srgbClr val="FF0000"/>
                </a:solidFill>
              </a:rPr>
              <a:t>They are at the gym.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1978" y="1756169"/>
            <a:ext cx="5137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/>
              <a:t>- </a:t>
            </a:r>
            <a:r>
              <a:rPr lang="en-US" sz="2800" b="1" dirty="0"/>
              <a:t>What are they talking about?</a:t>
            </a:r>
          </a:p>
        </p:txBody>
      </p:sp>
      <p:sp>
        <p:nvSpPr>
          <p:cNvPr id="9" name="Rectangle 8"/>
          <p:cNvSpPr/>
          <p:nvPr/>
        </p:nvSpPr>
        <p:spPr>
          <a:xfrm>
            <a:off x="5050668" y="1813877"/>
            <a:ext cx="37705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</a:rPr>
              <a:t>They are talking  about </a:t>
            </a:r>
            <a:endParaRPr lang="en-US" sz="2800" b="1" i="1" dirty="0">
              <a:solidFill>
                <a:srgbClr val="FF0000"/>
              </a:solidFill>
            </a:endParaRPr>
          </a:p>
          <a:p>
            <a:r>
              <a:rPr lang="en-GB" sz="2800" b="1" i="1" dirty="0">
                <a:solidFill>
                  <a:srgbClr val="FF0000"/>
                </a:solidFill>
              </a:rPr>
              <a:t>some sports  and games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43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10" grpId="0"/>
      <p:bldP spid="13" grpId="0"/>
      <p:bldP spid="6" grpId="0"/>
      <p:bldP spid="7" grpId="0"/>
      <p:bldP spid="8" grpId="0"/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5929" y="618276"/>
            <a:ext cx="869521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</a:rPr>
              <a:t>Duong: </a:t>
            </a:r>
            <a:r>
              <a:rPr lang="en-US" sz="2200" dirty="0">
                <a:solidFill>
                  <a:prstClr val="black"/>
                </a:solidFill>
              </a:rPr>
              <a:t>Wow! This gym is big! </a:t>
            </a:r>
          </a:p>
          <a:p>
            <a:r>
              <a:rPr lang="en-US" sz="2200" b="1" i="1" dirty="0">
                <a:solidFill>
                  <a:prstClr val="black"/>
                </a:solidFill>
              </a:rPr>
              <a:t>Mai: </a:t>
            </a:r>
            <a:r>
              <a:rPr lang="en-US" sz="2200" dirty="0">
                <a:solidFill>
                  <a:prstClr val="black"/>
                </a:solidFill>
              </a:rPr>
              <a:t>Yeah. The equipment is great. What sports do you do, Duong? </a:t>
            </a:r>
          </a:p>
          <a:p>
            <a:r>
              <a:rPr lang="en-US" sz="2200" b="1" i="1" dirty="0">
                <a:solidFill>
                  <a:srgbClr val="FF0000"/>
                </a:solidFill>
              </a:rPr>
              <a:t>Duong: </a:t>
            </a:r>
            <a:r>
              <a:rPr lang="en-US" sz="2200" dirty="0">
                <a:solidFill>
                  <a:srgbClr val="7030A0"/>
                </a:solidFill>
              </a:rPr>
              <a:t>Well, I do karate, and I play table tennis. Yesterday I played with </a:t>
            </a:r>
            <a:r>
              <a:rPr lang="en-US" sz="2200" dirty="0" err="1">
                <a:solidFill>
                  <a:srgbClr val="7030A0"/>
                </a:solidFill>
              </a:rPr>
              <a:t>Duy</a:t>
            </a:r>
            <a:r>
              <a:rPr lang="en-US" sz="2200" dirty="0">
                <a:solidFill>
                  <a:srgbClr val="7030A0"/>
                </a:solidFill>
              </a:rPr>
              <a:t>, and I won!</a:t>
            </a:r>
          </a:p>
          <a:p>
            <a:r>
              <a:rPr lang="en-US" sz="2200" b="1" i="1" dirty="0">
                <a:solidFill>
                  <a:prstClr val="black"/>
                </a:solidFill>
              </a:rPr>
              <a:t>Mai: </a:t>
            </a:r>
            <a:r>
              <a:rPr lang="en-US" sz="2200" dirty="0">
                <a:solidFill>
                  <a:prstClr val="black"/>
                </a:solidFill>
              </a:rPr>
              <a:t>Congratulations! You look fit! I’m not good at sports. </a:t>
            </a:r>
          </a:p>
          <a:p>
            <a:r>
              <a:rPr lang="en-US" sz="2200" b="1" i="1" dirty="0">
                <a:solidFill>
                  <a:srgbClr val="FF0000"/>
                </a:solidFill>
              </a:rPr>
              <a:t>Duong: </a:t>
            </a:r>
            <a:r>
              <a:rPr lang="en-US" sz="2200" dirty="0">
                <a:solidFill>
                  <a:srgbClr val="7030A0"/>
                </a:solidFill>
              </a:rPr>
              <a:t>I have an idea – you can go to the karate club with me.</a:t>
            </a:r>
          </a:p>
          <a:p>
            <a:r>
              <a:rPr lang="en-US" sz="2200" b="1" i="1" dirty="0">
                <a:solidFill>
                  <a:prstClr val="black"/>
                </a:solidFill>
              </a:rPr>
              <a:t>Mai: </a:t>
            </a:r>
            <a:r>
              <a:rPr lang="en-US" sz="2200" dirty="0">
                <a:solidFill>
                  <a:prstClr val="black"/>
                </a:solidFill>
              </a:rPr>
              <a:t>No, I can’t do karate.</a:t>
            </a:r>
          </a:p>
          <a:p>
            <a:r>
              <a:rPr lang="en-US" sz="2200" b="1" i="1" dirty="0">
                <a:solidFill>
                  <a:srgbClr val="FF0000"/>
                </a:solidFill>
              </a:rPr>
              <a:t>Duong: </a:t>
            </a:r>
            <a:r>
              <a:rPr lang="en-US" sz="2200" dirty="0">
                <a:solidFill>
                  <a:srgbClr val="7030A0"/>
                </a:solidFill>
              </a:rPr>
              <a:t>But you can learn! You’ll love it. </a:t>
            </a:r>
          </a:p>
          <a:p>
            <a:r>
              <a:rPr lang="en-US" sz="2200" b="1" i="1" dirty="0">
                <a:solidFill>
                  <a:prstClr val="black"/>
                </a:solidFill>
              </a:rPr>
              <a:t>Mai: </a:t>
            </a:r>
            <a:r>
              <a:rPr lang="en-US" sz="2200" dirty="0">
                <a:solidFill>
                  <a:prstClr val="black"/>
                </a:solidFill>
              </a:rPr>
              <a:t>Well ... OK.</a:t>
            </a:r>
          </a:p>
          <a:p>
            <a:r>
              <a:rPr lang="en-US" sz="2200" b="1" i="1" dirty="0">
                <a:solidFill>
                  <a:srgbClr val="FF0000"/>
                </a:solidFill>
              </a:rPr>
              <a:t>Duong: </a:t>
            </a:r>
            <a:r>
              <a:rPr lang="en-US" sz="2200" dirty="0">
                <a:solidFill>
                  <a:srgbClr val="7030A0"/>
                </a:solidFill>
              </a:rPr>
              <a:t>Great! I’ll meet you there at 10 </a:t>
            </a:r>
            <a:r>
              <a:rPr lang="en-US" sz="2200" dirty="0" err="1">
                <a:solidFill>
                  <a:srgbClr val="7030A0"/>
                </a:solidFill>
              </a:rPr>
              <a:t>a.m</a:t>
            </a:r>
            <a:r>
              <a:rPr lang="en-US" sz="2200" dirty="0">
                <a:solidFill>
                  <a:srgbClr val="7030A0"/>
                </a:solidFill>
              </a:rPr>
              <a:t> on Sunday.</a:t>
            </a:r>
          </a:p>
          <a:p>
            <a:r>
              <a:rPr lang="en-US" sz="2200" b="1" i="1" dirty="0">
                <a:solidFill>
                  <a:prstClr val="black"/>
                </a:solidFill>
              </a:rPr>
              <a:t>Mai: </a:t>
            </a:r>
            <a:r>
              <a:rPr lang="en-US" sz="2200" dirty="0">
                <a:solidFill>
                  <a:prstClr val="black"/>
                </a:solidFill>
              </a:rPr>
              <a:t>Where’s the club?</a:t>
            </a:r>
          </a:p>
          <a:p>
            <a:r>
              <a:rPr lang="en-US" sz="2200" b="1" i="1" dirty="0">
                <a:solidFill>
                  <a:srgbClr val="FF0000"/>
                </a:solidFill>
              </a:rPr>
              <a:t>Duong: </a:t>
            </a:r>
            <a:r>
              <a:rPr lang="en-US" sz="2200" dirty="0">
                <a:solidFill>
                  <a:srgbClr val="7030A0"/>
                </a:solidFill>
              </a:rPr>
              <a:t>It’s </a:t>
            </a:r>
            <a:r>
              <a:rPr lang="en-US" sz="2200" dirty="0" err="1">
                <a:solidFill>
                  <a:srgbClr val="7030A0"/>
                </a:solidFill>
              </a:rPr>
              <a:t>Superfit</a:t>
            </a:r>
            <a:r>
              <a:rPr lang="en-US" sz="2200" dirty="0">
                <a:solidFill>
                  <a:srgbClr val="7030A0"/>
                </a:solidFill>
              </a:rPr>
              <a:t> Club, in Pham Hung Road. You can cycle there.</a:t>
            </a:r>
          </a:p>
          <a:p>
            <a:r>
              <a:rPr lang="en-US" sz="2200" b="1" i="1" dirty="0">
                <a:solidFill>
                  <a:prstClr val="black"/>
                </a:solidFill>
              </a:rPr>
              <a:t>Mai: </a:t>
            </a:r>
            <a:r>
              <a:rPr lang="en-US" sz="2200" dirty="0">
                <a:solidFill>
                  <a:prstClr val="black"/>
                </a:solidFill>
              </a:rPr>
              <a:t>OK. See you then.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6902" y="257821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At the gym</a:t>
            </a:r>
          </a:p>
        </p:txBody>
      </p:sp>
      <p:pic>
        <p:nvPicPr>
          <p:cNvPr id="6" name="B2_08">
            <a:hlinkClick r:id="" action="ppaction://media"/>
            <a:extLst>
              <a:ext uri="{FF2B5EF4-FFF2-40B4-BE49-F238E27FC236}">
                <a16:creationId xmlns:a16="http://schemas.microsoft.com/office/drawing/2014/main" id="{78D06018-A6DD-4EDB-A999-C6EE341F9E0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800" end="976.782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67802" y="87574"/>
            <a:ext cx="487363" cy="365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618"/>
            <a:ext cx="627229" cy="511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736065" y="81423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BB55686-EADD-2892-6801-80894708E2DD}"/>
                  </a:ext>
                </a:extLst>
              </p14:cNvPr>
              <p14:cNvContentPartPr/>
              <p14:nvPr/>
            </p14:nvContentPartPr>
            <p14:xfrm>
              <a:off x="2705040" y="133812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BB55686-EADD-2892-6801-80894708E2D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95680" y="13287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993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016" y="-250218"/>
            <a:ext cx="9935570" cy="564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26627" y="3003197"/>
            <a:ext cx="3841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4908" y="551210"/>
            <a:ext cx="2381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* Vocabulary</a:t>
            </a:r>
          </a:p>
        </p:txBody>
      </p:sp>
      <p:sp>
        <p:nvSpPr>
          <p:cNvPr id="8" name="Rectangle 7"/>
          <p:cNvSpPr/>
          <p:nvPr/>
        </p:nvSpPr>
        <p:spPr>
          <a:xfrm>
            <a:off x="312477" y="1456561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gym (n)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0612" y="1467112"/>
            <a:ext cx="11368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FF00"/>
                </a:solidFill>
              </a:rPr>
              <a:t>/</a:t>
            </a:r>
            <a:r>
              <a:rPr lang="en-US" sz="2600" dirty="0" err="1">
                <a:solidFill>
                  <a:srgbClr val="FFFF00"/>
                </a:solidFill>
              </a:rPr>
              <a:t>dʒɪm</a:t>
            </a:r>
            <a:r>
              <a:rPr lang="en-US" sz="2600" dirty="0">
                <a:solidFill>
                  <a:srgbClr val="FFFF00"/>
                </a:solidFill>
              </a:rPr>
              <a:t>/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33830" y="1445954"/>
            <a:ext cx="3163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809" y="1083941"/>
            <a:ext cx="2883626" cy="193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89230" y="1984034"/>
            <a:ext cx="2653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equipment (n)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19906" y="1937556"/>
            <a:ext cx="2802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15063" y="1990563"/>
            <a:ext cx="20170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FF00"/>
                </a:solidFill>
              </a:rPr>
              <a:t>/</a:t>
            </a:r>
            <a:r>
              <a:rPr lang="en-US" sz="2600" dirty="0" err="1">
                <a:solidFill>
                  <a:srgbClr val="FFFF00"/>
                </a:solidFill>
              </a:rPr>
              <a:t>ɪˈkwɪpmənt</a:t>
            </a:r>
            <a:r>
              <a:rPr lang="en-US" sz="2600" dirty="0">
                <a:solidFill>
                  <a:srgbClr val="FFFF00"/>
                </a:solidFill>
              </a:rPr>
              <a:t>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4565" y="2471074"/>
            <a:ext cx="2012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karate (n)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73815" y="2481255"/>
            <a:ext cx="2747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karate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98031" y="2498020"/>
            <a:ext cx="14285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FF00"/>
                </a:solidFill>
              </a:rPr>
              <a:t>/kəˈrɑːti/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857" y="1053669"/>
            <a:ext cx="2802370" cy="193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14564" y="2977922"/>
            <a:ext cx="1334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fit (a)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87775" y="3003197"/>
            <a:ext cx="7312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FF00"/>
                </a:solidFill>
              </a:rPr>
              <a:t>/fit/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479" y="1083941"/>
            <a:ext cx="2653290" cy="196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3DFC6C-3F83-BE3F-69FF-795C06DD868A}"/>
              </a:ext>
            </a:extLst>
          </p:cNvPr>
          <p:cNvSpPr/>
          <p:nvPr/>
        </p:nvSpPr>
        <p:spPr>
          <a:xfrm>
            <a:off x="312477" y="3564575"/>
            <a:ext cx="8928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F2652-1DDF-8C46-8F06-BB10F9E60B15}"/>
              </a:ext>
            </a:extLst>
          </p:cNvPr>
          <p:cNvSpPr/>
          <p:nvPr/>
        </p:nvSpPr>
        <p:spPr>
          <a:xfrm>
            <a:off x="4005513" y="3685031"/>
            <a:ext cx="3841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4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485" y="-250218"/>
            <a:ext cx="9935570" cy="564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0" y="1561012"/>
            <a:ext cx="7550331" cy="11861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white"/>
                </a:solidFill>
              </a:rPr>
              <a:t>* Checking vocabulary : Matching </a:t>
            </a:r>
            <a:endParaRPr lang="en-GB" sz="4000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60C45B7-270F-A2E4-9D22-EA41E60ACE06}"/>
                  </a:ext>
                </a:extLst>
              </p14:cNvPr>
              <p14:cNvContentPartPr/>
              <p14:nvPr/>
            </p14:nvContentPartPr>
            <p14:xfrm>
              <a:off x="4133880" y="274788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60C45B7-270F-A2E4-9D22-EA41E60ACE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24520" y="27385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210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835" y="297891"/>
            <a:ext cx="2083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* Matching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131" y="891966"/>
            <a:ext cx="1686669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1.gym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3065386"/>
            <a:ext cx="3277740" cy="175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062867" y="903373"/>
            <a:ext cx="2092239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3.equipment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906" y="3207717"/>
            <a:ext cx="2144286" cy="184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409389" y="882666"/>
            <a:ext cx="1949000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4. karate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" y="3200401"/>
            <a:ext cx="1737425" cy="194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083083" y="916333"/>
            <a:ext cx="1746235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2.fit</a:t>
            </a:r>
          </a:p>
        </p:txBody>
      </p:sp>
      <p:sp>
        <p:nvSpPr>
          <p:cNvPr id="2" name="Oval 1"/>
          <p:cNvSpPr/>
          <p:nvPr/>
        </p:nvSpPr>
        <p:spPr>
          <a:xfrm>
            <a:off x="0" y="3246120"/>
            <a:ext cx="388620" cy="331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" name="Oval 19"/>
          <p:cNvSpPr/>
          <p:nvPr/>
        </p:nvSpPr>
        <p:spPr>
          <a:xfrm>
            <a:off x="5669150" y="3206115"/>
            <a:ext cx="388620" cy="331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5" name="Oval 24"/>
          <p:cNvSpPr/>
          <p:nvPr/>
        </p:nvSpPr>
        <p:spPr>
          <a:xfrm>
            <a:off x="2545724" y="3223261"/>
            <a:ext cx="373486" cy="331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6657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0.01111 L 0.57747 0.3365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67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18632 0.3145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29623 0.3347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5" y="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45495 0.3032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7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9" grpId="0" animBg="1"/>
      <p:bldP spid="19" grpId="1" animBg="1"/>
      <p:bldP spid="22" grpId="0" animBg="1"/>
      <p:bldP spid="22" grpId="1" animBg="1"/>
      <p:bldP spid="2" grpId="0" animBg="1"/>
      <p:bldP spid="20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5929" y="618276"/>
            <a:ext cx="869521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</a:rPr>
              <a:t>Duong: </a:t>
            </a:r>
            <a:r>
              <a:rPr lang="en-US" sz="2200" dirty="0">
                <a:solidFill>
                  <a:prstClr val="black"/>
                </a:solidFill>
              </a:rPr>
              <a:t>Wow! This gym is big! </a:t>
            </a:r>
          </a:p>
          <a:p>
            <a:r>
              <a:rPr lang="en-US" sz="2200" b="1" i="1" dirty="0">
                <a:solidFill>
                  <a:prstClr val="black"/>
                </a:solidFill>
              </a:rPr>
              <a:t>Mai: </a:t>
            </a:r>
            <a:r>
              <a:rPr lang="en-US" sz="2200" dirty="0">
                <a:solidFill>
                  <a:prstClr val="black"/>
                </a:solidFill>
              </a:rPr>
              <a:t>Yeah. The equipment is great. What sports do you do, Duong? </a:t>
            </a:r>
          </a:p>
          <a:p>
            <a:r>
              <a:rPr lang="en-US" sz="2200" b="1" i="1" dirty="0">
                <a:solidFill>
                  <a:srgbClr val="FF0000"/>
                </a:solidFill>
              </a:rPr>
              <a:t>Duong: </a:t>
            </a:r>
            <a:r>
              <a:rPr lang="en-US" sz="2200" dirty="0">
                <a:solidFill>
                  <a:prstClr val="black"/>
                </a:solidFill>
              </a:rPr>
              <a:t>Well, I do karate, and I play table tennis. Yesterday I played with </a:t>
            </a:r>
            <a:r>
              <a:rPr lang="en-US" sz="2200" dirty="0" err="1">
                <a:solidFill>
                  <a:prstClr val="black"/>
                </a:solidFill>
              </a:rPr>
              <a:t>Duy</a:t>
            </a:r>
            <a:r>
              <a:rPr lang="en-US" sz="2200" dirty="0">
                <a:solidFill>
                  <a:prstClr val="black"/>
                </a:solidFill>
              </a:rPr>
              <a:t>, and I won!</a:t>
            </a:r>
          </a:p>
          <a:p>
            <a:r>
              <a:rPr lang="en-US" sz="2200" b="1" i="1" dirty="0">
                <a:solidFill>
                  <a:prstClr val="black"/>
                </a:solidFill>
              </a:rPr>
              <a:t>Mai: </a:t>
            </a:r>
            <a:r>
              <a:rPr lang="en-US" sz="2200" dirty="0">
                <a:solidFill>
                  <a:prstClr val="black"/>
                </a:solidFill>
              </a:rPr>
              <a:t>Congratulations! You look fit! I’m not good at sports. </a:t>
            </a:r>
          </a:p>
          <a:p>
            <a:r>
              <a:rPr lang="en-US" sz="2200" b="1" i="1" dirty="0">
                <a:solidFill>
                  <a:srgbClr val="FF0000"/>
                </a:solidFill>
              </a:rPr>
              <a:t>Duong: </a:t>
            </a:r>
            <a:r>
              <a:rPr lang="en-US" sz="2200" dirty="0">
                <a:solidFill>
                  <a:prstClr val="black"/>
                </a:solidFill>
              </a:rPr>
              <a:t>I have an idea – you can go to the karate club with me.</a:t>
            </a:r>
          </a:p>
          <a:p>
            <a:r>
              <a:rPr lang="en-US" sz="2200" b="1" i="1" dirty="0">
                <a:solidFill>
                  <a:prstClr val="black"/>
                </a:solidFill>
              </a:rPr>
              <a:t>Mai: </a:t>
            </a:r>
            <a:r>
              <a:rPr lang="en-US" sz="2200" dirty="0">
                <a:solidFill>
                  <a:prstClr val="black"/>
                </a:solidFill>
              </a:rPr>
              <a:t>No, I can’t do karate.</a:t>
            </a:r>
          </a:p>
          <a:p>
            <a:r>
              <a:rPr lang="en-US" sz="2200" b="1" i="1" dirty="0">
                <a:solidFill>
                  <a:srgbClr val="FF0000"/>
                </a:solidFill>
              </a:rPr>
              <a:t>Duong: </a:t>
            </a:r>
            <a:r>
              <a:rPr lang="en-US" sz="2200" dirty="0">
                <a:solidFill>
                  <a:prstClr val="black"/>
                </a:solidFill>
              </a:rPr>
              <a:t>But you can learn! You’ll love it. </a:t>
            </a:r>
          </a:p>
          <a:p>
            <a:r>
              <a:rPr lang="en-US" sz="2200" b="1" i="1" dirty="0">
                <a:solidFill>
                  <a:prstClr val="black"/>
                </a:solidFill>
              </a:rPr>
              <a:t>Mai: </a:t>
            </a:r>
            <a:r>
              <a:rPr lang="en-US" sz="2200" dirty="0">
                <a:solidFill>
                  <a:prstClr val="black"/>
                </a:solidFill>
              </a:rPr>
              <a:t>Well ... OK.</a:t>
            </a:r>
          </a:p>
          <a:p>
            <a:r>
              <a:rPr lang="en-US" sz="2200" b="1" i="1" dirty="0">
                <a:solidFill>
                  <a:srgbClr val="FF0000"/>
                </a:solidFill>
              </a:rPr>
              <a:t>Duong: </a:t>
            </a:r>
            <a:r>
              <a:rPr lang="en-US" sz="2200" dirty="0">
                <a:solidFill>
                  <a:prstClr val="black"/>
                </a:solidFill>
              </a:rPr>
              <a:t>Great! I’ll meet you there at 10 a.m. on Sunday.</a:t>
            </a:r>
          </a:p>
          <a:p>
            <a:r>
              <a:rPr lang="en-US" sz="2200" b="1" i="1" dirty="0">
                <a:solidFill>
                  <a:prstClr val="black"/>
                </a:solidFill>
              </a:rPr>
              <a:t>Mai: </a:t>
            </a:r>
            <a:r>
              <a:rPr lang="en-US" sz="2200" dirty="0">
                <a:solidFill>
                  <a:prstClr val="black"/>
                </a:solidFill>
              </a:rPr>
              <a:t>Where’s the club?</a:t>
            </a:r>
          </a:p>
          <a:p>
            <a:r>
              <a:rPr lang="en-US" sz="2200" b="1" i="1" dirty="0">
                <a:solidFill>
                  <a:srgbClr val="FF0000"/>
                </a:solidFill>
              </a:rPr>
              <a:t>Duong: </a:t>
            </a:r>
            <a:r>
              <a:rPr lang="en-US" sz="2200" dirty="0">
                <a:solidFill>
                  <a:prstClr val="black"/>
                </a:solidFill>
              </a:rPr>
              <a:t>It’s </a:t>
            </a:r>
            <a:r>
              <a:rPr lang="en-US" sz="2200" dirty="0" err="1">
                <a:solidFill>
                  <a:prstClr val="black"/>
                </a:solidFill>
              </a:rPr>
              <a:t>Superfit</a:t>
            </a:r>
            <a:r>
              <a:rPr lang="en-US" sz="2200" dirty="0">
                <a:solidFill>
                  <a:prstClr val="black"/>
                </a:solidFill>
              </a:rPr>
              <a:t> Club, in Pham Hung Road. You can cycle there.</a:t>
            </a:r>
          </a:p>
          <a:p>
            <a:r>
              <a:rPr lang="en-US" sz="2200" b="1" i="1" dirty="0">
                <a:solidFill>
                  <a:prstClr val="black"/>
                </a:solidFill>
              </a:rPr>
              <a:t>Mai: </a:t>
            </a:r>
            <a:r>
              <a:rPr lang="en-US" sz="2200" dirty="0">
                <a:solidFill>
                  <a:prstClr val="black"/>
                </a:solidFill>
              </a:rPr>
              <a:t>OK. See you then.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6902" y="257821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At the gym</a:t>
            </a:r>
          </a:p>
        </p:txBody>
      </p:sp>
      <p:pic>
        <p:nvPicPr>
          <p:cNvPr id="6" name="B2_08">
            <a:hlinkClick r:id="" action="ppaction://media"/>
            <a:extLst>
              <a:ext uri="{FF2B5EF4-FFF2-40B4-BE49-F238E27FC236}">
                <a16:creationId xmlns:a16="http://schemas.microsoft.com/office/drawing/2014/main" id="{78D06018-A6DD-4EDB-A999-C6EE341F9E0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800" end="976.782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67802" y="87574"/>
            <a:ext cx="487363" cy="365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618"/>
            <a:ext cx="627229" cy="511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736065" y="81423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</p:spTree>
    <p:extLst>
      <p:ext uri="{BB962C8B-B14F-4D97-AF65-F5344CB8AC3E}">
        <p14:creationId xmlns:p14="http://schemas.microsoft.com/office/powerpoint/2010/main" val="361177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75110"/>
            <a:ext cx="8229600" cy="339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899" y="-342901"/>
            <a:ext cx="9534099" cy="579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30048"/>
            <a:ext cx="627229" cy="466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221852" y="786680"/>
            <a:ext cx="84649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1. Duong looks ................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He often does karate. 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2. Mai likes going to the............... The equipment there is great                               </a:t>
            </a:r>
          </a:p>
          <a:p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Duong played .................... with </a:t>
            </a:r>
            <a:r>
              <a:rPr lang="en-GB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yesterday, </a:t>
            </a:r>
          </a:p>
          <a:p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and he won.</a:t>
            </a:r>
          </a:p>
          <a:p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Mai and Duong are going to meet  at  </a:t>
            </a:r>
            <a:r>
              <a:rPr lang="en-GB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Superfit</a:t>
            </a:r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............... on Sunday.</a:t>
            </a:r>
          </a:p>
          <a:p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 will…………to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Superfit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Club.</a:t>
            </a:r>
          </a:p>
        </p:txBody>
      </p:sp>
      <p:sp>
        <p:nvSpPr>
          <p:cNvPr id="3" name="Rectangle 2"/>
          <p:cNvSpPr/>
          <p:nvPr/>
        </p:nvSpPr>
        <p:spPr>
          <a:xfrm>
            <a:off x="884329" y="124660"/>
            <a:ext cx="76882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Put ONE word from the conversation in each gap.</a:t>
            </a:r>
            <a:endParaRPr lang="en-US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5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30" y="-79901"/>
            <a:ext cx="9249368" cy="5341112"/>
          </a:xfrm>
          <a:prstGeom prst="rect">
            <a:avLst/>
          </a:prstGeom>
        </p:spPr>
      </p:pic>
      <p:pic>
        <p:nvPicPr>
          <p:cNvPr id="3" name="Picture 5" descr="thugi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5268"/>
            <a:ext cx="9144000" cy="89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áº¿t quáº£ hÃ¬nh áº£nh cho tree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6" y="579147"/>
            <a:ext cx="6410941" cy="366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áº¿t quáº£ hÃ¬nh áº£nh cho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6" y="2444088"/>
            <a:ext cx="1065422" cy="59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82875" y="3799285"/>
            <a:ext cx="647700" cy="389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39" y="1160535"/>
            <a:ext cx="983465" cy="63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6" y="987870"/>
            <a:ext cx="1181114" cy="71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941" y="607693"/>
            <a:ext cx="1113980" cy="61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75" y="2067636"/>
            <a:ext cx="1032052" cy="6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992" y="619924"/>
            <a:ext cx="1089533" cy="69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Káº¿t quáº£ hÃ¬nh áº£nh cho bitten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607" y="4245268"/>
            <a:ext cx="1403933" cy="101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">
            <a:hlinkClick r:id="" action="ppaction://noaction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640936" y="2410466"/>
            <a:ext cx="1200055" cy="774979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0" dirty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  <p:sp>
        <p:nvSpPr>
          <p:cNvPr id="17" name="AutoShape 3">
            <a:hlinkClick r:id="" action="ppaction://noaction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640936" y="1147540"/>
            <a:ext cx="915163" cy="565547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AutoShape 3">
            <a:hlinkClick r:id="" action="ppaction://noaction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1840991" y="679391"/>
            <a:ext cx="1165734" cy="522544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AutoShape 3">
            <a:hlinkClick r:id="" action="ppaction://noaction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3697996" y="770666"/>
            <a:ext cx="1088043" cy="431269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AutoShape 3">
            <a:hlinkClick r:id="" action="ppaction://noaction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4912975" y="2067636"/>
            <a:ext cx="1032052" cy="681974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000" b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05744" y="944195"/>
            <a:ext cx="3881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Lucky apple?</a:t>
            </a:r>
          </a:p>
        </p:txBody>
      </p:sp>
      <p:sp>
        <p:nvSpPr>
          <p:cNvPr id="25" name="AutoShape 3">
            <a:hlinkClick r:id="" action="ppaction://noaction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5024375" y="1351953"/>
            <a:ext cx="581368" cy="34706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b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2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890" y="2733940"/>
            <a:ext cx="1032052" cy="60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3">
            <a:hlinkClick r:id="" action="ppaction://noaction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3631964" y="2749610"/>
            <a:ext cx="940037" cy="58551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000" b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Striped Right Arrow 15">
            <a:hlinkClick r:id="" action="ppaction://noaction"/>
          </p:cNvPr>
          <p:cNvSpPr/>
          <p:nvPr/>
        </p:nvSpPr>
        <p:spPr>
          <a:xfrm>
            <a:off x="6903468" y="4606350"/>
            <a:ext cx="941709" cy="42990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1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23" grpId="0"/>
      <p:bldP spid="25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U8 Part 1"/>
  <p:tag name="ISPRING_UUID" val="{88EDA3B0-4705-4103-B51F-38AC8CFF1C5C}"/>
  <p:tag name="ISPRING_PROJECT_VERSION" val="9.3"/>
  <p:tag name="ISPRING_PROJECT_FOLDER_UPDATED" val="1"/>
  <p:tag name="ISPRING_DEFAULT_PRESENTE_ID" val="{77579EBA-B676-47D0-8217-87C2A608D80F}"/>
  <p:tag name="ISPRING_WEBLINKS_TARGET" val="_blank"/>
  <p:tag name="ISPRING_WEBLINKS_TARGETMJT" val="_self"/>
  <p:tag name="ISPRING_PLAYERS_CUSTOMIZATION_2" val="UEsDBBQAAgAIAA42QVPDxJh2RwMAAOEJAAAUAAAAdW5pdmVyc2FsL3BsYXllci54bWytVltv0zAUfu6k/YfI74tbCmyrkiFAqngANKnc3io3OU1MEzvYzrLu13Pi3ENamESlVsnx+T6fy+fjem8e08R5AKW5FD5ZuHPigAhkyEXkk69f1lc35M3d5YWXJewIyuGhT3LBSwBLiBOCDhTPDILvmYl90jO4yEycTHGpuDn6ZDlH7nan5YJcXszQRWifxMZkK0qLonC5RoSItEzykkS7gUxppkCDMKBoFQZxGuzK/B2N31QKao4Z6B4yM8/fuCZpOR41H5AUS1eqiL6Yzxf0x6ePmyCGlF1xoQ0TARAHKzmzpdyx4PBJhnkCurTNvCrIDRhTBmFtM8+s+OJGOFoFPqkctilozSLQbiIiQlu/hrMhqDCNdctEuBXsgUeszG2ray/boo5Ex1KZIDc1+gDHnWQq3Lb2nr9HJyL29gnTcc2nB7lY/gOvk7F+2/J9MhabUb5LuI5xqQ/prNNJ0OGuXmprbGX7tZHtumQijoJfOVcQ2tdv7QmYL0i1YStzG6eriwAX8GnNAiPV8T3CULq1bNxWKW6lFNeCWg633X3TUZAm2z0wkytoSjXzHngI8jNTyvbrzqgcPDoy1lg6BHu0SrluUtcQLzZp8uofelP6jVrzU5/rjAX8j8Z8QKK2JlyE8Ljm6GMgxZoawGKXNtdkiVvu2cWk813aO0wDU3cSsCmYiGOYigDPfsgMo52dnoKCYhpdglyNsL2Fk+CYR3GCXzPJMF49SZMydZhk6C2cBCcyOExAW/NJ4E7JAjPUeZbhAPizeH+utx2h45aMdNmK0aMT49ALcm1kyp+s0gdz0qyspM+c3ssL59SnAb3NeAu5np9DjCbBIK5mLuzPEeBceOBQbAY8V7XVzXCIT8z68mk04EvTfTljmulcGrZZZRnPcTB5Vnk15zjPRj4h7FmemPf9hIaXh4WOEp6+N6a4vuNZlcWGP4FT8LD8a7BYYqmdGEq9++T1zbLHgFrEyTjY3ppO7biXoqmD61L7Vv3adjQ3VK2VSmanJOXVvagw1Tx4h3KMlMxFOBKAbVhNrxOcx28VMCeBPWa0eIHHQ2Y+eYkPdc63r267lK8Xtw3WxnVfbVzF8ozrqA64kx+tD1KbiFfPNXz8DVBLAwQUAAIACAD2Q1RTyqMDbmwGAAAoGQAAHQAAAHVuaXZlcnNhbC9jb21tb25fbWVzc2FnZXMubG5nrVnbbuM2EH0vsP9AGAjQAtvsboFdFEXiBS0zthBZ1Ep0vGlRCIxF20Qk0dXFifvUr+mH9Us6pGTH3gskOQGSIJIxZ4bDM2eG9MXHxyRGG5HlUqWXvXfnb3tIpHMVyXR52Zuyq59/7aG84GnEY5WKy16qeuhj/9UPFzFPlyVfCvj/1Q8IXSQiz+Ex7+unp2cko8ueNwixZZEgsAcOCbFv49DBA+KEA2xdh4yGAzKy3V5/pFABPyuB7sRSpikEgdTCvMhjGYmLNzVqNyeUMToJPewSp9cfqKJQCRrw7DQ0F9/YI8xs6oaDKQC7Qa/v8o1c8gJSiO5KgE/z07ADwpjtjgARz+dgIO9kLIstCkRRQC5ORXXsIen1g9MzyKi3Sx9T6665mw5tCmnz/SprBhJWWEZSoZRnmUlcB0DPwbfEDwOLAKiGpiwMpp5HfUaGEKFmi0zKuNoQmaNUFSgv12uVFSJCMjWE4kcZTlSn3ATXthuCe7O++rXt2Ow2nFCda1ZmKQLnL+bEpf4EO0foi8ULwHs+CYjLIJ3emDLa63uZyEVaiAytV6pQXfA0zUI3pFehRacuqxmHzj5NSWB23p1OBsQ/0yV9xiiD9ew+Cs46OLoBP98g1A04O41QMwwJmGD/usqJ5RN4MQxnNhv3+lYmuKbNgyxWSAbrTIuS2PC4rPhVa2eTu53SYc+rdWMX94DP75usLTqB+rsNHToCsbRHEJZK1jzdIkct1Y+/fPjw+O79h586wQRAKOcYCBmk929bALnMp04lCqFLPsNu67/d7OiUObYLhK7/6WYN1L0BvsLfRrup7wPJa4bagVEMnQuHGMW4VSVa8Y3QzWcjxYPRBygCmdV9R38wV/AiLRsrbEgnGEgEdcV829IEhUJQWbZ9XclOWaxUBu5yFMmc38VALe1Ts0p/vq7qr+KW0lIFAhaphMv0vNn1zHUoHhqSTYDdeKTVYr8oQDqCN5Te6LJ5DS4e0ljxCC0yAYA0QHy9juW8FtGa917Mt41R+HgGTQzITp0A9Gu4e9PrkzRCw4zrxXZE8XFAfADIeC6yE2xDw3VjjnAcd0MY26OxA79MhzCWy1UMv0XXODwCTPBEo1LUcoyDYEb9oU6aVmOO1jzPH1QWHbH0cD+bgG3XolAIFjsA181yDwz8kDD7ZZmYF81gECU2/K7rCpYKBAyZEQNdUkmZF1A2yToWhTDRSr0UPq8GJbFQUF+xgNnJcB+8m2JrpLmDp641DgdsL6EOL9P5qqUdFOc36+OwGkqgySHnG2Oq0WDW/AzqAmJIu1jQa9DA6y4WtwSGRPjTZHMwrYLu7URpJ3pzrjUm3taDhGbTRqoyhzc6JSBNZkfy825uAgJ93WU2dr6jrRXqbhJbyo2AOLJIZI2OQO4tMtRF9Wlq/x5eYdsxnfpL6vGtmfp4tOHpXB8n5lzv6RY+i2RkPtO0N/7/KuXfiBe11J/VXcIdks9nXeM5aizfqQheFCJZF02udcLq8E+JQpf4d0Nos/TT/O+H8hfZmYMx/tn7c3Rc6LJHjUE8M1Ptd+ulI6knfwIDi26OMGPE7a3G2u3AprojNp87nuxs9+romGGnC9Xe2qU1gKvQqRjBGHJsIg9g1EmgC7W3NWePw/DNqaO9/YwMAptB15mJu1wWjZ5NPbfur6acT2+sBzPrUbNhNnPI0S0HQMYygfijFpjTCdlloGoRRyuZqTKOTPnH8t60CchtmYivp+FFphLzNub5jv5Vm/r4nCiqxfmVU6/DPLWv4Nb7c1DAp+9SQLAPY4yFXUvPPpau9rilEZSPToXDgt3oBHWU8GK+gna8UGUatQSqjmBDcoUBrF5zIHjWPIXVAF+EUb1F9dvfOoHoiQ5ElOzB/nBVIfI/O4PoZewxqsuLQjwWzUDTgWFRENKrK5jkFosmC4YHxyGbhzZW9VF5Z9fy5MxsYP+LHEl51RQTlcCr82a/TF/YGbJgxrA1nkD9BabcVJnB0NkFYUc3i059ONLVlWsBEAwQTBaxQOSR63rrgqovfkCZzSGt15/w7B5knSkVd4rNbKAup6Lbmp7uQMoilmmnyJ/XVPWCme2FeDg0F0KQSTjv31czRAQHznl9MxSrZWswa4xd6Bpf4IlIFl0BfUL2Fz76UsNcIDiK628m/vvn3yb76pKw1mSQver5SfQ2X/ft/VNuvtO4eHPwFcf/UEsDBBQAAgAIAPZDVFM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9kNUU8S3VpLOBAAAHxoAACcAAAB1bml2ZXJzYWwvZmxhc2hfcHVibGlzaGluZ19zZXR0aW5ncy54bWzlWd1S2zgUvucpNN7pZeNQYPkZJ0xInCHT/G1s2jI7O4xiK7EWWXItOTS92qfZB9sn2SMbTEICKF3SodsLJlg+33eOzp+Obef0S8zQjKSSCl6zditVCxEeiJDyac268NtvjywkFeYhZoKTmsWFhU7rO06SjRmVkUeUAlGJgIbLk0TVrEip5MS2b25uKlQmqb4rWKaAX1YCEdtJSiThiqR2wvAcftQ8IdK6ZTAggL9Y8FtYfWcHIadg6okwYwTRECznVG8KszbDMrLsQmyMg+tpKjIeNgUTKUqn45r1S9Nt7bb27mQKqhaNCdc+kXVY1MvqBIch1VZg5tGvBEWETiMw93DfQjc0VFHN2qu+0zQgbq/S5OTF3rGmaQpwAle3/DFROMQKF5eFQkW+KHm3UCyFc45jGvhwB2kH1KyWf+V1Oy33qj/wXe/q3O91Cxs2APnuJ38DkN/xu+4m8qb0w5HruX3fHV2ddQYbIsyNuse4vUanuyHmo3vmdfxNNfUbvU0hw/NB3wxzfjl0R91O//2VPxh0/c7wHgWJuJRHjr2caA4kpMjSgJR55qgoi8ccUwa1/SD7JFHQHRhOp8QXbQrJP8FMEgv9mZDpbxlmVM2hiVShiVwTkjRkQgI10tles1SaEeueriAEw6AEylI6OC5L6fBoaet2of1+W2utdMreMoyEEt/Z+t3qQWn+8f7T5j9iqIOVwkEETQM2lVvn2ItLd2JUQ3Gg6Aw6Enmwz0nGmJcliUhVXduda19cLK14hMaZCL4Uen2NxoKFpctIPCZhH8dkodV615S3QXLXQhNIUgbOHCSEIw9zaO9UgYODkkBmY6moytt6+1a6kVLMEPDB+UNQz1txeBDhVC5lZRlb3VOD+u99oYj8o/B3sfSoqMcoaNG1YSTvxpBsJoIfyVhSRYxERcZCNBcZYvQabBEI0iKL4b+IoMWzAk1SEeercJwpJHPTZ5TckPDURNElqIgzQMLZmTCiCg2fM/oVjclEpMBL8AxOWlinsuCvbEScYCnvSfGdjW+KE6DTb7mf3ugN4nCGebAhOZQAiRO1FX48R1yoOxy4I8CZJHlQQhrm90z2Vvn2MJRVCHF+oWgs8UsaZwy/JH3pkAXqLYZ8O1o2CfyzFhirjfAsL3RdvDk1lDiFkBSccCOADkp5RkwJA8yR4GyOcACnuNRtY0ZFJmGlaBAFtfx2Cws8pGl+NYVuDxrTkKRGlNXdd3v7B78eHh2fVOx//vr77ZOg2/lmyLBWVww4zUfnTjPUg+nzGdCjM6gxblMzn5hHjZFrplJj7MPZ1Bi4MqE+g3xiTl3BtkUa6x4QrsRz/SOLAbyjjW40/c6Hjn+5hiBPzNURw7H1+LN+GsrHwtc6DHluY9Q8RxCui67vnZgUa19AX1RBBOU+0Y/JJpjBhQ8xdY3odehMBCHHPhgRQhCN+pqZ2v7AaMPvTaRGxSQ3XJjijEyAk3lanDRwNjMawygZ/hB91qguX7hFb611/Rjt5z8/jBX9a0vth+A0iLaWuj/HAbHNAP2P3f6631J4hKAYnsNMauMcZu/vWkPL0fDcXuds0G39BP3qlXqwuCpf3y69ry3fIy5/UNB3YsppDG7Vz27lV4j6wX7Vsdff2tkBtuWPOvWdfwFQSwMEFAACAAgA9kNUU+rrn/mBAwAA4AwAACEAAAB1bml2ZXJzYWwvZmxhc2hfc2tpbl9zZXR0aW5ncy54bWyVV11v2jAUfe+vQOy9rLQbq5QiUaBSNdZWK+PdIRew6tiR7dCxX7/rjxAbkkIbVarvPce+H8fXaqLeKO9sQSoq+F233x1edDrJspQSuJ5DXjCioZMSBY/ZXffhz2zW7TmIYEK+gtaUr5WxVLYORWBaai345VJwjftcciFzwrrDLw/2J+lZ5CmWwLDO5azIEupjvvV/3E/Oovgzbu4Hk/FtG2Ep8oLw3UysxWVKlm9rKUqemdCuzddG2+wKkIzyt5MRMar0o4Y8iml6Ne1P++dRCglKgQnpdjLqj76fZDGSAttnP7j5cTM6k1Mf9XFjDmhbqqi2tEF/cD24aaMVZA1xkcfTydXkuh3Pcfe4Kx/G5Qga/uqTmaP4dyA/tbkoyuIzGimkWJuCHnAG5jvJYYJkeP2QMLk130mCScgcdFKQitEM2yBk5qT41Xxt4LZa+j/DIZGYuy0FezFNOJgeRiEpg6GWJSS9auV8aiPen0uNlwmGK8IUAkJTDXrBDF9IqaptYluN+w3vlGcByBtqxEKwMoexizcAxvYaPx7f27kSxre3BQFK2HpjEGFtrJFPWNYjZGCska+mW8+c7Y7ghx7HqfRwT3wzP64+eoETXFb1qlaV15w0M7dcBUd7Q4XJRQZDK6s5zcF0LelZmwupdxRTwsmWronGd+mXwaU7m4xKegcOr7RmXSWaagZNcluKUioMBt0Ln63vXIPHUdzDoUZ6BitdoWNj3RTzWoRasOtY6d67bTpkXzi37mh8TO66OZFvIOdCMNXteB5eQCy6e5aPGWZc42MK8pGvRMCxZ7eRuNCgzgULdwnPhROtyXKTY0xtKexr6lrb3MHEH9vUWl7mKcgpKoJCJcnY5nAbut4w/NULCu+QxYQWp2PqDW7HCd0rPjB4CQCRy011H9zCefKSacpgC9VUCQw24bbMEoX6b8rXyCsWZWA5S5F+CNVKiYdTYG/ALzCsaOMDz+nxrkmqbGLRSKmmex1KNO+rMWm0Gk5Iu/ZCijZGf1MBsVVRNUmpxasmUvtN67XPnWxhxGluJxA6guMbPI7DhCh8VayzqtaRvQ7BvFr7zVRFaPC0UcycHfabKNZzOGTneDuHKwkQDlhrvAiegJ+wSwWR2dMeEr0JDW7Hxhzx1bTzGid9XuikF5hcc8Ke5JRT86/JuFRa5PSf3WsavUIfQi5wP/QN/wNQSwMEFAACAAgA9kNUU7l1YGHIBAAAqRkAACYAAAB1bml2ZXJzYWwvaHRtbF9wdWJsaXNoaW5nX3NldHRpbmdzLnhtbN1Z21LjOBB95ytU3prHSWCA5VJJqJCYimty29jMDLW1RSm2EmuRJa8lh8k87dfsh82XTMsCQ0gAZYowxT5QYKXP6Za6+6gdaidfE4ZmJJNU8LqzU9l2EOGhiCif1p3z4Oz9oYOkwjzCTHBSd7hw0Eljq5bmY0Zl7BOlwFQioOHyOFV1J1YqPa5Wr6+vK1Smmf5UsFwBv6yEIqmmGZGEK5JVU4bn8EvNUyKdGwYLAvhJBL+BNba2EKoZpp6IckYQjSByTvWmMOuohDlVYzXG4dU0EzmPWoKJDGXTcd35reW2d9q7tzaGqU0TwvWRyAYs6mV1jKOI6iAw8+k3gmJCpzFEe7DnoGsaqbju7G5/0DRgXl2mKcjN1rGmaQk4A65u+BOicIQVNo/GoSJflbxdMEvRnOOEhgF8gvT+6047uPS7Xtu97A8C17/sBL2uiWENUOB+CdYABV7Qddext6Ufjlzf7Qfu6PLUG6yJsA/qDuP2ml53Tcxn99T3gnU99Zu9dSHDzqBvh+lcDN1R1+t/vAwGg27gDe9QUIgLdVSrLhZaDQpS5FlIyjqrqThPxhxTBq39oPokUSAODGdTEogzCsU/wUwSB/2dkukfOWZUzUFDtkFDrghJmzIloRrpaq87KsuJc0dnCCEwaIGylfaPylY6OFzYetV4v9vWyihrpbQMY6HEK0e/s71fhn+093T4jwRaw0rhMAbRgE0V0dWq95duzaiG4lDRGSgSebDPSc6Yn6epyFRDx114v79YRvEITW0i+ELq9TMaCxaVR0aSMYn6OIECHJ5xB02gKhmc3iAlHPmYg5xTBScalgiZj6WiqpDxsxvrZkYxQyDVcN8Q1POXTjiMcSYXyrBMphbRsPFnXygi/zIHbJYeNfUZBS+6Gazs3QSqy8bwMxlLqoiVqchZhOYiR4xeQSwCQR3kCfwVE3T/ckCTTCTFKsNSIVmEPqPkmkQnNo4uwEWSAxLuypQRZTz8k9NvaEwmIgNegmdws8I6lYa/shZxiqW8I8W3Mb4zku/12+6Xd3qDOJphHq5JDjVPklRthB/PERfqFgfHEeJckiIpEY2Kz2z2Vvn5NJRtB3l+oWws8Eua5Ay/JH15IPeoN5jyzXhZJ/HPRmDtNsazotF18xbU0OIUUmI44YMQxJXynNgShpgjwdkc4RCuballY0ZFLmHFCIShlj8focFDmRZPUxikwWMWkcyKcnvnw+7e/u8Hh0fHler3f/97/yToZqAZMqzdmYmm9eigaYd6MG4+A3p06LTGrRvmEwOoNXLFGGqNfTiMWgOXRtJnkE8MpkvYM5ElWgOipXyufkexgHs66GYr8D55wcUKgqIwl0eMWlXPO6vHn2IOfDD9jH/d+OO7zVGrgyBB593AP7Zpz74AJVRhDA0+0W/CNpjBeQBZdK3odbJsDKGqPlkRQtqslMzObX9gteGPNlYjM7sN781tViHAXTw1dwvcxowmMDxGb0JZrTrxhUV5Y2L1NgRn5fsWfVJxjEZtSHAIzsJ4Y8X6hi+BX5eT//FJr6x+uerCRT5JqAa91s1LCErg1cqmFTowTr9qyyxmwnd73umg295oSqhdTt5EH7zs8Zmn8vvXhS9cyy8CF/8jsAXri/9eaWz9AFBLAwQUAAIACAD2Q1RTBKy6vbQBAAB5BgAAHwAAAHVuaXZlcnNhbC9odG1sX3NraW5fc2V0dGluZ3MuanONlE9vgjAYxu9+CsOui9nQDd1NxSVLPCyZt2WHgq9ILG3TVqYzfvdRUNfCi5Ne6MOP5/0DfQ+dbnF5sdd96R7K+3L/7u5LDYym5RbuXZ226JnRPUXTJSzSDGjKwKsh+fnVi3z8IzBjj5Wm0f7D2CrLz+PmyYpQZeMCsZCIphAtR7RvRNthgX+cyk5VVRVZbY62WnPWiznTwHSPcZmRkvHuXsvLLrAG8xzkP+iKxOCYPvnDSdhK/jkOJkE4HdlczDNB2H7OE96LSLxJJN+y5Sl+3yybXu8FyOKDb9rC0lTpNw1ZPfDscebP/HZSSFAKTnFH4dgfP6MwJRFQu6BgMByMr6COcbOhNTpPVarPdOAH/WBg04Ik0OjSdBY+hn0XY4VXo5uN4BWnYafbihGU7EHeYsXFVtzwAYXkielIEw3MQlHKyTJlScWFI7NQziRrbNv+jXJi9CIul5e/4sEsm2k0wzlmmXtKq9FgHbs1coqztmFzw6TQ6GFXtahzbE5QTMTickQT16aWk4uuDx6z/yyqJnIDcsE5LWZp1yNak3idFeOlSP7LHhNonvHNFeUXsUqrc/wFUEsDBBQAAgAIAPZDVFOUE7MiaQAAAG4AAAAcAAAAdW5pdmVyc2FsL2xvY2FsX3NldHRpbmdzLnhtbA3MMQ6DMAxA0Z1TWN4p7daBwMZWltIDWMRFkRwbkYDg9mT7w9Nv+zMKHLylYOrw9XgisM7mgy4Of9NQvxFSJvUkpuxQDaHvqlZsJvlyzgUmWIUu3iaOJTKPFIscdhGo4VNe/8Aem666AVBLAwQUAAIACAD3Q1RT1D+FCcUsAACpRgAAFwAAAHVuaXZlcnNhbC91bml2ZXJzYWwucG5n7Xx5WFNnty+WVuxXFHD4mBNtrLVVQRQBmaIFE60KUgccIFEQBTFgKjMk0WoFIWGrVakVRE01KkJEgSBTtCTEGgUjQyQBIkkxwRBCIPN4Ng6g37nn/nHPc849z739gyck737XvH5rrb3f5OSmMOT0f7j8w8rKavq6taE/WFl9Crey+gSYNhX85ED7ningy5TDPyC/s6podRsE33y6f/XG1VZWlcAXxj2fge8/P7R2x2ErqxnN439TWMk39lpZIYLXha7ekoGS9UqBv8SZYrExfean2p+dPsOHlH9Cn8b8FEGc4hvxyQ95RKerdxKnOE/JP7h7b8jO3LP37p6at3hXfcATD/eW2DVzt+1185uKPL/4G0jFd+XuCnve/EX3d40RoWZjx+CweLiiOXUKdEN6SR0ld8WQIP3WLcuxOaBEDz5fjgdfrL5+qh2XvthbZAO+HHpOhI4vrvs/WFS7wJssJvn6M/PXPUfJpL3pguhGk5pfRuvLSlTdKzVteH7BkeDIEHyuSA/p6hvf9KBCHXQiw2LSRCY3KFpGrNY+z3Qk+DIEDs4tdlZWl580sewhsnkJmxXpoScU1lZWC+/JvRiS3cgz+mXjkqxyFuX+3h3nBLriyLIWu3X32EvHBYsjQs/sK9pjBP997ASf/9SjeVzOs174tb9FvyUTazzlXW87LsGmFu28hLS37IiKkOdD/18TvhJdly7ve31hP72mLnPsizJX30vb+ftLzT3MARRed65fJgl8/J4ur0PGb4smukD1I0j1MAcgCGOm3SdYzCM1qXUTcpDyOUIykHPQ78DQrp6wwBjGtB+DJxZVzPatEMNfomYH0V0mbLXw9HwyUNb+7XsRb8xpZtxGZh/8FvLZMr3Wv2RCz6sB6ZegM+ZsdV4VNil5xi12MKDNo1AXEx6vn00BPOge4UdX9r7fxMp0hP+RVtRPNv11vtYoSduJNQfD57UAjKCnk5fQZMyNsU5/Bn8Hu/T9PZk6doti8+4w6nsW2KbeOtVA/1xOfn8MHxZUM6e5Zdw0I+pdWLOkzr9vks4/yS3xefFMWPC+4C9j+e27h/saAxouFd6boHQJk+WNsIXeQxfATpzd6JnnInokyfJvnaCgq5ZFQLfCf/5q6jkOKzFa/Y2Pf/Hk4hx4dZx3cGgn8OCFMu+Xi770pQ2FhZNi4jH6zxd3wrN8LpmX6WsjclBkqUQ74TYxNz4jr+J1qu+lnNftzQBUV0mjRLwPBT+qkHKLiMhdeGnG8rrWIeGKNQgofHQzOow8QR2FyWoEXlMaqnwaRwa3Tl96a8l7fxVH0pJwmX7+oWR25Aq9NiIHT2ZLaycZn1OERH7AiQity580WZzx2daz7+O0tSxEu27RRdSIdzCdk5oS9T5igLED7UBd463+h0BdkGnSICtc3K9+XapXjozeMwy1l7rijRKzydAslXzAnRtbmpPjF5ijPA1E/6m1h+5XKqAm7dcniriKcxN8qfsvmXiHcvKS+ox/jPjf4yl/KuuE7oqMnJCaPtxb7+sG3an46XeyNLomY8ufdUhc6FZoZCR64pq2pJ6MGL9VoYqqX/MpdEZiPjEYNRt6OMXdff/7rBUF8pWifeRu60fXHVeShnsy8RlBH6zmFHBfOE13KM/IfxxXmj/T+nGd43YMk7wJwe1UnJ8Qlua0QPj1beLUk9ts5yo+uUmWJi+CPK3EaH/1uiMZmVQ82tbuIup41RxYS0X4xvvZmuEWrkZSjzPc78dIaidQIr8yxnsDMR+Zz5CmM4Db0f8MJ3er155pqm2VjHEUEwgymwlbirBes9XrMjHYrgQxgULlGTvZ8Td+jQ78bq9Sker/QYonHjmYffr5QQXvS/zvsswJF3t/iwJivXfvLXBcRSr1WK7f7t84kd9dc2LXBK6J8943tJMIwZ+V6SYcVFXuBMLE3Hrz/KKMrPUNlwcbszUnaJR2z/cxGB+tyCPhCDkYtOvqhlbWBzsXt+SDaOY0w6U7ZlXmq27qdPilydS+sm0gPCtBd9JTPBGgz4iOPr2+cNNAFXvSlIE8mOE3SNESyGc/aoZ7+8XXRBOAWpxMS4b7un1VM4dqc7eCM0CbA1+3T6kbzJjcvqNBK4nPc5oTHnGSLdeTE0U/et1mqBA0328vpS2vW/JBABh5cSCU/c6YWyl9WVmREQ1k7EX29ElEShDyKJOpKFuWw4D5eARkLear1mw1+fW0L5wQJ1wB24c8FiL9Fm+LaXgwWOO4XUU+BNAnNkOYME+fINX8qSe1f3qSpa0ewUWsYJ12ZCxPONZwq23Nismki29/YS9mzvWqQ23lTz0l1RZ7T4KNnvlFYeHUEwshcV4GVVDakhbSRjhEcy+ckARGNH5CoaoCCkA88bPE/hJqJhj0XCuFHsraMZEyMp+g6r82nfgZY02i0N3QE9tS+MqUopDs7/+8Dn3oCv8yHcyhpIlF7wKuYrumPVqYsCBXG5+/kWrpBzdHfrCOTCMijkvUMvEJ7v3hmDvOuKYIWxiIhksnfEKJDLwV6z03VHED4KTOuLaR/LS3Pj2Xy+mfCJwwaizE3icomkWGF06afieTHOzT2MWS+OeeRxLcCJOK8pSbN89QVQefx2TJgBDDNytcJpInrCwjhRXvnYc8RvQg3AjSdVBy6YDEnvADKXj7hClKhKyHhS0/SV499bSlHr7Re3/MOKJxYJJ3IUCpJtInjLKRes4h/CvnaPGpXZqF52MzZWcOT8ZimBQlUVaGBwc3GK84AtucTfirGWfZEn9/4gRoJqTkh89aeY2iKN41aTH/ahDYA1UDfpMG4twMGrg2cNPzA2+Zw3SD8/Cv2dgJLCqk76I1BbrZXK1Pl8+gHt5AwqM5JNdwW0+qdCI13QjhwarBfj97kgfhIPORl76RuRmHKOKqiiapONkgSh6Hh94fRye552gdNHfH/4C+Kuwm2HCgx4t/wTj8NxBfT1DPbQfjJXK8BfLIUopKt/fWKhiv/6QEN2bpBiJPFMHPfhtMV1c7ldAqnIKF/hijUzQicvOEIYv11man2UKTEzxY/4g1Qx9hq9CRwugbLihgUwEnEkI8eOADTpIjFrCqOVJ6m0w9TIMi0XaeItFtiJXKG7iUqU60g6qehSVXs5GKaSfxG06ya8aEPsIavZQZF0tMKBqEv3p6Ee0UzItpF89Kpgkb1NnSgjE9dY0hiCWrEbBHD5vAwlnvBD8PpVoageDzryasNoMyMIWwKCzRZkyx5Ve/PKBduJseNPAXGF3mkQfwqSfNDvbYXj/6dKuIelT2rbU924ohRVKbn7QZET376pOy538/m1sgpY3xVD64YFlVbUmtDH8jfgn9nwp8DyJw5nXcbXUmU6dYyTLIYmv4xDG+vDz6azyGVvbbRKj2VwW+BIQPGgk717k1eJZOnWVj9vpHlYacQSc5YV0VC0+ajduIn5kS0xh80yYHqGeFoA/gnZqZDASLMaXhUb4Vs5rXEy40cbQOdLn5MKZ5Yzad5CozaV2YOhM5RCjzK7foEyax6tABGyMOu1QAHQEg9+0p1e27TAMxKXn9c/Gy3CNqhV66BruTwMfeV+MDynvVP/4eL07W5/AMptTzS5J9+9Co/ZkXBmQVBj+T+OoHOni7zDzPPJodlZS5M+CyXOrpCJzJQx6qovzMSJCJllC5rcm0IH2GbBm5LZMvbu+TU+8dzKwHbfTqOpuBURftaBIcKOWPpjxdNJFPYeR5e3a41dIcrswhI7JlBRgmDB5jdZLvFLRkb7dEpBI9lBzuU+sYqTSSHZtP0hSFtIwuY1fCIIMzwzkJctp5auJV3QTKNyd4z1/sSnJQmEdVS/XnKaylnJbc2saBxCwlKRhVXOMG13OfvVDrojq1DuQwW3eT2CGZJa5JGOEMfBCjo7vxHfHEPF4BoUUX0dDr4ShnkYN4mV7Tqo5ZtNVwuomX5NuHwjf4lUM9hf6yLEz8C+UbktWVZBxEkVnhGvdBcfFnrsbZfhJheXQiYwsiIOg1dRYzjp95Yc/laIJu1pYuXDA3whBoPFtU9s3fE95/F+FujZOwnNbnAhla+8NsAnLv220GSEiDYbi+2RqyLl8oz3vLbcFhW0Vftry8L2fsaf9R4PexxeawPLrr3bdMWfYP5r1l5BZilfvgDXGs7RS3T95K6vXpoWn/RRdeGPJi1Mub6rMMMlpkcqOqaw3c0N3WoWpxTQ408hjcQbl5WA7JGRjtyzA0do5RjQdTxy7CdwSphtDlkEbdsU6Y5S/PsFtaXPUlQ6vgNsogZRN6/Wa8MeuGV05fzniFtDHyomy/7HaYjwA2uwXUzKGLd6WjCCNbX551fm8vxkOD5AGq3hH4rRsZ+EmMt23x5rYmrRyas8Jv68Tdj+Qm3auRIyiDCrRjkDY/6Z+A1ok0RbyduKrY441W+wSxeZyjDWpP1Bd7L2aQgMM5t9jXG6Y+Glz2zodcbg04hGwOQlg/WOnoqX6cMLEQ2XBoaAFgarHLHV9Czwr75V241PZ1ZQ54CiAQo9TTo8mnGPI+HxvLDRyaQlnIOUoHm4Qtzu+gQ4pR/kFRfEchH8ObcIoVwqq3MdEpYpUEtFEh4JS1bbxCQtQcZHBNFth7417+6JsUiMX2jTdbFMF4YdUY+DtqGp6M1uxkj4myZFVpruVpqPqDRp4Hn9bQF9xoMRvsmurgRSZFTXiQIdIuqR8ajLleQstx6AQta7EJ+c4Yeq42p/7JdcqFKuDe8DKZj1CkFsZGveIsmRTpnIjF9qSPHnLLGPoFQNs6KxIDlrQmF/WmGvNAAU7Ou1aSZlAfdixKoJU6w4XqYQHdMnL3YgugxhqAksFkizoZmpNKGB5MbvAJfCnYBscfxz9wIkG9cry9UKEy5J9q+D7NfbnxafPYRTW+GKQjZqr4mRGWypCeYQ0qWyyUsY3eFwfk50T73+TVlkIo5nLG6M1wwkulz0KGTlblZK8/vSdTP3p6DuZ43pihneyHS9klbU0uDbeFKqTj9xua2UkucF6cB/8iGBwvywxjit0pd+jrMfbxwF+S5MSVeMYdDmPacw/H6nnk6a64p6PKtBLOZQ5ExWk5tRB/YL1r5N3qKyfad78VgAQFB5lsv5lKYCRPeHqOrKE2qjhtmogFdgsZGShDMTXGmMfbjEYca66oPgq7NPP51FPqjjMDWg7K29uDK0DMBgI/J8+7vuNSU4IxHroIonAoZY0aD5pgkX74twnRqa3EzI8XV0f027cA2hUQlUMyjd/rjVeWG7bXd13S/yiiEQIDnwmu+Rxi2HMAV8W0ggGtV5Z3y2jaH6MN+zKzXOFZshqRiEapO+60X3gayua/oNVOD8t9F63al1oH4PuEcMLJMV8SVFG5i42kDfFdkxuwNykNoSatg5y2+ssThWUucKHGPhnJRlYyDBuJy7q5PoOJ0KL3jiBBTe0o3uZdPiVcROHAbk4Y/ZYC1geUhs6Ss8Jvdnvjq/gXO7kWLaXZ2hi9qxCqWHjmetDM30lQmYnz8u7gGznn8WTURZByDv6H9YZAz82GqJUTJnCohmLrcx62q3kuWHzAEo9ZFBUMaVlI1J6+L1Pe+BG0cUF1jaB5KxFKt9AHCMrEKjf4VXV8gdOy71y/1lOISs8Ml/CIhJAWCXLYh90OKsp29O1VPjqzQaba6Jf0ls2A1uHYGtd/xITmXblqiaCZLjvAv60pgRQV8EbsrdcS6jkeImTO7bRdEdkHvg8gtGs5gJspztBu4Dc9AeowODmLEBRYK6gG+yRyCHyGUhRq8T5bG9aBOFPbKkld+dvAIMYoKVXPZGYqvMDU4t7AEdPMcYnA/P5a53fZhZwduzpbiVjUlxz7HdrSvm2n1xEiKpxMsvcKXNy2qw9RhnsyYCArYAc88Tx0Da4nji3dZ2ijFxPmPQO5qsKn7wheFquctVnIXIdsRnYsDgeAlTPFpGBEVBPB+1Hca+i6PxRv8esWC1h4qWkmefWiPmi0Rz7XatAzoO7JN5o2tDEddNHjGEnelCsr6p7ESeEtcfirT+t45HV+qLe4ClqZ18gOVg1EuQbVHRfFvG90qZbXpab4jCNUFRO2/p1RwX5wRP/qK8Jr9v1/Ure+5w62Ot1kS68m10a7s5TS5Ob7HiF/xZnTnn4BXPoRjOue973fHrXMMgYGTg4mqRfoGRh5j5vNMrjuud0JkIbgabL5r4eEm26u7wnVmsYcLb0jVmhptvKVHcRY9LjS6z1rvgZv5I6TGx4upete0rcVnnxf6FO6+7Kk5Z38ZHpjlqY3HWrcWAmfqPzbxm+yvzZpBIQRGhM/UfovMMmr/id1GBeC8A1qXmKZHK+pLytCZSWo/vjCc63/aWGwu0ZWCwDDBty7xwNDChE4kDnSdL+UGveqWgPk/8FVMPPPGSkv5w965xu0kibBJEvZm5Ln5w/KZNg7/mFhISh08BsHkUGtqsLHSbyUfHTpYI5+MJxQp9dz6U36Dkqw6g7a1ImONvVDzf0jo+RxhR9wvPDGZuGqQ6XHVg866fvtCLV6JtrI7PQ0/uFpaxhAmwf6Veffsjm8VsSKpOs77dyIJj3VomfStwAeu3YYE7VQEwc6ve2XwspaKLPWQVNWW6rSlDmtEXKgsmAuOvnsW4Fyl+EblM/XO9qgvfyN3aWm7uZcMUgg2ijVSlIGtyc2C+uwZChS2ORXt4E9bmC3khCwuL1cDMF6+XvmE0oK2VXnxaz4mRTW0V1RNUGYa43uNulYvCXlfNpFr7uMlzMpTCrW3qkI4B+gcStg7rF05Xp6itdrFaDd3jX1EQYwv/EmUrypBXD6SmiF6X24wxbm9T1je6WRO+jnOWNI2FBLqu0palJeKxiLeZF37H7GdkJHBdfDld6iw8w+iRbpsageRLGjnAZ85R6LLe329qhJu188oV9Vbi9L8szONcJ2tmnKjobeSzNnAdo8DT9+pmiN24Nq7lCe4ss+ObTRgQaN/VPi4O6VoRR9HzhzPjiMhflfT3NecTXa4w3OF7ZeIUIjbJ0wORK0nBz0HWzqSaflQpNPFGP3c7pfQtSCCkHLKXPE3PJa0kBCud9IwRjfgM2ud/P+Pjeqx05vYN4AXRHX1eu7821cuD3Xcg4AT/Ksqxf2FU75Mt/hd/iRXZBn1ZS22wHwfOuHahcoWzhqgn0nFGECnM7OaNTK/cz84dzGplqg6ujeXhw57q1Y8wqhEW7HmdPuDp52xKLc7qgoKqDHqQTKxHiGFwgvU6FhVzNKTkn1N5c/f8IDY+E03v6gpZeVGRGVtNJJ/S6QpomQbjkqoAa0BkQGTmeDsoi5MmNad9qzrtaC01968FEN3n3QoAMwcCB+NKqsNY6iW0RqRNG5wvLaUsavYOHbiHFZ9TZ+Vx4Hs+arOvhIPvYqQYKznYnNivJoTRQhZtskYHcaXSisOJ7fTK7Uk5/fzpMxVcJvppDZLBljwMe0qDblYLXj50nVluFYSaLmYXyvVcw7LUHjE93BAp8K3I0XqwD7k2AYhslZZ6Lz+d1Kxe+HFw2HmKzAwX048p19H2vnDeoTrR/V9cPeIC+SBeJL6fsUW8v7ehx0DqWAQKL+801su4NIg/vfXboPgHo2Kp8zMYUzfpvvno4VFH6ICU8gcFS2rLqzwLMpQ0FtPhNWVpvMwuWkCOTvIAvcfubs/+0x7nqMUfsGglrXW9JUuZbXuk55kMZQJtD1Utf7PxcGu2kGasNZuOyUUvT5CcWGBQSM6tx+fHqqdJHl2O+zFg3zsVBor8bwVq4L3WC/TjD9MXJ53fOE2RoFB0f3nADkjI7cFB7zXwxBPvbVOkrnx4DKn3wLjvUKtJEbPshwNd2XertOcipzg6MIptSSeFqyAGL+aA20zr69Rj8qQmNqmrg77+wMby2blMcLH48YfxY0KQwR+ttphajB5W8yf5P5byEjXobPUV2wYFUkcdPKwORuOUGKnh5eujUHotARW8uSPmIRkWbU8rgWSqeGMNJcYvOzxWTR3uu0qCI18E3FEPq+lhNaLbmdOwdKxj0xyyL2pOivny8NJ7iyx+7Sxc6kiU4GBJHlj4lQ7EszgW5u77SMWSzp96SrjXXW5iHy3JgM55KmCvzIC/XCU0v9cZvZbRRLo0fbm6MaQ49ALeJaAIIObrlYgNaszEOnd2eErnX9UihzWoDS0zzhbrbChgz4Aa5lLFJebhak992vfVobVl/eJfFXJLrChUZzluUVQSfKLQJoIQFUXHA5BxaGKA03bJephaa0nUYeYYlZyxdkZhjIVM6Tjw0Y/WoF/LyN4uLO9G6zMqO+EWq9hviJYtovGfB8jehHRVpUBb2ky4M7KCjEwk4UOKUIleAsA9tg6yKrQUBp9MZtBFcTPyLKp2JWMgvTwsrTkLVRy4Dj3dUfeyUSHH4XOtARJth8HobBl0V8FWHrgC1R4xd5QIuiL0FkP5aYZU5Q4WlXU1yI0QUY3Y4vTkMJJGODnly6OzOOL1/ZUpgq3updJ9dMIPRTyTOIrrJhQ/Z8ZKD/1aCB+R6zimSeXJrM38SXDS6Q1UXEFyWG7x8ES6EHLbCxt2VUttDDlZsgVtHcqylT/h0xFrCtGBISamsNqp2Wcr8pdVzt/lhd3bwr0UnKhWfiyG2UcSI3LLgTjyn3F3+Mjd6HjXnIHYz2MD3YtRW5lzQ1bCB+gnHKQ/PDi06eD3dMwNSF9eCL++jupYejrkfDW7+QmfyoQTNhScnKG0SOuF2AiAdWndQL9gcOLIDcfN6aSIlc8bGEy0TIwJirUGsEbFViZjdnkM1m8L1mV+m5r/JooqoBsk9X9NdhyUUyQaEwFcEbKAI+PcmuAeYsgaMSdTrQ6g1OvjyVyFS7oSepwf3Y9wSDSfXtxxmWckERwuJ+WDi8YSJW5sdyPNJiUR/H/jJ8cSTZgEdPPqIlQsWdf5P5m8z/CDJRA9or7bKbbUZaMzy9ZN/kpcuzjdrHy+kBgdvPpLj8axOVblZ90Wy9YB0looeFnADNfWot1mJOhJjmlcT/+xb1Kt3YD2yj0XXl/Q9/+V20eLgdK4D0ioveST8H7DDH/pOdaeQKvPEh1Hg0rIFTWt/67uTSq29ZABdNiP6aJ+PTcgnD/m0fVs1NH1nm9YclNuQjM974sB7bqT60+ZWPqm7Hhw7K1f/N7D9kJg7E99AJBNUom2rb5lrdNiDvawwIND2b3M1pEiFtrXyT8XtSRS2zHMdPH0RqhntdUTWeLUfSShYmxabcL7uNCyOPIVRFgrReO5wW1txu1zgpNdg/tAWb7ucCP+XRYq2co2vmiB4hoboXr1tLxJ6IY3xaab02NaW7bGiZiFWDPOoE73rD3LAUlK8Ix2N7WH8X9YoDEGIyULPJj8p3oZsWnjidlkVc0BZoqC5oj92dcGxdcZ8HtLqdnBG6znaWSafAB9B7UYm9Ykgzon5DvcmscRFrANTJtvro4L5hFjAgvseGxVWUfdBopBnzrE0YwJh3zJLxF9LWjj0WE/rmZn9PGPELRZqra8zCPOR5hiHC1SvmSJ6wyilMWGMY00sZ/Ijx+w/8ZDGpBdAGGtjVbQF9SUVyQRKdbj69xKR1QJc6fc/DkIJfXZk8xERmE6GKaSf8TgHH9Bwdzsue8cIetprogrkdH7KmPio7JbTBvQhDocUs3hGcPz+JPH22QseYxmmVIvOd5sX86lTCdSw6qYjNzCLozDLtC8zuhGoFGUdCiN1jPmj5CqHYTVBRKDxq6IcozxM/+Xgwltons6jlPpuIiJ84uzl2C7Aoy0rQayl9d9USwGkDr32Lnq1J1kDpncGa2qicEuFdnCnO7uZHvszoQNham8gL1d9UCFqOOn2iRx5QMuN4sNCdXqGLoeccwr8ZhOoqk15ux982N6RWK76EYJ+jmwgBJ4CBcOrguPGzH00GeLxAQZ4O9fJhHMUtCgP2xHjnMQa9IFUa0TLZzUWKNMtv87D3fTIYsNDzwI08oYjmAPNwpXVCShyOheYEy+6CnvnmPHRRUrY3noGpabvSizfgCkFHvDBtxgobzBGLsCiDiSVToQtCFk1GvaEQ6jWXsdpyV/0ojyNNWUydZR0Kt2Kcel4qsPvM60hVuyhNqPSj03Ms8YUZnyIIfFCQG8SMenrfqIMrZ1TNl2YqadUNvbXlaboB2GrhXZM8Vulld+3DxvWz8NSs/8o8/s0L39Og+7mT7UlfFijvKvdEe/uH50ZO7gWzafyxj00fHWe439mYrYE04cDEzRU7wws/iHxZAJ4BCxw/RxK89ECVAlaHFZ0swM5vLdAUiZDF/xSt7Zg6yz3so0HizUO5GU7YnbYQzJPxJKGOHyRxlAvoBIu1CNlgkbDgikNuJ2nT5+Zu/UCg8OyTCjKBToKyaWS8MY879f5hsS5XzDTIAt0njwQur3usgLUWIE8wqBGBo81a7PYPesxbLMAc6I76KMgVeneZCez7PY/wWqUsQLvi0uvnre2TJ7G8yU+0ir82l+K1ynMZdChcyAwTDS7G7mzwOwDHM3bP5JLGrmpvekE+//EDTguX4yUpf5ei/xeZ3X+sCKHwv/BsWGo8zM08P3HTad5gzuO/D3P8Tfhvwn8T/pvwfxlhYiPLbt2Z+et41eBIaHrIYSQhbPzPdBRVcscv35SQchm27i1uv9xNnJEy/+Zb2HYjco4Wzn9XIo55+T87/fvbCnFo6dv9bxjPaJGsGv+WlxoCf3MI656n2dC5uc3c+bpSoO1/fZow6miDzrmk0LWI3UvhVg9SM4YDCIcVQeuUkqdQW3oyR51kVAOeTSd86bpfOseP3jyMTCcocP3lAVS4cbkzbrEs0rCzhbvCgNO84+QCRxmk9AC9JYIlhtLtrI6UzbYZIss3puiGzbqLdk2P6ws4DKutu3Jwy0UdE3tioqEmZtpBptza6uUtBiwYIfglPgx7qpFKoSt4IzXeNK2/PPGtKbJJUMrdwv1mm8+tTg18M0fVOFqUDNcekO9Lcb2VgCZbu697zX6RaHQyxaXdnmIVNSc882aygNJETApZIUt8b82Xj5/i+/8aKnAxBB4pm6n5k2PaOjb6CGjGvCMAejDylv7nX0Q16ZkRsaU2h84RoSpn+AwajvTeB1E3yzL6/4pGdbwQT4n6SoTEtXy4fUOKxWzqJIxdQEc36l832lAOasItg1R0FFUjLLBImTKjiGBEo5TZdA3JRryUn0439Oaipdpqyz2to0WIDjYu18rpStdE+d6LHjQpZjHJXJ8nxavKLEP9MpUlmhEn8pc1aHGkg/VROURtoGis4gfdwtxtOURMDuTB1mX4jv1Gvx71HAGw9vl1MEx/Yaz+S2QZJNTokRYJHJX98v5s2Lqo/d/MOBBrdRLeUVs+PqhmT/92yMPcIEx0R4u1dayl9jHz4wnnxw/7r97dPpDWSLqWCnJOFfnwZMw4YexxbUOs08l2kWYWNH1v+4CwRqgWpYmWbUVoWPk1ztGUqxgE9+a0WlQLoB8/btF03mblmarFzVqvdW5rT2y0vG6abfmjiU32V9/fmOZI2Ie9I8j+C24EPIY3sOEX8afyTl8mWYPKDzZs7DKlO3BlyDu1G6J8ggXahmyF4YBlY0v8TIsJ1N/oUnRScFERi+IPHS5hB66ZOslSaHBYx9tyQhF7F3ciP+1y40ajNIfwjO1GPmZUi331h4nIl8e19+LJf15nY/yTfwHVW0zlEy4pEqmWRuaqmc0tNewV5PZ9Lr3QoiATieuB37snB3Yx6KVgX0pJfk23yr8Ih7F/mfXUDa4/ZszITrlw+In2NFVPv4lT2fid8f5WtJMFXItuuxhxjjNFvtaYmJOdz1ygoBrYyK+XsiRz6dBZ5wmF5P6YN9btu27xuCtC3pMOIChPvevgNePJFynIlpXYFBnva7HlZHZS4kVOak318OHulGz+0I8lQ9zLdrWoey3A+LnIQwVwi1e3wZgxJG4a83W0qYmwfaJIX98hQBiDejxmVbMZVny0R5/ck5sPOBQlygEUV6KLxKdhUba97DGPzT2vghE07AU9VT6q6WqqwF5I412n7snp5RnY/HwNP1Mh2JqdHW1K5c4h7DMBCMDSiihi11DfA9ECV/eRQmW47/avzUx85p3HgaCR8Ru2m1eimNrKQXrBZnDWcG00I++28BUb+aMOdorpO4odKclZlc/AQNkRaViQ0qvqKoFg7rFTha7PtS2ZKd3R1hVcogJmhkhkAZAqOuu8UP6rWpOQc0mqtBn2yiNWHZOpNbpR+YjfoyS9VxxCiidIiUmiZSooHG8xZcqkvKZgTg2oRGPzaA2P69MqUIo7ldzeLUZNR/2QJV2vXvEOOll7ydZ919Tf/XqRAbMSroDcJdw56AhrHo1YUd/wCpn8xkH7+ATHbq4xPq2xJ5UENfmSFNP7JcsijIlxnubPsMrpPB82m7qoqXLIsuI2nNoowLtXP70uZcjLB+3Clk3hJrZoOfBlHmYPt+h9m2Xybm39VzNSDMfkfks82qEbaGwlwbH64dVo32BKbViZCdczo4cvq4mx/RzbaFY6qyzQbqbEx6N9VKSxeCaiuT4HQ/lNJ0zwf1TxD3DBLDTeiKYStmwiZMtEsh8slhcXCAhDvnzH/ITNzi3An2nOcN5qqT9Gm8dPUNk0PpkVu8rAa5n2DOLsQGHac4a3yyi/H3f6Rti28GBdz/UxRA2YcWJN7EZD8nzGICb+ZBuV0HtKGyWqujP449NUIlR2sf+OEZHZ7W/yvXDRg6ssiq75c/RHE5VcsyO9RE29ZuIuaHJ4OmPuAxVPMzdlR4BkerdXlXuxhoCu2UN2P8sSd1exQzcacFVtFPiv8kRgJK+tGt7oHuUJdVhGHtDeeQqqutmglXE5sAN6Khd0YQeE5EDrhK+IU94oTSWkGWaXJhuc9ugsXQdBNTe+U1P4MpW/ycHmoWx3yvwZD4ow/gsXeJrdYuzzqFgjT3A6ZrsTziRSmh1mSz0cfUpoVTJ6gX3zmvpGnwcgmInU/EwT4ZgC7xroE11xki9Lzq7hmCpxy3vMXyWmXIjXnerRTl3S5OUalJJ1cWDA4JMgBsZdLPFnH/tJG/lA24jozp1nzZUuEyEJm1zv0jpnPEaKkNnz/5RY1cExukeANjugL0lVusu25or7DZZAvnFfQ/c2g0l2IMW16CbOmNGx3tJx1o+Km44UscDU67DAl1XBy+LI8PoNJtnxAfEvCWjZS8SZrvFhvqLjuiHWsAAbbQqhNl/P/StpeV1Y4i9pZgk3gk+sWP4tAhgacZgCCmNzChM6TTojJ/2mezFrdUpDL/AZJiUaolXrka+qrTXX/BqjrwdNJ5t6+6YOsY0Qn04LPs2rjsTuCMbnTNdXBk8lq1NJ7Cq2fHQFUSg399VZHJWENPKY5uZ0jz0t7eiJFLI5dM0HBErByJJEwSa1YGmhhyPmI6HuJZKRDbe/qEUVOcM9xmah9AjRqh4UPJDqCj8fvu4gwY51FBtF6SQkKdLyKr/qS7ZOY25GXQ1xges1sWvj0VwOiCOJTszS8ORe+OwqwAEhlu/MMWrlVy8ofvlXMWhBo+ROAszPH84DsbprgczIAYPTOXp/kXBujNL711TLl9OiqH5L3Xt90zEtdAbtmEJrILvHe5bi7wYeSbKRKDQbCd1pWYSl8FtBB75Korlvigwc+OoAnR5NAgGmGhC0AGYHV9npuWRFbDv3Dp2Upluqr8fr9heVmy78vAN43s19294QoQF6DoCvylJ3749EG4WO8E3F/xRPqXfuhfJ9iTK0Da2zyYufYgXGvH/5xvNFUsKbmOK/pj+U2ZzSruhDo4I/qYjsSUZqnkYXPLxMsrnivlvePvoypwOMK1NJvfxodgeq6n5vy6jD/OWJ7wQkNTVhbidTuZVy7h1cL28aB3GHY7HsAzP38D/YD6XLJnohYEnMi7zTorFSi/E1X2BWv+6MRJtWeTaM/PGai5dxPTxiPz0qA0u6+in2hXJjZgccyGoPwdJAS26xkHZL2hLlNDQS9HOrhwp9Tzt1RV+yDYLMBrMALGUdFpMjwgKWQ85D3V3OlBTXbSGG7HRdeuy9wFPAMTHKCNGP7e/CE+pdelviXHC4IvJWi6pbveKgWAMLJWSz4Sx2IVQh7rmo2189UWd8MqTlNI8TJCc/n5Psaof5fVO7XHuhZDU1Zo9uevSiJodEgVIlsC0c93sq0/esTFTYik7PqgJtWt9lN7eRE3dUuiLWmMeT7juu5Vo2Euw8XN2LPXelW/Wi0uebPYjc4y/SXvZxIeX23OhLvvfUBn7nOPDWUZMt6amgfMoVQ+h0WAW8rlG9nxNGf6J1sLhXIy8c7waeTfrc1diVbOpitu9MUwXQxwLKBMangqjx33F4vk7dGkCwkCK6JGYnleWuk/DiHW3LnU64IOigwfEmWAq7t+TE+umvB/PAGg8mTTg5+RKyCCyEt8FC6PGaJYxGLxp0qxtWiH6VotcvMht4+7fwr71rTMcbDunBixnfrw88E4su1T3Zv42gpxD8Aw+dDbvCBvuYXQrP7SZ6IImx6i57NcOHLN3yxjA1bsTf3hgm0fjsbev0fozYDoMoHKiKytl2BmLy7qtq+2d9pcY/S283jZ6j2tq5XNssuQtGR5OWe702GVTHWWjSFt00z2u6yHvTI41nXNd06J6UzJdZzvDXy/FuSQYXd8naH9BgV0b6ujTnR5VeCnXzRbQRhkqzXYX+pfoOygkb0vNvUnawDZu2ghbYzBkX89Moz39tsm8rGLPCAzOkclLS1zv159C6c/2rySn/iO4aEjsA+UAlqc269vv3reCEPs3aeaT62wNlXZFVw5TLyg/b5YlmwIVMaawqxQhoOb124dmcm+k75lC/FDjSGnMaTzn8r8aBSoTxVz7ni0tqy/cBem5HxsPN8OFtlB5bxazob2d8KvShmap+vQSK8+0cDRa3VMTqn+ybujIGzkVuA9NPDG2g1deGRTlaXfb6SCBiYwvwOHcfOk5heLHG1nk8N49pagrY+6bOsnpZFc2UGoqzDcHMZC60pII9By3GNaq6djUfc3/zJaLxzZt1UE2Fp9mRKnCgmhTlyTjpw29iFUyATUR9/anVbqVodAX1yZSa1a8P8FSG4b56eVNA4MvTvy80Fz4CR6kb+D1NZfECR0uBFwxlgWWpOiOhxXoNrz1WmNNsY3WnlSQwK0ayZ0U31RPMr45RR4fD+g28kGSBvD5b3qjpe/3UV+AG0a71bxPKj2vr5yVSFbAtjUsFW1MugDQd4SahIz1DATtkEFZxviB/YqUEZ9UgwOfXqEAhbHmON8uIk11JvyCvn/LtUNCbX0xxm/Wf/pGVt4uf7yo3wx9Iy0uK2hdlj1+2bk1YaMV3u3/6N1BLAwQUAAIACAD3Q1RTZJ7M4EsAAABqAAAAGwAAAHVuaXZlcnNhbC91bml2ZXJzYWwucG5nLnhtbLOxr8jNUShLLSrOzM+zVTLUM1Cyt+PlsikoSi3LTC1XqACKAQUhQEmhEsg1QnDLM1NKMmyVzC1MEWIZqZnpGSW2SqYWlnBBfaCRAFBLAQIAABQAAgAIAA42QVPDxJh2RwMAAOEJAAAUAAAAAAAAAAEAAAAAAAAAAAB1bml2ZXJzYWwvcGxheWVyLnhtbFBLAQIAABQAAgAIAPZDVFPKowNubAYAACgZAAAdAAAAAAAAAAEAAAAAAHkDAAB1bml2ZXJzYWwvY29tbW9uX21lc3NhZ2VzLmxuZ1BLAQIAABQAAgAIAPZDVFMVHmAbowAAAH8BAAAuAAAAAAAAAAEAAAAAACAKAAB1bml2ZXJzYWwvcGxheWJhY2tfYW5kX25hdmlnYXRpb25fc2V0dGluZ3MueG1sUEsBAgAAFAACAAgA9kNUU8S3VpLOBAAAHxoAACcAAAAAAAAAAQAAAAAADwsAAHVuaXZlcnNhbC9mbGFzaF9wdWJsaXNoaW5nX3NldHRpbmdzLnhtbFBLAQIAABQAAgAIAPZDVFPq65/5gQMAAOAMAAAhAAAAAAAAAAEAAAAAACIQAAB1bml2ZXJzYWwvZmxhc2hfc2tpbl9zZXR0aW5ncy54bWxQSwECAAAUAAIACAD2Q1RTuXVgYcgEAACpGQAAJgAAAAAAAAABAAAAAADiEwAAdW5pdmVyc2FsL2h0bWxfcHVibGlzaGluZ19zZXR0aW5ncy54bWxQSwECAAAUAAIACAD2Q1RTBKy6vbQBAAB5BgAAHwAAAAAAAAABAAAAAADuGAAAdW5pdmVyc2FsL2h0bWxfc2tpbl9zZXR0aW5ncy5qc1BLAQIAABQAAgAIAPZDVFOUE7MiaQAAAG4AAAAcAAAAAAAAAAEAAAAAAN8aAAB1bml2ZXJzYWwvbG9jYWxfc2V0dGluZ3MueG1sUEsBAgAAFAACAAgA90NUU9Q/hQnFLAAAqUYAABcAAAAAAAAAAAAAAAAAghsAAHVuaXZlcnNhbC91bml2ZXJzYWwucG5nUEsBAgAAFAACAAgA90NUU2SezOBLAAAAagAAABsAAAAAAAAAAQAAAAAAfEgAAHVuaXZlcnNhbC91bml2ZXJzYWwucG5nLnhtbFBLBQYAAAAACgAKAAYDAAAASQAAAAA="/>
  <p:tag name="ISPRING_CURRENT_PLAYER_ID" val="universal"/>
  <p:tag name="ISPRING_SCREEN_RECS_UPDATED" val="D:\GIAO AN 6  MƠI KI2\U8 Part 1\"/>
  <p:tag name="ISPRING_RESOURCE_FOLDER" val="D:\GIAO AN 6  MƠI KI2\U8 Part 1\"/>
  <p:tag name="ISPRING_PRESENTATION_PATH" val="D:\GIAO AN 6  MƠI KI2\U8 Part 1.pptx"/>
  <p:tag name="ISPRING_PRESENTER_PHOTO_0" val="png|iVBORw0KGgoAAAANSUhEUgAAALQAAAFACAYAAAAVuVaJAAAAAXNSR0IArs4c6QAAAARnQU1BAACx&#10;jwv8YQUAAAAJcEhZcwAADsMAAA7DAcdvqGQAAP+lSURBVHhenP33d1ZLtiwK8o90//C6+71+/cY9&#10;pk7VtngngwTCyAICCe+R9957iwxCSIAwEkhC3nvvDQjvNrC9Zfuqc6qiI3Lp25s6p+67d1yNMUcu&#10;k8t8mZGRMWfmSq3IHr2P6NYxJHRNI7lzGtn9d5Hes4CcgSVkcTujex7JzRMo6L+H1NZJ5PTdQSL3&#10;84fuM988sgeYh/nPjT9G/shDFIw8wbnRFygcfc48T5DWdRdZvfeRyfyZw/dxbuo5CoafIH/4MfM9&#10;Q+7gQxRyP3f0MYrmXqJk4RVKF18jb/KpseL5l+a4rOLBlyiceYGs0Ye0R8ideIrs8ScomPkIWWOP&#10;zbE8HksbvIccHs8YfoCC6RfI5zPTzPMfIrN/ie/JfDyX1X8HSR3TKOR75/TeMb8tb+Ae8gfvI6tn&#10;EZk9M0jr1G9dRHbfDAqGFnh+jvtMB+f5O+4gl/fL7l3ktXeR1jGDzO4FZHbNm+NZLJeCkQdI6Zq1&#10;ypP5CvgeuSrjzlmW4zjim8ZQxHdVWRdNPEHJ5DMUjj0y6YW5VyiZeoac0QdI7p1DUs8s4llHqf2L&#10;SOyeQfrgXf7Oh8gde8jfw/ronkNa7wJS+ub5W+8x/5zZVv3Gt02a35vKd4ltHEV8yzgiagcQx3fw&#10;q2pDTOMIAq51ILFtCkntU4jjeylf2K0+RDcMI+xmH2KbRhFRN2COB1d3M+8kt0cQ2zyI4Jo2k0bW&#10;dzMdQExTPyJv95jU/1qTOR94vZnXdyPkZjuibvci9FaHyRNe14Wouk7E1HchurYDsQ09CKtrR1h9&#10;J0Jq2k0+XRNys4N5ef+mYYTfGkBU/RCCbjFv4xD8a7oRXN+PFRlDdyBLG1hAej8rw9iiAXdix6TZ&#10;LxhaQg6P5S+nhSysTBZUzjAraWARudzPHbnH7TsoEYBGCM4JApogzRl8gIQ2NpaeOwT1I6T2sgHQ&#10;UrsWkdpN0PQtIa37DrIJsNRB3l8Ng5WYzUoVcAVgmYBeMM178lzmMqANgAnWksVPkMFtgVtAFtBT&#10;CJBUgiiTYBXAlQrg2QRrHgGdy+08vnPOEBscf1Me3z2nT8BlY9Y+wZLdO0tAjxOIAuokMrommGcG&#10;RaN3DaCz+2bZ4GeR3kVwdc6Y67VfMHSPeWcI6DkC7R7SCcYM3lf5dD67l4DjuVQCJ3/5vN5D73Nu&#10;4pGxHJU1j2XzPdJZN5kjLDfWU+bwXYJ0jmBmHfH9tJ9DUkoVwPUc1pfqMrV/3piuUf40nkvls+Na&#10;xtiICVrWrSy+lY2KFt04TCCOMh1CZMMgomgxTSM8N2aOKU/kbYKZeSJvDxJkPSaNbR7hPYcQ3TSA&#10;cII54rasx6TaD7nVzrSLAO0yx4JutnG701gowRtY3WKOR3I7gudiBGxZA69nGtnQi6jGXt6jxwA6&#10;WKCuZ+Pie0QQwJEEd1gDn904iJDbBHTqcgEksXCSWeCqABW+TEBN4TGBO48skaljbOVWxbESVOkq&#10;cFXcyH0UkCkKmC+fBSygK3+2gMLKyZ98hIIpsqjAT1bO7COYBsSSahysVDJaGgGdSsZP5v3TBQqy&#10;joCdS+bKmxRQH/+WJ4egFfPmkckE5FymGW+BV2k62VAgTiLz6pxAnj3Ae5KFs3k+f/k35fFZeQR/&#10;NtlNlsWeJ4tpRvc0QTiB1I5xA+x0moBdMKzGrbwWiNPJeromjWyfzX0xfSZ7NtNAWF7n+N4CUz6f&#10;o/LTMzLFpmwEeo4BL3+Xyl5lbsqRpm2VrwCbR5DnsQyzx1i2I0sG0AJsMsGaaRoln6l6W65PgVh1&#10;m8FzaayLLN4ng89K43uksD5lYlyxrMAskAvAAooN4AlM1QB0/DfjcZ3X8cT2SZPGt41wW42h3wA3&#10;uqmPQLSYV/thtZ1mW+DWfuCNFoK5k4Akqwrg3BY7RxHUMdwOqqxDFBk5koCOauwzgBaTW4AWU3eb&#10;niO8js8jiAXo4Lpe9gLdWJHDQssgI6WygFNYwOqSJCVUwCqkXAFLlWvAeZdgJBOzwtSF5nA7g121&#10;julcAUFTTOCpmzWVIyAT6MZGmYdsocotmSLj0iQ7svvvG2Cn8T4pkjMEQhK77YROdZfsIiV7yKpp&#10;fF6qunUBj88pGOVzxp6iYJyMTSmRzd5AaTK79VQ1DvYC2ewdsnT/IZ4nuFO65rivimUFq2EaEJG1&#10;+ftz1U1TdomVM7qmDFize6cNKyeRgVJZYTbL6J4iiCm/Bghi3ZPAzeQ9VU7J7bxG4GY5Sr4VsjfR&#10;cyTJCiWTWFaSBwK6rlGZ2cpZpryZvF8+8+SzHEsou0rUM6lXIjnI8njcbBOkKQSo6s5Wb9mqF5Z9&#10;Du+VyftmsV5kurfum0xZlNA6YVnLBAE5TFCPERy9lCEC7SDPjVESELiUJZIeyhfdQLCzAdhkhznX&#10;TFnC/ajbQ7zHBME+ZOSBACppESZQ1nYZGWKTF38nM8i6kSbtRrRSXhfLc34VNxF6vQnRPB5Fho4W&#10;qJlGUqaE8X4RdQR3DRtJraSJjAzf0MdzBLTVHbJ7YsGIVfPHHpiuTsdsXWHRJIE3yEJflhiSGmJk&#10;MYiALoZRN6l8Bbxe7FJIbadtsbX2dV7HVNCF409xfualkSaSJGLoTLKmAJvOVIBWagAscNJSCHgd&#10;S1fjEYDZCPLYINJ7WYEEswE98+lac12PZA3fzfQGSwSbehKy6fLvTSF4JadSqUuzyGa5BHKOunAC&#10;Na1zzJjAm9w6jBQykECt1Fj7GCXDtLlOXXka75EtJtQ2TffVc8y9WV7F7JlUDoUsg3Q+W2WpdxCb&#10;ajudEkTbOpbJ/IZlea3KXmWuslNZ2npBHbPK9YEpc5W/uR9N99d1ArzyST7q/rpfMn+z5EMUTVIh&#10;ppkszN8j1hTLSiLEtw0bUMewK1ce5VcaQblhjrUQwJQj4ezudZ+w2t7fWF35xKZGQhCYMfXcJqtG&#10;8P7hPGbJDOpiyQvuh1Ifh9MibnUS0AJ1jwF1WE0rwm40U3bwHtTjFkvLpMsJbIJXaSivE2NL0uj+&#10;uucKMYKAqRYuljXswZYv1khmFyqmVcsW+6iQxBq6Jt/oPYGXXTe3dVzOTDEZRc6NUt1LjF02+xEZ&#10;ioAnO5/juaLJ5yid/ojnWVF0ImVZBLaAKdBmDj2wwLtsaQIoQSmgKk8ONbCuEVgN+0oTj/EeBLqt&#10;AaQTwJkEezq1e0onK1SNhIDW71Aly7QtVktjRWfQ+cvonKSsoMRoH/mNjdM6xpYBzW7ZgNpi6EzK&#10;kQyCOk3SgZJL91O56H66r8pTx9XgTdnw96t8VZaWPKBOFymwgSuP7iPgyQyTUhKo/I30I2BVlipf&#10;laHKVveU6V46bkC9/Nt0D1OPfJ7eJ5lyQvdTDyzgSUokkFElF6R/49loJRe0HdcyaBhbTqLyRTew&#10;AZCBxcoR9QQ1j0fWW/o68AYlAc8pj5g6To2ETqCkRAwBKHaOJguHE3hibaOdldIEeJ0PutqEcIFe&#10;2rimg4CmRKGujqQ8keQwDaO5n41F+p1O522xtWVyEMX4cjhDlnuGFSo8mboQ/WAVkqkkmq3gC9jd&#10;qYBUYSo8gbKAIC6ZuI+isSWUzQio99k1PuL19wneJwQsu0neS9eUTj8zx7UvTX1eTt4kJcfoUxQS&#10;3DlkaoFR2lcmFhaoCylL0gjIdDqN6WRcAVgauHCM96PUUGQkXRJk7LFxBBXhyGTDSCdbK5qRSiAL&#10;xLbfI5DZumY5gtnSn0ZiCMgCL8FKMGcSwBms5NTWISSzglNUySxMsbUALx2q6wUgm9nKSqZ9gVnP&#10;0e9X2cm30O/WvoBmIw9TnpQjKmOrfNSzWO8oQKtOzP34/oo+6LjMVh+6Vs/WNcpryydpkcwGmsTe&#10;JIW/L76VPQvlk4ArAMtiuK2GKobUb0ugY6dGm0hLUh4ydRx/d3SDwM581KwCs6IeNtkRXtvHew5Y&#10;xnwCZCzZU/c0KYEqWWGYmWwq/SwACojhkh/MH0VgWkCmnqbJOYwioI0MYYPQ+YRWS9pIw+s3RLMn&#10;iJEjyjy6X8D1ZnNPIznEvErFzOre1J2ZLpKsUr7wEiUzT9ltPiFgyb7s4tR1Fk8S5PT0i8nQxZNk&#10;i7G7vIaacfyB6eoKKC9s3aAkio5LzpzjdcUEfiErIlWRDwJZYJYDp+iFnDnpZDGzWFcRCWlsyROB&#10;WdGTPG7nTzxDDs/nUr7IIRSgcwhsMXgej2UR1NL3KV3qbi1ZIDmg36mu1+wLnKx0OXyJZIHEln4D&#10;4jSyQbqAzDSZlkTWSWYlq9KTCXbJM8kJRRaMTKBEMFKMXb22JT90XMds5anyMHKMqU0uKFV0KI/+&#10;RR63S2b4m1hWejfdW5bcOUWdTN3bPmG6dEUd4tvEsOMmSpHC36J8lvNOwOv3MU1k/jiCOJE9jCyJ&#10;EiqRDTaujYzcThnVPW66cxuI48h4arQCltJ4HlfPFMs0lufV3UtyyCQ1FGGQUyb5IbZMYG8mho8h&#10;AAVK3U/3Uhom8BrJQWkgeUATwKWdQ28QwGJwXhN5k+mNVgRfazSgDlUEhOcieH0ENX40n61nRqih&#10;8H4xLQOIJLDDTBTFioiskKSwTPKAYKVGE6OWTD01UkEMUjb7whwXw9gYuJgVdY4AzqfHXzIljUyw&#10;Eaw6L2dRMWnFUNVFiq3lrMghM9Jj8j4qFj9CqRiL4FSEw+hngZrXJZNVJSPE0pn9ckIpPcjQuUOU&#10;FpQYOWwAArstj0J1MjmGArpAXqDGINbXfclw6opV6YrVpjJNJCCSKR+S2fINUFk4AnUqKzmNlZdG&#10;ENsALYa26WcjRXi9mFhMKUbUtsXCv7OsZILkhI7bJJjKVI6a8mhf+XVOqcrZSAeyrhhXrCzGFUur&#10;O9e2HDk5Yjpmc+zUuGz5ZGq8ilzIkghqaWJFIORUJXVQ4zJNZC+UQFAniJWXQW0DttJYglANV3JB&#10;8WI5YvFs6JEEUzxlSpTCdZQcSo0mF3gFat4vcpmZBWzpYu1HioH5XEkRMapS7Yuh9YwY5hf4pacD&#10;qhqYtnK//e8BTQdQkkfPjKQ21/WSN7Z4t+RGOO+xQqyaN3KHAFgyQMsfpSYbZzfJ9DylhNIC7uu8&#10;NLNxNlhR2WSfzIFZsvECK4R6mowrsCrNITAFYGlzAdpyZB6QtRRZsKIfOqaGI7CrsaQSxIpOyPmz&#10;6WAB1qajdTxjGbyZvNe5mY8sVua+GWBZHlixjI2EQM4lS+eIqQlmAcnoS3a/cuqSyF5i41RWeCrB&#10;nNbUZyyVLT6lscekSdSBAnQa82TJCewlIzMVgAU60+3zt8hUJua3E5AZlDJZA7J5lo2ldQVcA1bj&#10;h4gUKJN4jc4JyCorRYBMmJP5ZAqH2iSGJIV0r1ITMiNg1UCV2uSUwmjKYwN0XAu1P9lZckOgFohj&#10;+VttqXSpYeFlAMazIduYWvtKBcoEpmEEm1g7jDo3oVnOYKfR22JFE31gPiNnJAeWgSyAGqASkCae&#10;bPJakQ5FLvR8gVthvvC6DgRVN1OWtJK1mxFOMMtBjLzVZe5lHMvlhiDT9bYYdfSyblfjWJEnmUB2&#10;LZ19wnSJ3R5ZZlyhIQJ7QuGfBRSRgbM1OmbAbzmNGf3zRjPnMt+5CStmKlmirlTdbNYgWYv5dX3+&#10;KL3tAQKf5+Txm3sMqeFQfnD//Kz0MCUKASv5kaiRtmUGFpiVygqXQVw8/8qMIhpwk9GVCsg2YOtY&#10;NplcMW4NpCgsp8ESmRw6MbOcO5tGTmaBpjR2U2r0WtZkpeY4z+f0WmG8vEE6aDL+VsWwJTGUSmJI&#10;MljRHEVeqMv7Z3jcii7YBnAU0ZAkkSRTfkkwE5mgE5fFc2JbRSkU6TDHmEpO6Brlk+yQU6cBL2tQ&#10;RIMkk0b+SJboWZIbukagT2bjldQwoGajTKKfoK46uYuShSwd1yq/gBJkGYhiZznEArm2BW6xtXRu&#10;nIBKwCiVphUYFa1QvFmA/i0CQfDpOqOdBerqdrJ5PwKpcyUNBEqb7DCNgabtgOomBNW0UAs3Gv0s&#10;yRHOa4y2pgwJJ7hDKSskXSwg9/H92TuwjuQ0GseRz11RNid9LH0nncsukgDNHZIjKDDIE7dAmU29&#10;nMPKtCSFnEOyDBuCJTXkfauLF2NpIGWexx6wi6WMoRVQXxczz/lZyRjJkCeGzQtZoUVsDEqzxOij&#10;TwgEVj4ZVmE4yQmlJnrB8xpo0UCKBlQ0pC3w2gZXBGYbqDPF0rqfunz2CIW0PLEqAZNJQKcuRy4k&#10;L1IJ2DSyVToLJF37LKA0bqcwTZYEoebMIBCyeqfNEHguWTedwMk0jiDvKa2sSITCmmzoajzp3dK1&#10;E2TQcTLnFBldkodmpAkbPN9bkkPSxBxjj6bYvt5XUsMmZWTp3fRDeugUdlksrPyGrVstFpZpX+dt&#10;1ykWrtixpbM1EmgxtYloSFYI3NTTcgoT6ezF0aFLbLaiOMnMKwkmUNq0tcAuENtAHc/8IQIbgWVF&#10;NKSlrVCaWFzAEuuLqXW9iTUv5xU7yzkUw8p0zMgQgjWEUkMWIYewXoMtlrOoBqVIiSRFwDU6f7xe&#10;MkbPVTRFYI/m89SrGMkhMFtOnaIDv4eV1P1JDgjMRpZQegjcagBi9aIpsdQ8r7NGt1RxKsBc6uq0&#10;ninT5VoyhQA34SZLL4rFLsx/tNwgxHaSIdKfZFrq5cTOOcPQBtRkWzmK1jA2HU42Bo0eGhZelhlK&#10;bSa2zmADyB7WoAZ/GxthAZ+fS4bNImNl9Sgsx8prlsRYZmPDyJQbTFPJWkk06ekkAj2FgFYERIMs&#10;Of2zZk6HnElJFzmTmcvD4TLlyTdD4nToCCBZIhuObSRNDpvR2iwrEYPK2hbakwOusi7SiCgljBqL&#10;gCpGVl0o7GYYnMytKItCcdLWZhibUkNyQ9pe99M5M4pHva3UzM0QcAlUOVSKPSvKoVQxZFnYLWrr&#10;JgK+QVqakoT5bGAWMJXq2G/MzcYvkIolJTVMbFj5uW+YV04b8xuGJ9DkBNpGDc1AyTKYtS1A67hi&#10;yiZicaOJrK1YdZcFfDJ8NO8pCaN7hoqxua2QXxABHshUx2QrjKQgmyq1ukbFcOW5y2u3AviSDpIW&#10;ik6cW45oGDBTP2s7nZpR18hyh++YBpCuijfdJnWxRtPYfarg1O1KkuhZxdNkWDK9nDcNklgDIHw+&#10;WTqDrCVAy1EUmAVUzfOwJi09M2bmZiyD2jovsLPLF+Oxp8iV3KHUySeg8/s1eELgEYBpLPQkdpU2&#10;iWGAbKzHyAxNjomnNjNOIsGfRmcqg4yb0T2JTDbUNIJZzCYT02tIPIvHNXFJwNa2wJ5CECu0pIpO&#10;5bX67ZJZSiVbJFXE3DapYEkYRZesPNLItoiHbVuNQvJDx7RvkyMCsolWLW8romPFmkcJavYW7Jkk&#10;OxSxEEAU8bABOqpBzD2KuHqycpPCd4OWc/gWqMV+MQS2DdwB15tMlEESwgB12SRBImhmJJCMKkBH&#10;02LZE9qGxPV8AVoyQalkhABvgV5pG88pkqEBnyFzP4XvpONNNIRsLdO2wBxA878iZ7IdKyQzBOYs&#10;sQ8rP4MFIYdPJoemyIBPTH3XRDNyyXz5IxpYkdNnbedRE1rODMFqky1yFslCGsLNlaPEbjOlY5Zs&#10;Mc28dPrYlSoSoplvOf3Lo4WKaAxYI36KKRsHkewsqaE5HFl8HwG6cOa5kRY2EGtb4LZtqwFkiJml&#10;+an1Cwi0PDEsQZWrWDMLV5ZCByWFhWWxdA+PSTOr8hRL7f4N0BaorWiINKaJ1dJRSmSlp/BYGoGb&#10;QXmRxftnEfjKm879eDELQRF1m0BhHs19Keb7aXadnEJtq8cSA0su2GLTtuiHhs5TOyknKCNiGkdN&#10;maUovtwxbTmKPGfkBs9LtkiyaDjdJlcSKUvEzkltBDP1dmL7ONmSWrmNuprbivQoT2wT5QiBLdkh&#10;+SEfQ/JCjdWwsZiZv9doaZuk0Ghi4yAbwgglACVBnX6nNQCiXimOqe4hRk0Qa7OsxbZicOUxDK8G&#10;w1SSQQ1AecT64ZrTIW3M8lPY0BynhVGXhywDWho9WPKDrBxyo4VMTWAT1CsUPxSgM1np6ax0w65M&#10;pXvFvucmKQtochgF/pLpZ6Z7lGwQg4vJ5RRemCfQeF4ywuZkllMzl5LRL8wQaKwoTaMUW6fS6UtX&#10;1MIMR2tuBbUnJYecQkU6bNrZmNiWFZzN7jiDej6TDqYm6YihbbLDxswCtTkuLU0Zk8Pfksveo0iA&#10;JjNnE2jZHcPIbBOgWbF17UiiVktp6iJTdyG9tYuSQzrRArTmFcQR8GJrOYdGjrCgFZdWBERhvQw1&#10;EDJ4OoGuQZl0smAaG4CkSiwZxoSk6uRMqaLHDXvKOTbRIrK0FQEiISyztmSFUvVgkiIqXzPKR4YW&#10;44rJpY2VT/MnxNJmpJH31T1sssTKO03gWs6jTYaIkXVOUkXbOieG1j1jCFrhQWDTexswsvFKF6sB&#10;a6TOGk0cItgUk7bkiu6lQRY5qHI0xbxyOqOZat9ss8wU95ZZbM1zBLyRJGwogdWtZqKSYWmaohdi&#10;fBuTy3E07E2L4HkzpE6LlvamI6nYdcj1FivKIR0t2aFU0kJRDUkK4ySac4+NqSJsYLbJE0U8Sigd&#10;iqcfmqiHUmnt8wT0xblnxsp4vuLOK95fzH6fhTvHClLXKJ1I62TPQHa2heY0KUkxZWMKaZGtxMqF&#10;M2Jnzbx7jGTmkdQQqJUKzDY9nSKGVlRFIUhKj6KeGRR2TOAcHbSczhEDasmL+Np2MnMf0sXMzZ2U&#10;IW1IaFA3qcqkBmQhRrNQDVuzAmwxaRMZEcPTLEC/ZYatFRYks9C5kTOlUbfUdoKKYBTwLJmhwR7N&#10;UlTPJA2tYXyWP8Et8JnoBcEpsAjM0tLKL3mRQcDqmAArcOq4GojqQtu6VmA3ERFpacoJ5dMxzaIL&#10;q+0z+4qEWJJjmEawkj0lkeRsyfnTe9vCdnIEdU7TRJUqJKj7Kx5te46eK7DGGlArrwZBeswx3Vvy&#10;QcelsQV0OXYG0EzN6KGYehm4kiYCtYa0lV8z9RRVMdEROYnS05Ih1S3ctgZjJEFWlC9oXgD1MVm4&#10;yEQsFCNV/FipgKnBFivor4GWYjKgnEbFT8+Nk33nNejywITeSqae4DwBJ6dR+rWIlSTPX9LjAoFd&#10;QrAbR5DXqVLSNb+imyAmS2vehQZOUjShSIMnNM2WyxFoCVYxdQ4bkzWN1JIamg4qIFuyhHmWt3Xc&#10;TH6nbCqkFVHTnqMUKJbT1jlG2TGCBBZQArVaerOkRi8yyNDJ9QT07XZqSRZWbStiuR9/u4MgJ4sr&#10;rMdGkC5nUlERVkiGIiCKUZOBshUJ4X2VGmBTfkieJCvSQPBo3rPkhMw2cKIPKawBEUtG2KIYilgo&#10;eqFohSSBjktqaOabTXKYQRTKCt0rlfl1P0kUXatzknbGKVyOhIhBJS3CazU4ovkcBLxJFe1gA2WD&#10;N4AVazKNNSmZlmwsSRBDUEleCMAafjaOJu+vYfAkSpgEnkuQ48lrzXA1TffQTDuNFNri1vECt5ia&#10;zCswC5gCqAE0pYSeLfkRRMa2oid0MBXtMLKDvR33bSOLMrG0Fd4je8spLBhXHFpxUermYXbRI4of&#10;Ewg8ZgZUaBYjW86KGMUatpVT95DSgsw9bsWmxdhimSxp8WVH0fLkZ3k/yhE2lgsLz3idPHzLYdSs&#10;OelnRTlsU0kFbkU7NHcjj4ybJ2dwGcTn5j4yLCyGFoC1LZZOknYkmOUQxrOikwgWNZpcOk9FvZMo&#10;7B5FAS2P7Jxc14FUMnF6azdSW5jSslqopRs6kNbYSfbuQGJ9CwHcaUz7aY0dyJBRnojRMyhNMtsG&#10;jGV3DCG3a4TsP0xpM4K8PvYEchDpl6SxdzAxZ+p/9W4qO5WTtlVmlqSwGNliOW0rlix2tgZPbPJA&#10;+VKWh7rl6CmPrjesTRNLm3vRLHlBkLFBGf0s9lyWGIateb20tGSETMxrUoLIRC4IZjlxYkkNlRsj&#10;+HVfXa97G4YnwAVMyRNbeE+z7HRMkkJgFRjlPJr7Mp8AqXzKb4ueiJFlyqeJ/5Iftg8FLGdT8epu&#10;M9StMKAagnoPgdjmIArcBPSSAWbOELUdwV08zYIn+DTAkjuyYOlnFr6GvaXt5NiIraWbJVGMZibj&#10;CvAKN5nYL4GWS2CJjVSRimqUzDxCKU3sXcp7l5LJNdFek/0FXH21IjCnUH5oFp6OaUZdJnV0gQZR&#10;+MyCKbL8wmujqW1gzmBPIUALyDIBXQytz73kOOWy0gu7x8nMBBrBnC1mZaGkk21TCVbJjJSGdqQT&#10;yAJ0Btk4i2ycTmbObOwyliEjkH8zsnQWdXgO72ezXN4/v3sMxQPTKCIx5LGHUsSjUFEL6mQ52LZR&#10;QpWJwnOKxavcFO60aWRJAiMTyH6a7SbQSlqoW1ce7Ss8p1FEAV0hPOU3MXHeX+ds+XUPpWJipdLK&#10;ur+GyiU/dJ10s8AcQUZVeFGgto6RQcWkb0kESRerd5CTafvKhcAmKCVRBF7b4IsAbouSGDYmM+ue&#10;YnBrOFtxZrKuAK/rmCeI0sGmoU18mqb0t+iJOcb8Spclh1KZAK10hWbLFcvZM5JD7CvNTKduRnN4&#10;pY8JxmnFj8WiCoUp+kHZQIBpboI0n0BsDWlbXnYhgaaBA32rV8ztErKr5oNoqLts9jnPPUb5/Es2&#10;BI1O0okTsAni3AFJFHr9muPcz0Yihh7WEDElj2bX8T4Cs75YMTFqzdVgamN5m0zJ4Ha6Yum9bKS9&#10;AvQECqhrc8kymXQwsiQZWLjJdNoSqKMTKTEE6lSCOp0gzxC4CegsAjmHkkSW2dxtWDy7lWBmhVsy&#10;Yww5ui8bTI6kTBd7gt4ZEyrU/BhFirI0jM1Gl8HeSN/+pcv5Y0+nSIYpI0oqyQaVnwZDbHM2tC0g&#10;mmjFsmSQSXLY5IgarEjDyJTlyIYtqqE8+vYurpn6WNGHJoFZ0y//XnLENSvqQBATaAKViSwQxIpG&#10;WPMkNGfCkiKaxyEJpHvremtyP4FKRo7RtE46v3IgbYMrGsCRvJB00b1MTJmmqIWZ9E9ZYQvBqSHY&#10;9LTCfAKvmF2MLumiRmLrAcTMtsZgSY52K9ohp1CDAHmDyx9+Um7kkF1yyMwa6lbkQxEQbWew+8xi&#10;vnOT9whCOYCUDtTMYm/LQdSwuAZJ7pPln7JBPON96XCStc23iDwvyaIuVw6m8uWQnfT1SQobgeZe&#10;aGBFk/I1q07xaAFVLH5uXJN6FLZTVOMR9BWL7WMAzaMWmHWNPhbQFypGkzNPDrvhQgGaoBM7Zyru&#10;3NDNlI7gctw5iaBOJVjTJD0oQdKppQVeMXE20zwCOJcaO4ugziagc9r6kUPHL7NjDBkEcabi053j&#10;1sALZZYZItd3fiyLND4/RVqZ7ykJlNRHNmV5JyoebisvlQfLUfuSDWJdSxaMG6aV7NC2JgEZ5pWE&#10;oGmoW7MGbR8MaLjczMrjubhlWRHfNmqYUQwrUCpVNy5QSy6YvNS9mvqpc2JQmZw3E4WQ4yaQEVRi&#10;ccu5tCSMmeS/PNvOBmYBW8DT9FNpZUU5FPs2z+e25IOYVs6dcfCorQ3DCpS0EBOCI0srkrHMyHEN&#10;1pC86QEIfMP43BZ4lQZWNRpgi6ENoBX817Cu+XaOlaNxfs1D0OQaAVpzaDXyp9HE4inKBzmNZrha&#10;c58JOIJWLKGRQJkALlmiLlBfhlvf51mjXmIidZWKWSuv5lUbQJNhsljpchAFTMPQZGextfKpZ1B4&#10;SwMriknLSTSAJqtlMr+0d1qXnCnLTCiQ0iNHMWhFOPi7ctvpwLGyslr6TZpO2WEmIrHgUsjEKdTH&#10;KdLMZOeM3wBtsbMAnS1rI7g7yO6spFQ6gMm0VDpTGmjRkL/5to89lr7hS+d2KtM0OYB6T5ZFBs+l&#10;KMLB4yZkxwZqK0extSSbmQlIKWC0KlnQpASnGTU0jEoZwdQMZLEsBXLjZGqUlnk1X1lMKkkgjazB&#10;Ew1LC9AaJbTYlszJe8i508enmigv0GpY2oCOoLfkhoCvGDKBakA6au6v62Wa/aYRxqg6aWaCt2nQ&#10;gFmgjuf11uQlNSDLBFCBW7JBTqDR13y2TYIItAEEqD6ODbjRbJxJ5ZHpnobJlf8tVpYp/ixQG6cw&#10;m6wrZtYQdNaAJseoK5s0GlAm5tbsu4o7lArUv9bsMXXz1lctArO2bRWjfXnc6gZT5YnLK5enzlTb&#10;+rRflaN8xVPPzXRPRTCMdKCEiO+Y5X1YuZQf+cOapvqMYCaopZlHHplBFxPeMzFqHqPMSBeIu9RY&#10;ZGo81M58pxyCOb97EvkdlAStI8hl5eaRYdMbxcy9SGIFJLPLTWZ3nEDWSiRTJbH7TWJFpFFSZDF/&#10;NisohyyWTZZPJ3Pl9kwgjoykie+xPB5JDZmm0TqCUR/3JrABp/DZyewhFD5MZhnpuAaEJDUkOfLZ&#10;Q2lgxUwDWE5VfppuK9kmnfr2lFCb5DBSZNkkLVTGMpW3TMeVX2lkvb40WQ61EQwCqIajjaNVq5lp&#10;ctqsucyKLkhDC4CKIiivIg2SCUqNoyigiqF5b9t3hJrkryiHZIdMcXYxs+6hayU5bAMpOiazyRqb&#10;/LA+ILC2Nccj2MgQa3JS8LUmk5oJ/9TV0uQ2Nva/fNukZypuEeSKcCh812Y5hUVTmpdhWd7YHSMr&#10;zhO8VUsfmdSahWcNecvx0AR/zQ7TcLYYWU6fukwrsD9jdYf0tPXJfpoYhGySSvbQ5/taJkBxV31N&#10;kWKiEewqlwGqSUiay6xBF40iFmlUjYCW5ND8Zs2dtg24aM60BmFSmVdsrni2rlN8W6YvrnN7pums&#10;UW6wFyrQHBMCVHIjgUyRQPCmkllT9ckVLZGAjydAFXNVF6f5wOkEexbBnsG8CSxM22R/XWtitTwf&#10;1TKCxO4pw7xJBJXAm6hRUYGZZsXJrd4lZ4yNlr5IBv0QRSfUu1kDKpq6y0ZLCSIZoqiQJTmsqIYV&#10;7Zg2UsIWDVEZ69tD1YGGw9+WG/ruT59IRek9+c4mdsxU7Kvu3GhcNsoYAYm/x8yU47aYU9NKxarG&#10;GWQPpoENXa8BF400Sm7IDLjbrWiHnqd3imZZSaYoDv27ZFE82ZIyipjomM6J/TV0bsWmVZZsPHw/&#10;a8i8g2BtMaYYs6aTRtrkCU3SQiytkULlNdNNmU/5V1yYe0pAii2li383jfDJYdQkfjmKGkHM6tfS&#10;BawkVpqY2jiHBLNYRewsdhBTiD3E3mmds8gm8DK6KF+62UVyX5/ti6FTyUCSBRka6qZ80OigAJ3O&#10;/YLlRmI0pqaNaiqpJMnyTDyBOYtAEbPr625JFYX5MrmtbwcNQwsw3WxM7dLPYuhRyoghZLJi0ikT&#10;5DDmjlAW9Ag0k+yZ+E7cNiNjrGBVegrTDLJ4OrcTWRmxagis+DgyX4oaAe+jpQKsRWDovJGdE9hI&#10;4/g74zVLju9ogEyTI6uFYhIJPKVy6GQqL/VWMpWjejubvFAqppbMEBPK6dO+zOYEKr+tzG2SRAxq&#10;jA6h9cHrcvdPdjaz02o6zZxmyQTNYNN5W/zXxqTKq2s0uV/f8Ulrq8Got9AzFIHR82RaEkGaXJLE&#10;+jTKcgJtjKxeQamNqc0xlqXtmJ5jcxxN7Jvg10w7Ma7YN7DqNgFsRTIEZkkLbcv8LtUts3mjYfYV&#10;JkIhB4Wazvrodck4gJp4JIcwgxUtzSsQm9l3BFsBu0flVYhP2jGbIFflKL6qwjUhJRawgJxKb1xr&#10;UAjQGZp7QNmhvAo3aUBAejlTThwBa1ZXohXQSRKT5Y5LW75A4SidQkUuNAhD0Gq+h77uFlOndJOh&#10;eDy1kw6tvicU2zOPVnzKFGjUcPhMWTrfRe9n5BJ/i367RtZM41IjY4OM1/wEFTQZWWkyGUXD2Ckd&#10;+s5OILC6WTlvmbyHWFmWwu1Y6t84/q4EAjaJDqI0cyYbpdIENi4BP44MK9P1NnmgshA4RQKaw2GA&#10;q/DbstwwcWMTtRg15arQndhd5ah6MaODPG7LI5CZD1ebCTCm0roJBLeiCnK+NKPOzKwjg8uR0xwJ&#10;RRMUJhPIxKoCmTWfQhJC0QqysN6FQLZGGCVBVA6WTjcau1XaXGE/C5zatgHY3FfA5j2t8Ju1gpJ0&#10;u0w6WTpa7yedLFMdyMTKNt0sHW2TIjYWF0NrP+R6E51CdV3LnnLBOMFNB9CwseY/jLLrJ8DFlOdn&#10;n6OUZn1XqC+3qZnZherrFIWc1CgkJWzeuhneldxgYUtqmMn1rCRJDnnmmgSvT6MUkjMfwJKds8hS&#10;ArQWpcnSPOxx3V9RDNsAjCY1yYEkkMnukivS3ophaxUmnUvpJFO2Wwu4SOroHVLZXYtF5KzKiZKp&#10;m9Z7aHK8BmCUL57ddBwrW3M45EGrxWterplGSkBrwlESmV7drLr6ZLEtnxPPhhrH35bA+8hStQjM&#10;AKUPezRFNuI1040WR1aPp9SK1cQgTdYn42lOhJEXfEdJDTNbbllCyEz3rm6eeSTnNGgi+aHytUkN&#10;m8ywLTmgBmAYcxl8kQR1HIFpG+yI0Rocy6CONHqaoCNwJEk0YV6m2K+JehD0uod5h+XnmNgzwWu+&#10;URSQBWiBWaE+OZJq+CQC22w8yQybhFFjkeSwhrj1beHyOh4EqiIcmlEnnaxohqSfVQ+WM2g5gpae&#10;tgFZILY0tCYqNWOFWrkYS6DUCF8O9Z3mcCiyofkYikdfmKOWnlH82JrPLBZR9CFfAyiKRhB06h4l&#10;OwzjK/aquCsth86Roh3aLlTcmPpSs+202Eu2pol2syGQpXMpLbJ4fcn8K6aUMpq7oYlQY0/NgEu2&#10;kRRsXGwACs3pO8R0Alwz9HIF9h7eg++iD2Nl2YqCaEiYTJ3G36jFWBLf6pb1bWGKWJLaT8ycIhZU&#10;V8qKl14TIyhV12dYmk6i5kEnE4hJaiTqYQjeOP7uBMkNbouhk8iyKWy8ydxPIuASmC+RQI0nCMXQ&#10;8WJoPkuyQcPTiieLXW1SQsPhNjkhRtQ5va9NfqhsVV+KR6sudFxD5/pdMQ3yAyQDNJw9TLbWl93D&#10;FlsTmMHsrsWECeyFomsVx+02kQmBOlyfOrEhGyOIbM5kRB1ZulH3I2j5Hto2697xOn0soJl1Ymjl&#10;NbHqt5xAm+wwUkfbbDRmm2xtmFkygqnmOttGG02jo9kYWvJPoJbZmFpsbNPMkhoCtMjHaGh1Wep+&#10;ra8quE2TgyJg275iEXNrkEXHLGnyeFn3Cfj6skWTauTQ8BhNTGgKmhUviaLz0tySJJp1J/kgUAqg&#10;+kzKbJNppTO1dp00p20QRcwsp08xaoFZqcJ00sxKjQThtkBvYtC8p2LZ1kw+/R7JoUV2jbOshOXY&#10;LkEczy40id1mKhlXqeSFNXmdDFLXYVKtyWFjCXW5JrrA6yUfZJIVySy7VIXjCLRUyiYtOxYv2cHz&#10;MWLiHjI3t+O6loekCWaBVPeSrJDc0PtoFE9MqPOqA8kNhfBMPJkgFfGoV7BJP9WXRuzUsGxhPuVT&#10;qM7maFmygbpUzpeiMsuAia3nbyWoxdSh1erGCea6ZRAzfwQ1s6SLATB7LUksyReF7CIpX7SmneLO&#10;up+YVaCV/jYTh1huerZSjfrpnJxC27d/ArRhZeZXb2GbnirTjD4B1hZrFlMrVR0I2Dagi5Vtulkg&#10;FrhtIF9hNCQLRXFNyQ51d4ppajBFssP6qoSM2Ev5YKSINXfAymf7EMDy1q0vXjQgY3neOq4u1JbK&#10;m5fMEEAlH4zmpdwwQCQYsgl+xZk1CalgRp9YySFUKEvhree0Z2wY0tOWBLGuV+XKURVwNfQrMKuh&#10;aDkARROWCGJNdle0wGpklnND+UBdmUI2SyGorXUpltn5lhUqSmAF6Js7zX9WdyuAqWxSJCdoAnQW&#10;3zWdvzuDjS+NPVUyn2cA3UP92zuDWMkMbsfQMZW80bMVHTDvwFSRDG1bAyrWFEyZtm376uJVnipz&#10;yRIjTbitBmHkAE3SJZH3iOZv0LeDtoiCUkkIjbapSxeg9bslN+Juk1UFZAI8hg6iiWYYxrWAbMWy&#10;LfmiBRwFZLOMAEEtmaJ7ifEFZoFXgyWSKWbOxbK00L5t0MYM7PC4gK99AVphUoFZjSr42u8On4Ar&#10;ECu1AVs9ilmYhs6i6ifoagMCrtT/JjcMQ0sba7acWNV8tybHjabVRaU9rS+Y9QEAQcyK0tpsxqlj&#10;Xk041wwvSz7cNd/KaQ6Hhr+VR6ZuUTLEJkUUjtNIXs7AQ8oRsfXyRCTKEX0fWDj9wkzuN3OcNS1U&#10;MoMNQAwsSSEHUWvi6Zhi1bqHrpdpGqocROXL4n0tKUTwaZ08mrYTNSysie/szlNZcclybAhY26T9&#10;OBZuFFknkkyh0JacwESF5siA6WyMmSwnDZpIFqXKKSRjZrD30cqpij8n8DfHi1lZdtEEqqSH4tSJ&#10;PCYn+LcyZg+md7HkBcuaxyQ/dEz5xLaSHJIWKkexus1x1PeHul4SQ0vbik3F6Fp/TqsXmdlsBKdN&#10;QoipxdDq0gVAa2KQeh6BUpEFTbK3oh2SDanS/MuyxXwEYHoJ7bMRkKn1DN1PESE1FLGwGdXjc2SS&#10;HJIeOi45IY0s0JtUzxcj8zoxrhV60wpKWouj3Th8iinLRC7SzwJ8tK4n0AVmAVcsLRMri6mNBKkh&#10;oPVlsuSEJiRZMU0yKivNNhFGFWm8cDK5zkmeSDrIQbFmellxZaWSFdo2XSaZUMd0nXWNNdSriIgY&#10;2YwIEnRmaFvxZi3eKAaefE6wPDKLzmgCktjcLLcrnUxwG52sBsFUJqfSYnw1mAfU9i/4HlaYz7B0&#10;tzSp3sMacNE76d2lodMVC28bNhr5925N3xKywuQckvXCyUaxYsEOsqpkA51ZyYjMkSWjkbU4pHoV&#10;gTuui8zKPMqXSEAnSpaQgVUGKkNFfzRUrHdQ+ci5UzmLnVXWOiazJITFjNo2UnC5bsTOqh+TR0Az&#10;LKp15awohOZrCJhmYRgCSyEzEwcmKMTQkgi/j+ZZksTMpJNMkSQgg2pCvq4185hN70QtvrxvLYfA&#10;8mG5qScwvQFBKyCLkW3SQg6mcTLVQ/C87msm6xPEakxqWAKrFb3QVyjtJjxngdUCqIAq5tU5zU1/&#10;W14IzGJov0u1v+0H01ZoFpwcQAFa2vnC/EtcXHxtIhnFU/oKRRN+NIjCrp1glX6zyRRbNEPdn5mk&#10;RFNlCfAmrMTjKnwjOVgZRo6QYSQzBFKxrwZNZFoSzPYdoWbLie20TG5iO4GwnFeNwBbtEKi1LQ1u&#10;A7b25URKluSS8RUhMV/D8J5WPqbSoZJJ/B36PEsjgvrESp9QpevD1k6mfZRXZth/2gDFhL/IUNGa&#10;bqnBBQI1uZ8yhsCOJ1Mq0pHIMpHEkLRQJENrN8cT4CZiYcCrwSYBlmAnGG1AFkAtLWx9I2g7Z0J1&#10;3NY1FpBFKFa56zqd1/CzGbkTmJlXMkGxZwHHfHkitlwGmpmnTBBp4EgT9yWvBGwBLsVMeZD2HjbS&#10;wTQC6VUBj6kah8yMJiqaIZAzrwG2JBlBLZlh4thqPJQTeqZ0si2aIdlj5nbw+RrijuC72MJwFqgt&#10;J8//Sp0BsE1CKNU5DaDYQC7w2gZfbNfpmohazbYjiPVNoICrpQbKZgUwDZo8RAklgCb1X1x4jYvz&#10;1mrymnOgCIYcLckAgU0T9eWsSFYYZ5HAVPeorlOeuY4rlRRJYdeapQgErzFLv8oUYSHg0nrUIO6R&#10;3QgOdsMygTepjdrVOHkEtqxX3a5i53Ia5RwuoYCsLiscpewxAJazKNBb91eaya5a3bXOZSqsR22r&#10;lZC0RoeiF+kEsGSWWaZADZUgUl5171rpX6vgJxA4sWRFRSqi6TTFSbeKJQlIra6vNFEAVpSC1ygC&#10;YZMTkgUaMtY7aEacOc5jkhPalrzQto5pW2BVuWrfKjvJD0U7ND/amp+sWXTqSaLJ/JIFig0LZNYs&#10;OWpQsqNhYQJbk+61n0hQJhGM+tZPZr7tE/gJeskV48iJVQlsIxF0nbp9gjucABTL6jpdY8urmLLy&#10;azmCKDKzZtOJhXWd8svUK2gVJDGyJIZkhUJwkhoCZtBvqyYxD1lXQJWJgQVsAdkGcNu2YWaCXICO&#10;4rNXqPUrQiGdprhz1uAM9azl0Mk0d9f69OohyhdfmrXuzs++IIOTVcmGWnNOM9u0ZpvuI5aWU2jr&#10;Rn+PgEhuWPcUs1tMqXnA02QxakrTALhPrauplqmsyDTeV45cAUEq505AVqp5HQVsdHqW3k2me/92&#10;f9NrWJPejTNFYCrOq2eJ2Qw7EsAKwwnMiYp08H1tjKhuXKxqySVKFfVGvJ+t29d9bXOCI5oJHoJL&#10;zC3TdjxTE0mhZNB9zaR7Onc2aSAnz3L2rGVoxayWE0ZnjOfMV9jcVh69k54vCWKcRRPz1VRQsaZY&#10;VDLB6uaVipENI/KcHDBrqNna1rC38uic8ikaYXPQbDFh49wRdNo2Q9ECnFiUphhxuMJm3NYEomiC&#10;X9eLnW2fTWn5AX21HS3pIhm3bCYiousJZhsQI+l8h9xospiY2jmSGjnwcr0Bp87bQCtpYWNmhei0&#10;b67hORvAZdpeoe5XFawKtEkHSQyF21SQmgEmbWwLxykWrXnQcibNVNCJxyib+8hIFE1YVwMQgK2G&#10;YIFc0kXMrX2F/CwHUdENaWOyJWWKNfFdk+GpmwVYaWlKBkkHsbDYWNEOY9w278R7S+LYfoMBrliS&#10;zPZ2lx1r4qe2AQdFFxT3JcD1nZ/mcJh4rWKp6k5/H5DQtSoDRTckuYxs4vOsXojPZsORtND/MJHG&#10;FpjN/zMR+PgMrTIvQOt+JqTG91KkQO9lvYtG3KxwoJ6vBqBQmZ6rHk6/yTQwE46z8lsrfZJ5aWb5&#10;LYJFs+g0Y07aWeCSjBAgBVybYyjA/qZjCUSjr5VX7EoAyWETywqY+vxJ2/4EkBZ2MaNz16W/CV4C&#10;WtEI5ZOZUUA2Jt1XjSG6UWE7NqzlKIaZ9imm5vtJYoiZbUAVcAVQIxnE2ldum9QGYpmAamNom8zQ&#10;tk1fS0PbwKx0hboyFZgKUIF+SQl52hoiVlen5QeslZIeGwlhkxQCoD6g1RB44bi+WuE+HSWtqFQ8&#10;pVWStEKSAH7PMHE6gZsm75z3FfumEhj6BzeSAfLyM3le/64ijeBMUoSEz5Rp+mUq39G6VtcRvARW&#10;GvWqViiSTMiUk8eKT2KFJxEgcZriqAW5zbRGsgMthvuxt9ml0mlKIID1/VsIK0pds3RiBJ1BrQYf&#10;o9ljdQR2owYPLItvYeNgdx9J0CVKflAe6HfkslFpEZ1MWrJGAqnBw3ivWDYSrc4ZobAYJUEMzThr&#10;0reUBqG3BESF1JRHK8+rexcw+00vIkaXpk7l77NGFDXRyNKxMQKomJSg0zIJUWJjWkS91dXHEMxi&#10;VckIsx7c8rbmSCiyIICZSfJMJS+kl8WyArX5EkR6lvcPvqmvsCkDCBRJAiucKW3bYpwvLUouWRBZ&#10;x+NNcgC7eD/NztMSBOwFJDt4TZiG22lRkhpm22LjEFowARuhxkOQh12nZtaSuGLqZYYWSGUCtu2Y&#10;jaFtYTtFRWTyD/Rx8wp1gxb7WN2rLRWziFG1LbN1v+purVleGrbWf78Se1rTT7UOhm3utNKcIY3Q&#10;qYsnQ1GzRbFQI9Q9siDDWKByMmJZiQodiXFCVdAqZOaRKb/p1ljoUWIfVSbzabGUFL53KtksnSBO&#10;IVCSCJoUdv8pBExiPUFFsMayECNZASo0s94wKyqaaTzvE8cCD1Kh1bCAaUH0rEOqWahkkbBqVYS0&#10;HtPrbbxWcVWBnsBgdx/B94pRVIDbWj8uuYuyopusS8dKx+QsaYVP6U8xmP49g4Bl+49OApccKOlZ&#10;8wEoU42emRl80ps8r2mV1nGWmfIuA9XGWDbWsv1vkkg6ROEEoECnBRVtzpZM3b1ZT4NmfXDKOuDz&#10;TMpn6FnmyxJNQlL5il1bJGeYlwBSWenLd9uSDjZGDBEIWXb+1+tJBGRnSo3wGoH1NuUF9bEYfxmo&#10;hnkFPupkAVjSIkxAFmNfvo1wngvluWjmE/vq99miHm//ZgFav/f3fTUcze8gQ/O3mslJ6vrlBIp9&#10;LX2staCfGdmgebqW7BC4NXiif1NmzcnIIUueG76LEkqFYi1RQKYqJOBz2D0WsqvOpPOh9eJSWGjp&#10;Dd1IJYsoTWKhp7IikvhCKfzRCSycBL54IjVVEismgYWRyMqRaT+F12k7hT8mxXzgqi+wB5BNAGdp&#10;tI+VoPWcM2WsnDSCQvdP5v3iqdFiqmk1zYi71UJrNetxyOKl9XTuZjNieT7qRiOitVhgVT3iCe44&#10;vlcc0+hrDYjnO8XwnN4n5ibvU8d3bWLD4LuktPGZZNFsMmsWGTWDTJ3WqQVptJ5FP7SkQSzzCRhJ&#10;LQQof4tApjCh5l7rfDy7aq3jofsZ4JDlEmgxPKYKUwxZUQlrvTeyKctQ9zMLG7LCI1Xpqnw14Bs8&#10;x94pmhIhrp6Nho0zQTH1WuYn2ON5LJG9VhJ7Db2HdK1S29CzGN9al0RMrklDlsOlFaX0bjouQOvZ&#10;oSzfwMvVCL1cg6irtYi4chORVbcQeukmwq+SbQm0oEt1Rk4IxAK0f2UdzlbcQtgVMu0VgpcWduk2&#10;QiqYr5ISgrgQ+4qR1WjEzjaJoW0BXCaw24AsExmtUNBfX1roP1SZfxdBE4glG7QCktbc0LeA+uc3&#10;+fomzjA2HS86KJVj93CJkuIaz1dS+1Zx/yqvqaH8uEGA14wu4trQHKpHFnC5cwyVZK2qnnFc7eN2&#10;5yAudgzgQns/LrT1obS5G+ebe2jduMAKLiMYSsgG55v7uN/P/X6UkjVKCKJi5ituG0ARj5e2D6C8&#10;ewjneZ/SDp6nlXb2o6SNxvPn2B3mkz0KlDZ2Iq+p3VhhaxfTDuQ2WtsFzcxDO0crbu5CUZOu6UC+&#10;8je08R5tyLvdikIeO9fC87ymqK0HBa3dOMf0XMcg8gi4AgI7r50NrbUPuXy3bL5XDs9l8Tfmdw4h&#10;m++UTubLaR9EbscQ8rr0gS0bYmsvG2Qv8rt5PY/l8Npc3ZOmfOd6J1DAsjunr9c7h3GuawRlvZMo&#10;6eS+Ptjl8/J5vJANqYjlXEgyKdJccPYYubQClRfLu7hriOkozilP2zAyG7qQTsLIY5nns8zzWN65&#10;tHzmz2V55zLN4fNluXp/vleWvnhnHRT1jJn3KNC2fu/tDmSzseXyfllMcxpYfqzPAv6uHP7mLH14&#10;zAaZzV45l75AHht0DnvLPPYWhSyPoo5hpNGp9L90nc7iLQRU3TSSRcAWeJXa2FssrQhJMAGv+Lqi&#10;L+oRV2hWmKZqCtCauG8m65N1tdCMoh765ErOX/H0E3Ncjpv+D1/F1BNUErRV4w9wiU7kzcnHqKbk&#10;uCljvpqhO7jRP4nq/nFU8MdWsnAu0lmQFdW3ofh2G0r5g2XFda3GimpbcP52O60TpfxhJfXtNOZT&#10;XhkZtpznS2qbUVjfjKLbLShtZL4GXkOwlrf3EYydKCT4LhB0FwlMXad7lhOgpQRksa6rbzJW2tiK&#10;8028bxOPN7bQWtloeP9mXsO0lOe0XUq70NaJii42MB1f3tf5i609uMDnlBPUxa1sDC083tZLY8Oi&#10;Fbf0sGH1mrSQlVvMdywlsC52D6Oc4LpI8J5n41NaTsDIzhM0F2gXCeaLbByVPcO41DeMC2ysynep&#10;d8xcX0KglPLe5QRbBUEqKycwlK+svddKacUsi/Nt3Sjj+5W1sVw6+nlNP670jrK+FnBrbBFX+6dx&#10;qWcCld3jtBHcGJpAzcgUrg2O8z1JFmy4Ig29axnfv5TPLGPjklX2jPC92FBINqVsGMUkn2Jul/Ga&#10;CyyLshZeq/JnPV0QBtggytlznSfItX2J97rEZ17tn0AVrYDPCb1aTaDWUXZYjqEAbTMB+nepZU07&#10;FTtrsccV+seNWSOUHXTosiktfpvATx1smT5StVbhV4TjAtPLc69xhax8hUx8kexeP/kIffMPMbx4&#10;D6MLixhdXMDQ3CyGpsbROdiLjoFeNPd1oqm3Ey29XWjp6qZ1obWnE83dzWjobERbdys6u9rQzTzd&#10;fW3o7G021tXD7a5WtHe2oLOnw5zv7GnnPs/38Bqe7+K9O5SvrwMdfe3Guvu70DPQjd7BbvQM9qB3&#10;SDaAocl52gKGZ+5gYPYOBufuGhuaW8L4Xes3jCw9xChtjPuyiXuPMXn/CSaWHtMeYZLppI7de4Kp&#10;+895jsb9qfsPMHH3LoZnpzHBMhibn8fIIu0ut+/dZcqyWbpjpfeYLi1i7P5djNPG7lv7w8wrG+J1&#10;o8w3dveOuXaY1w1zf3zpLp91l+/E47xu6C7z8dzY0gOM33vEe/E3MJ/Je2/J1MXIAu95ZxGDdxYw&#10;wP3+xTmM8B5zL55h9tlHmHn2gufuoWd6Hv0siz7a2MPHPP4Rpp48wyDfoXNqCrcH+nGrpxt1vT2o&#10;6x9EDYF+q3eA1o8bnd242dOPWja8mz2DqOa5a519uMqGVc0es65rELd7h9E0MGrZ4BhahqeMdU3d&#10;QevYAuoJ5obBGVwm62cS/KHX6wyAFRkRM2tbkkOA1raRHpQaYmjNJNR3iis050DfuWl+guLHCr1Z&#10;cy6sdTYkP2yz6hRLLiVzX51/gZo52sxTXBqjvCDQlx7P4dHdejxbrMXzxVvGni3cxNP5Gjxlqv0X&#10;d3hOxjwvzH4d7TY+or18y17c0bmbJv1I24vcNvesp/EapfN1eDp7i3YTT2iPZ2rwePoGt2/g0fR1&#10;WjUeTtEmb9BqsDRxHU8WhvDz9z/h5x9+xU/f/xk/vvnVsh/+jB9+tOx7br/h+Tff/2LS798y2/6P&#10;b37BD99Z9v23P1v23c/4hee++OgB7k3U4dHUsk3X4/5kLR4yfThzGw9marE0eR13Ri4ZW6DNjFVi&#10;crgcHQ2ZmB66hPnRKiyMXcPi+A3adczTFiarMT9xAwujV7HI88bGLjPfso3KrmF+pApzIxcxN0wb&#10;qcDsqM0qMc1jSudGZBUmnR+99Fs6z3ML5r7XMMP3mhrSNZbNjlzmu13E9OAFzAyVY2aAaX+Zscn+&#10;cprOVfLcJUwP8BpeOzlYjgnmH+O5kd5LGO27xLQSYwNXMD5QhcmRGnS3V6LsXBL6enhs6BompnvR&#10;MkJp1UCfqb4VARU3EK6V/Zf1s2HlZVArlUMfRp9EDn0wt1dEt40iic6d5h1kmgXO71nApoTQKKLt&#10;e0ENnOjrlPMzj3Djzivcmv+I9hxXKVUaZp/i0f1hfLRQhZdzV/FKNn/Nsrlls20zfU37eOE6Pl6s&#10;NvbJYg1eM33F9JU5dgOvF66Ze300bzPtX+f1PEd7xe0XM1dpVXg+XYUXtGe0p1NX8GTyMp5MXcbj&#10;yUt4NFGJxwTMg9GLeLHQi59++BE/EqwC8k8E70/fE6C0798QlLQfBFaa8igVUG3Hvrftv2Xff/fT&#10;sv3MxvIrPn0+jyUC4ylB9mSM7zJ+CY/HK/gOFXjId3g0dgH3h4twZyAXd/pzsTiQgwXaRHsKOq4H&#10;Y7Evh+dycHcgn1ZgWX8Blvrzcacvj/l1jc2yaNlYHMzEwmAK75OBhf5MzPcpzcI8t+dos9yf6c3A&#10;LG2mNx3zPTzfnW5svjsZc11JtERuJ2Kuk/udabRUzHWkmP35LuVJxmxnAma7Ekzehc5ELHYnGZvv&#10;iMUCbb4jBotdcbjTHc/j8bwujnljeY9YzHbE0WIx1R6DaR6XzTPPwK0AhPn8EU2VJzHeHk1QV6Nj&#10;YppypQvZlCoxNzUBiWClfrYxs0wOotJgOaV02sNvtSGQDv6KjEHFh+UYapHAaTMUrRl1mjWn6IeG&#10;usXSBaP6Zz+PUDb9CDV3XuPqxGPULb5EzfxLAvoJHt8fwssFAnnBAuZLpjbTsbf3X85XE8AC8S2e&#10;qzXp64VbBLllr8nIr8jqL+eYzvFes5Z9NKdruU3T9vOZG7Trv6dTsmt4RgZ8NnkVTycJ8IkrBNQV&#10;A7Lni31k558MiH8ioH9+Q0AL2GJpsq3Mxrw/fcdjZN4fvvmZKc8tm/ZlYmWzrVQMze2f3/xEQE/i&#10;7qieWY1HtMcTV5ftGgHO9xm7hAfD53F3sBh3BouYFmFpqAhjLanorWPlD+eTtc+RgUuwOFLC7RIy&#10;OfOOFGFxiMeHz2FhqBDzQwVYGM6j5RqbG87G3BDToTyeyzW2MMhGI+Cr4fQT+AS/gL7Q97blYL6X&#10;1/YS/L0EMkE/383j3cwv62Fj6RH40zDbnYoZNoDZnhQ2CjagZZsnyG222EOQ9yTTdI7360ohkJMw&#10;wwYgm2ZjmGbDmWVDuNPNBtIcg7TTG1FbcoSNLQkT443oovQpkhNO/Z1IR1KAVuzdcgQtE7gFaitU&#10;acXDNUq5QrFmaeNS80XKU4uNeUyz07Qkl+YgazZc2dxz7pOhydTV869QPf0CN2c/Iqg/ReudF3j8&#10;YJBAFHvetED537Wbb5n2awlaprbrmL5eINh5/OOF2zQCngAWsF8RxDZ7OVuNjwhkmz2nzHgxc4XA&#10;vkQgXyGgydhTlj2aqMISWfrF3V785Yef8eubv9B+xS8E7c8Eqc1+EWjFzrSfviaQvyb4v/mfsx++&#10;+RE/f/cdPn0yjTvD13B/7DoejF8lqMnO4+wl2Kie0QToR+zu7w2VYmmwhAxchHtk7JGmJAw2xhmQ&#10;LorBl4G8QBDPC8DDlt0dKrauGzxHyzN2h7YwlI95pQbAOf/F7gwwH03gvtsn4zEC+U6vUssWDJB/&#10;t/kusn2XQEm2lomtO5N4LhkL3P/NuD9Plpfd6U3hvVNpKdxmPoJ33oA4CVME+ix7kvl+Hid47/Yl&#10;Y4m9xbnI7SiK3YmmiyfR230FQ/QHztHhz6YjqUWAwsm80svWarDW1yk2YGtf4UuFFyMburBCKxxp&#10;OFrfCpZRF9tkhr62tk2aN3M19P8IqZ8vkKVvkJWr6RwK0NUzH6Fx/gmeENAf3yHzEnwWIN8GrgXS&#10;j8m8tnPatqwe3z0bxOdLHQRvEz6904LP7rXyPvXMJ7NdQ0AbdrYY/qO5G3gxKxBb9pzy4xnZ+SUb&#10;x6f32rhN/T5RjafjNQT0Vdxj1//qXj/+TED//N2faQSxmFhgFrjJ1kr//MNf8Ndfgb/88jfD3L/+&#10;9B/m+I8Erc1++PrH/2rf/MBG8gO+fnGffkAXPn7QhRdLzXxP6v0Z6v8Zvg91qgXoi2TlkmUrNoAe&#10;vB2PkZZksrtYmIAeLuM7V1KHs1HOXMML/uYXLIN7w6WG3ZeGCWqy8R2y8CLtbVaWjHnbFv6TLRHU&#10;srt92cYsYFO+vGUL3ZQqlB7zRpakUwqRwSU9yLKSKQLxHYJ20YBWkkTAZdqRjtn2NMxQQs22k3Gb&#10;YjHWEIv++mjcuuaHkiIfXC8/ge4bYei5GorOy8EoitqFhKObcD7WA7dvlmLkAfHY1IH05dVgpaEF&#10;ZgHZBmjFwgVoG7h1XvHrFeaf90hOTGiOhtbAsCIaZbMvrZlrGuYefkj5oaULllA+88RIjhqC+SqZ&#10;/coYNfT0Yzx7MITXd2uoh2stI9vaUktK6HgdAVyHT+/eJnDJvvNN+OnFND6fGsQ3j6bxxb0x/PBw&#10;Dt8sDOOLR71sIPXMRyNTf7JQRxOLs2EI5HNkdjqFr8joBugz1N532vHZTD+eNdfj67sj+OHZOBtC&#10;Kx6SKR+OVxHQw/jz9wI07Vs6h5QKfyZYf/jkW3z//HMC5z7mG/qxVN2NJ01DePPyS3w6ex9fPv/U&#10;kibLbPxGAP7qR3xv7AeyOdPPv8MPLz7BZ/MLuN/RhqUblBzV7LHGB/HD/UV8MtHN392Ax3SwHtPh&#10;ujdEwA7KSgnKcxioT8Bkp7RwKZ5M83fe6cW3D6bx5sksvnk6j+cdLfhkqAtfPGij9i4ksEt4j3Nk&#10;a7I2bZFa22bS3Xdk1N6WUX/T7po0z+hx2V1qctmdXkqTvzM2hJ4sgjcDt8+fRWnsPpovCsO9kB/i&#10;hrwgVysNdkXGmW1IPrEViUe3IOHIFsQd2oKYAw40R0Tuc0DYns0I8doIP68NOO69EV57VmP3nrU4&#10;7LkOJ7avxNEtf0LaKVfEH9yKAxv+gKSIcAzevY8Lbd0oaO1Fcj0BfcMaVBFLK5XcsJltsEUxap1f&#10;8fZEIk00UkRDcWcDdMoLHdMsNk0C0jyDkskHuE6GvkaJcoVsfpUypYUN4Pk9MfRNfH6vCZ/fb8CX&#10;D5pY+I1m+7N7DfjivvabTfrVA1YO2fi7F3P4enAEU8UV+PH1M3zz5B5+fP4cE+WV+PHZtAGyAfNs&#10;HV5O1xidLDY2MoNe/wt6/R9N0wjYZ0M38PWjSbwam8QDdlFzFVfwLRvJw7Gb7CbLMN18Dg9me/Hr&#10;j5QZ3/1IjfwjfiG4v371GT578RpfPvkIv377Pb65/wKLLKiH7b34dGQabcej8fXHn9GBpFb+7gf8&#10;9ae/GM385usfjP3Aa958+hVeP36Or569xFePnvB3PMWTxjbMlVbgyzvzGAgm89Ze4+9vxeMhsvRo&#10;FR3DiwRzORm6DLP959DfkMwuOR/P5xrx6dIYy2kOXy3dwa+ffITHvT24396O4agkvBpuwqPJSsPU&#10;v7O8JV3etju859u2NMBGQFsyDubf290+gfttE8gF6lzEHXWA18p/xb61K+G77kMcWPsBfFa/B981&#10;72P/6nexb+U7tA+wf9VK+Kz6kNvvGdu/2jrvs0bb72IvU89178LLeQ32em+B2x47uG1bB49V/4bk&#10;g+5IPLwLbn/6E8JOBxPQD3GuodkMWKXVEtBm7sbv4TqBWGE8jSaKsd8Gu5EcAq5khmSHtjWTTmE7&#10;zZLTtobCNftOczlyB+dRQZBXsgFc5jXVZOo2AvzVgxHc7SxAS0kMGs5F4XZhBG7mBONGZiCuZ/jj&#10;WvpZpn64mR2AqpST6K4qxH989TnuZZ3Hvcpq/Pzxp2TdaTSeL8JQ1UVcTQxC0SkvlPh74pyfGwpO&#10;70L+qZ3IO7mT6S5kHduGfB47d9YN+YddkHvck13ebXw9v4TXrUN0SNpReHw/cg65II95Mw46oPvW&#10;Rfztz381gP6FDtxXn35JIL7A3378C+aae/Hm6ceYrWnDX378Cfrrj0olU1N3/wWUJmwEBPVImXT/&#10;U/ygEN4yoF/cf4I/f/cTHg5OUGKQoVt78GJ6go3mNV60tqPbPxJfPxnHkxE6i2ToR7T7wxcIvPNk&#10;0hJM9+RhiE7hXR5/tTBEx3YUP754ZJj+eVMb+pIz8R9ff4qOY4F43lOPhxOXqYXpNPbTWWS6RFa3&#10;yRfjbArQ/8mWBs79F0D/9wAuu9tXSCmRj2gy7p7VH8B3w0Yc3LAeh9avx2Ga0oPr1uGQbHn/sDlP&#10;9t3I7Y3rcIR2cP0aHFi/mtfTmO7b+AHctq/Gzv328PTeiv2O6xG3zxXJR93h+d57CDruj+65u2ZA&#10;K5eyI5WAjrhuMbSkhVIbgGW2iUqBV24j/DoBfZ7OnfUvjPXve62hb82m04R4m/yoWNDK/ZrTcQfF&#10;E/dRSWa+wryXCP5rvLZt8SN88WIGvReicHLDuzi+cSWOb2B3sv5DnOD2SdqR9e/g5KYPcHLzBzhl&#10;twoL7Z0AATF+MhCfEAC/fv4ZrqamIuGAN9qLsnErKRbXwwJxJdofXWWFqE2JRV1GLFpzE3Dh7EH0&#10;XMhDwYl9yDmyGzcSQnAhJoCMfB+vBsfx+HYXxmtvobEgC5WBx9CaF4PbOVFoLs+nOAZ+ePMj/vzj&#10;L/j42Su8+fJbfDQ8i6VbrZhNJTCuthgwP6q8ib6z0fiP//h3/Pg9tTOv+csvf8Gj5kF89fRTEwmR&#10;0/jNx1/g+cOn+OWzrzFWch1Pa9vQHURW/+ghvp2bRIe7Lz4bH2NPMEPAV7EX62bv1YuPZtlLPepk&#10;42jGTE8RRtsy2QO10LkdwVdPlvCosRmz5VUYJIiXLlfhxeAAXnTJt+iln9BCmdWKzx504uPZ22wc&#10;dDLpKN5ftntsJMa0Lb39G6DJ1GLrZdO+zX4/prx0VNVYugqNdPAm2x7cuBGHNgi8AulagtSyg9w3&#10;6bo1OLh2NQ6sWwXftTIxOm2NGJ3svWa1SfeT4d3X/Qk77d6Dm92H2L32HRzd9D5i9zrBm2x/5vBh&#10;dM/M4UJzB3KpoZNqWhB8uc6A2CYrNGlJ+2bykgCu4e9rTQgjqFdoSVyxtJxB2e/7Twxr65j+21Ue&#10;9XP2kBh6AZVk6ArKlKvMWzXxFK0Lz/HlqzkMX0yE3+ZVOGO/Hn72m+DnYNkpu/WI9naH35ZNOLLy&#10;fdRlZuHXl1/gmzuPMeLljc8Hx+ho9KAmOxtPG5rwrJsV1dKB5/R0f164g9mUAuDb7/Ck9AY+bh/E&#10;3779Aq9uN+PJUC+et7MLbmzH948fY6mmCc97R6hbZ/DXr7/Cg4s38MXCAj4noBZrbuHehCU5vic4&#10;//2nP9P+QvC8xpOJBXzZNYROx9344elH+OvrT9HneRqvu4fYOLoJmvuUI28wkXYRn9x9jF9+/ovR&#10;zm/I2j//8me8efUl32UKny/exei+ACzmlwD//j3uJWVjMCQKXy7M4+GtGvzw+j6e1dVjNLcQf/7k&#10;BcbTMvB6uBsLZOaJjkI8merBL588x2d3prDU0owX1fVoc/KgjzGGkdwivBjoxDcvl3CvrgYvetow&#10;X1LC39tMJ7kB9/uL8IBM/Xc2JCPIBdDfjE7ob/Zfj5v8NF37sL8UqcdcKCfexVEC+uA6suyalZQd&#10;q3BwzSocIoAPcVt2lNvHCVqlxwju42Tmk2Tks9w+s3YNTpPJzxD8p3j+JEF/nOeO0o4R8H7rP0Di&#10;bkcc2vgegv2PoWt6CpdY/3m1rYi71oCwq7cNmGUCshjZnyA34NZMPU1prWpAJLU2Aa04s1a/fGjA&#10;XCKZoUVeNGI4tERWvsdt/Z8Vgf0pSqceoZx5JTmkoa9NPUeLAP16DmNXUuBPNg5y2IjQLQ4IcbQn&#10;uDegOT8TLzq70FpcgPSDB/Dm0UPMdPdh9kY9xne44VlnB3oIuFeXbmI0MA7//ukr9B8+jZc363E3&#10;MAmPSy/hm55B9O7wxVezd/F5zzD6j/jhzZ0ljB0PxMNLVzF2JhoPr9bjQX0HXg5N4s30PPq8juLz&#10;+TuYCk3EbOY5fPPNZ4Ztf/3hF3x79wXuNwxQSvxA8P0V42TC2fBY/Mcvv+BBQSkmTkbhm5kltO06&#10;hq+m7uBl+S207wvBj198a8WnFdL78gcCfoCM+xJ/+dtf8VlLJxpXb6OWf4CvZ2fR4+qD1309mIyM&#10;x0h8Cv7y6hV6dniy0VI2lJejzf0Qvng4S8nBnmHkGl6PDuFJSws+e7zAe7/EoM9pTARG4m9//QXT&#10;0SkYT0jDyxt16A6IxKfdHajfuYc6exqPJ68TwAThb2YDtAD6f28C832yuG3/0QiBPHKe6Xk8HS5H&#10;xvEdOEgSOrGBZERgHl23ltsb4L9+E4I32iFo02baeoRSZoRTcigN27QBYZs3InzTJkRt3IRINoZw&#10;HeO5iHVM161HCO8hCyLgg9mbZ/k44vS2lYiN90fb+DguNLQaQMdTbtgkhwAt2SEdLUdQckPrDWpa&#10;quZaRzKfmT4qB1BAtkkOTRU9N/bEfGGdM6CvSLTk6yMz6+7iDKUGmfsyAV1Fpr488hCtPPbNp3cx&#10;eTUVgRs+QKjDBsRsteePWodELze8IPuOJmTj1fgknk6M4ZuluygKDsNCxSWMe/hi4sY1dF2+hOlT&#10;4fh6dAwvrtzCQnQW3gxMYvxwKNnsM0zy3JPyy/gLQTQalICPrlXjWVYR5sMTebwCPdt88C217Jd3&#10;HuAvX3yN6bAUzFN7fj8/j84de6mt5/HTG2re73/Er3/+d4wX3sB4/lXgP4Bnt9rQTvD/9JoS5MEL&#10;tG3di2+GxrGUV8lnJeHrxYcYcDuLZy0D+PrLN/jpm5/x6/f/jk/oIDccjsM3T1/jx8++RKvrYSxV&#10;XMSff/kaU2wcU4ER+GGejqWLBz6dGMc99hiDp0Lx84OnfF9vPGtqwU+fP8Gd4Sp89KAHY9m56Cdw&#10;fyGYH12+jhZ7bzxhb/WGjmbrrv14cfMWutwO4pOmVvSeDcJEcQm+fXkXH083EMBleDhUzvQCGbnM&#10;pDr2j+zh0IXf7D6liUwNQNc/IogfjZTj8ehFPB6sQMqhbThEhj6+YQ2ZdyVOMT27YS2C164lMNcZ&#10;EEdQikQxjSZg37YoGfNG0iI20pTSwpk/lPo6jIwdygYSSqYuPLgVYZ48Fn4SjUNDuNjUjlz2uEl0&#10;/vzLqw2Y5QAKzLYIh9HQlBkxdZp3ra9dWrBC69PJGSyZeWqGt/UPbsTU+aNPYH1N/dDMsNNK85Ie&#10;58fv4zKZ+RIlRwUZ/NLwA3TOPce3n9/HzI10gnglIij045030+yR7rYd8z2t+PPXn+Nv33yHbx8/&#10;QmtsNC7s9cInI0N43dKGnowMtGXnsIKb8UVdIwY9juLrySl8PDaNF3Ut+PM3X5J9a/A15cdnSw9w&#10;n13Mm+4RDPmcxBfDY3g1Oox7NxsoS37AZ48e47t7TylTiukk9mKCLf1VA+XLwn0sUor8mZLjDZ2+&#10;Lx6+xHcvP8dn848xVXgVXz9+hr/9DXhQ1YbxzFL89a/AncpaPOzox1ePP8JCVileLz3Cd198j++/&#10;oYP4zU/49qMv8Nm9J7zPZ5i7WIsHN27izSf38cXiFAYIuC/nR/FybBDTBUV48/IFHtysxb3r1fjp&#10;yVNMJqbhzeMlvLw7SOeuEk/mmvDxeA++un8Hn7IRjKXn4rOhYXzJPLMllVgsLiXDP8R00Tm86unC&#10;QFgMnvS24/WdXjwZvk4gXjSAtJkF6H9sb+d7OHieKRmZTqru8XikgmCuMEP3jwcvIdHXCYdW/8n4&#10;RMfXUR7QuQvauIZsS3BuElDXIZIMHbWZIN5MIiMTxxDIsTwWu3kt99cgmmZLozZZ+W3ADmNDCKEM&#10;OXdkJ6L2bESQ/2E0DA6ikr1dwa0WpIqZlz+zEqBtkQ5tm6mkml56rR5Rt/RP7+kUyvETK9uYWf8L&#10;RUytj1+11JYGVozsGNOiL3M4T6fwytRjlA/cxYX+O6ig89gx+4wV/QBzNVmIsl+D2C2bkbrVETk7&#10;HXDO3Q4XTuzBaAW78SsXUOd/HGXb7XHRfQu68+JREx2Ia36n8Liz2zDRjF8onl29jq6CfFSFnsJE&#10;TQWqwwMwWE7HqfYm7vZSBz9/iemAONyvvIyhi4W4FHAa4zeq0FtciOJjR9BWkI32S5U45bEP/odP&#10;oLbqOs74HkHt9cuUF8DP33xvIhY/fvaGYPzKTEr65cd/x3eKJ9O5+/mHH/GdZMV33+PPlCivJxcx&#10;WEhAfS/dTCAT0IpF/6hY9pff4KsXr/HNJ5/j11+/wcfzA/hkoQ9fPB7D88UePJvtwFcPx/Bsrovg&#10;68cX9/rxeq4HnzwcpmPXgzuDVwmoS7g3egMv5qnX747RYRzExw/oCxDsn90doobvxev7w+zdmvDZ&#10;fe4v8T73R/DpQj8ejd3EQxPbVvSk4jd7OCSA/4/t0XAZr5WRlXmPp6Oag3IJzzVlgICO3WePg6sE&#10;aOreNe8jSEAkIAVKATiKFmFnWSQtloCOo9yI4/EEys1EWix77ChHnqdvFcpGEMLGIAuibxVkvxFn&#10;N5KhT7ghydcRfif2G4aubCWgKTnSBFjjFFrhOkkOmRbRFLD1SVfYjQam1NLVlBznp19Rckg7ywm0&#10;4s9aaNy2SGJW332zwIuWAlCUo4wMfYMau0o6evgeLpOhW6mrv/9C8dsitsSVSHLciAwXBxTu3Ijr&#10;+5xw2XMTyrauwcXt61DhugGXeKzSewsKqZnO73PDE+rrV9S9X4xPYSazAHdbb6Bo13pUuq1Fkes6&#10;nHfdiBJvV9yhI/h6liw9OIypuDQ8aLuJczs2otzNHmWu9si2X4VSl00o2e5AJ2Q1vNmleW3aCJeV&#10;K7F1zRp0NzeDYpeA/oFgJMvahrtpGuq25mYsjwR+JVD/hF/e/IrPFp/hcf8Mfv3uFwv0PKfzZnCF&#10;EugHxaQJ8h+/+hwvZnrYZVcTFDcIkOu0a1Y6fNVi0qGrWOol4/ZV4m6/5nVcxYPRm3gwVov7Y3V4&#10;NF5PTUwJoRl747SJejyapG/A8w/GbvEYjSB+pG3e9yGvfzzKZ4wqvcpjVbznZcuGLtPBs0zbtuOP&#10;FT4cYTp8CU/Ixk/GZOwlRq+YGPkTsrMAfa/nAiJ3b8ThNe/ixCY5cO9TH68j065dtnUIsVuLwM10&#10;+uzX4RjtJEF6miA+RQwcI4gPbVyFA5tX4wBxccCR5k7n0msz9ruuhxv3XTe8jx0f/AFR+x2p151x&#10;cN9ONPQN4Irmj7N3Tq1pRHDFdQTTPxJLa0TQNmootha49QWQTOBeoU+uism4FUsvcPXRx2aSf5H+&#10;OTwZWibZoQVc8kb0ryjuopJ6uf7uJ7hKxq4goCsH76Nt+hF+/PIV7tw6j3j7lUhxXo+M7ZtxbtdG&#10;3NjnTFA7oO7oNlTt24xKzw244uOMKt+tKN9jh9tJofhobALfsct/0tCGV33tqA3zRc0RB9Qfc2a6&#10;DTd8nNAU6cfuexbf0Jl7cKkOL/tbcO3kHpTv2ITK3U6o8HRE4dZ1uOBmx30XhDpuxgG2/v1b7OHt&#10;YA83Ozv0t7UbQP9IaWKMskEsa0vNnAwB1tgP+I7Af/PVDwb0f/nh301kQ8cEYJ2X6bxM5wToZ7Pd&#10;eDJyA8/GrhEcNrv6mz0R4Mh8D6ibHwxfwf3hawSqBdzHBO7jydv/wAhqnn9IgD8mmJ+MW/aIz3jE&#10;+z8aZUPRttkn4/MZxrT9ti0ff0LQPiWoFRd/akBsMx5fBvSLyStY7ChBmMdaHF37ngXote8jgtJC&#10;UiKWgFYaZL8ax53WwZdE4uG8EZ5OdvBkD+2+ZRN2EdQ7HUgoDqvh7LIS7ked4eLnjC1nHY1tO+UE&#10;R4/V8PLciLLMMyiN8ETgSW/c7u2zAF3fjLTaJvhfuIyASzcRSCdQABag9SmYDdQaBtfAi6aYrhBg&#10;9d9hpZu1ir8YWmvCSTtLchSNP7OYuv+uYehysvh1OodXKVUqR+4bQIuhfyCg79adR6LjKqS7bED2&#10;LjsUuW1Cjc821Bx0ws0wV1yN2YVbUe64HLAbabs30RFwRtYhNwy3NuL5zAwmW9tQEXEGFYe3o/LU&#10;LlxkN1R+YhfKjmxH3kF39NbX4unUHCaaG3El6DAuuW/AVYL5yl42Dnd7FGxdjTK3jbjouQUhDpsI&#10;6E3wcXLAvi2O8LC3x2hPnwG0Ihs/GR3882/221yNrwlqG/sS2GJkm0lm2Ia932ZoYzZAz3QuA/o6&#10;wSETSH4HzZNlZnwwRHCJXcdq/gGA/94MS/8G6Ft4Os5yIFM/5v1/M4L5f9ZswLXs7YZnHdO01xeT&#10;VzHfVoTgXatxdN37OEn9Kw0dSSkRSxaOM8Bej0BKzEMEs4+7M9woJT222sOT5uFsBzenTXB32oxd&#10;W9ZhxwEH2BHMdgSyw9ktNEc4+TtgV6ATrvaUYm6uBjezj6EsKwa1lJ+VTV3Ioy5OvdmI8KoaBFy+&#10;ZeLO0s1GclBDi7Ft2to2/L0ivmPGLOhi/quUlqY1y9tKXixRU+sjWTqGBL2kh0B9kaC/OkYwk52v&#10;Tjykhr5LQD8gKF5hob4Uyc5rkElA5+3cRLmwEbcI2sbTLgS0J25k7MHdkWRU5HgjPcQFp7yckRZx&#10;EknRZ5GaEoajPrtxbLc7YgOOIS8xDEVpMYij5vb39YSfjxdO+u5G8NljOL3bDef2bEEjmb5mrwNu&#10;she47MkeYfsqavNNuOi1DaEEtM/mTfB2tCNLO2APwT0mQP8ZfwdkA+a3QPyPzJqz8Z+O2YD8FqC/&#10;/+JTPJluIWgFDhugxcxvA0h2xTCrQPls4h+D+G17G9C/W+3fA/of2CMz488ybf+jPDLJI9mzZXtK&#10;ezlZi/mWUvhv24Dj61dSRqzFsQ0fIspuI+Ip42Sx1MoBlBmH2Bv7uG6BF6Wep8sWeGxzoDnCfasD&#10;3JztsctpI7Z628HR3wmb/TfBwW8TGXoTHP02w+4MZUnOATQNXEBzQSCSzxzAzdZ2lDd2IJdyI/Vm&#10;E0Iv30DQ1VoC9vcRQrGyzAZmHRNbr9C/HNb/K9G/StO/d9Aacpplp/9rkkmQZxjT4jOaUrqAkuE7&#10;uEgQV5HJBegrlCKdc4/J0B9jsaEE8U7vEdQbkEZgl3psROPxbWgL2omhAj+05B1FRpwbaupOo7P3&#10;OKpvFeDJSz73QhgOJXph34nd8PHZj0OHjyE0PArxicnwP3sWx48cwamjR3Hq8D4c9vHE8d2uKD24&#10;A62+23B73xbUUr5U7dmMkp1rUOGxGeWeWxFKuSFAC8j72PXtpZ6bGuzH3wjo39h4WWJYMoOA/J81&#10;IzO+/zszgP78EzyeaqY+FYj/K6Ctoe/Lprt/LOAQ0E+NZv7HQJZJPxtAE8SWjral1NC8/2+S4x/Y&#10;w2Uwyx6+Bej/kpfnntAE5ufjeq9qvJqqx2xTMfwoH+UQnqJWPrz+/d8BzbKNt9+MIIL18E47+Lo5&#10;wWuHDdDsEQ2gHQ2g3Z0d4LJtI5z222HL6c1w9mcqUPtvxpaAzXAMtIOP/xZcTjuCVL9DuNXagQoy&#10;dP6tZgK6GaFXCOgqC9BiaYFXDqLtC3QB2pIdBHQ+HcICOoEFBLYWTZTMyB9+ZP7fn9aTk0Moy9C6&#10;cwR08dCicQQ1wV+Avjb+EN0Lr/Hmi6d4MR6JpmwnZB5YjaqITag6uhEtp1zQHrADbWF7cCVmN2Ji&#10;vBBX4IXztXtwoycF4ZkELBl7d9p27D29G74+R3DA5xDTAzhw4ACOHvIlkA/gxFEfHD2+F4fJ1kd2&#10;70Txwe1oJ6Cb9jvj9gEXSg97lOxYQ41uhzJPJwTTs/a124w9rID9LPQDLhsxNzKIv/3yO0P/j5j5&#10;v2f/hZ0NQ/P45x8ThE3/BdCSGY+GLkFzOBTRkEP2xACH0oEM/YROoBzB30ysPdGAJ0rHLYZ+QEDf&#10;H7WAfN84kTdNo3g8Vk1Q3jDAtIH18TJ4HxDs97htAfoadbRlj3jdI11nzAK0rnnG/Re87/PxGrye&#10;vo2phkKccSIzr/8QJ+nYHVn33m+ATqD0SCRZBDqRYd8CtNd2p98AbWNpD2ceo+zbto2s7LEeW33s&#10;4HzQATuObMb2w+vhftIRu302IDNgF3ICDqO2jYBu6UJBHTX0rRaE6Cvwq3VmeFtAtg2sSHoIyEq1&#10;XojYeoUWatS/nDChOi3FRYCaBWb69QWLFtbWWs93zP8M1PyO82NLuD75FNennqJ69hmuTzxD1+I9&#10;3F1MxMzwBsx2OqHjyhYsjdph6oYbms5sQSslx9C5YLTWJiI41hUHg7chPHc/kiqOIarsGDIbo7Aj&#10;wh5eR3YSyHtx6Jg3Dh4iU/sK2Pvgc9wL7rFe8CaLn/XfD19PFwLaGV20VlqbLx1Pes6lLqtw2d0O&#10;5/c4wo8VcYBdoi8r4Mh2O5yk/FkcG8Vf3wL0PwLr/4z9I0Br5PC7T18TfI10un6XHHICpZkFaMV9&#10;7w1V4h4lxwMBjPr5Idn2IUEqe0DGvm8zAuvBaI2JgAjAS7S7w9VYGr6Oe9ToSpfYMO4OXcGdwSrc&#10;GbrM9DIW+iuxOHAJd2gLA5VYGLQZ93+zK7QqY4u8zhivvTd4Dc9Hb+Eln//xTDPGanNxwuF9Mzfn&#10;xKaVOEmGjnFYjwRq6EQCPIlyw3/LWvjQX/Jxd8LuHY6Gof+zebg4wW2rE8HtDFfu75TWduO2qwMc&#10;HdfAhWTjwUYRvN8BaWf34nZHB8rbOlF4uxnJ1dTNBLSGvyOuad6G9SmWwCsgi61twBbIVwjE+mdA&#10;1lp1+h/floMoyZE/+tgAW5pakQ4tVl41/xy1869QM/uCzuETVI0+RdvUKCZGXbEw7oSh5m0oTlmF&#10;kf41mGh1QGeQPRqDduFuUw5uZB5DyZVQBKf7YRtZ1ZUaKuEyGTrLC1sD6e2GuSDmQiAOpu3CsUQ3&#10;HDzuCf+IU9iX5IPN6cyfuAs+h1xZeDtw/ogLOnyd0ExrpZa+RnlznoC+5LYZF7ydEOC0GofoiZ8g&#10;QwTQYQze44D7s7P4y09//V+WGTb7O7nx5bLx+LefvDKAFkObMJ1CdsOWzHhIcCnuq2mj94dv4e5o&#10;E+6MNBNMLbQmWiMWhpswP2LZ3GgzZpjOjDRidqiZ59owN9iC6YGbGOy4hIm+akwN3OI+pQHPzww2&#10;YnqwAbNM5/tpA80EeSPtNoFdx2P1tAbabcz03MR0TzXtBqa6r2Oy6zqmu6sx2VmBhd4yPJ+4ic/n&#10;2jBck4Wjm9/BKYXl7OgUrv4Tou3Wmdhy0jKg/RzWYB/9pX1uAjMdQpe3QE2GNvvbnQnqrdzeir2u&#10;OwzAPbdvxTYHe/js2Y2D3nuxnUwfd9wdWYEHcbu93SwXUVDXhMx6xaGrESapQUDLKdQCj3IABWYx&#10;s01uKPqxQkvmlhOg+vxKgL0w9wql0y/Mf3DVdsnUCxQohKdV84fv4/qdl6iZIZjJ0FXjD1Ax+AAd&#10;kwN4MB+IoVvHkB+5GrGn1uH2lU2Y6HJGN8E6dy0R3dmncemYM0KCtyK66DT2hjjDN4GORAydthgn&#10;HE7dAaew9Xwpf3gVbodr/GaEFpxC4OUQbE/ZBZfY7fA86YF9e9xx0GMXyg65oPOAI3W0AwHtiCqv&#10;TSjdsRaVBG+FzzYEOn6II3Rignc6IsF7C9KO7cTzu3fx5+//4x+y7v/I/hEry958QTDLuP31xx9R&#10;t1JCSGYMi5lly1GNgQraBSwNkKVHe3F3agGLkwtYml7CvZn7bGwP/s7u0Zbm7uPuHM8vPMS9RW7P&#10;L2Jhfg7d3W3GpqenMTezhJmZRaYLuDP/AA8WH+DuzB0sTM5gfnwCi+OTJJpJyq1R9qAjxo+YGuhh&#10;g+jBeA+trwsjPR3c7sJM9w0MtWSz97iBTxc70H8tDYfW/jNObnwfp0gQwTs2IWPHFjI0Qe2wFklk&#10;6zMC9PZN2LtL+tkB7tu2/GZuW5mKoQlod4HZbRcO7N2NXducCWY7uG53QVpyImWkD+zXrYKflyMK&#10;w48ZQJe3tJl1UjIoO4IrryG0qg5h16zVlCKWlwsz2wSytLTALKZeodXu9bmVQFw08RyVdz4jwD82&#10;VqxFyPUfpcxC4Vpp/wkqycqXhu7jMpm9YvguyihHWiYH8cmLW5hliw7Z9m9I8NuO8yVe6Ow4itcP&#10;azFel8XCKkFJ0UG4Hv0A4cUHEVLsibzmCPid90Z02XEUNCTAN8cL26I3wT2VrFpxlLopBJuinOBC&#10;ieJ+2J06aw/2HKLzuGcrygnonkPsAQ5uRscBe1xVlGPXBlzY7YALB7bC3+4dBNMxzTrohsLjrijy&#10;343X9+/h1+//8g8B+z+yfwRm2e+A/p6AfkG5UGcA/ZQs/YhywBq5u4gHg+V42F+Ge/1XMNk3hKHu&#10;aYz0TmO0b8bYWL9SHZsy+8M9k7QxDPWM4ObNMmQVeSD3vCvaui6hprYQAVGOOH85GX19w+geGEGf&#10;1rlor0Lt7TwMDvaht6cbA7396GitR11dITrba9DX1Y2h3j6M9Q2io74dTdVtaK5rR3drP4a7x8jQ&#10;jei/nU25Qw19twOdvH+AN9n5+GYcCXNGeLgb4l0pNxw+ROKWlUhxWEdAr4P3dvoq2x3gto26mCB+&#10;23aRjW3mKqbeuQM7nJ3hsmULDpCZg+j0u+/Yjm12dvDbuxXnIg/hdmsbLrW1o6ylFZm1BHHFVYRe&#10;0ypKmllngVgTk6Snxc62uLTR0JIW+lcNimhoyVrzL4jN6qJaEV+LkC9A//dP6zRrWdkyLf/F8xf6&#10;F3CRDqKGvuvGJvDxR+OYupqJuG3vIiaAgMrZhviL7qirD8L1hggU3Y5AdL4r9mdtR3DVAZw974Pu&#10;5904lktZke2L7Sy0PYk74RHvjDNF3oivDceu0B1wObANu7ydscfbA5772cIjPOEXsxM3Tu1A77Ft&#10;aDztgJYjDrjsth75u9bjIvVzGTV1vNsalJ72RGXgPpQH7EV5uC8+e/wIv/yvAFry5G0gvy0/DKDf&#10;cNsC9D06bo8kMwjmB9SxD8jIv82jIKDv9l1C281a1N9gl07QCsBD3RPctpmOCczjPD5srKe7EcWX&#10;PRGW9v9EXqkjmtrDUd96GuU3QjA8PIDW7nrkXjyDqOz3kXFhNaobE9HeU4fWlpvo7CxAUuZq1Nam&#10;YX5qBMP9bWTlAQy2D6KroR/tt/vQ1TyIvvYxjPZ3YKAlF48mydAL7agti0JK3gGcKvSEY8Qq7A+n&#10;P3J6DULp9Cdve4cMvRKnHNdh99YN2E254brV/u/AvPM/AXrHVkcec6ZtxQ4nauodO+Dl6ortdBp3&#10;8LifD32juOP8ba0ob24mQzchu57yoqKKQK41C88EVdUj7Ia1LJgt2mGb26H9FVodX/9gJ7l9zjh/&#10;qZ3zSOsiiFunTaRD/244tnGcx/Xvd6dRQlYWiCuH7uHiwB1U9N/FjZ4pjA23YKwqHcUntuNczmEE&#10;Fewls76HwhQHBGazdWduRUX0DuyP3Yy9uY6IqPJH5MV4gng7ws+zMkqC4MXzWwNYOJH0joPYZRGw&#10;kTGBGJ8eRH5pPnb7uuBA9DacynFCQZoXYlNdUJDogLpjZKvddgbQ5bu5vd8JV4L24lbcMVyPPIir&#10;EQdQEXUMnz55il/e/C8A+sv/BOgvfjcL0Nz+WoB+agFajuBvgLbYWXa//zwWussx3NqB7uYh9LcR&#10;YATzqFhZjMztgY5RjHF/bmwRk0MEe9cQBvqZt+8azl9yRVrRaly64Y6Uc45IzPPG4HgnQjP3YXfo&#10;/wsxhf+CtAv/gqwL6xGf6YlLl8+hgRIiMWcVqmr8cfGyPxKSdqHhVhnv3Y/Z0UlMj06jvbGPTN6L&#10;8poSlF4KwGN9n0lA36qIoRNuj+PJlIDRm7Hd/084mkqtm08JF++IKPd1OOa4Fh7O67F7pz2lhB3N&#10;kUYg2wC9jWBeNu3vFHi30AhoSQ/t73JyxhYHypbt63Au9iSaCOar7V0oplOYVdeI4ItXCOh6BF+l&#10;7LjRaBamNKCm7Ai+2mhW/o8hoDWVdIX+10lyB0HMVP8AXmlCq1a41z9+1H9u0r9muGvi03IQC8XM&#10;BHTFIG3gLi4N3MfA3HO8ejKHlpJwRLp/iKTEvbgxXIjDuR6IyHBF8sWDuJDphUtk3N2n34FHgh0c&#10;Tm7EliNOiLhyFul10Ygs8YdbuAuc/TbCM2wLzmZ5IjBnL6bvT+LxR0+RlhOJw0c94XN6O3ziN8An&#10;yR4bIt5BHAt7sekcqhOPI3Pbhyj1ooamXr6deBI3E06gOvYobkQfQr7/fnz6/AV+evPn/+rw/Q/M&#10;cvp+t+/IyL/ZlzLl+w5ff/KY3XUtncK3Af37lM6l/lLc6a3AeEc3GmrIgNea0HSrA63sMjua+ph2&#10;k7lb0MntsYEJTA6TrftG0dvVg+6uFtS2F6K0+jBSsx0QlGlP8J5By+ANhJ3bi02n/zcEFq5CdME7&#10;KLjkiOJLhyhPbqGttxJ55XsRlmiH9FxvdLRfxORYF6bGBzA9NkKdPYPm+gECvx37o/dive8f0d5d&#10;hi+f9uNGTgDcd/03eASvx87gddgVthKBpTtwJn8dfFNXIoT1t9/uA+zfuxGHD+zCru0EM53AXdTS&#10;OwnsHTKy8m9m9rfQAXQkK5O0XChBtjtxfxNctm40gC6KOU1AN+JaayfKGjsMoEMrKTk0sHKtHgFX&#10;bppVVjVtVDPtZGa5XqbRLMsV+kc8AqzYWWb+qeWypRi2XkQKAa+YdBqlyQU6ggK0BlfK+xZRxmPd&#10;88+Av35HyZGOmJ3vIyTODekNkSjqTERo8SGUXj2LuqLDSMhxg1vCeuyhw+cexG7n5DbsJMPuiKFD&#10;ccYJByO9cCbVFx7+djgctwEFNWex9NETXKwNpNkhNtoLZ08dQHzBEXjH28Enlhq6tQidhWHI27MR&#10;edvX4sLeLagPPYCmlDOoTTqJBqaXw/Yj9bArvnz12iwg8w9Z+P/G/o6dab/p5t/MAvRXHz8y4TUj&#10;OTRXg4C+bwAt7Xze2N2+SvSReQTotvoeNNd2cruN3f4Auhr70VbXjd7WYeroMczSmZsdm8LCzDSi&#10;CqOwJXQrfFKdkHtpP8vqAxyM2YpLDfk4dzMS24Lfh73fv+JUwkaEJTnjVnsuhiaaCc5ryMg/jvyS&#10;APT212FxZgx3ZycwNzGMxalROprz1Kz9uNJ8GxdaC2F3fCXOph/A6+f9uJjnB9eD72Jb6FpsDVmD&#10;1JoA+J+jD5O0CcGBGxCy/X2c2P8OQhPscfiYEzx2baNOlnywoxHUyyz9tu0gkF222MHJbgMdQ5La&#10;1jVwo1O/++ROeB8U859EbWsjLrOBXSCg8+gYhlJDh13Two0CtfXZlYAccKmOzG19tRLDcjSA1jwN&#10;yQnbvyg2/zqNxwRk89+nCHYdS+kgUxO850epoYcFarLzyD1Ucbthch43By8TtMFI2vUhfEM2Y3Pc&#10;GhzP34aEbHeEpWxDeOV+uCSvx2Fq68MpTvDLPoTQEj8cLPWEa6IjTibsQ0DMUVxrLkNVaxaOhG5C&#10;bVc+ii7nICZ7NWo630NmNj1lj61Iz/GHX/wOhJHFz6d7oNpnnZnDkbN9Da6fcEdr0lk0JZG9Uv3Q&#10;lh6AwqMuSDzmim8//xw/ffM7oG1zM2z2HTXxdwLwVz/jR8qMH/4TkP8xmJcBzWu/enkP94arTdju&#10;EcvjQb8AfZF2wQLzgD5YvY75wUHMjcxgZohOYE8fhum8jfXSKRudwuzkFBYnZzHD7amxcdybnSY4&#10;L2Ot/yr8W8Af8F7ge/CM2IyDgRux2uN/R2CmL5qGypF5LRIbjn2I5MvBCEnah86hKrR0XOK1F1Hd&#10;xp7h3iAWpnvR3nsVdc1XMD7Th+4hsl9WMEoayxF9gfIv2g2743dh05GVaO2/gLzKEGw5uxKOZ3nf&#10;G0GoHsvDvlh77I93wOHwzQgKW4XCslUorlyDeILc3WUDXLdsgpvLZriSqXcazWzZLuctcCUzuzjb&#10;YedOO3h7b4Wd8/tw8d0MN/+t2HLcHs7H7bA30APXOpooOTpQ2dyJXDb+kGWGltzQrDstpn7mYjW0&#10;XkeUmWWnRdUbzQLrK/S//fT/spVqopL+Abxkh+Z1WFLDllr/+UoMfZWO40VKjsqRJUqOJTQvLGBv&#10;phtcQz9ESsZeHCv2NOCNuOCBiyU+yA53xuHkLThd4Y1T+W44TUfwVJY3JYYDDpV4YF/OTuxPpNMX&#10;tBO+Ya6IyPVBZIYXwhP24PCJnTgZ8AGuN69CBnWjzxE3xCQdwuEQMjSfV1XhiMYsZxR5r0am+0q0&#10;J55AO8HcLECnnDVWdsoN5QT5919/jR+/+fk3KfGdTHObv/0J33L7G8oJrXf3609/wS/f/moB+D/L&#10;DSMx/pMR1AL0ly/u4t6QNW30oWbUSXJIO1Nu3B8QoM9hcfA65ga7MDswhJnBfvQ2X8NIdzO6B5tw&#10;tiAEHlG+6OhsxPzwCAb7uzEy2IaK+mz2bI5Yyd+7LnIdXCI3I6nyLLb7rcHpbJZ3nDvO1aVgV/AW&#10;eEfswKlYL9zuPE9QXsaBRG9sDnBE+sVIDA1WIf9iBHb5OcEzzhPOUTux9uwGxN+IwsmsA1hz6D24&#10;R22HR/R2HE7bg+O89+bT7yPo3AFcHy6Ad6Q9fKLs4BmyHjv81+BY9CqUVK5CZdV63LjljoAz6+F/&#10;zA2h/j44dtgLLpQSO6mrt2+h/t5ij21k5m27NiA29yziy/yQzcbnw/d1PLUJW07Ywf7oBuwK2IUr&#10;BPS1Dg1/tyPvdguClwGt4e+ImiYCu8GkIWRtpcFMI282GRmywvZ/svXfWSU/NMvO6GUet5lhazF1&#10;313D0JVD980Efxugb5NRygbS4ZrjgIMlXthdsA1xuW4ozfNCUfIudOWdQHa8J2KKfHE4fisOJOxA&#10;6HlfhF88xPz0oOPY9URthkfWLpwp8kBU2XakV+5CRfURFtQJXLjkjbLqf0Jd7ynEF0XDhy3Zm85K&#10;RJ4rbt1ch9qmLYhNouTI3IPOcwEE9XEy9GkD5lZac/IZdF7Kwg/ffIMfv/4ZP3/zC5n6F7wRuL/V&#10;CqLa/hG//vhXzC3RbzgXjvLLxQTr9/9Fcvwjhv728zcG7J8/W8T9YRugydAG0HIKrSjH0mAx5geu&#10;YKL3JnobKzDd24KBxhrMEuC1bWV498Af8P/2/mf4pwZQGoxiuL8F128VY8vJdTiQ44FNERvxz0f/&#10;GWvZwHenbMeJHC/ElJ7Ehn1/hN2hlVjn8w7sfN9HZP4JNPZdxLmaZGwkYD84uQpncw6id/wquidq&#10;0D97CyfSfLCSxzf5rYd3sge8YnbA7sQaOJxaj21BDrA7uw6Op1eTiHbhQkcK9oXaIzB3H8IyvLH9&#10;+AfwjHLge+5CdoETmlr2o/qWG27cPIhbjek4E+wJp22rycYbCGj6RAd3YM9ZT2x3Z89t/y72H3PB&#10;majdOBLkgl3H1sHh+Bo4Ht8M+yMb4B7gistttwnoTlzWQvRNbQivqqZGbjAMHUrJoaXBzPxoLRFW&#10;3WhSI0W0jIHt3w0LuLb/0qpUMsT8c3ju65xhaTqIFzVlVP+6omceFcNL1NHzuDU0gqhzRxBYsQ+u&#10;6VvZ+ql/sz2RVuDFLm0HsvP3or4+GkHx27Dj0J/gwUIOLTmAws54nL14GNvoQXskb8W2mI3wiLHD&#10;0bSNiCixR2qlPUpqtqJ9IILmjdLb3vArPYPytjxElRzGsYJdSC5bjbyqDdR9m3Cu6CBqik+hI/sk&#10;ujL80ZUWgNY0f3RmBWLgWj4B/QY/f/9XfPvlV/jyi2/w/Q8/Irs4DSlZKfj++1/x/KMHOJHqBecz&#10;f0B05mlrwj+lxz8C8dv23edMydSfPZsjaK+aqaGKQdsAbUmOMiyQpWeGKtHcGEcn1wGtLaVYnJ40&#10;GvnBkxkUVsfgn/b9n3BmRY9M9tBpG8TgVDNcoh3x33z+v7AP34D3/d/DqqAP4RC5EUkV/rjVU4ST&#10;Kd7YF7mLwH4Xa/f8EalXwlE3Vom0mlisJzA3nF6L/NpE3B6/hDOUell1iay3QvgmemLdkVVk4kNs&#10;NJQwnv+Gdd7v8j7vwdXPHi4nqJPzj+J0+l44+r6L42TtgLR9CM0+iMyqEPgluLIX3Yybtz1RScc/&#10;+IwdXI98SImyDq6HNdiyFvt3rYav73r4+NNPOk3f6NhWpEQfxUGnD7Bn55+Ybw08gpzgFrgFjifF&#10;0NvI0PWo6uhCeUMLMmoIXAI6pOqWteDMtUZE0ykMv3obofonnZQaYVX1TAlunl+hYW0NcUtu5JCd&#10;ZVlkao0Miqk10y5VMoQOY1bvHVwae4QrNDmG5YN3cLF/Aa3UeTmlp+ET9C6OxDrhqN86JBXshXsq&#10;u5mEDTiRvZNaKACpl49R9+7BvgA7RJ8/iuiK4wgoJUunU0ZcOI6jSTvhFW5PNtmN/XGbcCBpHQ6l&#10;rEFApjOudpxB2AUXuFN/B1eewKniPXBml3c81wmn0p0QGmGPmzG7kRq7ExnpXqjOOo3OqykYvZVN&#10;QAeg40Iafv3hZ7z84mOcTjmJoMwAfPvj5+ifaIAHnZKRKQLr0SB2hLwHt9D16JtuMZ9riX3/ocx4&#10;2wTsr97g06ezuDtIIGtAZegy7vdXmiiHkRwE9GxvMcZ6ytHbVUnf4CxiCJSCslgExhxHVW0lbnVW&#10;sVzOwD3Ujk4Rr11aQMm1LLx/5l28c+ZP+Lfjf8CH/h9gFRnaLXk78xSgoiYDSRdCcCxpL3acJgP6&#10;fkD/5CCKGlJxNGMf1pxajW0Rzsi/nYzy3gL4UBJ+SIbdEmIPT7Ky/aE12Be2C84H18J+34fY4ktm&#10;PbIezodWw+ngauwLd8HuYAfso5zZTklxkOUbkuSNgJMOOHloLUKydiKUkvFkxFacPrQOJ07R4WMD&#10;2n6Gzum+TYg+bIeYMGdEhTrgTAJ73upgtA4VI+yEPc6EUCJFOeE4twP3b8aR/Rtx6Mx2VLXcwvWu&#10;HpyrvoXU6/pfLDfIzHQIL1NykIn1v3AirzcYMCvV/8nREgZRTFcUjT+HNVqoj2Kpoyk/xMpyCMXM&#10;xlEkqMXQWQT2ZU3sl+Tol+S4h7KeGbQu3MfHnw+jtGoPK8oXNdfPIjHGEX6J1MjJdmzhW5F1/RSq&#10;upJQ2RiPRna9IdneZsQw8tIp+JcehE88ux92f/4s8KB8Hq84jciqs9jo/w4OZjlRd++ET7IT9tPL&#10;35/mgrDyQ4gmK0RdPAbnSDukXTyJ6wnelDheSKs8jBOZ7oi47o9SslWWrwNuZITjb7/+gurmImw4&#10;86/wohNT2ZKB3ItxuNaYj9TCWIzcacGuUHru6bvROliDjpY2fPHqc8qO/54zaDM5hd/jE7Lsb4DW&#10;ZJ++Ciz1WREOSY7FwVLMUmNP9A+if6AHbZ0NuNVSjvM3c1Hbcp3yqgLN7dXI5jv7phzAzZ5mtA3U&#10;YE/qTqzyew/rAj/Ear93seYMGTRuK8rrsjA00YI7H8/hdMYBOBxejTV7/g3bTqxDIh26swVHsSPG&#10;BZ6JbiznIDp8rmTstXAItsPWEAfsDHVCbFkwthKIDt4fwmn/KhyJ8IDHKXvsOLzOpPsDneBxZC32&#10;HtuAY0c3w//AZkTt3ojo3etw+rQDjvl8gLN734VvEBnZbzVOHNsI75Ob4HyWUuYYdXYEr4/fhNMx&#10;9vBjzxx0zhu5tSE46r8eR/etROD2DxHhtAoJzmuQTKcy4aQnblJyVLV1oKSuAWkaULl8DSFXBOx6&#10;Wh2iyMbBlbcQowEVRTzIzLZ0RdbwQ+SNP0WO+W+t0tP3DZglOyQ5zD+65LYcxRxq6CsTlkOokN3F&#10;wUXzGVbz3BKWXnahZToZQcVOqGw/gZtNBwhuTxxPXYuTmVtwIsUFWVcDkX89DNfbM3EmdhcOhW7B&#10;gUhn7ItzgWvwJvjEupCRXcm6e5F0MxR+JYdgH7waQdTap7KowQJXsVv6I7yjnXE6yRUBSW4sxI3Y&#10;GbeFmvwIzhWyMd30JpvvwZE8Z7xz9l3sjXaF+9Y/IDH2DH7+5QtUNZ5A5IX1OJK5GlHnNyEs0w6P&#10;Xo/icmM2/NK2IzB7Fy7eisXV2hRcupSNj58/w090Gv8ziL8Tc/9m1Npk6s8fzeAeHa/7tIcC9kCF&#10;WbLrbn8RpvtysThKDT1Si8n+WYzTB5mdfomciixspkMUW5aB7pFBOoddyLmUhH/b+08IzApHY+c1&#10;+GW4wz93B8Ir3HE4ayXWUH7YHV6J8qbzaBtvRlVvFSLPB2L1vj/BmXrbK8AZ/jlH2Oj9sYsO+Wa/&#10;Ddib5IGjOb4khN2wD9hkpIhHzE7ElAdj19FNsPd6H3vPuMCLzLvnjAPcCUrPM/bwDtiCvUd4T+8P&#10;ELh7DZKcP0Dalg+Q6PQ+Dh5fj70EaUzodhw/swGewQRzsBN208nbowYTuA77Y5zhTjDvCd6AgEBH&#10;nI7ehpMkr1NH1yDM8Y+IsX8f4U4rEe68imy+FX7hu1FNhr7a1omcqzVIrSag6RSGX9V/yLqFSEoO&#10;ATtCi5xXka0lOQzQJU3oFBZOv0DOGOXFENlZn10pZCd2Xgaz7btCSY5sAloMXW7i0JQfdArLCe7a&#10;6WmUd2aicjCRD/fFkTTq2QZX5NV4Ib/+IE7m0YlLtkfyTX/4RG/BUTJDMJn0SIgz9rCb9A3ZCg//&#10;jdgVuB6uYZtxNHs39ia4sAJ2wzPWEbGXTyKCYPVP3onTEQ44FUbghzrjbIwrDpFBDtOpOZ7uiZBk&#10;V2SUbkIpdbdv6hbsz/BEysUouBwje8TsRVRpNKJL3JBTvQ3JlSzcnD+yWzuGqftkg5poHEuwQ2Te&#10;HkzPN+Pff/kan318H3fmx/HZy0/JwD++JTHe4JvPv7Xss2/xNe3NF9/hCwL6PvXzAwL6EQF9n47Z&#10;vdEL6K6PQkTkKpRfOYiZ2duYHJ9Ce9d1dPTdRFtvG2JL/eAVtZoN/iwu1V7AxdpiHEnegFhKrAw6&#10;xJcb/dDYE4rEEjucSP5XBGru+FlKsmgPOIU44cOTa3AgzRtekVvhxbL1jXDF+67/RCePzEvArafs&#10;WH9iFQLLTiPuRgSOsAdce2Yt3KN3UH/7ID7/LOzd2fhPsNz8XJB6PgjHYj0pM7Zhf+hWuPttwqHT&#10;9kjcvgrpWz9ECi3R+X0cOE6tTH0fdeGoGQhzCFmDTWdXY+uJ1dTg67Gfdb0vig2CvbVP7BbE5Cp+&#10;7giPCNZHhB1CD2xElON7iHb4EHH2ZGtuJ0b5oqG3GZebW1FYU4ekazUIq7yGwMobRjeHXCZT0yEM&#10;uHjDyI9wmrR0BKVHUGUNnULpZ4I2c9AaYLHFoK1J/csOIQGe1DaHTEqOytGHON/LdPAe01mU0jms&#10;nZtA/M1g7E3djlOFexF96ThiyM5+BY4ouH0MOS0n4JlKwMatx+k8L9T3nUPTcAmCU/ZiL7s175P2&#10;2Odvj53HP2T39x58ydpHEnbieLIbDifuwJlUdwQku8M3YD0uVUfgbCgZ/fQGeNCJcDmwEu68di+d&#10;jhAC+GjcGpykdj+RuwdBBUfgddQRe8LocEZuwYaADXAIWIXki2TpPA+czXVnt5aEnsl65F8Jxf6g&#10;9QhIdMfAyA06bJcxPdGDrz57bUArWaE5GzZ2/vaz70z6zaff4WvaG4L7i0dT0FfcD4ev4SFlx73+&#10;CtwdPk82TqOkscfR8P8LLZQhTV3lSLuwCnH5/xfOXz/M38oeI+1PCMqj4xW/Chfqz9Lh80JA8Voc&#10;yvwjIosccP7WHsqxf0Zo4XrUDOSgmO99Ku8A3jv6Dlad+hAbzq7BoVQPxFOqxZYdx6HE7XDyX4eN&#10;BNdmdv9OQfawO70e24IdsSNyG2UX781GkH89CZGpx+B9nMA75oSAGG9cacxhWVATx+7Gdu/34Urg&#10;+h5cj0SXlQjyXoPAI5sQG+aG4+FbcZi9bACdw0NsOG5+a00s3Pn4GjgdY70EbsDuUHuTHs5wQyh7&#10;3F0Es2PoGmyJ2oBDfnZI2b0ZCTvXIcp5JaI2v4eU4x6o7WjAldYOZF25bhg68MIlgpcgvlBtWDjy&#10;aqORG2LlqOU17X5j6JLJFzg39szICoXulOYOPTLxaJt2FrBTOheQRzlSMULTPA5q6LLeeZR2z+D6&#10;5CB8s9i102E7mifJwB+Y4YKA8244XeSEiMt7cbpgF04XuuNiXxqudat7d0NxfQTOZHjB9cwanEgl&#10;W2TuwkE6CR5knEN0GAJTvHCUzsYxAnLfqfXwi3NFQsFhnIyioxJkB0965jvoJW/a/a84ELoNqZf8&#10;EVF2GGfJ8KcoR5z3vYOE/FM4m+4LFzqi28IcsTfWFf2LdUgpCcIOetehBScQnn4AaSUnkcPu9/Gr&#10;Gbz67DGGJ3rx+uNn+OXnn/AFwfrVl9/i26/IyDQx9Leff2dM7PytATkZ/eGkWcLg4WgNFocuYkHh&#10;urEK9DTFIDnPEWHp7yK37BBu3E7BebJxZYMbEsv+Hwg899/gHv5HRJzzwJnM99iD+CLu0jESxGa4&#10;hL9PYP4Lpdsa+OV9iIBz9E3yfXCMPsheamvHoLWwYyO1C1iJ3XGULpf2ILbCA0El7vCIolMeaAfH&#10;0xvhQBlgd2I91h78kD0a64Oa+zTZOSL1BMqupCKrIBw+R5wQRA0dnrQfMbz/kZNrERq6CydO0Cmk&#10;A3j8+CbsIGj30cELj9iFw0GOOEiNvj9sC/YcWoV9BP9xyg+3k+vhcoJ1GL0Te+lM2u1/B4dTveCT&#10;RhYPWAvHkPWwj9oEX0rNmH0bEOVGMJ/is93XIdjDETXN9bjU1ou8GzeRdLWavf41svAtA9iQS5Id&#10;DfC7cB2xNS3mWPSNJjqGyxramqNxn47hUwNkSY6UrgWTaihcckNzO1LJ0vl0GitHH6Csj3KDEkUj&#10;hZdpxd2tcApmK850wYHM7diX7AyveHqu5fvgV+aOPUmbEVR2ALcWyhFadgIeBFbKpVBU9WTCv9CN&#10;7OSEU7z2WMZ2+Ca7wIPs4Xb0Q6PPdsu5oHcdlrIHAfHU5JQbQcl7cDhuB45F7mK36Iy9BL8rNdzB&#10;mO1IqPLH+c5UFNdGIvHcERylJHFw/QN8WNDb/O2QfDkMtT2lKK/PMOD25v1ORLnCx38zu/p0PPtm&#10;Cefr87HruAtutJaj5nYlOjra8PXX3+Gbb783CzVqKQPzT4W+/wnfvPkWn3zxGb5/Qw39cAZPNDlp&#10;vAZjHamoLj+I8Y4sPJi8gKqrh5FW5IjkwnUEy/uobk3GtfZDiCv+PxCY/y/wjGB3W3qWIHNmGThg&#10;e/g6rD/+T9ga/CHcyGZuQR/gdBZ/J51Wl2CCmIzsHLYRvtkecE90wtYIdvEavMqj5EjcaLp6T4Jp&#10;yzEC6Mh67DzriO2UDZsPrsLh2L0ITD0Kl/3rEJ/tR38hD23dl3HqrAeiE/eg4sZRXK7zQHrxNkSR&#10;xQ8dt8P2Qx9ie4Q9n0NtfWotju1+n2W0EvZnaaf5Lqyn7ZSNZ7L2wc1/E0LzD+MgJY07y3Wb73s4&#10;lbYHviSvDf6rsCV0PZ3vTTga5oyi/JPIDHSFv89aHN69GmH7XXCr+TYq23qQT3YWQ2u2nQDtX37d&#10;zIsOp+RQpCP40k2T2iz0Si0B3X3XRDYkM8TOkhpiaskMm/QQU6eJoZlKclhO4YKZcXd1/BHK+hvg&#10;m+aMXf6rYXfqXWyP3Yz9ZOyTpd4IoKZ25f7Rc/vhk7cX6wNWY0/6DlybOI+Q4gME8xZEVvggkF3S&#10;oRB7arcdCM7whjedPY/jq+GX4EFAb4L36U04Q20YGOOFs1Fu8Ev2xFnqPF/qvDNp+3CKgN925AMc&#10;Z/eXdTUUUTk+qKhLQFFFKI4foYY/vhlbjqyis0RNT6lzNtMX26gNM6uiCKxchOTsQSEd0eC83TgU&#10;70ytv43SZwcrPAivXz4hYH/Ao6dPUN/diFs9tahur0bfgv6BZDkdnn3oHm3BV08n8Zjs/HiiBpNd&#10;+Wi45o/uhiTcHTmPJ0uVqLzpQ1n0fyCh/P+DsMJ/w56gf8bJxH9B7rWt7FHeR1TGh0gtJ/jC/tnM&#10;n9gexB6IbOZ45n0C3g4h7H3cwvlb6FStOfQOHAPWEdirsfrwn7CDXbvLWcqKI6thf2wNth5djw2e&#10;72DbwY04EklQRu6B59mtcDnEsjyzHc571xDQ61HBxns6cj9OBu9GWqYf4hK8UEXf59yV95B20ZWE&#10;shmuvh/yvu/DkWB25fPd/ekMnlgLr8DNcDj8PuyO0lknoShyskEyI9KFPfB+bPL+Ex1UR5yJ88Lx&#10;OHfsTtiFzWdWs5F9CJfDH8CTPYd7sAOCUr2RHL0XB9w/pLO4A1frq3G5tZuk1GDi0BFXqgleamlK&#10;i5BLVpQjoLzGSI9ILdRY1UB21nIHZGiF6pLaZw07K5XE0KCKmFnbGj2Ma5lEOlk7rXUaZfTOz3VM&#10;omJwgZJDkY4lHqvFkTxKgzSFiJzgmOKAXQT4QerUQ7k0DYtHO8A+bAPs49liUzZjN1n5SCGlSY4D&#10;PJNWs8tdi6Bcb+yLcKIX7IrIzP0IIpiPBDjB57QdjlHT+R7biBP04I+edcBpMmto/F6EJuzHqfBd&#10;iMk6gENBvBe7yT2n19FDX4ei22m4PVCOmBB3HGH+lW7/P3iTzSNKTyL1cjDc6O37E9y5VYHIuH4C&#10;h9jwDsSto+N4ALsDHUy04HZfDT5/8xX+8h9/QcXVErzj9kdsJZDcgjfBjQ6OPXX9hoCNiMg7jVdL&#10;PXg4om8Eq/Fs9iaulfojhbq+ri0BGecPwT99M04k/hHHEv9P7I76J6yhVNp+6n340YH1T/wTKhrf&#10;Q3oFgXPynwiQlXAloLf7r8R2P/oWfquwM5RgCt8GJ/oPDgSU/THq46NrsenAGmw/uhk7z5CRycJa&#10;xGWzL4FDwDrt3Ygt3hthv3stdh5wwM59lDH7N2AHG/mJxANwO7MV63d/AC86g9nnQ1HbmI7KKycQ&#10;HLeWcs+ZBOMKl+MfsFfYgA1Bq3CyYB/Sq0NxJNUNPhHb4Hh0NRzpfG48tgob6QhuYe8bELcXbif4&#10;3IMrsXPvB+wlSTqJXvAMc8IOktNmj3/D9mNkaUo+DaZsow908JQjTrmuxomDzrhyuxrXWnpQWteI&#10;wtutlK6VCLpUTUdQGrqe8qKVMqOVTiCdQf2v7yoNrmjQhYDOI5CLqaOlkzWYopl1JiWoxcyacZfe&#10;e8c4hPlka7Ny/+h9XBywGFqjhhf66xBSxVZ+zhO7c3ZiHUER1xiChOuB9Ga3kDV3wcOPhRi2GZ4Z&#10;OxBy5TCCivchrNwH0Vf3Ibjcg5rQBXFVx3Es0xVe9I538zrP4M1k6XU4IRYOcsEpFswhOpEnCPJT&#10;Qc44yf1Tfttxhszj5++EM2HbLL1N58eD3WLGtRgU1STDS+ye4Inz3PclYwSm76ccOYmAtN3YT6kU&#10;me+FJEqiLFakd8hq9E1fRQq74hN+OykRQuAZ6I7OiTZcbyzBOp8/YX/CDsSUn4bDmVVYefxP+ODU&#10;BzhXm4pHU814RMnxePwWHpGl9U9BGxriyeAr8ccD/xs8ojcg+Nw+BLCnOpHpBQ9WpE/IDrjSP4jI&#10;3oHonNU4Es7KPrUamw79EdvY2/nnUMsm7oQTGXIzGc/Zh87WSTs6apvgRWfak86c0561WL/zHdgf&#10;3ACns84EPI8dpGb24n082Gt6rYGDzH0lPA84YuvudbD3XMNy2QFHr5XYdZDlfNQB3tTKiemH0N5V&#10;jMScU9hKMLoTrHGXz+JI/h5sDFqNvK5kHOP7u4RtYg+yGZtJHoqkbNM6GyfXsWfdglBfR7jupUQ5&#10;sg4Hdn6AY9TI/icoh4474HgAHXpKoG3U29tObMCW4+ux9dRG7D26EX4e6+F/0AXXm2oJ6F4U3KhF&#10;Xl0TIsnQYZppd7nWyIporXNHto7UtFECOqamnXq6nY5iM1ZoVDCdwM0espzCDIXseu+ZGLSRG7TE&#10;9mlkUk8X9gnA1ND9C9TOd8nS91ClD2dHGuFDfZd2OxD+pb7YkuSAy8N5SMo7hITzx5FNBsy/HIhj&#10;Sa7YleCEtBt+KKr2x+k0dxxL3o64MoI7bxuSLrggoYQVzIp3iHGEM7vZA5QgQWl0gljxB8g+vuxK&#10;vQ+sw9HTjjhAxj54chMOHLfHnr10YCLdEEYmyCpjBVA/HmDF+5N5DrJwS3P88eRRL1LzzlKL70V5&#10;XTLOJm4nqLfgFDVnWsVBxBTuQUiaKzVlOj797D7qblzA3GIXzibtw9Go3ajtu0BweSL8/CkyuSvs&#10;T63CmhPv4x3fP+BiXTp+/GIOLxbb8GyyAQ+n6nF3qgbP5qvR1JaCiELKqNhtOJi2F9tDtsPu4Hq4&#10;nnTElZbz8KaGdDvhhJzLSbg1VE6mZYUfXYn9IRvgcXYdth1fi93U/9v3rUJikh8KcmOwf689du9h&#10;j3WKvZ/bBmzcQrDvo9N2zBmOewhYdzqKBJKdxyqCeR127GPjOb4ToVFH4Xt4J3Z4bMI2t/U4etIN&#10;/pRMnmTxA0ftceVyPBobCpGZ44eT/jvhRaC5BZJBM3bDK3kHfDLdsSVgDVwpL9bv/RNWe/8bCWg7&#10;TpPpw7w24ui+dfDjvY4ds8MO3/dx0nstovZvRPCeNQjfuwFBfg4kEQJ+P3sQ13fh5P0BtfhG7Gd9&#10;Rge4IdDPA5cbbuBGew9Kai2Gjrxyw0wfDSE7RxG00TVtiCRDK4252Y4ELWVA1o7XV98pdPCyNaii&#10;/3QlcCveTE1tzYnWHI47dBLnDaCLeFzOYPkApcbAPC70LaKC1w8/nscJttpDGR4435ODU+ymzhzZ&#10;iNTInQjPcEfsleNILziEMDoI/mEOLDh6uEfXsbLWspt3xFHqv4wyZxTeWIWSGgcEFDhhS4wDXOIo&#10;Pwp84B5kh11kXO9IOxyNsUcwdVw4nZ6Tp+y4za6K5119PoTX4dX00L1wuTEFQQTeYWq0sFP0yFmp&#10;GSF7UXMtG5NTtxHBrjYo2RunExxxOmkDwuiQXqwOp6xxxp0H7VhYaMMQpUZXewUuV6XiWm0O/JP3&#10;I/VCME7wusKmdKw7RIZhxWwg4LRYSt9sDTIKzuLq1STcn29GV38lrlYnobE+DeVlgcjNPoKzEbvg&#10;eWIT9rO3Wev1Lt51+hfE5odhf4AH1nqsxNH4QzidcRj2h1bynQIwONuO290ViMo6i5AUX5bdfnR0&#10;NeLB3buYGBrA5UulCAjywV5vBzg5vgP/s7vh7kFZt/0DONCc3SkHXFdivdM78Ny/E81tdVhcnERm&#10;Zgw2bXoXO3fR1/HZQduK06c9UHctA3cnbuHpQhcu5IRgl8O/wtttNfYfYvmTONwp0RwO/hEu1MB7&#10;/T9AYMoG+ARvhA/9lv37PkTkzlU4QcY/vuMd+B3eiNzzh5GQuxPRsVsQQlaOpCQKTHHBkZRtOHFy&#10;C/btWIPdnh9gH3W+B3uTI4c3w5f6vryuClfbOlBW34zipnZEV1Ev1zQgvKYR0XWtiLrVZqaKak50&#10;5E2t0dFiZt1pCHxFxuB9pFBSJPUsWoCWM6i4c/scJcc9E76T5EjtmEMh2foKGfni4B06hXMENNOe&#10;BbQtjMM7yR07w7ciJPcwSpIOIur4Bhw88iG7bXrirPSk0864FOKChuK9yKP3G3R8DYpKN+Ny/Xo6&#10;bsdRWXsIOZf+SEBvRkrxDuwKo4NDFth4chUL8AOcoVcckuXAwtuEnEIPesJ7ERHrgDMBa5FTugUp&#10;58nEvGYfG81xyo54anD/dA/EZO9D281UdDQUoKY6F8mpp7CfXZ879ac/tetxasXsiyew9KQdPUM3&#10;kFkQitbuq3j2bBHfffMcH7+ew9xsG6qq01FWGYO9bCB2R1bC4dQ67Evxgl3gJuyK3Ia0S2FwObIW&#10;CamHMTJXi9LmTOSVB2OQ3ffdyWsY6yzBSNd5pKUepWO7Fw4H1mKt2/vYQtaSvrXzXoddLKOtlFi7&#10;/Nj7RB5GQVUFFp88wuBMK2WUHSt7JzoG27D08AkePnqOxpZqpGaFICT8MK5WncPdpVGy6j4y32o+&#10;4wgq2ID3U5MePcWe8MQBhIYE4/YtyqC6qziXn4oNa99BdnY8ysqzUFKSiIXpejxbasMPny+gmdfu&#10;sf8DvFzeg88R9gbsDU+FbMW5iiAc8HdATJE9cqpITgS0Wyidw7OUQmfXGyAnU6sHMX/GeXfElDrQ&#10;T3GG66EPqNk9WWbbsCd+PU5TZmTFOuECe/SjZHMXxz/Cm886cGgbKm5fw/WOLjN9tLSlC1EEdES1&#10;FmokkG8JxG0Iu95i/hVFRA01dLU1T9qs4J9AR08OYDadQzPE3bWIpLZZ4xgK3NLU8a1TxinM08AK&#10;NXNZ9xyBfQ8VZOrLfQu4PdqPIDKwdyT1ceI+MsdJdA2Qra7tQVLIJvjs/GdE7V6JkapgzI6HIolO&#10;Y0HhDgx1OaG37z0UXbSHf9QfcKnOAUUljshh4zhEp8H99Gbso14+SyYsPu+Nyuaj2E49eibVBUEZ&#10;a1B4xQvX6k6yNR9Gzvld1NRbqC0/xJl4NwQFbUNYjJthx4q0o+iozcajl4PY7rsK7uzizia742yq&#10;Aw5GrkbuJT88/2QS1xpyqSvJFNHbEBh/FJ9+8RJffvkxSkrTcLO2BFev5yG/hIxKTb/O910Daid/&#10;AvrsZhykjDgUsA0TUzcRRpb14LvUNeTg4wed6G0uRGraYaSmHEF9cwFOhLvTad1OKXMM2w86YJPn&#10;KjiRBd38t8EzaAtiS4KwL9QVKz3ew7XWapy7msz8a6ln6Uyf8kB9121MzY8jPu0MYpKOo2+oDfMP&#10;phCYdBa7T7vD9aATDgXuwYNXk4iMOYWWphq8ePwUvQRJ0JlTiAz1Q2FOCk4e88Gtm5dxu+EKDh7e&#10;jvqmc0jPOcP7nsDJkzvhRpY/6LeLDt1B+JzaBm8CLzLnANLKjiO62A1RBR4sx93wDt+Ew3F27MF8&#10;EJPsgrR4OuH0Y46zB4wq2ovrg/kEvROcz9rBKWADjmfvRGqpN67d3oN49sZ7WB8Hjjri8CFKm2Pb&#10;UVZ3hYDuQXl9E8oI6NirNxFxQ/9nxZpCqumiofrfK/oC/HoTovShrOLRmj4qaSEmlhOoiIe+K5Qj&#10;mExG1twOxaCTO+cMQ+eRxc0SugPUz2ax83lU9s5gaukhGllRZ45sQsBxO0RH2qOoiOK+3AVdVb64&#10;wB9QnnUEIy0RmJw+gqgKeuSx7yGraDWGOzfjRuVK3Gr0QV2NJypYEGXUgvk+mxC9hxKC3VEYnbDT&#10;Gc44kkQvP2wD3GPofKRswsk0e8QXOaH4+nbERtgj8DDZgE5HYKgLcmO9EX9qKxJpZXG+uFmTgIwK&#10;PzPgsu0wu+OD78KbDmFonieSy46hfagKORejEJJNZqfDdihsB15//hDfvHmNqps5cN79ATJKY3Ch&#10;JgNxRWfgRuBtPvABHL3fgwf1oDvPV16Ow+PHXfA8sgG+bFAzc/W4P3sbT+ebMDVyDTcqEpGdexZe&#10;LCOvky44FrHfpNv2bSRYt1EzuyG+OAh1vVXwote/fu8fUVyXh9hzp/nOf4IHnVsPAis+Nwx9Y40I&#10;jT2MuuZruP/0PgISj2Inu+zsykT4+LlhC1k/rTgKx07vQ19nJ57ce4zqqmsY7uvDwswkivNzcHD/&#10;XoSHBaHy0jkcOeYK//DdOHiWjXXnH7DTl40+eDcOH90G963v4fTOjTi9ZzOdvfexl3XkRgkYnHkY&#10;e9mIPQM2krHdCd4tCCvajuhz+xFLp9kthIREvyHpejB2UJbZHaauVxQqxgmJlYdR2RaOgGwP+IY7&#10;s0xP8l6UIUE7UNFMDd3Raz7DKm/toWStMUPfmuAvEyMHXrmJUP0biuUYtOSGhsZXxDVNmgjH206g&#10;zcTSkh/xbdOGobMJav0bivNdTPsXUd47i4qeaSw++hhLw/W4Ri2Yu28zEg6uRXXxIeSF2KM00Rk3&#10;b5/E4vPb6BxIQtnFtajpP4KIWwfgFfkhMvLfRW+PN2raTyMwajUi6cgF+LB7892MCxdiUF6TjDNh&#10;HnChHty5n84NGXhfzlZ4ZFFvZW5GcPEWZJc7IjXIAVmRzogO34XczBNIj/XEhZSDSCbrRQS7IPH8&#10;UcSe90X6pRPsAj2xnYXrfmo1/NJ3IuvqEfgnupgvPTzYnbr6b4Cnnx3OV8VggqB88qofWRdPwdHr&#10;HQQnHcXZDF84HlvDitiBmIyjSEs/jrycs0hIPoSauiz4Ulq5hzjhdLoPzkR4oL/rIhqrs/Hy6QBq&#10;G/Oww2cNnLzWYovXGup+Z3j6OuBIgBeCko6gkdr9xacP//98/fVzZFm+7QnmPzA/TreNvbbp7vue&#10;dd95cF9VJQSK5XJmZpbLBS5mZoaQQlKQQowRCgUzMzNTRkZiZVVW1eWesbZZs/ZRxr23e7r7h23u&#10;crnAz1l7fT9rn332xtBEA6INDpgTGjgZmIravcglqjgK1GjZVoq2/jI091XhxYdnWDo6ze/5GKZG&#10;cf7uUdiy5dD5mTnYmaN5Vpw4uh+97a2YndiLr1++w6kjp/Dg1n08f/gMO8ZGkZMToKDtdEklElUO&#10;qO3spCE54j4VPJlfwJv6O1SpM1CkZce1boaTyOYrNROVtkLm2IxN+t9BT9yKtZjQPlOOrsV65A2F&#10;EGolBrYTH8vFPB3+T8w0miIZfGTuWLcTvmYjnA0aBBq0UOdshLk4A3mdAcwc34eFE2cZmE9h8uQF&#10;NM/tQ8XMPor5AEV8SLpZVjyX7gKniMUEJYEb4mqhdE+hmK8hljEQoha4IcQsvv4k6l6ycufJ+xhm&#10;MNx7+SmmxLK6DIQTvzr083e/xz9/eIAjRXZM+tKxJ0+N49sDuHS6AuXstfaBdGTvtOPAxTrsnrOi&#10;dcKD7CETPP0ahJvTMbgSQt2UB17ysZ0BwkIxKSLJqOCB2XOL5bDYDndADS9Lkp0hUNsmQ8mUH95+&#10;Ndr256F/ORdtPXb0b1Nj7XQJjlzsIfpYsHe4AENFFvQVWjDYG0X3nlyUDLtRzbCS22ZGlOy3bdqJ&#10;bbM6NO80wFNFLq7NgrdcBldJOmq3uXH8xh52mEJMHGpEdq0OCs9v4Smlw5YqsXZ2B67eWcGhE2P4&#10;9qcbfNyOAMuqu0pNHEmFvjCdLlnKkHkUK0tDsLOjFtZ5UdoUQrruK+jdGZKQRya6cOXuOZQ3F2D/&#10;ycO4/ewWmgbjcPLkm+LEjDwiVnMMel8GPDlqsnkTOraLuScu4o8bRW0xNA+VsxO0kVubECm3wRzJ&#10;gjNbgcIKL1pay9DZ3oinjx7hCMv4uTNXmQte4t6dZ3j7+lucOnUBhUVBaHW/QaLQhFz+vap8J2Ky&#10;TYhnbkIg8yt4jcnQEI3SKXYr/wcrEUHJCqqlyWgDGVD70xgUzYg1eZDXFYK30YKWOXa6vYVw1Ch5&#10;bk3QF2XCUCyDv4E4UyJH8aAP3YulqBkPsNoa4WLFLKIJTB9fJGqdxdxxcvSZCwyF+1FBZ66iEwtW&#10;Fk0IWtylIrZNFovPiA2D6sjTnzUeuSXNpBMz7cTsOoEZAj/EJfEOood4/MTQI+cpZDr0bjr0/PWX&#10;mLjyCMs3n+PNhz/iH9/dxRq5a8aZgtWYBns9W7Bax3LfzoPTq4K9PRXVe90YWIrA3ZAFfRldqiIV&#10;lXsKkdvnlO5U8XaQp4RjHqpDdpcVMrJZapUcviojCouNPFF6aFu0UDTJ0bxSiXC/C+ZmDbxdJpSM&#10;hZmIK9E9S2em2y+cbcf4aiPizRbE6o1o25PPgNEMT4e4o0aFnBY96vpt2Hfaj8WTJnRNmdE8aUXp&#10;uAaVO4Io2haEsSgZcfLggavjqBkOI9HloHOnwZWThPqOAN5+vIRlopabqHXj4QEcZQAUYrdXyqFN&#10;pCIr9CWRZAPCCR26hiuhdiTBHMxiVthOsWmRod+ALNMWNPRV4Nrji7j+8Cra+rrQMtiAvcd7YS5N&#10;QcVgDCcuLaKsIgB3UAVvjgZNA0XSVE8FhSQPpENJE8mybCaLGlDcFIGP37PTbaVx55ABOydG8OHD&#10;B7yiO9+5/RgPH7zFw4dv8YCPj+5/wP2773Hn1iV014dhVf0Wi7tacaC/EXkpXyKh3IqcLIralgqV&#10;cwsyXJuQbPsSabavoAmmwRhlpyPq2HIpcF8SMj0bYCkkD7OiDKy1olhc8Gqzw8NcEmmyI1htIU6p&#10;kV1uQXV3EINTZZg70YHBmQJEmbfitXbsXVvEypkrmDlxBrtOnEbj/H6Uz64SM/ZL7rweAgV6HJKw&#10;o1aMfqyK9aGPkKEpWBEEpRAoJiExBK7PrrsvPTYdvoWus0QPinv4/BO68hPMXBGrJz2juB9h+uJ9&#10;vPv2z/jb17ewj7y115GCNR70JXcWjsW1OJnLcMSA11OaBkddJrS1mYgO+NC53ISRIz3oXGpFYV8Q&#10;uqI0mBsUUNeko36lDP0n25BVJ4e6XgdNpRphho/ErjhMnWZk1srh77Ij0ueBqkoGJU+8hUKvm04g&#10;v0eFxj1eVO2JQl2ZCm1xClSlLL8dRtRMxuFp18JFF9ZHv6JYjSjrSUPPpAWl23QMK+ww4meqxGrz&#10;FAqRxFWtRm6Hi2FNjpx2K+xlDEANDHSNDoySyz3kdVe5ljyux+gCMaFchfxOFwylMpbRrdJswvwi&#10;E3xM/ha/HDLDJrQNViG/MgC5aRMy+bUxqGQ4qkVddxXMYQ1qR0vgbdHBUJ2CqrE4bj8/Sx4/DZVx&#10;E106HXoKWeFJgsIv7ixRQBuSIUX7OfwJC/++E5aIXHLoDPMWhjk/9sxOoG9wGEPbduHChbt48eJH&#10;ivlrivoDnjz6iJvXn+Pa5TN4efMgFkYbkOdXoovsnWtMhzeogJloFC2zwxdTw8hOonQnS39f5U2B&#10;2pcqObUjT4vceh+FrYCMnG3KzUKgzABrOBURcnZtXw7xywNnRAUzK5PenASTPYWVNwtBVpKchAJB&#10;Zg+1YQt2zs9j5fw1TIvbsBgOGxdWUTy5LK3iL5xZCoVEj/URDrqzGLpjE4Hxs/Yjd9B3Zn3sWQzR&#10;CUFLoxy/jnaI1/6tQ8/eEBdSXmKW4XDmBtulB3j97R8p6DtYoUNMsCcfyDFg1puBE2S4tRItlqv1&#10;GK+ku5SlQ16ViZ5D3TjwhPyzpwTNs+LOihDCdGRHoxbGykz4+9yomq+Eoo7Bq06D9GoeJD53UsDu&#10;Pi8yKKrWg82wNJthatbD3WWGp5P8tlCIfDExqp7o0sgDV5oOc+5WqBNb4WrSIrvXQZ5Lh72CYaXB&#10;gGCrHsFGPTTZfE8smd9TQ5GfAV0ZObpaB3e9Sbq8bKFIDYUZKBvJRsVoDvwspy5+JluFWrpCJm5Q&#10;NeYzYLa5sGNnCRq2Z0PPDuyrVmF8sgbnz+5FVUMQDm8WXF410rK+hNaWgizzBmhZqmXmTZDT/VLt&#10;v4GpLA15DFXm+gy4mzLZyQK49fV17DuwG5n6L6ATjkwBycmvCj5XMLwJYW/R/Q5OBktXgVjU0gBD&#10;WI4s5g65NRWp+k3YkrUBWzKTYXA4MLxzCveffY2L15/gEivs9dsvcP3GZZw+thd/+9MTHF0ZhVez&#10;GRGfAjaKMjm0GfoCORy5NKO4EsZwBp16A2TOzUizbESGZQNFngStNxVmP8VKwatsW+CN61BS50O8&#10;zELcyoJanwSHm0jpIE+b0qFSbYHZkgm9nh3CxE5DZvcZM7FjZhLLFy5h75HjRI6LaN8vxHsI1SL4&#10;UcRi+O5fn4tNg078y8KNnw2ee4bhS0QNcrRo66snPUbz0TtSIJTmd/w6Dj1+ZX2h88Wbb7Bw8zUW&#10;777GrBD0xz/i7yjo1QKBHJk4nG3EgisNJ4sNmGe5n2JYGCvXIJhHd6GwIiNR2NrE5HSm5lolSnfl&#10;onO1Hm6GBNH0dEWxwru2Qgldk4EurUUmRZjONK1vMsLe6cDguQHI6ZqeHoeEHKaaLPKxl25vg5Gd&#10;Rs8WYCApHQ0j0EY+a9JIE3sMRSkMJ2mSSNV5dJcoT0K+Bm7yn7hip2cZtcaypDX0gvVWmMnEurw0&#10;6Wf0hQyldF4bA5+YS5EVY4kNkikLGaCa7Wjo9uHBw2U0DkchD3+O9qEoLtyYQW1PNowhhkA6psvD&#10;DKAmi6o+R4aPAmPgM2TL4EgoYSon97ZokDvmh6tNg2i/CbKCzageL0NdV4LOq4SN/6ue75cR6T4h&#10;h3hUetIQqWI2qfEhRJdWeNhhxIUVRxqybHRUWxLc2WYcPX+Y+NOJoupieLODsEf8KGtpREVHBYz8&#10;3J0T9Ricb4OLzq+z0GnzFcjKTUdmLAXKRAa0/NzWwkyG1XRpvoY+kIxwsRmuuBqxch6DzjzYKGql&#10;aQPU1q1wF+r4PznhjuqQnrURWgpWb5YhS5UEuZIII9uItIwNSE3bAptiK4pMCkzNzmD/xcuYO3Me&#10;e09fROvKQbrvGmpX6cLEi3pxcYWtjl+LhRo/bUshCbrnJDmZIv50VbCLDi3wQzh1J0UsXhMLNfZR&#10;3DuEoG+/xcKN15JLT119gukL9/H6pz/j7xkKV+nQk/4szBdbME6uOlZpxqlyE47UWbGnzoVYrRlu&#10;itHM0JQYiSExGkHpnjgi/X4EWNaNdDxbnQHGWjp1BZlMiCY3FXIeUKOYyFKlQUZpFvInishTZfxa&#10;CTs7i74iAybyl6EkBTE6vZHC1VTSKcjgbord1aSDjR1HU5wKY4mMbEyU4e9UxSnUOENKhRXBUgsM&#10;vhRMTHdi7cguCmAzVMGtMPB9oToLPMKR2QksDDMW/ryrQgMDO6gqtAV1Q3lwFmahssXBQMXqEN2C&#10;xsEoXr88igOnhoke7ESxTImZWzvKcPn8QTK0WFXVCFkkBZner6TqYKtWQltGt6pTsFqp4OnSwUFh&#10;G9hxxXCWhRXPUWqGIZ+VIVcJNUu1PEhR06E13nQUNkeR3xCGhuFRF6RoKGilIxWxCh8cZHYtzWZg&#10;Vz+ef+C5nB2AnqLXE1c2U3ybbBugylMgmf/PligRrtKCUKUDKebfIc3zFTt/JpSsQrqSTPh4PMXN&#10;zK4SBlYePzEiYuXfK+Pf9kXFavwMxtlqmIhHAf79sH4rrIokqLPI4Wpikj4TRgud3qGA0ZkFg4t4&#10;5kxDQL8ZnU49VuYXsEQxT588Q0FfQPPiAQa+wxSsuCpIIbPViBAoPV8XsniUFjwX4hWjHCL8iREP&#10;MbIhnkvcfO6xtIq/9JwCH7v8ArM3X2Hq0jPMXHyC2QtPsXztFUZPHUPJQC6GyJJN1RrYxbIE4j6/&#10;ZgN2t7hR0ywuuARgKVUizrItrijqyhQIdXvRMF+NcI8PmlKyYKmar6thqDEwuNnprB4YeeLk/hQY&#10;4wrpSpqGB91d72DIsPAgpyNO/i7ZlY9Apxv+Thvi28hpzVooy+mI1RmsBDp42yzwt9sQ6XFLLmNI&#10;kLtDW6EVk2SyyYmFWtR25yOTZXtgpBqXr68ikjAhVfc3UNMJi9qCyG9yS3dBx+scyKt2YWqlH/2j&#10;lWjrzcPx8xOQ2z/H4VNjaGkNwRlMxo27+7B/tZ9C+4q8ngoL+dPsVqKsPIZdO7sRS1hhi5AbxUWQ&#10;HCMCeaxOFKyTn88SzYS7mBWt1oR4q4udjqEvsJXiTYImlygRFRN61FDFlMikmLO8aSz5aWRaCtuf&#10;SSzJQrTKJ01Asse0aN5WCRPdXekhKljTkFOejR0LQzCxM5iiWfxcGcgKpkBB7hWi1hWxE5XpYSrR&#10;QxVhFQtsgiKaxCCfhVAZK0iBEp5sVqtQMuwhceeJkYGU5kL88YbV8Ee0cDIzWNlhmmxy9BkpcFkK&#10;DJnMUIo0KFQpMNvI434tWV9FTNISR80o588NuXRYmZvFwplz2Hv4GPaeuYCmBeKpGHPed1S6xL0u&#10;6CNoOnia7iwWOhdi/pWhxVVC6c4U8rG4sCIwQ4RDaYYdBdtP8fZdpMDp1iPinsLrLzFz9YUk6AmK&#10;fe3O12ia2Y0v88hMdTI0VulRSBfObJAjk4HNT+QwEyM0TXroajXSfW02viY2jHE0muBsslDgWgpZ&#10;JYlZXcJgyBKupHvaSrXoXmhF+fZiWIv1cOSo6GwqltHNCFWZULEtFwG6oribWU3nLaDjV0zmItxr&#10;g646E9nDHsRGfIiSyXVlFHKlHL56C/pm6nD0+izymr3wJMh0ZMK8GhFY5PBSePEisYBKFQroUDrv&#10;VuSyZHbwfzBTmHlVVtTWhTA71Y2J8UbU1YcxNFqDghIbHj4+iu3j1bAEkrBjohbtnVFYXEkMhHr4&#10;guxUfmKNQwe7VgafSYVtHQ3Yu60HlfnZCDrIvkZ+Pr0GTp0aDjObg7nBroHGkAY3c4mBghHTRBX+&#10;ZPgrbVATC1IdW5DGapJBZhUt3crKwvxiy9VLl9V9DIr+Qiu/xzAnAmWYmBdTIVxhR/NIKTxitISG&#10;oc7ORFaEwbyY1ZFNyTCrimdBmSM6D49dgYzHXI8asnmzOQUR82aYrMQEdhJ/LjtliQkltX7kJ1zI&#10;lP0OWnsanTcV/R4tRq3MT1lpMGYIQTPQKhn+dEQ5jxKOuAb+UgM87BT5rO5DfqMk6PlfBb375FnU&#10;z+5DjbRb7GFJ1EK8NfsobCKHaOJ5+bxYPekoPms6eGt9XTuy9ACxQyynKx6Hroi1OV7SrZ+g+/wj&#10;DNGdJ26+ZSh8iWVix8qtt1i89hqH7r3H8tWLsDEoyZjK64q0PNm10DOlu1tt0h3GcpYpb7cTFdMl&#10;KN1diGCnD146j7PJDmudGfFBMiYPlqvJCU0Jey7dSR3lwaVj5LT64a22QkGncBRoWDoVCBcx0PHn&#10;8gbDUBZnIC22GfKCVP49E/wdZljEnRUMhLZaBsNyGYpHY8jdFoIqPxW5TS50jJXg/rvTaCGb1m9L&#10;kCHDkBu/gtWdDjedxUaXG9nZhPLaAPLKbLDQybx5anjoiuV87+K+Mbx6exMfP95DDsWiooiu3TmI&#10;huYwsnS/Qf+Ociyu9qK2PoiAR4eIx4Gg0wG/jchl4GdQK1GdX4CTyyvobWpCbigAj8UEh5ZopKbg&#10;1XpYNWJRcJZkFdlaq4TZKjqbEfFqH2Jk5URTFEZihJVsanTLkCr/HE4/hVXoIjMnkdn5cwEFMk2b&#10;kGHcwI4pgylM94+rEKAZVA7GUd4XQ6zeAwePpzGPmSImgypKXClQIStPXNljx+B7o11inDiI0t4w&#10;avMMKPCkw+Vj9vAxVziSodFvgU6TBBM7npWMLJrdoYTekIR+rxKDNpqXIhXaLBl0SoZDpRwKhQx6&#10;J3NNhEYVJw6xyriJSI1BPZYWZrFMZ548fBS7jtOFZ1dQObsqXe6Wxp4ZBsvERRY68vrY9EFix3Fp&#10;fPqzrhMPMHTxhRQM++m6Ys8VsWnQGMNf38XH6L3wED2XH2HgMnmZIl669w4HH37Ayt13WOTXB26+&#10;wMqV8+iaa4Cd5T1Exh0ZK5Seu2p1yBRzENqtiAz7ECYrK8maHjEBvM7O4KchZuhgrrZQkHIMHBlA&#10;uJsMyJJnJV8GGm3SaIK/0YwInTjR7kOA7w/SQcRt9rEWJ+zEF3VxJvlYBmedHpYKMm4FT1w5ESYn&#10;CUW14q4LFWwlFFFvNsbp+IOTtciuMLOShDG43IY9hwaRXUxXN2xAIKiA1bIVLjJdUYkToRgPOpk0&#10;y/AF1AxJEQZfi5eMG9RicFcrOxgxqsKN9m2FKK+3oaLBjaJyB4pL/NLSskG7E2GnGz6LFS6tAWY5&#10;S6zeiL6WVnTWN6AgHEW2ixnC6qJzG2BSKNhYrsUaykoVTHy/XkEUoCCsdLpIgQsWH8VnSUN2vgdh&#10;Or9JK+79y8Pq6hQGhpqgsonRBiUyVF8iQ/0lxf5baVRF7STDBhgo/eIqKdGgxAi5ewtiNW7k1nvh&#10;KtQji1+L0Qsdq5a4u6WoNYoKGkDxSBxGniOjdSPRifjBMOgp1MCTr0Qkl3yvyYRFlQGzMg1iv0Jd&#10;5lZ+1i0Y9SkxZMuAXcYALGcoVyqgV/EzKZkB9BS3lR3Iw+pg3AQLO0p+tgEL++awcuoCZo4cxx4K&#10;ukk49BxD4aJYtZ+iZiud249KYoh4Lly6VuCIcOihS08wzpA3dv01thMnRm+9ltrgZXG3yhNsu/Yc&#10;/dcFVz+UBL3y4D323aVTi/sJ6eL7bzzH4tkjKGy0o34kirIeD+p7/NLdI40NVpgreTJqlHB12xjg&#10;zAw9DFY1DGAVdIVKIwXOsFbCwMfHg88PImcgB1kJBo4mB/IZrMQqpY17StC4swiFLR7EG9YXQnEn&#10;+HuKGKLYQfTFCjiJJ+4KnbTfYclQDG6KW1yx6xrOR1WLD1UdIbT15aJpKB+ldP18srCTHcdepEYl&#10;Xy9p4d9qCMKZQydmWbXrN8FjT0VOrhEVtUHEC/k/04mz803wZVMIdCWZfqM0eadtWwV/Viwu6caJ&#10;E3sQC9kkYQZMdkRdHnjNFp5s5oMMIpiZyFJYjIayclTQpfOCIUScXgraCY/RAptGA52MbkpRG+Ss&#10;NDJ+Pn6tk2dCkZXMcr2FoYoCrslDW3Mp0pN/g4baAkzsHcTi0k4UFPpYZXgcEg7smejF8FAzavne&#10;lPS/QbruS2gpaA2dWri3geigtybBHVIju8CGLPUXSM/6DZSGTewAyXBZ0pGjTUGpQ448crnOsRFZ&#10;ro0U/FfQslMU8piGGFYTZR5YtMQh8rHLyN+tonMrUuBSpWIyqMM2itanyoRBJodNxypkMMKmZ07y&#10;mKHi39ASW5TkfRMzQGnCjuXVBew7fREzR09ggsjRuriGRjFMJyYkkZ3LxaVvtioiiBCxQBDB0uLx&#10;szGGvOGrz7HtiligUdwUK26YfQ2xmVDfeTH68QztZx8yGD7ArssMgxTynLiwQjffxdfmLz/G8Vtn&#10;MTpXjNImM8XioGNpeeLl2LktirahCINcOsx1WorUAn0pxVtCRmMzVDOxU9zqcvIenTfSH+NrFqjo&#10;3KZqI7wMhtUsjTv3d2J8pQOd28sZRIgFDBFuuomR/GutMMGQI4fcthHBCiviDJ+uUiN0eRnIZdgM&#10;1OrhLVahsS+O5f192LarGtXd2Vi9SOE1OKHNToWNHaS8NYK+6QaYWWKNxIsIhexy8SQZt2B8Zwuu&#10;MigWljjg8stgF+OzbCpzEiJ8rbg5QlEXoqbGj5IYnY6idOuMSPhDCFhs0ok0UJimLIUk6LjXj6Ls&#10;OBJhopA/DL9FiNlG5CB26OjiSoqf7/+Xlikaq1AmT3x6ElSZyYj6iDEURGNdCW7fOI8nT27h4ME5&#10;VFXnIBg14OqN0/jlj9/h+JF9SOQF4XIzo1iToWZZ1wc0xBQVO8EQxnd0IXnzf4RJw/Cb60AsTFY3&#10;8m9YkiDTbaAwv0KtMhl7TUp0sjI4yewK+2ZoAqlEQQvyW7ww0fktmnRYdWJf71RWllQ+piPErDAX&#10;NaKNLO11kpmNauTmxZCdE0RjezN2z43Bzs5njfDz+jLhymbHipswvTSL1TMXMUuHnj55TprL0SRC&#10;oBDvCjmaQq4nNzfw63qJoSns/UdQsXgAnwmkEC7cfe6BNGdj6KpYbOa5tK3b9pvvpP1Vmk7cRfOx&#10;mxg991CawzHF902feYjdfH3+4iMcOn8IvX1m9BfTlfOUiOXTVfybkEfOHZuuR+O2AqZjPaKE/0Sl&#10;CwXVXkTJbnq+pqzUQUlnlVN06bkZkLGs6encRiHoDheDppVOrEb9zjJ2nBWKmcnbk8xgQ3dmSTQn&#10;tBQ5D0ZIjghDnGBARTAN6hyWP1YDDdlajBWL/+FP//wcj96cRVyMMddYoc0lC5aLu8YNGJqsI7P1&#10;Q8vPoGAYslHUrqgaWbLfIMQTOTxYhenpLvhCotxvhd2vYNLXQ8ZwZCCStHQlECA3WjJS4VRqkEPR&#10;RhwuGClmPZ3ZLFdKzx0aHRHDQ5a2IeYJ8X0RCtoFq8pAQbODy8jLCro0RaxliNJLDi0ETWdNy4Am&#10;PY2PaVCmJMFj1aOurBDzk7tw585V7N07AlnWBiSKgtKd6tu3b8fczBwOHVzD6TOHMDjSCE9Uj0CO&#10;EzJ1Eix2FVl2KxIxN+Z29uDI/l1YWRiBWrMBGnsKFPyccu0GFCo3YN6QiWW2PnMGnOqNMPIzu0r0&#10;0v2DMXbubHU6iowyNAdN6Is50RN1YgeRaIGCziHCBHheGkvsaCn3IL/SDFeZCUWNUeTXBIgcDJ5s&#10;Zp+MQTIDO+cnKehzmD96XLr83TK/D3VLDH1sDSsH0bT/MBr3HZJa1fIqxUwM4WP5wj58NnztBfov&#10;PZZ4eeCy2I9QXFxhMOTjyPU3krBbTz9A+6m7GDl9D3sYEPeeYzt1nwn0HqbP3sWph9cwv1KGg40e&#10;7ClUY7jXg+ZGE9q7PGRVNYLEibwSA5nUjBp+oOI4+bXQjkC+XrpZ05KjINNRmHw0ZDOF031NhXQU&#10;uqw+l72eHcRNRBE3cvrLrVDSHbIbvPCUmeHka7YI2Y4pXtzNXD5UCGOuCrIQeZEJ3VyqhF3cZ1hv&#10;QUFXEC27KuAWy7jyfzKSw3Pp0jrfZgzPMwT2RaEMpUAeYskUC3D70mEybYUi9b/AYRS7QdlRV58D&#10;b7YOBmc6WVZO7NgAFd0tO2QlFiTBnElMcYjdbn2w0GmFkJ10XZuKYZBiDtkckqDNSh1d2UHc8JOp&#10;iWYKEQiNEjNr0z+5MlGD7ZOo1WnpbGThNH42PmqzGLRkKQh5bOjvb0d7ew3SM7+CUp2KtIwtsNmN&#10;aG/twOjITrS1NaG5oxztA3XwBYl+qmTYjVkY6mnA3NQwSgq8PG812L2jnU6aBDWrj5mc7lBvRqNy&#10;E5YY+Na0SVg2yVDHAGhXf4VwKAu1RVYU2mUUfRJ2uLU4kGPBWtSMo3E7H/WYtzCIE9VqvHIsxi2Y&#10;jBnQz3PtyEmGkryu9/IziPFw4oYjrII9qMbuxSkK+rwk6GkydNXuaVTRpWvm95Oj14Vdv7zGxzW6&#10;MzlaLEYzz+C4tIrPtl97g23EjO3XxAT/pwyDb7HzznuIHWbFzrEjYhFHfq+HAt5J/JigoGcuPsUs&#10;kWPP2ftYIYaMH5hBxzY/ZpvdOFBlw1qDDZPEi4ldYTR3mpFTkYXiejv8TOUepm0ne6IrRIejA4pB&#10;eR8fxehCvMiBnHwLtCxpxS0B+IqZ4MVVtHyNFFiMOQxUZNZgpRN1w2UIM8zEahkwCygwP3s5U3eQ&#10;Li06RCZFKVaFd9ANfE02hBgqxa1NGYHNkAe3SpNkGrYXYWhPLa7eWUX3BMXg/QpZZEOb+Fv5amiC&#10;mThzcQUHl0bJflsR9qhQXRZCopRYEVGhrp3YUOiAzZhO19wMfXoy/AYtCn1uBPRa+LRq5LlciDMY&#10;BnQmRG3MAOTlCLHDwwBo0xjI6mRzmUpqJrkaRnKznmLWpAs3zpBE/MmphbjFc026EHYaOxqFIPbc&#10;rq2Cy8oQzrZrrA+FCT+M+jTIMr5C6tYv2L6EXp+BwuIQzFYFFESWmvJCnDt+GCdWl1Fblged4gs6&#10;fSdeP72EQ7O9yCVD5/IzF2dtxID8K+zTJ7NtxQG+tou/KyTbRLTaArdyKxwMfF52rjgDoZjMlFBt&#10;QYHsC/S7lVhiNchxpMFJhAm4yeRk8Q6aWm6eDjp/srRApD2uQF6Nl/qQwx/WYEogx+kzmD18BBNH&#10;j6FqQtz1vYh6CriOgm5cEXd4r6Jh+SCFzUbXrqXIq9k+G7r4Ulr3eRsDoAiB/ZeeEj2EWz+V+Fls&#10;Xt997j56T93DKFlajEFP87U5Cnrq/APM0Lm//vlHfE9RTIdlmCxQYarXhdk92dg55MJ8mw1Hu3wY&#10;KWSYcrD08gOZiApqsrCjWE/utSFcZkUuP5AjpobBwx6dMKK0zI64uEsiV4vcChf5iiGQnSBIR2jf&#10;Xg1nvhaBXHJ3vhEaljNvOR24KQAZe71wbXUsE7JwKjzVNnhqjMgM0FHq+Xc6AnRwGZFCIaHH4J46&#10;LB4ZQQ6fb7H/lq6eCUcZGTxOVBDzg2tD+ObrO+hqTqA84YFG9jkx5HNyKv82/36iwIKcEDlexo4g&#10;lyHudiDXaUVAo0BF2Iem/ByUBwMopGPnu/0o9pGfXQ7kWS0Mjfw5CliVQuGmZtKZKViyshDuuhuv&#10;NyHsT24t2iehK1PT6dTpKM7JwcToMGpLi9BaV4GTx5ZQkOvFrvFe1FUX8LkPdXUJ7N69jWLPQXF+&#10;Am9fvMVP3/yIA3NLKI3nYHZXK26dmcUf39/Dy7Xd2GbORL18M6ozvsSg/EvsM6wLes2wBRNEjygD&#10;qiVrCytSEqwKmokiFTJWKI0ujSgjR4Ccnk+3DdvSYHQmIcu6QZrIpHBtRmG1E12DRQgV6WlESays&#10;NC5mk5JoFkq9mdg9M0GHPo25o0cxcfw4qvZOo4yCLp9ekly5kcwsmnDp5lVx1/chPh5BLb/+rGrp&#10;AgbElcFTdxgK19fkEBdWus+IrSgeYeTGS4mxBylm4dB7KWQh6FlxgyyFPnvmLr75+e/w8+3T2BdU&#10;YKJIhZ1NRqw02nG50Y8LJSZcrDRhb876TZEad5oU4qz8MP4aJ1FDBzORwUIOdoubJMVAe4xiIz6U&#10;UNTFJU4UJCjEPDp9nhUFRS6WTBX05k2IRLWob8mREMFcpEPrRD3UYTGvgb0+oYM6mkm3ZiknF9sK&#10;xaKQRkQqLLDz9cpWsfxXJfonalHfn4dIlRV2BtWCnpgk5gwffwdDpoOda+3YBE4cmsTf/+EVjq/t&#10;hTpjA6yGVJSX+5HH8KhnSRbDVB6NCrke8rlBgwKXDc2JXDQVxFAVpZC9XpQF/agKe1HutqLCbUGh&#10;ywKbQgZFMsWZRHGm/KuI/8/aJ5cWz4WY0zZuQmF2DI9u3sTFkyfptsUIeM04e3INj+7exFWx0ebl&#10;y3j+9CE+fvMe46NjuHLuMt5R0Pdv3sPcjlk8vfUQd64s4eXNQ5KgH8wOYYQu3CLfiqp0ClqxAfuJ&#10;XELQh0zJmCArR7PSYFfwuPPRrJXDpGd+sGqhM2XCzsCZW+xCQFwE038BrWUTlMavGEi3EDM2M3tk&#10;IcwM5KDAqxqDKKlxoandw/8lF0PNNL9do8xl57Ek7SjL0Dc9Kzn0J+wQAq5Z2C+5dRPDoPhasHXt&#10;CgU9cJbCPfkQ/eIKIcU8KC6unHyAjhNsJ+9LLj1E/Nh2kcx8ma7MQDh5nmI+8wC7T99mOLyDjz/9&#10;PX66fQ6HIgocoQDOUIgnY3rcqw/japUbp2sd2FFn4geUsSeSi+Nk1/4o4gM5ZGU9zBR7ZXccRUVa&#10;TFYHkcMPbI6kSZPh81nS43ErEvlWlJUHsWO0FVM7OtDXUYR4jhFltX64C7XQxjNQNBiHKaGkqFOk&#10;9Sb8eQYESq0Is0P5izXwJlQIsKNYQjLsWOjCwGQ94g0uVPfFUdhEtu+NQJ+QIzPMElpnQ+VYCTmd&#10;jFgZwKmTS/i7Xz4A/+tfcO/6WRhVKSiIudDRmIAufQOMGSypRlYcs4FlOAs1ISc6irNRHw+iJuxH&#10;ocOOhmwf2qIutPiYJRxaNPE9IS1RIonMmswQlkw2Tk2T2v9eyJ/aJ3eW3sdHeVIy+Z7H/OQJ3L11&#10;Ex/fvcFgRxuirA43r13Bd++/xtev3uDF48d4/vAhGqqqcfTAQbx9/hL7F5Zw98odPKOgLx6fxPOb&#10;J/DHb1/g4cIgRo10aLpvVeqX2K7YRIdOxT7jVhyxpGCnMQNhurNdw+CdJUY36MheK80nB6GoHVYn&#10;Mw0zhp7YIuZ12Fh1TbbNqGsOo6o+BKNlC3LiRnT0FiEc1yO/xIbRiTLsXaxCS18OBnYP49jFS3Tp&#10;s9h7jJ1UrA89t0Ixi7U5liVRi1Y+tSg9Vs2uoImOLRDks7bDtzFw5gn6Tj/G9itv0HmCIqZDi70L&#10;xUR/MclfzOUYoBtPXn+BhWuvpKULpijqnadvYY4O/e2Pf49fHlzCVaLBxUovrtUFca7YjuddeXjQ&#10;HsPFdj929rI0t1LU5GtLBZN+XxgFOwqgLlfC2+ZAzd4yFLTYMdQawEBPEUpqIwxdaRgcbsXIcC/q&#10;axKY2NuH4uIAerrKUV/pR0tdFEUs+fmlFpjz5Yh1B2EuUbOTEE0SDJaWzdDxQAaJIM3DRShgkFS6&#10;tsAS5QkoNMBDdito8GD68CBO3ZyDLjsFxoIsaBlEK0YKYC/UIEP3OU9IFl59fR+Pn17DobUZ/N0f&#10;vsFwTzNSNv4XmNUpMKRvgTWL2CO2LhOPdN22iAtd+USOmBeVDG0JsxG9+WG0eg3YFnWgzc1wlOND&#10;kY38v3UrNCnshL+K+f9K0J+aELYiJRVydoRMivrs2dP45Zc/4NtvvsaP331AQ30V1Pw/xP2Ef/jh&#10;e3z34Wvcv3VL2oZYbI988YzY8uIWvn3zDV7cfUJBT9GhT1HQr+jQPRgjg9dnMsylfYFx1UasGJJw&#10;wLAJx8xbMUb8cKs2wG7JhIWh1GfRIhywM0xmEcXs8AQMMNszKW4iB3OPO0iG9iWjkrrYPl6Pcmqk&#10;vjGbIm6GhudH70iCzs5MYNoIFUPk9ulxHL1wEftOnMLUiTNoEtsiL67Slf+1VVDYlRSyeF7L71XT&#10;sasp7s/EFcIeirdXbNtGAYtZdR1icUa+Js2HPvMYbXTsfn5v5uY7LN94g7krLzBF3t5x7i6WKPTv&#10;vv87/OOL23jcnoO7bXG8H6/Fo/Y8/LK7Gd/vqsermVqsLiakaZ7KajUUYr5GKZ20KAuBVgfqpysp&#10;6HJEuxggajQY39WJu08fIbc8jKnpSVw4cxW7RkfRxZReWBrA2HQPylqi8MY0KBG3INFFfXElslkJ&#10;iroiiNe7kVvFMFZolRZQ0bNjlLZmw5mrgZ7hUVoKS8yLCKaiblsCo/s6MLKvXVoXzllpINtrEay1&#10;QeNNwuxsH2qbiA791fBmM0g2F+OXH9+iku6rkW2BJoOdJo08KWOppYAM6SmIauQYyPFiqMCPtpgb&#10;hWayuEGF8ZIYGs0yzJZEsC1kxWjchwa/DaZUJn66tIpB7/9IvP9nTRJ0Ugo2f/45xkZH8PD+PdTV&#10;8/8MujEzvQdNtdU4vH8fg95T/P7bj+hqacHSzAyd+jGuX7yMP3z/Iz6+/hrvn7zE5ZPTeHP3HP74&#10;3Ws8mOnCpC0DHXThmuS/wYR2Aw7bUtjo0Kx8Qy5xMSYDblZhHY+Bz6JjRXDCH2JVI6t39tbCwdBc&#10;VaVHbSXxgwZWVe+Bja69bXsdlpaHUN+UjbBYucm+GUYvg69wdFcaskxJGJ3dicPnzmPlxEnsPX4K&#10;TfPrwhWh8FMwFGFQuHP1p9EPfr9kYg6fNR+6KU0fFUIWLC0cWkIOtk/TSMVYdDdfn7jyGgu33mJe&#10;7LHC0LjjwkOsXHqE73//t/iHN/fxpDsfd7vy8f1UB15sq8SPy334eV8vfn+gE5cONMBSI4eijJxF&#10;BDCUGymgDArIBG8lWTpfD31+FpxlWagfKMHuhQU0dnbg4YPXuHz+CiZ3bpNWCFKwjOV3xuFuckBX&#10;TITg78mrZMAKpMFHFk/U+ZHNEubJ0aCoPohKvldt3gCldYs0C83EEmjiY7DQguwKB8LVLsiYtGXB&#10;zYi1+VC9vQi6cCY05Luhva04cWUFDb3FMHoyUNOYgwePzuLm/ZMsq+kwKlMY4pIpxGToZfxangFL&#10;ahJKDArsLc/FRGUeGoNmhJVJKNJnYq4iG3XarVip4fdyPBiPedCX7YFHzp/n75GnJP+LWIUD/181&#10;8R4lBS1ELaPDu6wmaZ5EZnoS4rkhPHh4C3/48SMqi3IRC7jQTHHnRbPx5P59nGXQ+vHjR3z7/h0d&#10;+j0+PH+Kq6dn8ObhFfz5u/d4NteDgwzgvUSMpY4IDifUuBqU4VJYjkNtIezdkwdfmQwuhnFxDOxi&#10;/LmrAOOLfZhn1qjrLoIywo5dkYnhsTD8JXLsIN5FmJ0mZlowPF6BXAZvtWcj7DGeiwIT3Dk0EQpc&#10;zvM0PLMDhy9exNxhhsLDJ9DCMNi0KBY3X5XELNBCCoLk508CFy4tRP3ZoJjYT0EPi7U5KGjB0kLg&#10;4k5wsdhM89HbRI8HkqC38/XZ66+kNi9WIWVAnCNbf89Q+E+v7+M+xXN3sATvKOgH/WV4tNCOte0J&#10;XN3fjl2D2XD402ALsxxlM91GNFD4WN4jWthzzcQAFXzZDIOlGgrNCpNPrEJ5EHfuPcOBw8tYODCC&#10;SLGVPZric1OcZQpoSuXQFGaitCeCDjptVX0AHgrWE5JDz2RdQAYvaY0gVmhCON8kXSwQwhQD+KEC&#10;hkx2JKcYoitQItTgQPNEJaKNbmkOQ149cWFbObR+/v72uLQ0QGlrDmaO7MCuQ0MIFDEMasi+aVso&#10;aIbdjFSpWei29U4jDrRUYrGuBI0+A3ypX6FcL8NSRQ7aTRlYo4utlsUxTHeeqUwgKtuKmEkNQ6Zw&#10;3f+tS38S8Ppw3bqQPzWBJgoihxC0iuGsu70Zx4+s4cPXb/A9seOHb9/jxZN76O9uQV9nOx27FqeO&#10;HsXXb17ju6/f/xtBP8G1s7N4++gq/sSfebU4gONRDfYyQG+fiKC3R4eFXhfmm604eWYC0wsdKKw3&#10;IadUC0XW53TbPGJbL1wM1T272lDTn2AO2YzsVh3aRrzIbbGidVsuhStDWZObGkiBLScdpmgKK2Wq&#10;ZD4F1R7YI1mwRZUYX9qLgxcuYIkOvfPAETRPLqJWzOegcMUoR9MqX2MTLt1y4Ni/GfUgQwvM2Hbp&#10;JUPgfWmSkjTZX8yJlkY6HktOLeZFdx27izG+NklnFrvILlLQYn2OqQt38f6nP+Hn7+7j5EQRbs41&#10;4/Gx7Xh0ZRInjnajoNGIHH6Q3lIb8siP2fEAnCEzw6GBpd9Ax9TAQEYVA+t1OQYMx01oqvQRJeLo&#10;Hx7F4bOnMH9yL/J6WLKq+H4GO3UwCSbvJiSIBZYyFbQJugXDYDSPpS+qg5cdxSmE60xBvMSOCMNh&#10;bqGdyZoiZOl0+BVk6yR4WBUcZGkTHSjewc5QbYI2m+GyLRvdRCVtIBNydwo8RRYGxgK4a11QM4A6&#10;6qwoaAsw2NhgVWVAlZIEjRC1QI+UrWTjAM4NtuNgWw364154kz9HtUlOIReg36HEsYYiXOmqx6jf&#10;ivmyPLQ69chRpCPPbkUWxamkUEX7JFjhxP/2+af26bWUrzbAYTHi/asX+ONPP+AjefnD+7f49uNb&#10;PHx8E20ddeTpTORnR/H4zm38RHf+5s0bqX2koN89eSg59Lsn1/DLxzd4vTyAYzE1dtEUxrO3oqcy&#10;Gc3bzYh3GrC21oN2VkCDYzPCeVpkyb9AfVsh+qbFhp4q1A2XIrvBKa0uVVSvR2enE67STAQrxd4t&#10;6QiWqdHP93rE3i1FGvgSOjgjCunKY26lGzlEyLGFPVg7dw6rZ89h79GTqJ+YRfX0MqrJzCIA1tGJ&#10;BWZ8cmvh0iIUCtf+bPuNd5JohYBFCFwfsltfF1p8LTavlxabOXIL4wyCYrOgXWcfSsixJGbb3XuL&#10;HSdWkbs9gPa5MA4vN+DZo1VcenYAZX0eJEe+REOtBfvJvGEm+/ySKILZVrjDNtiFsL1KWAMUVsSE&#10;3mof9nfkYLC9AjsnZ9C7fRRVg+Uo6qO712phqFFDywNjo4h9cRl7vFKarK+Np8EcSobVlwKLO42N&#10;TsnHbLqwQ8wR8PKAMZ2LR41pK3QWCs+dCUdMJQ0bGvh7LMVq6MWE/2A6vHTzbB7YLBsZ2bs+cUYf&#10;zZIuq2tz+bticulS+/LMAHKcBig3b4SeoU6XzNJPx56ozMfNye04va0do0z+7tQv0BYw42RHFcaC&#10;JpxsKsXt4XYsF4ex3aOnqOPIzdiCCrcVUbMOWVu2SCghRCtGMf5t+7eCFk0IOn3zFijlCty7cxff&#10;f/yWgn6Hn374gA/fPOMxciOdIU6mSkFbax0+vHmGH777Bt9+eI+v373B1xT+22f3KehpvH92E798&#10;8xxv9/XgMBFg1pqB/d5kXKYIV9r0qKlMwbFeJ4YjmdDqNsLjVkCr2Mhc4yde2JDf4YO/RgdrSRZC&#10;VVpWyk3ILpLDT4x0FqVDF/kKOQ1WTB8fhCWejkCZBVFWSXeYmcrKKlXqhC2kwsjUGNZOn8HyyVPY&#10;cZDOOzmNykmKWoxwzC5T1P860iHELF09ZJMcuu3EPWkJA3GrlbinsOX4XemOFSFsIWYh6ja6dyfR&#10;QxK0mJR0/iH2XHwsXWQ5/PBrdBzYCUeHEiU73Uhs86F/sQrl24IUow+K/GQ0Ndiw3BaFn+EoGvUh&#10;O+JGJGZFXrkL9f25KGsTl8gtKGCoS7RZYC3TQBPUwURUMLdZYazWwFWphbOeDlulQv5gGFVDOUjU&#10;O8i3MYSLmLLjCnjCWShvImIIhs5WIcEypmeAsQnHDqhg8ch44JJgpJjtISV0XiJImE5OjrPF5WQ4&#10;HVw5arJdGoXMThJUIMu8BWm6r6T50sFCI/xsGssmjIzUYHK8FabMzdBSyDoKWrN1M0LKDJwZ7cXL&#10;tSVc2TWCHWX5CCm2YBsD4um+BoyyIx9rKsP9sW5c7qlHt0mGMQaqHaxccQbMWr8bXooza+NmaQRD&#10;iDhra9K/tH8rbiFm8Zi5hciRmYWrV67iz3//t9JuuOeunMD1e+eg8chZaVTErgBau1kV9gzi7OXT&#10;eEgRf/3dO3z9zRvcvHoKl89O4uPLu/jTh+e4vKsGe3h85pwKHGBwvlGuxf0aC44mMnGp3YVuYQDm&#10;JIR9Gli1ydAatiJaTtfOz0CArlzUwVyQlw5XQSqMiWSE63U8rzYEKhXwlxMvWj1wJHhOCjTSBTJx&#10;4cXqZaB2pEJLLByf2yUJev7IUYwdIDtPTKKCgq6cWqColySnLhPP5/dJIxuCrSvFkrsL+9fXh+6k&#10;Q4tFZsSyBZJT/xoI/2WU49QDdB67jZ0XnmAv24Tk1I+w68x9LN98gdW7p1G3jYl+NAdJYoX26iyW&#10;ZTXqR0Kw1mjQyBI035WNbKccPrcB+XSNonIP6ociGNxXgOoxA/pW8lDBAOFoUkFTK4O+Qs3wKIe6&#10;UY2yiUIkekIwFmVJCyOKvfcMPEhiN9Tu3eUIMcR5Kc7tk03Ys38AiQa/dHuTGPNW8WBpHHRvsnVI&#10;3PYkJr6Toe0RNax8jy0gl7bybSJClFSaESK2GOjqGoErpeRpRxqS5f8VobgezX0JuOjOznwlk7sN&#10;9bVhmDI2QkvM0KemQLHxS7TkhPH2xEG8P3YQV3ePYXtRDkKyzdIQ3ZGuRvQGrDhQX4oHFPSD0S4c&#10;qS1EVcYGrJTHsSvXj3hmEirsJthlmcjYTFFvTaGQ/7eiFk1GEX8SduYmZoosJY6fPIaRiREU1MSR&#10;Ux7C8olpsqoBKm8m9I4seGkiscog2oabGbhmcOfVTbQONOLI0TmcP70LT+5dwN9+9wIXGNpqdL/D&#10;CA3gMCvWNeLB7UYrrpGbZ2uMiBZRmHTwADuKUbcVbr8azSMliNJ9IzQdW4wVLbgR6txNsFfIsHp5&#10;DG07EjBlJyG/kTji+hK6II9ZKF06BxrDRviDapSU+6E1J2P79A6snTmNhWMnKOjDaJqZR8XeOdSK&#10;SUq/XlARqFE7L9aLXpHGpsVr4lHaY0Us0ijcWLi0GH8Wr316FLdmtYhRDjr3xMVnmL74FDOXxB7f&#10;6ysoLdx4hkP3z6N3Tz46x+OQlWdBQxcNknfbWlzIr7eiqlCDsUY9do85MbmcjbHdPhSXim0LXIj3&#10;q5A3rEbBiFlaBL1pOg5/lxEhljZLFRGjTgNPswW1w3HYCynwBANRlVJaKb52ugymYjmqi6zoaY6i&#10;pJ1VYSAX1jxxy70KngI9wyaDJ8umL6GXLrbkEWvccR0Uli3S1SynXQaneSs6WC5be4Pwx9VQmTZD&#10;wYNso5O7fXRL1ecoawmgcTQfxU0Mh3UmxAoUKCVnRk0sv6mbKWj+zJe/wUhFCX5/+RwezE9iobYC&#10;VWY1PFt+h1K1DK1EihJtJmbLc/F4rBe3+1txd1sbZvNc6DFm4vpAK+bKclCkSkYeq5klMw3yTRTw&#10;lv9jQf/rczp3RgbqGiuRrtuCFP36HSqBEh7DbB0yjOwY2q3I1G6GijjWtacZ00d3orAthoreYtx9&#10;eh57dtbi8cMr+PbVHezvSmChvxx7+wsxyfB2aSiMfRN5GO+2YW48H9l5CnaQTfAGWNkMSdAbkxGt&#10;5vlr98EZToOdoc8VTkZLjw+ROiUGpiqpAyfPw1Z4E1qekwwonOT+bDnMLoZg1QYEfWpEIgbI1Zuw&#10;ncixyuw0ffgYxg8cpSYW1sVMvBAz7MTohngU3Cwuf4vZdwI3pFEOcT+hGM3opXDFEgbSfipnGQKF&#10;MxNHxIWVVnH3N5/vPv9EEvMcUWPxxmvsu/M1Dj36gM5DEyiZjKKQidhMZNBSbFr2xuYmJxoa7dg5&#10;EMLtw3SC1VI09agxOZeLqb15GFtKEB8YChpTpBUpc3vNiPUYkdtnRcVIEFGBGAUpCNOVF04MYMdC&#10;M+x0B01hBhwNRrKaAmaWroAYlSjUQ0eOjlTbEK21ExlYKdxJFLIBkTIbfELcYRniFV74ychj012Y&#10;mu6DWbMZOtkXLKFkwogcBlc6kSSdDmRAgGLIK3JCpd+I5oEYQpUqVBKPHt5bRmO1AzePT+DU1DB0&#10;m34n3QRq2fwl5ptq8ebgMk72tWGxphjF6gyE0jeh3qpHhZZVIukLtDNLnKwvwYXWalztqsPVnlos&#10;5AVwvLoQN/qasY+uXaqXwZ2+hTizhU69BZlCvHTjdbf+3ws8GSl8T0FxXNooXulMo6DFnBkN/BS1&#10;3i9HhnIj0ikcHzt/EfEvXOVAUXuUx4sodH0NEwttWD02jUsXVxETk8WCWtR35GF+VyFWpyrgyMnA&#10;FvN/Rk1/NvYe7CX7WqWhOrclHZmKLxFgwMthuA5kK1HZ6Ea1mKC2pxD13VaYs9mRPF9Jd7kYiDDm&#10;KI9xKBWtfYXMODI69BZ43XIUFbnh8Koo6HEcPH+Ggj6K0dXD6Fjcj4alA9K8DSFe8SgE/Om5uPy9&#10;Puqxhs/EHd9ixf71x39d005sEiRhB7/uEEsZHL3FEv8Uk+ceUtTCpRkKb7zEoYfvCeZDUDdkQlWv&#10;hG/QD1+ni0GNfJqfikI69eRwLq4f6sCJlXqMj2djaakMq0vl/GfLEOok/3YYEOyk6/Xb0TVfgroh&#10;P8q6nSxfWgo2jb1fg4GdYnJNLfqHihApN8BarKTQrUzQ5O2QuJHVRtRwIVhhRH6zmwdRJk1PVHmS&#10;yHM6KQD6E0aWYhexQUOBlqGyKRcWJ8uxlsKRfwkbn1tcDJEBJYZGG9DWVQwXxRDIUaJlLIREhwW9&#10;kxU4dG0HCurNWOopwr7WEvhlW7C9shB1DhN2J6I4TkY+1VaB0121KFKnoNCQifHCbAzE/ChWJGGb&#10;W49jlXGcqS/EFQbg611VbDW43FyGC00lOFSTj9G4FyUmJX/3VtgzKIRkinjTRop3E2RsmSI40rnl&#10;dGch6pSNG5GbG0aiIhs6TxYMDNsapwxmOt/gzg5mCAO2pP8WTb0VqOzIR6zChZ1LA8wEDuRW+pFb&#10;7USq/Ut4yxjOJ2sRpzFo6ML+Qi3aR8uYNYgsNA29P4mdhOeFoszOZyWlABXKz+GLZTIcWlDXEUHP&#10;jkJ0jsVR2+5gpjGinCYgBC8297QyUHrzWbVYQXOL7TA505l92Hma8mB3y6CzpmLn/B4K+hxmjhzD&#10;riPH0Ta/jCYKWoS/ViFmPkrzNyhq4dbNdOqmFTY+EjnW7/b+tJ+KuOv70+iGFAbFKIdYwf/sI+wh&#10;O89efoJJsQOWCIVXHmH/3VdoXO6HoVncZsVQOJGAkajgFNutkbcKW5zoaQ+hu8qOMvGh8+VEkQgq&#10;Kj2ItHnhofs2jOch2m6Ft1GL0i43064CxR0OuOuJHBWZ0pKsFQN+eBIKtI8Xo32iAiEKWBNOhZMH&#10;V5+TRufRIJ+sHqPIgxV6aR8SUw47mX+LNGbsydPyRKfAxhMjFktM1Pp4wlOlVUBdUa2EFgbdZphM&#10;SdJMupYOsm1tBEZ7MnLLTSjutSHO6lPWH4Gb4cZUmIbJRpbiigjqAxa8OrmGk71N2B224FBpEGea&#10;C3GkqRDF2jQEszYjoclAXJ6EMm0K9gTNOFkdwwW+52pHGW72VOFaZzkuthThdH0+jtYnsL8yhoXy&#10;HMyWRTHLvzFRHEGNQwUrHV635UsoN38F5cZNFLRAj63rIk/bBLUxjWKWEz0odH0K0unManM6MSoN&#10;MmKHmo9GBsVwoRO+XCvkdEeFaQti4p7KQBIchWp4cxXQ+b4gHmRJ2KZhPhF33CcaPKjpjFC8WVBZ&#10;voQvpIDDlgarLQW1PKYq5ZfQ6L+CU7qKmAlrNAVlrV4U0WgixUb+X6wc7hSYA0S5HBqRLRkmYp3V&#10;J0dNWz5KasMwszPumN2FQ+cvYPb4cWxnKGyeFsN2C6gTWCH4mWIWc6IFdohJSZ9QRITEzwReCHcW&#10;biwCoTSE9wk/hGNT5C2n7qP1yE1MXXqOXafuEDmeYe/5h9h1+hZWbr8gkPdCXc/SQUfVM7B1rbVi&#10;/tJO5PYH4WgxwlWvQVGrXZrsXzsURV6Lh0wagr/KCVehgU7pRfdILsOZFmXVRrSNsHczYEbo0oaq&#10;dDq4BZWjZGu6YsFIDJZKjTQJycFw5uEJMJPzynsiFHAazPF0aVZdrM4Oj5hPTSdxxlXSiIabos4u&#10;tUHrSoYjypPBZvSlorg+xJAagIYunZX5G+STrVs7i3hyNkhrTLizNXCJu9HzMiEPiP35WDbjadjT&#10;HseplhIsNlfjp1sX8XptHuc7a7BWEsQOnxZtFFc+Q6Nj03+F8Xf/M/KUqSjXpWHAIsNakR/nmxK4&#10;0VWJWz1Ej/YynKnLw6GyCHZHbWg1pKPNrsFURQ6O8X+51FeFkx0VGAqbUajajCKHApYsuvYWCpm4&#10;kbH5C5jJ4XpbJtL15HmKuLG7CkpDiiToTA2x5dfmCOukPVesATWqm/KRX+JBaxc7X6UDkRw1RtoL&#10;UMYqGOBntkXlUDJ7qD3JcFLo2WUGFBA3sinQ7DwGTsXnxAQZGokxVnYYpyEZNmYQk42VxPwlrBLm&#10;OXjMk2DwZND1UyEzsuPRKDTWZOjYGcwUtcnNThBmZ8o2YOfcbhw8dw5TR45gdO0QanZNoHJyHsV7&#10;59dn3DEYCtxYF/O6c39y68+2X38nCVqMcghR91HUn0Y7uk6JVUifSnesDF98LoXChWvPMSvc+Twd&#10;+xQFffMZ2pa3w0bhik3SowNeHHgyg6HDLfAwCOrpsNZGFeKjfoQ6zAj303m7HeTveeQ0hygMjbST&#10;kyOUhpFKJ4aIBfllZkmsptw0xOr1FGuQgbMc9X25SHQFoIxuhTY3A3q6gCHM0lfrQAE7SVgM7eWl&#10;wlPCQCXmNefT0eJZkjNbgmJFIzG/2S85hRC1yb/uFLllZDc3mdOcgqKEC0bDVtisaQw9KhRVBCiC&#10;r6ANZsJTZJLWRDZH6fy+LegoteMYnfZYdxN+uXsNP1w4iefLM7jNwHequQiHa3NwuDofe6IuDHuN&#10;RA0DWjQp2GaVY1/Ci9MN+bjWXYkbdOiLbSU4URXDHMXcQMHG0n8H05d/Ddvm/4oizVaMxx04SzQ5&#10;11GMyQIb5lk9qvxGyDb+FroUhr60z+EO6OiAMuj5WVzZNJKQAaVEm/ziEJS6FMhURCtjOnSOLL5H&#10;honlbVg+uAcTs0No769AmbgnMkeHZXagQVawkhY/bGIKqJM/a6YIiW+JWi9qWJkqG0PSTMj05P8K&#10;K103m4zts25AzJOGhFh8MUeB/Ao7nEEGx4BYGSmJyLGVOUYJd66BCMiKybxiYmewsnOJu78VplRm&#10;GCV2zNChz57B1OEj2LZ6AHV7p6TNN6tnl1FHF66YWpRGNYSApfFncWFF3GvI558JJxar9YulwLro&#10;1mL8WYxHSyMcAj/EWDQZevulF5hkGJwibizxcUbcX3jmDvZR0A1Tgwx2dM/hbBSPRVDNwFc8Hkb+&#10;sA/ZvWKLXhXyel3onS1H9Y4YrE0MW50hhMvtKOqNw1RuRLTFi7Vd1dibMMNHjvXnkuXGKrBzoZFM&#10;VoLm/rg0ZOYr1aGkN4iYWKAmPxNKIoWPbuIrpfu3ubFjogw1rAKuInaSAhU0QaZwurO4vOoVNwtU&#10;uhgKxYkn4zOQiJsGjB52DGsK7C4ZigrdKCpwITfHgrYO8nxjLt2GHYB4ovWkw5ajhZXBR9z93F/t&#10;xdHyEI521uOPt67il2vn8cPZE/hwaAmP9w7iMp33JDn5aHUBVkuysZjnwUy2DYsF/KxlIZxuLMCV&#10;7gpco6DPC0GzcyzFHOin4HucCvTw5HbalOhx0+3NmRjxqNlJYjjRUoBTncUYLQ1Au/E/ozHigtch&#10;h5OopKVQ1Y40uqIfOYUeaaLQ8uqENEc5Oe23cPnEOh4qOmQ69jD7JKpD0qIwSksyajsLsf/IdqKW&#10;AyUNbujprnoeI+l+P2lMfgP0DnZ2Hgubj8HOTIdV0JVtSciNpqGSVbOx0oDWBisFnYFaVuHCMrK5&#10;8r/QTBTSMr8qceW1wAg7c4w5oOB5McDIAJvFjqZk5dLYFNhJQR89dxZThyjoA2uo3rMXdXNLqJxe&#10;RMOimEK6JM22W78Vi878a1gU7TNJyBStGHMWAhbjzsKpxbCdwA9plIMO3XvyPiak4bp1dxYT/KfO&#10;3ZMceuSIcORO7DwzhNqpBEVNMW/zIdJFLm7RI6efDEUHj9RoUL09CludBkHy88S53eg+0A0jBd19&#10;uAu7FmowQscu8ZtQSGasqsnGwoHtmFsbQkm9G9EKC8Jik83eMFoaLMhp0MNRKliZPTu6CRUtNjpN&#10;mOEli84sgy1fLDWbLM3oEg6dU+FEfY8YSyaCuMnfRAkhaJNYF0Jsi8ZSHQ0bEAnqeJIy4CFrlpT6&#10;UEMR2VwZsPGkWtgxxE26MucGulgAt4gC96bH8cPlc/jp0ml8d+oo3q0t4sXiLjycGMCtba241tuI&#10;c62VOFGXwDEGvhN1BZKYL7aX4iod+npvtfT8RG0cR+jS+8uyMUfxLxX4sVocw/HaYpxpKscB4sjh&#10;uhyc7ynHpW01mKwJwrnprzGY7UE8YobGwyBMYarFqkVk0Royusunh4FCMdvlyJAzVNKlM8nXabpN&#10;7KRpMNFBsyybpMUcM+2sUO1ROIo1SLaS0cm2cnYOsc60LaqGL6qBw5UGBwWut2+ByUJTUCUjzOBc&#10;Jm6O4PHOZdjLL+Y5L9QgLu5IsW2Gjj/fNFCCQLEZOn+GtOikhdVSwg7+TQ3/hpYIpbRk8n9LxY7p&#10;nTh+8QLmjp2QBN08t4Ca2XUxi1Y7L6aKrs+yE6IWGCI5tRjl6CFqtFHA3RdeSGFQGuGgqIW4e4R7&#10;U9TNJ+9hgC4t9iWcuvgIc0SOaXH5+8wDLF17ioEDEyghAwdb3AyDOgTrTcjvcqFmRy7ye30oHghK&#10;e9NV9vhR3heCsZDCqNSjdFcpdBVGWOsdqJ2uQhdL3HiFFwV5DoQKPMgtCePQiUWcuXIYc4f2YOnM&#10;bgSqdGhusGO6PoDacj2K2mwMiGTcIrJ2MZN4nAdYbKVMdnbnyGCI0HlzxcaS/JsUtZ5CFphhDcnh&#10;iGgYElUIxE0wmFLg9CgQo4P6XFoYiAYa9WaoNZuk+Qp2eyYUfB7KZycVy2c5NqK7JoJvjy7j0cIe&#10;fHP6ID4c2493h1fw9sAC3qzM4NncHjzcM4Rbwx0UdROuddSRlWtwubUKl7trca2/EbeGWnGH7UZ/&#10;E126Ameby3G5sxaXuuqIF1U4y/eeI5dfGWrBzdEOXB9rxdXRFlwfb8NkpQ+1xiTs76xEPGZlCNwK&#10;DXlZQ3YXw3R6CsRkIwNrk/m/J0GtT4WeTm9gR7WElOjf04DG4YSEbemWDZBZtvJzJcPOjm4OyKF2&#10;p69fZOLrwTwTSmtC0v2fsUKaU66OYZBBM/03sDqIHHl6ogermGkrgzSDIqus3ixC6BZYiBz5dV4E&#10;i03MMumsIvwf2TFU9lTI+R4lq6PKymrL/1fFzicEffT8OWkZgzG21oUVNJCbm4kVzcuHiBeHJMwQ&#10;3CyaEPan5591nCUrn6dLn6egJfx4KF1g+TQmLRxabPkmRjmmxGKNV55iXtyGJQRN59536wW2H1uU&#10;1kLTlqjgYMnx1BrhrtUSI1h62uwI1JGZmJhj9VY6LDmaApZHWK6KVdLKSQ4GODHpf5AiHRXzZBvt&#10;sPP3xHgQWvfUIKczDEuVCZ4WBxrGEzi73IOTVVEc2l3LSuCFppwHsFKGSH4GZlpjGCq2oCHfCCeZ&#10;zpmdjoIGJ3bMt/Ok6KXRjf5d9eTnDJY6GcuouAmAIc+azhO+BXL5BqgVW2DQ0sGdSnh9FL1dhkzZ&#10;55DJvoDRmIyQ2EjHL0MzseH780fwYt803h1ZwpuD8wyGc3i1fwavlqfwfGEvHk9tx93RbtwabMP1&#10;rnrc6KzDFYr6al8jX+/C4539eDjWw+/TyXsacIPCv9VH8Q6w0d3vjLTj9ngX7uzuxZ1dfbg70SO1&#10;W7s7MV3kxnxZEKN12dL8lCwd3Ve9BWodXVpP7qWoZcpNSM9iBjCmUNhb6NAb2bHlzCMJdIyVSatK&#10;hattkLuToKRLy8xb4IwR63gexH1+OvKzxpokiToQN6K4LoAhHvdYgR4BdgqN+iviWqr095UijGo3&#10;kuVVsDh4fPm6Xkzct26BMZAJF43EwN8pVhpV0p1FFRFiXhc0AyOPs4qiHp/agWMXKOijx7H94FFJ&#10;0M0Ua+PiQbT+ysrruCE24qSg6dria/H4mRBzK525/Qxxg0KWwuC/cWrh0GKUo4finbj4FNOXn2Dh&#10;8lPMnqdLU+gH7rxC+dgA0rKzICtgUCtXwd/ugKNBC2+dHgU9PpgLM1n6k4gBmfCynDlYjkz5cmjE&#10;7VL8WpenhFVM4azQoKDKDFsRWaowDa2zNWifrUaw1Q5DhQIZBcmIDYZw8MwYesl4HSMx5NboUDsU&#10;lkQdbDaitdPP36GTFha0lCjgJmuXtQWxc7oVucU2aUHuCopeGjbigZXzBGbpNsLr19LN+P8zPJn1&#10;GXRoOrlLReQIEjniyMt3Qa3cABXDmibrC6hUX+HA5CD+dPs83uyfxdu1BbykkJ8u7cWrlWm8WqKg&#10;5/fi+ew4HlK0t4facZ2sfao6gfON5Xgw3oPnk8N4PrENL9jujnTSnStwvrkS9/jeO2z3KHjxvocT&#10;g3g0tQ0PJ4fwcJrPZ+j6u7swRxxaJU8X5eqhsFCQrDIq/v+ZClYV5RaKebPkztUNCTj9DHfGzdLk&#10;LC05tqDOI43byxy/gz2PfMvAK7fSUSlgsWRYTRd/hnlB7DIgrpwGKWYPK9rkUj/2LnajoNQEJzuB&#10;150Gp5fHy7KZjkxzMCVBJ5ZAEC7toOPSoVW2ZMmVde4MilrPjiKHiq6uosNr7BkUdCrPBX8HBW70&#10;iFC4E4cZCueOnsDY4eNoEePQFLFw6JZfx5tFE6Hw03PRJIfuvvQSPZdfoe3X8WdxQUUM5QlhC+wQ&#10;bC3djnXiLvZcfkaXfoLZS08wL57TtYVDFw11IF2MTZZpoaAY9WKPEQpMLDZet6sAquhWBjcjxaxb&#10;H30gb+nIWioyl5rvj3b7UToch6fBBEVuCvQJdoCCNLQtVKB+TzGqxgtgLVPBUKqAgY9Ovi/ETuOs&#10;UKO0O4SG3SVIzWHpqqDjlqUjg/iRVSZDUOzl3WRF/+463Ht6luxdSGbMRGlLFLW9CVgY7hTGL8nH&#10;/J88WoohGSZTJjnahsbGYkTCJrS1ljAEyZFDDDKaU2Gli+jogpmb/yNuHJzBP9y9gJcru/HiwG48&#10;X9pJVx7Hy/lxPJvZjidTFKx4pCCF4x6pzMe+RBhPd/Tj1dzYr98bwtNdA3i0ow/XuhuwkhvAuboS&#10;PBzp5mv9eLSbAp7chsfTw3g6ux2Ppvl8dgQ3dnTiaFcxdjXnsLpsIV6kQW+kK5qIWfwMMjlFTcxQ&#10;spQXVEfQPFAuiVQghNqeBBs5tqw9h1xLE6m3o56hW2zsKYKfyBkFNWKcPgllzdmIJKxQGjZCZdiM&#10;/rF6lDUQG8nYLst/RUutDm3MMjU0j2qxp2QZKzTRTty2piEOaVnRlELUZGU1RRwt5nkj0ijZecQa&#10;fGKPGQd5WhtIQoCdJFzOarokhu0uYP74SUnQwqGFoBsWDqBVrDq6sLo+//lX7JAuhQsMmadDt1O4&#10;DcfvESueolWs1k+XbuOjuMAiRj/ExRUxfbRbrMsh7vS+xEAoHJrYMXnmIfbdfIHGvcPQFqqhp8Mq&#10;i3lAKWhrvRKlDIfWMvY6okC82Yvy7myIpVP1uSwtOemwVRsoTjNMlWTaajJZtVZq3kYznDVKNM8m&#10;4Gs0wcSDJVbcF7v2q+n2qkQGEoNh1Izmo2GiFJoyJnA6uJJ/V8m/l8X3ieV5/XUWFHcGpaXD7HHi&#10;EDtRfV+BxI5VXblw5fF/9qVIq+PHy/ySQ1h8SpjIyw47edyjhk6fBL0YwovQ8d1yOIPkdVFSDRsw&#10;2paD6zN9uLm3F6/378GTeQp0bgQPd/dLs+nujnbi3hhxgQx9nu67N2jDzb5m/LhvCo/He3FroBWP&#10;iBsPhjtxm89f7BzAbSLHbMSJ6z2NeLxrEE/p4o/ZMYRDP5nh76agH80Mk6XbcWa0Ac3lHjh9WTCJ&#10;RQ8N6TCZsyAnZtTWJxBL+JAqxp4NW1DVno+63iIKWSVN1tLSWb0JEyucA+XtQfgTGmhdFJl9E2wh&#10;MXlLZIwsaahT72IIFGPGRAMtscTgTkY0V4GCWDI6m7TYPmBHd7MOA93MQs3WdZY2s4NZBFMzlJOT&#10;dXRoT45RWsnVX6Am1mSRpzcgUqrE4FQJz5ML3nIxMkWHXqagz1/C/MlTkqDbFvcRN1bRtHRwvVHM&#10;0kR/MWxH7BCXvQVyNFD0n3WJiypswqE76M5ior8Yi/60kn/rsbtop7C7T93DbiLHlBjlEKHwwiPs&#10;OX1PCoVtu/rho+sGKSALhamhO7pbybB1amlfksadJQhWWRGtssGer4KtWA1rqRzBNock5vWmJoNn&#10;QU9xxnhgvHU6OrUCmtx0KLPJh2IfkxKKrYwiS/CAV2gRIpMH620ItnsoZhXUdGx1sRIy4owilgGF&#10;bwus4Qy4c7Xo3lmPnCo3GgeKceD8NHavDMDJ18MVTvjI3Pow/5aflYHNTIFYWQLFHAODnW6v30SO&#10;TJXEbmXprunIR013GKGSDBTXmLBvohkv1ybwgEhwd1cv8aINt/qbJSa+wnB3gRhxsCgbi7l+HK8t&#10;xMnaIuzPD+FoaRxnaotxtqYIpyoTuNpajbv9LVjO8eFYVYHE3Q/p3PfIzvf3kLX3DuL+XoqePH1t&#10;vAOL7cUwar9EIGpAJGaRhGyxi91YnRje3oGS6jg2EY/kgq8tdEk6pN6TAS0fhaDFPomWcCZFLkOa&#10;/rdk6M1SgBNTBcQWEyrHVpj4tdjsSK7fIE3YUonfY9pAnPgCRXkp6Gll9uk2YbDDiu5WF9y+dKi0&#10;PF4G/i2z4PbN7ASp7ARiHWkTqjqiKG/1Qey662clLmw0oGHAhyIxoMAcZmV4Fw69dlaMcvzq0PMr&#10;FPQBScwiFDZQzC2rR9HI581ijTshcqJI4+IaPms5SZw492y9/Tq6IS6BiwsqAj3EXI6W47fRe+ou&#10;Jq4+//XS90PsPkvHPnsby1efYO/8GIqK1MguNiC31S21QBWfNznRtbsCBbVeRAsMCDIhq8hajvxM&#10;VI0E6cRGsrEKriYTXPVGilRDRLChbaYU5eRjeUhs10CH5Ics7IqhbqxYunnVxbJmK9RBF5MjUutG&#10;vMmP9DBLGjuLOkanDjHJx5Ww05EDPDk+JnR/vgW+fDO5MYzqnkIGxTBiLKtigx2xL4klnxzqZzAM&#10;rG/noA+LecRilIRYQldS86RoHPw+2VDMWPMVaxEo0yBUacH2kTI8P7xXEt7dgTbcZPC71lGFy60V&#10;uNBYhuMV+ThckoOjFOlqcTbmcrxYivuxzLaPiLE/5sNKthfL2R6sJoJYKwzjYHEUF5oqcJcB8cH2&#10;Lsnx75Opb4114sZoB25P9GF/TxUsLNki1IpQJjduQqjIjqahauaIEJKUn0uTlFROmoIIYo40yIgN&#10;4kpdJsUphu3ExQ07P6PYNN7Ezy/G6oOFBuIBA7VPhrw8C1xiVIIiNpG9s2wbYXImIy8uR0u9Ht1N&#10;KvRT0B0tRgS9ydBQwBpyu07P/4nVLTtmhTdAR2aniMRNKKsPQa75HYLk85rWMOIlBsSLjTy2W8ns&#10;rKJxOv7cDhy6cJHIcRo7Dh1H+/w+NBEzBEML0QrsEOIWj9KoB583EDca5+nQTcfvo5PBsO30Y3RR&#10;zGJMWpqBJ3CD6CFm3HWeeYC+02ToK88wKZbVpUvvpUOPn76BZTr06I5elOXIUZijQzHDRVmpBZUV&#10;NsQpKp/YtUn9G3R2mLE6H0BPRxaKKjPRvD0GW6kMoSYzchnkjIn1vUtsxIXyoSCKev3SdggKX5K0&#10;unuMIcaSm4VAJcOIWAaXGGHLV8McU0rJWdyTmOHcCg3F7IjrYOPXoUIbfLkG6HgiswwMN0zrCttW&#10;uON65NUEGEJdUHrTWDUMMMY1UJGvNWEmb5ZFmTcVjiILPJUuGIR7U8xivFTNIKMgryr5qPfQ0XmS&#10;c3N1eEJB39/dh+vdjbjUVI5zjUU4XVuAE1X5OEUHPk9hX2ipxIXWKpxpKMWRslwcLWeryMMJsvWp&#10;6kKc5+tn6wtxvDKOw6UxnKkrxtX2Wom/bw3T9be14epou9ROjzRhjKgk7n6X03HlDHNKXwasCZZ1&#10;ds4sF7HCy47tV8IcYlXzK6QNhOQMbGIRRnEJWm2nc/IziMlavnwdgvxZvU/MbSGy6T9HUYQmxc4c&#10;pdiaCy3IJftmWr7iMdiEwiIDqllZq4pTUFUhR3mJGn53Jjme3MwsoqegLZZ0lJaFYOaxEnd8i430&#10;zQzhYVbAfOnWOD3CDOdOurrBk8LOxwxDzBld2IkDZ89JghbrQ3cu7kcLhdyysi5gwdIiHIpHIeba&#10;2f2om9uPej5+1kMxt58iatCdhRv3nKFDi6E7PgrckJDj9AMMnHuIqRtiTY5H0jyOvecfYceZO1i5&#10;8gi7yND9jT4MdeYhL0eJOIVRQHcrjChQwpMdJYc1Ej9mdqpw4ZQbh465Ud6kQSHduGdHAZmNXOzZ&#10;CqtYUDtfhnA9nbTdSyHrofFRjBSqlu4RqbIjVG6hq2rIwxQ0xawLMOSwjDopXG/CAlNITu4jvvCE&#10;2QJKhg+mblsK0YFuJDiQ4aS0LoLiujAUDh58fwZ/v7hQwud0ZgN/pyZbjlhTkNwfhjmPYdGVinSW&#10;UdGU5Gm5gf+TjqJmCJMbWVLVX+LC9CCD2zbc7m/CRYr3pBBydQHOMuBdbqteH6pj6BPDc4Kdr3bW&#10;42KLcPFqXGujaNkRbvL7Vyn4C42lksBP0tEvsnOIcWkxzCfGra+Snff1ViDG/7WoPYRIIzs+nyuC&#10;7HCsTro8FbJCqdKK/AYxeZ4ik/Mziz0L5fz8YtxXuLK48mkJ8v10X7EhqNhAqGe8lgHQwgD4FXL4&#10;MyO5VvTQoOp4PE72l6E0podRBD52cDvPr82+EfmxTOTSrcNB5g9TChme3KzjMRfIwUCYIfsddGLS&#10;l4HISIQz6jfDxvOhYzAN5OrR1l8iLUchLnYFGEotPHcjM2M4ePYsFinmyZNn0TIj7vomK1PE0iiH&#10;cGSK+V/EzUch6KYFIodAC7GBvZjLIUJg6/G76w5NcYthO3FLVuf5Jxi6+Ayzd7/G3I3X2M1wKGbe&#10;jRND9l26j+u3L+HgZDXaOzwoarKghCxdW+VALoNFJXthMd2vNMeAKD9EKZm2pjgL3Z12TE6V08VV&#10;MOm3wm7PkG6bcuRq4C420T3tsLK3qsQMLR6ssFjfLsFgxg4jltQVG94Y/HRMilHDk2Jk2XTlmxAo&#10;ssHKg6IQQ1A8KcKBROIO55iQnWtBdT0rg5sM7pXDRKcwi7FUD6sIg5KcbiS2Q1OF0xCjUBwsh0aK&#10;RAxnZei2sIRvoBj4tSkVmSox5iqEwDTPk7SjrQgv9+1guKvHpbZyXGopw8XmUjpypXSV71RDCY7V&#10;F+MQ3XiNPL0aD2EtFsTpRBzHc6M4nsjBxfpyXGmr4c9W0tUTdPc8nGsoxrlWirqnBld6KezdnRgm&#10;w5vJvvYSC/9XCkms81dpgyOhhS6SAVWAn5uhS2xZLO6HzGJVyjRvkobOxAUNOTnYyKygI0cbvMwK&#10;Yq4GkcJA4whS5C4KfLQ5hp1NESTKdCgi5hXRXLw0JnFl1cqmcG6RFojx+2ggRBeF6ktW4g3roxri&#10;RgIeEwePcWl5AG6nDEqyfMCnQkUlHVtgTkCBcIEJ5Y0hWOnQVhqXlZVW71VgZGocR86fxfTaIew8&#10;dBRt4i4VIVgKWSCHePzUmsVIx/x+1M4so5Hv+UwghhCymLshnq/vTSi2c1tfxqCdPN157jH62aZu&#10;vsHstZeYvvpCWux8Jzl6ltjxt3/5GS+vzyBcmoJgtQLZLEWVLV4UMQQ29+RgdLwSIf7TYVcGctxy&#10;eCmOKEt4zJmFIJN5kL3Zb2YKtrFk0kkdLHXRcreEEfpQFp2Gzs0yaBXip8AMYTopf5+LHSVe5ZEG&#10;6nVBuYQGRj4KRxV8qGFJVdENuvorsbAyin1ru1BeE5Hm3epFYud77NlifWklA1IaTzgdl6U607MZ&#10;egrCW2lFpNpFtsyioMWayamwBtlZKOhUcQHGKC65s0N4U4hbWjxaGcO9kWbcovBuddfhalslzjeX&#10;Y7kgjCGLEt36TGzTyzFp1mHBoMe8WoP9BiOWDAZMa1TYY9Rg1K7BIhlbjFefrSvE5RaKvHtdzNf7&#10;6nFldw9KElY67gaksfQ7yb7+MnZ+upyaxyTduokVh9WGlUscP7UIf2R+EWdy+g4AAP/0SURBVAh1&#10;rGQGdmItj4+J4hHrkwhBi22VlebNcFNoTvNXCPuTEYrJiCkMgG5xh71MukStE8eIPys6grjiJ2bP&#10;CXGKGyCUn4KgLR1mnmMfg2oo24jcfDv8XiUCXhU5uxCJYh5PopD4HXoea51DdAx2JKKHxcdqYknB&#10;tontOHrhHKYOHMTIvjW0iUvcxInGXwX9yaUlfhYCZ2CsmV5aF7S4gCKauMwtUEOMbIixZ4EaYqSj&#10;hY9tYj60uJBy6y0WKOqpK8+lNTl2n7uP+XO38f7NW7y6uojCKh00OUmQBzZC5vkKkWIN8uptiIg5&#10;ywwZoaiMrGVBNl0gwp6YTbfLoUAiLF8FFHe+Sw2fiQeVjCquNjlz6MjkNltMKwU6sTqpKUTuLtEj&#10;SufILjcjXumVgo+GzUjnEFfBtDzYSrqNmIAkZtaF8swI5ZqlLXkd/Nu5JS5kMpioHZukoTtNUAhT&#10;BhV5PYsnU50tg9xPliyzIEx2T7dvRpZ9KxzMCCqeCBnLZ5ZqK/ncLC3waC5Tw5snx4ndbXi0oxs3&#10;+xpws7cBVzpq6MxFWC4KY6UoitWSGI4WxnA+P447ZaW4V1aGO8XFuF1ciIvxGNYiXow6NBhn25cI&#10;4WxTKa50VkuXxW8OsG1rwZGBBtis7LCCgRkG3TEjzD52SKKQnk6o4vcE56v4tZZfq52ZzA10ZaKX&#10;uGiioqtaaBICM8SC7qFCE6tqkOfIijCRYnq4DCMJMwoodD1dWFwpNLooQDKwWN1IXIwSlU9NoxCr&#10;/KsYRsUyXio6s86aLr3PHzcjr8IPBXEsQ/U5VDoeZw8rosgdolN40tghN/J/IEqy85nJ/g19CZ5X&#10;G89bOoanx3FYCHrtIEZXD6J+7yzRYj8FTBGvrIdAMeZcx9a8vEaxL9GpD6Be3FMoXFg4s7TBJkOg&#10;eC7GnsXr0gUVClwIuosMPX3zrbTIjHDoiUuPsPP0HSxevI/vPnzEu/OTmOoMYXurF7t7gtg+EEJ9&#10;hx11/R6Eq+QIFlO4VUYEqk1wsZSbycT2QBpcfE1s3xam29a35SLMVC16tJ0nQrCeTgyhhTQ8EBlw&#10;ZSv5weOo7/OhQNxdLLYoZhj1FyhQwb/rK1DDxeBoiLF8JegwkS10L420sqiV79OyFIubM6WNhyoN&#10;cFfy7zbbYCpXQs+mK1+fY2IqJDdHePIobA9dWhtnWS/RwFNjgZ0dycAyn0ZubhgrQ7iTnaOQjB3Z&#10;iM6GEJ5OjeBGD1mYjnqpqwpn20pxrr0CF7vIzMK1GfLOlRXgVCyCCxT22bwcnMyN4ER+No6X5uB4&#10;Pdm7sRCHqnJwupWC7iNfDzXhhmi7O9BVGoRMvhEadnrpEreWlYZMb3MyHJt5zGgIYhK/mActZ5OJ&#10;S96WDIqZZZ0VLF7lRPfOGsQrnDBS1BV1AZZ+PY8xOzEFlihk9RgoQU99FDnF/Oyi2rHzKEWQZAdS&#10;0UEVpiTItBuRpvgCmXwUHUhvp4kY6PTsOPaw2HQzSxpNEXfNizAuXvcWWGCOstqS98XtcWZmJxFC&#10;NR52MuneT1ZVIuL2+V1YO09BHzqE4ZVVaRmD6ul51M6toHX/YbTtP7ruzsKxhdCX9qN6ap4OvfKv&#10;+xQKlpZ2jxVj0cKZj96RRjikUQ4ytNiuYu7O11i6/R7LZOnpa8+xhw69fOkBfvnpj/j20iz2Uhy3&#10;lurwZF8Tnh/txOnDzeidi2N6vhSlYvHEfJa8JiMM9QZpsx8jnU1fa4Cn0U6h25BFp1TTrcWkGMF7&#10;otR5KHAF8SDLuEVyhnilBZVdRnTuctH9iRmeLzFzIA+X77cgVsnfWZEGczM7RB2DC/HHL/YCr9PB&#10;UUnHr1ajZDgb0TYHLBUqSYj5w2L2nwFZRZlQlrK0FimktTf07ABiKV53hQVGdhRDPku42EGWVchY&#10;rEC6awOc/N+VRRmw1fKzsQO56e4nRhpxe6iFQa4Kl9jOdwj+JS70t+ASg90Vuvfljlpcri3DpRrR&#10;SnG+toTcXIUrXewE3dVSO9NWhtMtpewYdbixrRnXtjfjxHgj/OzoSiUriZKl2pwhCTiS45DmOadl&#10;fgkNv5buTBGTlGws4WaxXhwFSUcVgs4utyG/KYDtM+3SgoltDXEoMv8GegpWT+Z25igQLTUhWmCU&#10;ln0wsqpp6cRyIpcQrMYk5mwwYDLoZZGThZBNdF8dRa0Rl71pQnr+jBBwaWMM3dvrpbFvkU/cBWbY&#10;clgRKWAXs1J2OXEkQS14klmFxWQohsqwCtvndmH1jFjw/CiR4wBqJyZRvncGZeLOb7EK6YyYrLR+&#10;1bBhYR9FvQ+tK2t06CV81nzkFtoY/MTSuYKl20/e4+P9dQwhT4vWRo7uo6BnKeZ5wdEMhtPEjh3i&#10;wsrFh/j544+4dWAIAxTqRIcfZ3eU4vDOEowNRdDdasfF2SaU5emgjZLtGnSwNZkQ7HLD1WaDTixL&#10;UG1ApCUIHR3YQCQIlNilnVFLmnNQ3BJnmadTU9xGBpBoiYMYkYQIhVdQq0R5gwmjEwGMTjkwNBlF&#10;0YAZuioesBaevF4LmhcKUDzqg7mCqbxKjb6D7aidLENmPBnaMnJ5DR23XIWUGEVQqoIsOwPJzk10&#10;6Ex4q+yw8+Ta8jQwZRNrggw/fpbZfLoKO4Asn45fwv+XWKWl89t8ydjWkovbu/pwuauOrkxRk3/F&#10;+htXiCBXiQ1XiQ8XOmtwsa1aahfaqnCRaCK91sVASPGLDiB+7lx7JV+rxjXh0ru60F+fAwNdVwha&#10;rUulCNn59WKpWlYWhxIyilzFr8VkfjFlVGeVseynEa+2kpFTYY/qpLIuRm5aBsqxMDuI54/Oo74i&#10;Ar1xK5xRDXQUr4YhWK7bKK23YRC7VBlSoVBTzPoUcjJ/P8OwmEMtDMdI0QvMUFuT6dx8D8O1kUFZ&#10;iDpMhw8W2qScksXX061boCVeGGhannwjK6qZKGlidVBKTYR7tTvzV+S4gOmDhzB24BAFPYXKqTm2&#10;RQp7jo1uPSuuHq5JyCFwQzh1G59/NnjlJV35ATqJFcKFu889kvZX2Xb1NYbYhq+9kRx6+PpryaHn&#10;b7yRFmycvvJMYul9V5/i7ZOnuDXfgcOdUbw6NIID3dmIJVJhKUjG1M5ylFeyt2enIq/TBydF7G2x&#10;IUGx5/JrW6EK2hBdLq6DiUznp5j9DD1GBhYxYiEm1IuLG2KkQ8cwoSLDCU4ub1CjoUuDKF0zIJyz&#10;KAWxuix0T8WQGBS/34aOhSIUDFhRvSuIWCfRguKL9gYQH+QJLOMBLGYo7XAjpy8EW7Vemluipxun&#10;uTch3hbCtv090DEcaVkes+wbpW2E42TqaK0FTlYXcfXSkFBI9+FZ+b5gvh7ZIRWOk3WvD7dJuHC1&#10;Xwy30WEFBw+1SismSePJ/FoI/aJw5Z46ybmvsl3rr+cj0UQgi3Brdoqrg7VY7a6AjwI16cjDMgZS&#10;LXGD4tZSsBJm/Co2MR9FvCYQREsH11CQeSVBqOjYKrqpjmEwUOaEP8eIhrocHN63C9fP7JPuug7w&#10;tUjMBK1WTJvdDJs9Ex6vFlYrKyHDu9XBQG7JlH6/igIWI0jSmLbgameqNHqiJSObA6yQPJcCJ8Sw&#10;oDAkpYf/I8Usco6NucgkRkvoxnp2CrE5qBgft0VoLkEVhqbHJOSYPXIU42uH0Tw7L82HrmM4FIvN&#10;VE0tSYIWIx914nGWji2C4/SimOAv9iNc37h++BpFfOWFtFnQ8NU364vPiElK/P7g5eeYv/tBCoWC&#10;o/defIzJy89w4PoL3Ll5FTsa3Ziq8+LcfBsWdxVieCwHUbJsZaUJha0OmIkYJV0BlPVHEamzwFei&#10;Rg7xwUxGC4S1yC/2SOPGpgAPHj+kO5vlniFFyxNgixMbEr9enhbJnKGmvt+LPasJbFvIR7zdBkeV&#10;AkEKuqBVi9a9IVSPudlhTKjc7kFBj1m6sdVZziRNF7ZSjCY+yvPTULozgfLxAr7OztTgQqDODQtR&#10;w14sNhbSsmOxpPpYRn1iRESUbDtRx45wNTtpgp0sWyyWkiENO6mZ9l0MY/V+HS4ON1Okdbg20CgJ&#10;+O72Tmn2nLjaJ6763RrtwM3t7bgppodS5KLdGGxma8J1/szVvnrJpcUIx7WxNjTlMjClfwGTiiKW&#10;04npxmLLZCEuIWadKUNy6XXB0VXFHSB8Xa5PhjNogJocLQQtRj2quhKIJmwIZxuxsrgdKzNDyI1b&#10;pdAWClLARBSvWwUHkUUsSClmHupUSbCyEujI6WIWX6r6C2nZrtquIqKeFzK6r7jAIxxW/A1x/6YY&#10;VtUzXAqEVPvI9zx3IlSrec7Fe8RwqNhFTOoIjnQ4xfn2yjE4NYYDZ89S0Eew6/AxNM0QNRj8xFyN&#10;ejpxjRiiWyBiMBTWi7nQbNJsPH7vs+3EiJFb77H99teSK4tZdmI1JbFfoVi9X9wR3nWBr5Gzl+59&#10;xOLtt5KQ91x4hMlLjyno53j37AEuzFRhD92uolqJ1kEPujqdmCZGjJVZMNMdQ35cCQ/5LJhLF8sz&#10;IRBRw8s2tLsFa6emES92wcXeKUYkbEGltMKRL26U7sgWPTm7yoeK/mLEmyLQUtiGgELa/teeK3aV&#10;1ZK95Dx4ycirtaKwzYLyLgdatscQrVKxY6TTfRSIJIg7YtgvyATPYKITdzeXaBHqCMJWJi69mxFo&#10;8MLPjqni+5VhBiU7yzt5ULCk2pYsVQdfuRn+agtymwPw5hlhpCuFYwa6sxF+KzvM1t/hDLn3XC+R&#10;goIUF0WEO98Z6ZCELSYt3R7vltpdNiF08T1xd4sk5n5yNt35Ylc5LvRU4vxInbTxjiLzKxgUKdAr&#10;kqFj06gpIK1wZQY3CthsFw5KzKAIJbFLLZ34wPfaGLoccoo6DYW1YVS25sHL//nF62tYWt4OlWYT&#10;dEQVnWorXGa6tVMLdSaxI2MDdLJNFHYqjFY6rEsGby5zBbEhRKQoa4tJF7yyXJuk0G0MEIV8W1FQ&#10;54IlLET7OaJlNrjFcsniIpZ1kzQCZQiIQMg8YF+fZyIu+ojgmmlORt+eYaydI0MfPYYd5OhWsZ7d&#10;5Pp9hGJWnVgtScyyk74WIqdTC/yompjHZwPCjW+9Q9/Vl+i7tO7IIiAKQYs9C4euvUI3hT1MQc9T&#10;+AI3hKDnb77C4s2XWL32DD9/eIGH++qw2OPG2DY/OgfdGG4w495IJZ7tqMfp7jyUeNMRJsP5AkaY&#10;LVmwOVSIJ7xYOjSB2rYiBgsZzCxhsSIHvDkMWyxlgsmcdO3iqhAiBWJxR4qFQrbQxYXIRTMKYfvF&#10;Frs8aTwYYoxT3Klc0RIh9ph4kuksxs0I8fdbmLpV5g3sKBqEeICdZPao2DUrVwVvsVHadMiUp2YI&#10;1EGdLUewwiVt/i5Kq7jvUHQ0cVNArNIDa1QJB0unP1svVRi/uBHAQNFv3QCvLAV357bjykgTTrdV&#10;MBhWS3ghmhD39YFmXKfARbtJ9xbufFNMaJIELZy5GufaSnC2tRBnu0pwbrgG+d4sKIgaJg1FpSTO&#10;6TIpaDodxSy4WWsUwk4i35J/1cK9xegHv0+HFiMeGjszgIOiFsN44tiyCYetacpFopwZw0EHFR2D&#10;gjbSjfVZW4g4Klj4NzSKTfCFaAY0DSHOgjo/RbmZJsJjwjCX3+zFtsVWJPgYzFOgiQbW3JcrrVWo&#10;sP0W26YapWWNTURLA41E/Fyo1CLN/LPR1NZFzb/pk0HlyED/3hFp5aRJMvQO4dAUswiCYgL/pyZm&#10;2YnlDJoo7E9zO+pn9uGzbTfeYoCi7SdLi4sq4pK3mNTfc05MVHokibqP4h6lU8/efCcN2U0RP8SO&#10;sgs3XmLtxgv88OYp7kxVYaXZhdXhHOwjk97YVogXY9X4MNWCe+OVqM/TI6/ABbeXgmYpc7KkhbIZ&#10;CujAnpAaDgrT6suSkrWBHyzKMpZTSwcsc6CqtxjhUheDBJ2x0Cp93xXRUmDkbzqO1pIKp0cl3eRq&#10;5c/76fIWli6dYQvCHjVuXT2IlYVtMGg3Sle1cgusiPN32e38OTY3nUG0msoAcvOtcPkU0gR1UZK9&#10;AQ2fp0tXvaw82FqGJ7FTayRukUKT2ZQCly0DPrqjTc10v+Er5BrUeHlwEvcnenGeoe54fRFONpXg&#10;VFMpzrSUU6x03dZKXGhnaGQgvESOvihus+qtp/grcbKxCMfqcnGiMY8OTZemQxcF+FkpNKOaZVzO&#10;4MVHnZYsq6FL04V1gpfpyCqBGeqtFDcFrefXZG2BHeJOEHFHiJbCFfM4RGiz8JhL81toHA4x7k+T&#10;0SoodF26JGa3SQ4tA6iYa+2IyBmOs+jGJpS2+NAxWonCxhA0nhRpnvv2pXbUDeTDEU1HYb1LErM5&#10;mEzBpvLcmWgMRmnbPUdcLV2IElXSw+rmYGDU04SEQ2uJK1p3Fhl6HPtPn5QEPbK6Jl36rhHL6RIt&#10;asS9hESLT5P6W8TE/oUD0uSkGgpfurAycOmlhBnbyM3igoq4aij4WXD0yHUKngFw5BJDIN18fV27&#10;Z5gV69xdeoID7Azfv3iIGzsqsVbrw73dtbg1UIgPe1vxfqIZ388xIDEYFrPc+0MmhMIORKIWFDOo&#10;5BW6iSAG5BSbESu2ILvULk1ftMXU6JxoQuueBnKqkaWfQi8wwsmwqKdLytmbTfYMqYnbf8TAvRCc&#10;uC/QZEuHl0IM5ljomlpke3VYmBrCn37/EhM7OlFY4CT+0O3FZH1DEiz6rXDw58QabeIx7NPDY1fB&#10;oE6GngIy69MpWHYWlnLBk2aKxsjvmSgkMwVl12XAqc+UNtAx0ZnTvvgdmmMevD05hwfTvbgyUEtx&#10;xqW7vA+XhXG8KoYTYoy5Lg9n6vJxpj4fZxsKcLa+ACdrc/m+MPYX+3G4Ohun24twsZ/iH6PD+dT8&#10;exQhO41JydLOpqHYFFkMcCqKgf+nwA+NaMQDjZGdj1ytprCFwOWarRL/mhns9HRpMdFKL+77E3eJ&#10;W/hZGACDHgPxYjOsxBqjkr+TSGN0Zkm3YlkiWYhVmVHVHUZtTw6qOvOlu8F1Hv4e5gwhVrF+oJWZ&#10;QuPl+cgRE6P4N32bWM3Ix0Q4d66S6OiUVmESm20aiRyuGAXN3yMqnz1EfAybMDwzjuUTx7Fr/35p&#10;oZmmqTnp4olYqFGscddId25ia1wSk5QOSWIWl8Cb5ujQIgyKCfzSOLSYaXdR7Ca7jh5C4GL96O3E&#10;i/4zD7CXbr3AQDh/7SWWrr/G4o1XOHjzLX54fA8PRipwrNyNF+P1eDBQgg+7mynqJnzY14W9/dmw&#10;8sP5YgxTUS9sNh1cThOZLAsBcZ+f2A+l3IZAgQEmBglx60+kwk1WZS9nWdeH5LDwgxv9ZESeDDHh&#10;3uEhj2eb4I+QzSzJCJIHEyU+uiaF6aKb0jUt5jQU53vQSuGU5LlRSsRxOWTwMNGHA1oE3QrEQnoU&#10;MnAF+Pss+i0MQFthojgMLL8aJU+IOgl2pnwjhavhSRYi0so3w0Cx5wQYbi3kfU0aG4NY6mak/PZL&#10;LPV34PWJadyb6sa1bUSu5gIcKAlgf8KDfQVuNg9WC72/fu2RHvfzf1vh82U+XysN0qXzcb67DBf6&#10;KnF5Rwtacp1Qp26kmNOkvbRFs/B/0sr5Pwrx/fq/qYkKBnY0l1v/L6FRjHwoNFugFMN3xBKTi8jn&#10;V66PIdOxnTwOJrq4gWHTxN+hTP8SNp6bRHlEmqui92VA56UBRDMwMFGHWIUDKbrPJaELltb5+b9E&#10;s1hBxegFz0Wx2CmWvzdOjAwnwxUXNymzYwTEYjWsBHHiYpDYUWhBfrVfyiVC0C5WPo1Tju5dg9h3&#10;+hR2rx6QFpppmp5FxcSMNGwn1ocWQhaPYmldKRBSzELQdWIcWnLoX9149AYD4rW30nPJsS+/Rh+F&#10;PnDlOfpO36eg14UsNg1auvYayzff4DCZ+uOdq7jekYc1lvo3O+rwoK8AHyYaiRtNuLq7ApHAV6hp&#10;Z0gjSyeYrisq/HCw/DnoDsE8HbmZjlqgh9hnQ2w7IR7FfoYKFwMQy5GTZUmUR5tXQV41kL+JJHl2&#10;OMRm6j4lqupidHsn3GJTdhNPOE+OnSXYIi6jMwgVUcwWOpWRTqVTb4Ja/hVsZmIEm8+lgMuSQXdO&#10;Rw5DnZXl20iB6ulOioyNMGrXv1ZmboGMglLJtkLNkKTjiTfSCZ1GniwD+TblC1iy0lAULsSdg/vx&#10;ZG0X7kx24fpIAzGiFMdr4zhKgRyhA4vHo+VhHC4N4RAr1b804eJV2TjVkI8LnWXScgVC0JdGG7Cn&#10;uQgRO3GNQlZn8O/z/zCp0mBWpbMzZcKq5v8p5/HKomCJI1YjRWLKJEPzOGqIHEQPlXhk04jjw8/t&#10;cCuRk23lcaBjM3CahTPT7fV0eR0rkj0i7tJm2PZkEB0YoD0MjDGVFCrFLV3iZlqlCM3uFIpUSyNS&#10;05WTEBJXgkPr4VDn28LfwSpI1lbavoLOzerGDiIWOc8r98DD3yEzbpRGOsRaIQoGz97dQ9h36hQm&#10;DqxhOwXdMDlD5FhAFQVbxcfyvbPSBZbauWUGwn2onJiTmnRhpenIbQxRvKM332PH7W/oyBQ1MUMa&#10;6SCKiBl3rcfvoPfkHemeQrFHoVhSV+xXOHXmIVYv3MP3r57hzckDeLA8i48XDuH9yWV8d+Egnp3a&#10;jUsHOrF/ug7Xr8/g+q0lzC03YXq6AUvzg1jaP4gB4khtewjZJWbpnrZCcSm2kKmYYSvCgCgWOLGy&#10;GR08YcQEtW4LAhEjXH615NQ2uk2MPBslZni85F0GTo9XL+2e6rarYTXRJfQs0+RC8XwdH+REhwz4&#10;PXqE/CbiRQqCDj2CdnJ+2AWvTcOkr0RFYTZPMF2MZd6g5O9Qk0GzmPZVdEg6sk6VAitLfyg1GeGM&#10;zehv7UdF3SQeH1vFk9VduLW3E9dGG3GGTnuyJYFTtTnEjWxpXbtTNTlSO8kmxH5MPNaTm5uIIAzJ&#10;5yjmM73kbYEcw1U4PNiIsL0QtQUFcKZsgiFlMzK2fAVlGsWiZWfXEcvUmRKSWIk/QuAGdkS1GAlh&#10;E3t7i6E3PVFJHAsjRSuOi9vMqqfg62Rn0YmdVuYHdgQP8dAVMUNHB88r86KsISZdKtea6eK2LDhZ&#10;2bKYJ8R8EjEmLbjc4E5HlukrPhdj08Q5ooVwdvGakeYUyWE1ZUB3EnVcbCrNBmQoPofSzMrh5P/I&#10;/JNhTkH/xAj2nTyJPQcOSOty1O6dQsVe4dDi4sqctPi5GJeuX1iRxp4r91Dwk/Oon11YX05XIIZY&#10;cEYIu5/PR66/g7gkLk3yP3FfumOl58RtzNCRxTK6YsMgsV+huEn2wIW7+P3v/4J/+uf/L/7xH/9X&#10;/PnP/wt++eWf8PMf/gHf/PwTHr5+hBt3buPVqw/49se/xQ+//AmPX9/Fg5eXsXBoGMMTVShrdKFr&#10;pAxt28qRV003DYj72bQI0c3FVSYRYMTC43aiRCzXzgCohJk92cSwYjAxmbOkmhl6HE4lrAxndj6K&#10;gGOm21p4clx2JRzEBp+bHE+xC0ELcWeHbWioLSArM7xoyZd0vJqSHNSV58Fr16C6JA6NjAhjVDL0&#10;0XU0LL9KsipLs2zzb2Hm98by8jDljuDpzF50dC9CG9uNB2tLeLx/J25OdODGeJPksmfai3GWGHGC&#10;bHyoNIBjlRFJzCcp8qPiAgdfP8Hvn6GYRTvdUYzjHXzsKcXZvlKcHKink3Yi7CrCSH4IubIsbG9t&#10;RsBugiKZVSeDqCEn3yvY4eji4rOYRMdjMwtxU6wmwf90bJuZTMzjIj2K4TiKWafYQmdORjzmRG7c&#10;xeOaDjM53OmiATBw+1i9QjELQ+dWaRWmLJ1Y/oEVgiFObLIp5py7wio2OrqYdGTn911J0vybutYc&#10;xOjEYpRJr/iCFVQsUkPEsSVJU0htDJwiXApRZzIf9e4Zxsq/EbRYwb987zQqfhV09cyCNLdDPApX&#10;rqY7VxFJGuYo6D33vidyiI3rX0nIIR6HKWxpfrSYuHT6EXop+nEKeP7OeyLHG6LGW6yIK4ZEj4OX&#10;H+D3P/0Ff6KQ//DLP+IPf/gntvXH9x//glff/IHi/RZ3H7/Bw5ff4+GbDzh25SB2rbZi+eQwVo+P&#10;obzRh6J6n3RHcHVrLpk6IK03548b+IGtPEhauEN0Ta8SHmJFIKSDmyXTSka20y0s5ixY6Szi0Wxk&#10;eCNDSo5sIK7QgZwWhSRQn5Nlkc89fB5gADLSoeIRJ2x6llc6nJ4CVWfyRNCxVMkbkLLxN9j8+X/C&#10;pt/9R/zmr/89vvwvfy01VeZWbOtoxMPLZ3FvYBxX+obw04NrrDRz+J1zGMfGt7NajeDqnnZc2laL&#10;050lOEmOPiFcmA69WiR42Y0DRT4cLAtiXwVbOZGD6HSC7ztFNz/UGMfB5nwcbSvEMXaGqZoGJMm7&#10;oJJHcXJXFwa9AZxjKX5+9w6mdozSvc1Q07kVaRtgJHZYWEFsrC52dkCXlnhnkMMuMEQInOHSxOYw&#10;sfKJgKkgZvAzm+jobquKnV8BrXBwgVvME1YagpmG4HDTXNgR4swlYt6zuAnW4iT+xa0MlRnSaJCX&#10;ob2mPgqjPQXpqt8iwAyUz3PopyNXFrr4NzZILp1TxkpITImV2Rg4ZdKQnrh5wBRSYXh6B5HjJCbW&#10;1jC8SkHvmaRDT0uuXCmETCeuEqLm11WTc6glhtQTP6ro4p9tv/GBmPGBAfAdhsnP0sUVcrXk3BS1&#10;cGpxCXz82hvM3X6PfWJy0q13FDRD4bUXOHTjKb7/6e/ozP9vOvM/449//Kf1Rpf++NPf4usf/rTe&#10;fvw7vPzmR5y+fgp9EwlU9pixe7kLj97dwdFLS6hojaJ9sBJHTs6gq78KLZ1FWD6wHeN7mrBroh21&#10;DXFp0598sdc3ccNOh/ZQ1D63BqWFYQR95EueAL08iXiQQpGy7Aph032FC4nmoMAtfM1Cl3JblTzB&#10;LK90Mh2FbFQRQax65LutaC8vxOLodhxcmMVYfzdqixPkVDWSv/gc7bU1ePPwIf748SO+//ger0+d&#10;wfnKFiLXKgbGDuF/tu9CR0kZ7s324/x4M050FuMQ//eD1VEcqAjjQHkIK8U+LFHUUitkEGSY3U9B&#10;r9XwPbV08IYcHKiPYX9DLlbr83GwtRAloUr8j180shPn4MJ4N3b7wriw7zAe3HiMF3ef4ebVK1ib&#10;nUBHIgdBjRxuPbEqbTOMbBY6tlNPLFHRkYlOFhWrER8DNgO8ZrV0DCT2JkNLjQxu4DEy0aHFrVQG&#10;Ix2eLUu+EQoVq5OCyMPqKJYpsDoZHvl5VNrNkCuJFqYk+MVQpzUVCiVzhXYDPHTdymI3qkrcCPiy&#10;JJG7yduhIjP8+XppMMAj9loJieCowLbJMSydPIHdFLQYtmuepjP/ihxVFHQVhVwhRD2/hPrFfUSQ&#10;Gel1MRLy2cj1r4kcYshOiPkNhfxcGo8WQhYCF0N6A5dfSuPQ0qVvhkKx+5UQ9NL1lzh84xl+/Pkf&#10;8Oc//X8o4v+FqPFP+P3P/4Rvv/0zvv7+z/iObv3221/w4ff/gAevX+DE9X1Mrw2oFauUXtiB+6+v&#10;4fX3LzB3aDd6tzdhdHcXzpC/Dx2bpbinMb3Yg6cvz2NukW6+thtNrQkysxXhgB4uBr7cmB3lpdnI&#10;i7sldPCThQNOPctsKvlQ/quYWWbp2ELcZjqPuACiytyI9C2/RdhpQE8dw9eBFTw5cxrf3LmFV0uH&#10;8cs33+D3X3/E799/xE/vvsHXT99IWwj/+OYjvnn+Du8evcS7xy/x8dVrPJrZj8stHRjrm8b/YNkF&#10;py2OM31NOEfuPdldgsN0W7Em3SrdWIh5MeHGQoFrvSVcWCr2YpWCPliTjTUKWoh6jaLeV89WE8Nc&#10;XTEUiir8+y9aUBbOxV6XDTs1blxZOYpb527j8Y1HeHz7Pm4tH8Cp7gFc3LsHs8XlaA4FUJcfhU/L&#10;KqYgbsj52ZkDnGx2CtpBYTsZKEWzEVXMWcmw8j0WurgY3bERy7QaCp0B0SyuQCo3S1cfddKldRoH&#10;RSuyjMur4nkpQik77Ag7sbiBwmhNgdsjRyUNqDbhZOcRYX0DEqUO5LPZvGlSwBTCFvcymiPsZOJG&#10;Djp8364hrDAU7jl4UBq2E8vpVkxM/wtD11DIpVMU+JyYrLQuZoEgIjh+Nn6TQfD6e4zf+oao8QYD&#10;FLRADhEKBX4IxxbhcCcdekbCjOcU8ivsv/Va2pri8I3n+PDh9/j9939k+z1+/v5n/PT9H/Dtx5/w&#10;7pvv8O1PP+PtNx9x+9EdPHr1AI/f3cb9t+cxfaANs4dacevxeVy5dR3P3j7D5VsX0NnfgKaOUkwy&#10;NJ6hc+/Y1YqlfeP48ZfXmKGoc/LtqOOJjkT0xIx0OIgcrXUl+OHDC9SV5WNuzwj62+vQXJGPbLcB&#10;BSE78oI2lDIkxnwmuo9woBTkBO04OLsbF/q34fWRo/hAMRyPluPj6YvYZ8jF+ztP8OLRG7y68xrP&#10;7r3Ay3sv8fr+az6+ktrrB2/o1Pz6/jN8/ewtPhw/j0ODe/HvjWNIVpVipjKfYa4Z5/pqcLy1GEcZ&#10;/NbERj505fl8578Kmm2xkA5dRvcmR6/WUdCiUdD76+JYIYZ0RHLxmy/bsWlTLTrM/L8LS3CNAXQl&#10;rwZnhmawr24Ql5aO4uToFB4dOoZLO/fgRHkzHk0t4CL5886Z49gz2IsQsUSTlgTl1s3QpzE3KDPh&#10;Fm7OZldksBFPKHYHq5UucwtNIQ0xHr9YjgtO4oZYwEYsZiMe7U6K0aeVhk+tDhm8AS1RxIlYvk2a&#10;qSemC2jozF6vDAvMEi21YZht/J1udoKg2BxV7NPCzsKvnREl9B4KXrqbJgvdOwexcoYMLeZDC4Ym&#10;clRTyCIMSuKlE1eyVc+xkaFr51ek12qEQ4/d+loa2Ri/LbDjtbR0gZi/ITkzmxQUzz/HCDFkhhw9&#10;e+ER5i6JHWQfYc+5Rzhy4yWuXTuISxfJjBeHcPXCIK5cGsTZCz04dLQOF6/04vLVPpw63YwjR2ux&#10;/0AFjp9qxMG1EkzsjuLe7X148+Icblydx2B/Pka352HPRB6WFuvx4ukpdpDnePLsJmpby1jWfoOK&#10;cgcmiSGNdWEos36DjqZC/NMfP+Dvf/4GDaW5KI54MNhai+ayGPqbitHN0BcllmzrYvjMdSPk0mHv&#10;6AB+ev8G//zzj3i6dBBPz5zHN8fP4rgtHz+evIBr3WN4d+0ePjx9h6e3XtH9XvBRtJdSe3Jz/fkj&#10;Vqcnt57h8ZHzdOgenG8ZgC5nAf9F1oRem5nhrhSXR1pxdaQJZxjyjlCw++jQC78KeqnQzebDSkmI&#10;go5if6UQdIyCJqLQ0Q8yJC4RORyKBP7Df26FNT2GM6M7cWNsFjs3azDwn5LI6Ss4OTyPsytH8Oz2&#10;Y9y9dgtPr93A/SOncaRnHEf7duPZgyd49/Q1Hl6/h8NLazw+ncgLBMjaFG5qEjxahjmNgi2Lbp0F&#10;B91bBF6zMg1RnxkeJ7HEmgWdGNdmcDSaxK1yKlhsrIB2hm46tNnG30WuVqi+koQsLq1nGjZIi850&#10;dRagutoHZyCDYpbBHciCK8BK4c+EiQFSiNsb1UFPg5Lx93ftGMC+86exSzj0wcPScrrVM/OSG4vR&#10;jpq5FVSJYbvFVTr1vLSlW8XM4voK/uO3v8HYrQ+ScAU7i0n+AjeEqIUzC47uJYJsO/cE0xT04pVn&#10;mL/8FAuXn0k7yR668RDXri/i0vlOXDrbhqvi8XwzTp0pw4EDMRw/lsCZU8W4fLYc1y9U4eByBNfO&#10;1OHxlU48uNiO2xea8eRGNy4crsSB6Rw8uzWIdw934utHk3h7bxrfPN2HyZ3FCAY3YmTAjwfXxvH1&#10;k3k8uDqG+Z0J3L+8Fz9/cw2jPSWIOjOQtfE/YP8kO9HxKZw9uBPLezswwFA1S5QZ7qnAjQtH8c+/&#10;/Ak/v/sRH19+IE58j+/e/YAXdNjDmTZcamzHt2fOYs0YwqmqLrrwGzy6SdGKRgFL7foz3L/yCDcv&#10;PcTTm69w0BLF6P/t/45puRp5JTP4d7IRjFSP41xTB06UFeE0K8fFlnIGw4TE0mtVEQZBipiOvZ8Y&#10;sr88wtdiRI5cHKkvwFG2tWq6c54f/TYfvvyqDn/zVS0Gm7fj/rVHuHv0KlY8CYz8pzTcmlnFndlV&#10;cvUi7ly4i8cP3+Iuufr+9Ud4ygry+OFLPLz1BA9uPsXjO6wsj79mR33LY/gCN86cwbaWRknQxvQU&#10;OMnYQtRC0FZ5ijT0J9BNYJpGtRVKNjURRExdNYoATpEbzMQTkxjXliMQ1sMkbgEz0Ynpts4oXd3L&#10;ry2bYBTbTzAoWt3EP7qx3cvq6mM4pUubHcl0ejnRJh0KbQoz1jBWzjEUHjmMkYOHpGG7KnK0GOWo&#10;YqtmAKwWriwtqSv2Klx/rBWz7Xbe+bg+VfTCC2kl/08jHZ/GocXdK23H72GIj7NXiBo3X2P5+gss&#10;EjcW2I7zYD1+cBpP7x3Ai4eH8eTOKt6/PIFv3p2g++7BnZt0lCvjePVoFd++OYG3T9fw/tkBMugy&#10;3tybw5sHMyzlU3j7YA7vHyzi9V2+xvb27jzbEt7dm8Ljq6N4wd/17dMlfPOQ77tLofP9Pz3fz6+X&#10;8f7+Co7NteDGyTEcnGnCs+tz+O75OXaGC3hx5xi+fnEFrx5fwtfP7+FP3/6E7199i+9f/MD3fI+v&#10;H3/Aq3tv8e7ibZzSuLC2KQPHDCYs/vVvMf2VGs/PEZPuvmYHIqfeek4BP2MQe0K3e8bOR65+8A43&#10;Cqux/6/+Mx6PjGJo5CD+28xRxJuOElXe4P21m3i2YzemNyZjYuMXmErZhAV5GuYscswHjFjM8WDG&#10;Z8VK2I21eBCruREKOY7pmLhcXo0qTSH+6n+qhMVYj5vHr+DK2Qe4dOkB7t57hvODuzCtNmH8P/wO&#10;I//Db7HkiuHqDgr7/F3cZRW5e/0Jbt+kuG8+Yadku/UUj+6wqvAzvLhLVHz+Bj+9fYfbZ88i4fdC&#10;selLWLOYNTJTYRIsrV6/1G7XkqEpbjGWrdeRxRmu9cwhAj/0pnRoKHIxscls5nvFZXUK2h3RIq/C&#10;B4uY7usUF2oEc6fA4hDXDhgy+bXDk4lgXAeHN1Na3kCvE7MExeSk7VgSyHH4iIQc5Tt2kZ1nUbxr&#10;76/IsYzyqcX1hc+nGRDZqunYdXTsz8SlbjEGLS3QKI1uiEvfdGeKWtpA6MwjNB+5jcHj97F65xus&#10;8iQeuPMOKxS2WMn/BE/yq6c3KZizPIgLuHtrCs8fH8LHt1fw+tlJfP/+DnHgB7Y/4e/Y/v4Pf+Tj&#10;D/jL99/izx+/xp+/fYs/fXyLv/32Hf7w9jl+/+YZ/vzhNdtL/P71Y/zw8g5+ef+Q37uPn1/dxe9f&#10;3WHj48t7+Int9y/XX/u7b57iT+8f4C8fH+HHVzcZ3h7gD18/5wl7zE50C9+8fMKQ9y0+Pv8Wb+li&#10;374g3z/7jp3lCe5feszvf4+3x87jvD0bR/R23O0cxI1tU7i+9xjunr6Bhw9eEU0e4N75+7h79wUe&#10;X7iP8wML+PD4PR409WDpf/odrhbX4NC2SfzOMI6t7hlcOXYLJ6rq6PZWzP7VX2Py3/2P2P3/+O+x&#10;87/577Djv/l3GPp//hVONzbh0shurCZqcay2g7w9gFNj07h26Awun76FjLRq/NV/Lsau0kbMakwM&#10;kI24uGsZF5ZO49nF69iVlIJd/+6vMPX/+htM/c1vsPN3qTg+NIX799/gwW3i0f13/N/Z7jzHQ4r7&#10;3h06NfHp2e3neH73KdtjfPv8FT4+foK6glzIvvocZnkGjAyRJiXFzSae2xgsxUw/PR3bblJIc1wM&#10;dFPRTHRwEci1is3QaTeRsZNgtDOAeokp4kYAm7irJk2aomCyp8ETVMEf1iKca5AWtREYYndQ9MZU&#10;yPl7O3cMYZkBfbdYwX/1gIQcZeRoaYRDNLJy6eS8tJtsubhySEGLCUsCQT4TLiwcWjyKy+DCnYXA&#10;xXNxw6y0IxbdeZxC30fOXr39lg79UlqscfrcQxy88gAfKJ5v317DravTePJgGY/u7cf1S3P4+uVN&#10;/OPPP+Pvf/oH/OUPf4+/ZfvLH/4Of/n5L/jbH/9MUf+B7Sf8/OEjfvnmW/zx628o6HcU+I98/Y/4&#10;w4cf8ePbD/j5Pb//8Qf88bsf8YfvfmDj47e///9rf/z2B76Pv4ft519HKET7gS7049uPdGbixcvv&#10;WBXeEHOe8kR+j5csw2/uv8dbdtI3zz7g28dvcWdoFjenjxAv6HIzx3F/cg33Rlaw93duXBxexFMG&#10;xRenb2Iu1ff/Y+y/o9rK9mx/tMYb75/3C/fe7lPnVLTLVa5y5ZzLmZyjbZxzzhmwDQaMyTnnnEUS&#10;SSABkpBAEiLnDDbOrnj6dN/4+80318bUqXO6uvt6jO/YGwGykOaa6zPXWnttdFxlVljvhMrX3kH2&#10;f16FEhtnHDiVhTXO2Qjb7Yv4519AyguvIPe1t5BJAWexclasprhXI/H/WIFklwPopsDa5Too8xqg&#10;yKlBDfGhIjYPOVHV+PSbADhbnEO6lTXi/uFVpKz6ACmrP0HSW1+i7uJ19IRHoeTbjUhb9SZS1ryP&#10;Ojaqfn0fxvvG0FNSh5agJHSkFWNQ28PHpjHSP8XXL7LACPl/kKF2nD3mNHusKdwZ7sf5A3th+92X&#10;kojdbMRUOgX7TNSuNmK9xwa6NsOjKxnY2RK73IgW7tbSEOl2uuveHTY4cthNErWrKM/10gpFIWRR&#10;jp5r4SbWj5/2xLlr+yDurnXk/BYcPbcF4t4wm+n0ISkxdOgWpNfIJUFfSkmXxqEvZDAcFpRIgl52&#10;5os5hZKoBUeLDRyfE4ws1m+kkaOXRS3tEd0sNmgckDZujKKoM8jUZaZZlHWOSzv457UPStuC1ahN&#10;mBjTY2qiiUcFhvoqMdJXj8d3hvBofpzhaxa/PHhKMf9ZErR0fEJRP/oFP1DQP1CgTxbu4end+1I9&#10;prgfzd3n4z/gR9YTMYIyT9HfeYwn957+Tn0v1aO7T/GIPyPq8d1nR6me4AGfb3HqHhbGiRgji5gb&#10;ugtDjQ5yvwyME5+mBxaIOQvEpnkMD9xhb7NIVqeL9S5A75eCkjfXQfatM4q/9EB3VjV0+Upos+th&#10;CM1CrdM+aLYeQNELa1D3mRXKrdyQeKsYa+zScHzjMcS/vAKZdNCMV99A+go6tBD1q6uQ/94nqHTY&#10;CUVoJjFiAG2qHmiJNxqaRJuql4/14uLpIrz7/hX4rndHxMsvI2XFSj7PKmS8vBJZr6xE8kuvI+P1&#10;j1D87jeQWTmieNdB6DPzoU3Ohso3ABVOW5D3zSbkr7NExa4jaA+OZVBNxWBbN4a7RzDRQ75u0aI+&#10;MAam/DI8Gmc+0GvJz5Zw2rQWOxxt4eVkC0+ytQe52tWajsxyt9kk8bWXmF2124Q9brbY7WKNg1ud&#10;sH+nuGTLBrsZxPfsdsa2LWJnVLEPihWcxaViZGw3Ove2Q+LuCXbSlgruZGmxAY49y3LreoQkR6JC&#10;2YqsmnokEjlu5hbgCh1aTKpIw3Zk6Es5ZOpnohYL/sUu/j7SFStk5gSxdkM/JaGGuBWywI9oIWQi&#10;RwIdO5nsnMg3XdysvlAziDy+8TlkuazWPtR3mDE01I7iEn8YuwtQJw9AU30kJodVeLQwTkHOU5iP&#10;8dPjn/Hjo5+kEuffP2Qwo6s+WaCg79Bx6co/3n+Cnyj+7+8+kcT80/0fefxeqh8WhXB/T9BL9Xjx&#10;CUX9GA//ph7hAZ97ceY+FujO00SMif45fpCzmKN4OzMb0ZFUi4muSTLlHEa6ZzHM7w2aZ9BrmMAQ&#10;2dockY/sNzdCF5qMEY0ZU6YpuvsYA9YEZibvQHvlFhRb9qLJYyeazlzDcGMH2uv7sXlvMda+vxuB&#10;LxEvXl2N9FcoRIoxm4LOo7gLP/sOXVlF0DcboaI7tzV2obXZhFZFD6sbTU39sHfJxOY1R+BPV04m&#10;rqTz97NWLLl8Nh057413iTLvE2FWoykwnH/fBFrO+SDnw69RsHYtyi02odrSElWiNm2GbN0m5Hxr&#10;B2VSoRQY+zsG0N/SDnN0FvndF6aSCvx87w5KMlJht/5buq4dtrrYETfs6L6O2OPBkEdBezADiLXf&#10;2yni80f3YJ+nPbbaMxg6Li2tdXbZKC012EdxH9jtii2eFDT5WvC2u5clXZo/s4XCJkuLizrElUBC&#10;0FuPOmLnGU8kFaRK24AJQafU1knj0Fcyc3GRJWYLhUNfFq5MYV8Wgi5auom9dykFLRBD1PKqu+XN&#10;ZmJ5niJmDvm9BO0YktrELSnEOughqYRDZ9JV6jq68ejhEBISjyAr5zQUTUEMgrkYH2zCQzLs/elJ&#10;dvkLv3HPJ/jhwY9S/SiKwn1KF/2BohRi/unB95KQf6+eUtj/XonnXv5/luv+3AMsEDPmRu9jcmCR&#10;XS27XCLTiHECs/130HQlFarEGvToxhiaZljTZM0pinmerDyLMcMkumXtfHyY/DlG5x5BP1m0xzyO&#10;ftMEJspqUfHuWuiu+MGUWwVtEcMwA+PlEB0++uwsAt//EMmvvkZ2XoU8ijGfuFH6+hqUvLwGRTtO&#10;w0Cj0FDA7QqKudmM5gYDz7sQHd2Id74Lw3nXC4hY9TbSBH+/tgaZ/P0cIebVbyFn5WpkrPkSqhvh&#10;0Ne2oZeva7iqAc2HjyJv3TqUWWxGhaUVqogrVdZWqNlogbZTFzGmNWGADt3VYsCgrgtTdUr0pRbA&#10;mJyD1tgUjKvVOODmAjc7C2wRYnZxwFY69VY69TYHK+x2d5RW+O10t0N2UiR2i4sBxDJaF0tpFaKL&#10;WC/iQRRxs8Z2oomnC3nbzQLbtzvi8CFP7PCygaeH2PnfAVuIKM6eYm20DXwizsM36hLSSrJQ3KCQ&#10;BJ1W3yCttvN+NrEihu1EKLwqVt5R2OKG9dLNg0qr4SMYWuySJAS8fPsJcRTCjmOlihEP7Tgf60Mc&#10;3+zCjjEUqUdQqB1EIZN0bosJ9bo+zMx3QKNliNJl0yW7pSC4ON1LQU+QbRdwj1y8OHNvSch05h/J&#10;z7+t7+//IJUkcn69LPjfq+Wf/Y8F/QgPFx7h7tRDivkhZoYfkCEXMKSjEDvZ1bJBmlt6Ma6b4vkI&#10;zNoR9FG8/YZpdDLM9Vaq0U33HGWgGmGw6jFSyOTuftMoelu70dfQifGBeXSnFKHhjc9RuPILmOML&#10;IPdJII7IkZGswcfWUTjy2WakfPwect94CwV06SK6dRGP+X96HVW7L8KkGYBe3Y8uVqd6AGo6fFVa&#10;CVw8QrHZOR5FAalQXLqCxBVvIu2PryLrBTaOF+nWL7yO7M83QMfgaqbBKAob0Vmlgba4DpqgMOKG&#10;C4rXr0fJ2o2Qb7JBlY0NaqysUEbGr78agAH9ECZ7J9AWkogSS3dUHziDSWU7mvwj0McuPCkwgOhh&#10;he0scRTlZrFemmXc7+6MnRTxvt3uOHZ4O2ysvkFRQQpiogKwfQsxwt2KwdGGjYCu60w0odCFsHew&#10;9m91xF53W+xkwNwuhgUdNsHdSVxdsx6eYjx7vxsi0mKIHApkEDcSa2p/XZx0KSvvV4f2WR57FstH&#10;KWrpahaBHGLNhrg/oQiCYtWdwI9Esaif7hxL1xb7cgQ1GhHTZJSWjBZS0HntvShs60W+shdV7V0w&#10;9lagtz8bc5OteDg3SpddoOPewZO7cwxqi/jp4VM8pfP+8IhOy0D442OKlufLJTBEOqfYRX3/kKL9&#10;vXpAIYuwyPq3kYNCZj0iztyjO8+OL2KG7jwzch8jdNxuCrlXPwZTcRtU2Y0U61300ZHH6MgDRA1z&#10;9zz6agwo3uBBp7sEU04lTAojBsmbfcZRDA5MMyTWo+hTV5jLWjBW2YKmdVao+8oWjSdvMEzKoatQ&#10;QK8ag8tRGfZsuYWcU76oOnsZ5fsOQXXhCgy+/mi+6IfuBjaa9m50txrRoSDTF1ShKr0YeSkKfOuS&#10;iGsHIxDxyXokf7AWVY5b0XzkNGSeu1Cz/wTkJ67DWKZCl2mIDaIbPeo+9IrhPDY2Y0EN2i8FocBx&#10;C0z+fqjfth1lGzej2nozajdbocTaC921emaGMXSFx6Pkiw0osNuCYa0eswMDmOvrhbG2FkednLHL&#10;UUy40H0lUdNlxVi1s6202MnNcRPsxdpsuw3Yt8MV3heOYe9uF+zZ6bQ0AuLIQCg2xLFbS97m71LY&#10;ez1scXCLA/Z72mEvHXy3Cx2fj+8Qy1pZDmwEgqErW1uQSTEv36fwcnaetCBJcmiihgiBVyhogRzL&#10;YvZmQ3xOjDuLqW4xBi0t7ud5inEeMSIc0rmDG810bjFs90zQ7cMooJsUMxAWqgZQ3a5HfVMKTKYc&#10;TJCbF6eHGexmyLx3pcD3dPEhfnn0M35+/At+enYUJZz4p4cU92+c+n/HnX/PmUUJdxYhcNmhRTC8&#10;O30fs6N3MTdChx56gCHjNIwU9EDXFLQR5WiOKMXY4D30EKU6UusxXG/GOIU/Lm9HzZfWaPzcAoWb&#10;tmGYjXeoe0KanBigoEdlLcj706eo23IaxqBo1H5nieGUDAzRoQ1ZNdKoRT/dPiBajz1ny9GuHENr&#10;QxfUta1orVJAxVJT9E382ebMCqgSCiDzjUArnblXP4K4dD0cXcORarcTkf/pH5D4PDn8nW/RmVdD&#10;nBuBQd+HbsMwOnXDUGt6oKOgjR39MLG6u4Yx0DfFnmcQptI6GEvKoIuIRL9/ABro2nWOzpCf8sYg&#10;Xb2nsx+jSjX0N4KhDAjDWEMrektrMW4wYkbbgYDd++FpuRl7XJ2wi6Lebm8lTb6I8hAXE1ivk0Kh&#10;WNDkZrMeJw94SSsaHW2+g4vjRmyhS7u7WeLq+cM4uX8bxAW3u1xt6PB22OdhL53vJrocFI+5WZHR&#10;beBGPLmdGI7qNpU09R33m2E7wdA3isslh14OhMKhRQnsEPVckn4aouIZCAVmJFLQ4hgpJlTkJoRQ&#10;0EF1OiSrzNKNggqeCbpI3YP8FiPq1UY8vj+NuzPEjNleBr0ZosYcg959SaCSkJ+J+PdKiPw/EvJy&#10;/XuClkTMevAsED6df4z5sUUK+h7ujDwiLy9igLjRLSZK2HBVEcXoqdRgaGABI3TmlpPhKHXcjd6k&#10;HDQ470DZ6x+giq7bxcA0OriAXtMIf47O3mbCCB21KyIdPezqtKd9UPpfVqL2c0vUfEpWdT6MXh1F&#10;R7eUN4ziwtUK1Df0U9TdMLBhmNi7dbaa0ElONrd0Y6JJh1r73ch95QPk0Y2VoTk4czIbJ1ZbI/0z&#10;C2R9vhbZb3+E7P+bvGx3ELr2PjpyH/GkDx2aXui0/JpCNlDAXQx5Zgq6j2jUy95kuI+NsEWHqqMX&#10;0bB3P1+bE9RHj6GvvBZ9/HvEpEtXMfNDTDoGklOgOnoCxd/aQB8Wh7umbjTEJmErg6WH1WbspFNv&#10;t6ejkqn3MiCKRUzbRIkxagp6p5NYpiouLNgET6dNcGU43LGNYdHDmiJ3wuFdbhJ+ONPRpcVPVt/h&#10;yC53hPpdwlG6+vH97jh9bBtcXTcgNC6Mgm5FRk3Nrw59MVNMfzMIPpspvJJXwmOFhB6Cn4WYr5eI&#10;cWgxO8gPWIhYnEeSoSPozKGNvYhsHsCtOiOCG/SIYQlBFzMgFpGhi9rNRA4TGrXdxIQH+PPjh+TV&#10;CdyZHKUr32HYe0RE+B4/PxGCpjMTNcTx7+t/GzdYAlue3P9b1JCKjy2jxv1F/r+LTzHYKLrPOUyP&#10;LGJh6D6m++6gj6/f1NqHPg3ZMVGGUd0QUWIOY/0LmOkYQsOW3Sh//xvI19lCdeo8ZpvUmBpkiOTz&#10;jOtH0SXXwNzUiT6KaGx4GhMjM5ioaEHNJlfUfbYJNa99giq77XT8AXSSjTvZEySmtUFWqUU784ah&#10;rYeCZtEMTF2DmKLT1u06igLycPWKtyD740oEr7HCvi/2I2TN16g96YO2XBl6ympQ5bIPFft9YdbT&#10;mdVsFGwYQsw6ilmUELSxcxhmwfliNlMUw2kvX/9EqxplTh4o3bgJxZusUH30NPHEQMSahI69g5KN&#10;stHDC3WbNqHJkj3T7iMYU2tQF5eIw64ucN60HltsLClsuq7NpqVVeo6WRAUbCpkoQuTY5rARu4gO&#10;QtjiGsstznTjrXbwIk+72Yub2jNEetrAle7tYbdOQpA9ng44f3QXTlDM13yP4fgpLzi5Lwm6qlWF&#10;jNpqxIv10M8Y+nJ2Aa4XlVHMS+s3xCiHWNOxPMohjs+FKfoR0TIIcQxmlyuOAWTI2w3dCKzpQqjY&#10;966xC4lM4eJ2yCVaIepBlNAd8poNUOh6cIeh7+HcHTxauMvwN003fSBxs3DVZcz46REd+XdqGTWW&#10;6+9d+bf1uw4thvMoYOHQwpnFuPV/u/8TOmJLMKzqxezYPQk3JnsX0N8xDpOyj5w5jEH2PnMU8rh5&#10;Ae3hRTBnV0F1JQDNu09hpLoWTybvYqKxE+Y6FYYK6tB04jZ6SlUYM49jzDCEsc5BabRjyDyMaWM/&#10;BtPzISOm6OhufeRtM116mMfySiOyc8jURLQuSdC9MFPwQ20UVEQcFB9/i5qVa1C56i2UrliDK5+4&#10;48bndiiydECu50E0JOTDwP+rV80GoTQSLShcurOBou6ikLvYE3RR2EbdAHoNQshiRnBMWjjVQ/Qx&#10;mfj1wDAMCXEo3LgBlXZ2KNlgCfk5X/ZYQ8wHBgzVNKFl/2E0WjmgydoeMpcd6G9tx6y5B3EB/nBc&#10;9y08rRngyOCe1nRglnDo/R6O2OfuQCSxwV6Ke48T3Zi13Z6CpmvvcrfGQSKIi81a6Z7g2yhiEQzF&#10;dZF7ydEHvNhY6Ng7Kfo9O/j1fld4brNGZFIkBd1G5KhDEssvr0BawyEC4TJDC4cWU9/LqOFbuBQO&#10;nwuu60Y4RXxbiLmpD0G1Runr4HoDhWxEoFyP8MZuxNUxKGlGiBqDRI4eCrpPcuhmfS+DHoX48Hs6&#10;LgX8+AeGvqX6+bdu/Oiffqf+KujfE/Dv1d8HQikMPuNmgRs/0uWniUFDTP3a4Bx0ROYyHP6A4bpO&#10;dJa2YYDZoLdtEKOdk5hhIBzrnqNYI1G4+yLu9E0SUyhyRSeaPC/wg/dCX2YhGjZuRdW7dmi8noDR&#10;gSkMM4iN9I1htJ8h0dSLfvMAJrp6MZqaD01cOuYp+JYLoZB7HELybh/c8MkjqvRCwxyiY8DsIbL1&#10;XItG2Str0PDGu2hY/RFqX3sD6W9+Cp/3HRC34h0kvfAqEv+vl1Fg4UUx95CXycd6cjHF+3vVTXH/&#10;OgrTPcrXNwVzzwh6uofQR/ToyCmiy3tAZmmJahtbFGyyhTa3imgySfH3oC8iFFUW1vxbN0Pm5IUB&#10;ZQemh0bRWlsFNwsxW2gFT0cyLoOhi81maZJlq6MVdrmJgGePA+Tiw272OEQ23udsjT1iFtFlE118&#10;E3/nOzgJZ7ZdJ12DuZ1BcJe7jVSe9huk8qL4xTWe27zsEBYfDpmqHTl1TUiuq5cEfTkrTxrlEEtI&#10;vRkGJWcWuMHea1nUUiiMFO5MIUeLe6sIzODX4hja1I0gijlU0U2W7kJycw8FPSoJOp/JXOwLnU8u&#10;FAz98O5D/NOPf8Yv3wvx/kAEoLB4FLOCy8jxWyH/+FAIWdTPfx3t+PeQ4wGf8zci/q2Yl0c3HhE3&#10;HvD856e/oCMgBX3JpXjU1IEa5/14yA9aH5iAhrM32ZWOwUxBjzEgznTPo18/joFGYkh9DxFiEcND&#10;MxioUEHlHYkppY5I0QzZq+tR/rEDhqvaMNEvRkTGoCtXkD8bKIZeBkuyeVYZKr+xRfXHmxm+dqPT&#10;cz+K/rgaUS9+im1fHEfSyVvQUtAdjQYMageg2XECtc+/jpo336eo30fF6g9x/QN7BL3+KTJfWIm0&#10;V99A1strUMBg2MPgZ6CgRej7a1HIUj0Lg6xe8vNQ/yQmByahza5Bn8oIM4NfL3vTiX7+3emZyNlk&#10;CZmVDQo220GdU0U3n8ZAbQvqjx9HpcVmlK61Qf1Ff4wQh4aM7En0ehzc4k4BU5iO1nCxt4SzHZ3W&#10;w0G6eNiV4VCEvd1u1jhEhDjoZocjWxwpbHG0xV6BHmTmbRSyGwXtKS7C2OpAfnbDbg9bsrRgajK4&#10;qxWuXTqKC+f241bULVS2aSjoRiTU1OJ6bj6RIw9XKGZxdYpw6KsMhmLthhjdEKvtBG6ItR3PJXVM&#10;Ia1rFjGtYop7CCENPZLAb9GRQ5vMuEWnDq7TI5riFktGxX2+i8iHhew+C9gFNmqMGB8aZtd/D//0&#10;vXBbITbBz0/wC1Hjz0/+iUeK/fE/ETHElPef8eMDsvNyLePGg6X6PVf+t8KgQI0ndynsO0suLWYf&#10;p8mm83ytrWeCoD53DbUOOzCUVw3z9RCU2nihp5phrGMSo8Y5TFHQQ+TcHhNZeOwRA+IcRnsmMT44&#10;g5nxRUxP3MVgTh0KvnCFOaMEc0PT0hqI0UGGrVIlqs+FoTtThvm+UdyjSzfZbEfZ8+9C9vLHkK91&#10;gPb4VTQduYadtv6I8M5Gr8TWdFLyrTYgEi3rrIkcX6Bu1dtIfoeC+HArole+iawXViH1H15Dqed2&#10;9NY3o0fXB7O2Fz36fqIMg99v65mYuyhAsUxUX1iHVjZe7bV4qJPLmSW6UHUrDSYa0EiXGUXbdqGA&#10;6FFo54FOmYaCnoD2agCaduxDDYNje2gsJolRvcZeBuF+jPf04Map43DctA5bXMT+HXZwdyZi7PCA&#10;E7HDmaFQrMLzFGPNdN59kqCdcZSiPunliGNb7bGf39sttluwo7AdNktrQA4RNw7vcCNvE2Uodi8n&#10;8rcbscXLCRHxEShraUUO/3axfFQwtAiFV3IFdpRLm81ceza6IYLgtSK6M3FDrMB7LlE7gQx+uBnG&#10;eYjzWLG3nZgtFM5c3yUd/arbkEQ3LiYXFpGjBUvnt/Yiu7EDqs5ePL53F3cnx/H93ft02ad/RQ6x&#10;COmZSy8fxWNLY8/PSuCGcGa6sKh/S9B/787LJRz6oZhEoaB/4nN1V6owy4Cn9yFGfG6FpmPnMMVU&#10;33boJKo89kKTKkM/eXqEYhbj0mIyZZQ1PTiPwcFZjPROY7RvGsO9kxg2T2GovQ/DrUZMDExgkB/0&#10;CGvI3I/J0XE8mF1Am3cUyl1PwVxUhdnyaqjdD6LV/gB64vMw3NmHqf4JBEY241JgFQPbqBTmOuma&#10;M+Ze9F27Tof+ELLXP8bpj3bj3Fs2yHhxlTRMV/CJBbQJGehlQ+nRdFPULPYG5k6KWL8k5m5Rzxza&#10;qGcPQ8Hrk4qgOOULfXwmG+cIBoiEnQX1MLQYMEYMUQaGIGvtNyhy2IauKh2GiTF1O/dCvvcQBvJL&#10;0JVSgL4mHYMwcUVLs+rogrKsGM4MhFtd7OHl6QQnOrQThSyOzg7i6ntbeDLwuYvrNZ02YQfFeXSb&#10;I05TnGe2OeGohw0xxBJ7HcjXYpjPeq3k2MKVxXZjYuepbS7iQmUWeTwsOhxlYi1H3ZKg/fMLpCG7&#10;K4KZ6cjipvXXKGSBGOIocEOsuLsqGDpFP41kVhzZMlk3jQTNxJJbq/oR2z6I6FaKu9mIZHH7CSb9&#10;Ij5WpB6mU5Ol+SapyI735mexMD6KxalZPCZ+CJb+8RFFzUC4PCwnRjOEo96buy+d//q4EPTviPjX&#10;EmL/NwQtzQwK3BAMzeP9+Ue4N/EA96YfYVKmhNx9H4ptXaC84o9mz30w3SAnXrkFdUoNBpoHKVqK&#10;2DyHzsRqlBMJRsWUeP8sxgYo7KE5aRRgwDyBIbq2EPNk3zjm6a5zdK7usjoMVjRhhlgzWtKI8cwq&#10;tB+9hra9l9ARmoFRiqxfx+BIUReU9GDrkWyoO6fQSQGNEAXUh66g9uUP0PzyO0h8zw4On56D30uf&#10;Iu61j1B/OQD9chX5nM/R3c8gOsrGRTY20KG7hiSW7qaol1HDSAcXU/ONtzOgz67AQHIu2vyioJU1&#10;Y7R3FPLYXKiqWtBLlu4he2ast0DxtkPoVfagp4K4sW0vFOevwhAZjxKnLSh03o2G0DgMyRVoiE7E&#10;qKkTh3ZtgwO52Vkghz0FbUtBs4SgxTZknmJmkOVKZnYWWyLYfEthb8DJLfY4tc0Bh9yJH9LlXZux&#10;l+x82MtZ2nVKTLbsp+j3bnWioK3gbLMetyNDUEGGFoJOqV9i6EvZ+RJSiCAoUGN5qG55lEO4s5gO&#10;fy5WzBIqB6RKFHtydIwTQaaRpBtHgnZUOsZrB5HVMQwZA0R55ziL6b1zFKXkOlXXAAV1j2Kepqgn&#10;pdGOnx4Kt2Q9EqvgxHJP4sA9OrBYt0FUWBbyb+t3xcxa/p3fq79fu3F/5iHuTIpFSAtYGLmDcRVd&#10;rbQB4/zQGrefR8MxX5jSZVCFFKA1qQpd8g50t5hhiJcRAdIZFEcwNrKA6d4J9Ba3YkzbgzEDA2T3&#10;BMPjKDS3UiDftBdtLidQb70fVd9shepSEO62tKPZ4zQ6Tgeit6ASo2axqH4QPRRfHwNiU3UfLLck&#10;Ql7WiUkGPKNPGPJf+ghVb3yIshVrcOSjQ9ixOxmV1+PQHluEYWJARxfFTIfsikmH8sJNdCXmYqK1&#10;C31aE4a6hzFIjhfiNhI1jLoeujaRpFHHbEChB8Uhe70nWuKLyc6z0ni3nkHXyNdibtQi/9B5qBPy&#10;MdA9BW1SHsrs3dEXn458950oddmC5nO+kLFR6WLToAiMIHYYcfv6VdhuWgt3BkN3p6USPC1KzO45&#10;U5gurpbS3noODuthZ7sW9tbfStsm7GdQPErmPsTfOUhsOcBzsTLv0FZnaehPjJLsYpDcwgbiuHk9&#10;gkJvP3NoBVLI0f55Ytf+QlzKKSZ2lEg3rReCFrhxNb8MPgUV0lEa5QglI4c1mqSKbRtAVGsf4jRD&#10;SO2alCpeK+5RSFc2TaHKLK72npTWRFf3TKOcb1B79xi5mOJbfCA59KP5O/jhnlj+eY8u+oABkfXg&#10;oeTKYsr7b8adl4/ChX8vDLKkUY3fG3tmieltabpbIMfiIyyO3cECX9cok/6wfgzzvXcxO/aYOHEX&#10;o8wEypgCDJL/h4gkxsZOdNVp0d/WjUmG3K6kYuKFCXdm76D7VgKK3t4M1f7z0Fygo4dlYpLcPK7U&#10;oPPAVZS/Z43BqCQsVtCVPY9A67Cf2LAe/XFpWFyYYVDsl5ZnjjBfCH7PWO8Fu/U3cX7tUZR+thnq&#10;7ftg9r+J0dwsyG8k4evPriIwSAZ9cyc6mvUwsucTbjxY34TSd9eh8k9vo2zVR6j91g76M9fQcSMM&#10;7cFxmGjpIjoJDBqBqauHQh/C1OAkNP5xqN53CQOtPRikCQ2LMk3CZBxBl7oX3WLIkJ9dp56sXF6P&#10;Go8dUFzwReZGK9QcOsfnY4gcHoQuMRulzCEP+vuRGREKR6sNcHexlRh6i7sDtrjaY5sHEYQ44UrX&#10;dfcU+3lslq5mcSYbO9hugJOjBdwo6u2Om7HP1RoHXG1xgKy8l7WfQj7AOiRmDvmcXvZWcLLYhNvh&#10;4SgVV33Lm5BKUfuRna/kFuOScGgJM5YW84ujcGiBHctj0c8FyzsR2mBChMKM2xS3GN243WBAREvv&#10;kjtrRhCnHkBu5xhqeuekxf3lFHqlaQIVDEhq8zh+oTB/oSMLd35y5y5+pIjvTTNYjY1TcPfIxsKt&#10;l8aj/3ed+dd6hhxPKeDfdWhphIN17wn6GvVQhRfAVNmOSTpvw+Fr6EmrYmi7g0kGv35lPwwMSV31&#10;emhqtRhs6Uf1jQR0RWej/WY0BogQ5uwC1G5yhILVbsfud8XXUPtGYWFyjigyjHlTDwaiklHhtBdj&#10;SRmQvf0dWl5fi/rXvkLld47QRKRiQgi6sAp1a51R/d4XkL3xHnZtuArXj8+gdOU7qHj9XRS//j5q&#10;d5xEQqIeX1uFIDe6GIqUYqjSy6Fk0NQTY/qyitDpsg1Nr72P5rc+Rf0bH6Bx9SeQr/oE1a9/jrp1&#10;TlB4HkbrtXAMEzt6uwcw2DOKyQY9ZFfC0SPGrIk9YtZSjIsPmKZhYC/UpSW2aNkI9OPo5t9c6bEd&#10;qdZOKPT0QltQJNrSS6GX1WKkle8ju34tnbo4PAJebo4U6dJox44tLlLt2uYGJ7qzG1nYTSAHXdrN&#10;zQoeFLirEDN52omh0V6s6XDcIF0QIIb4DlDA+ynu/W5C4HY8t6Nb28PV2hKBIbdR0dqG3MYWpLJR&#10;++eJK1WIFAyEQrhSEJRwQwaxFlpyaZ6Lx56LVPYRM8aWWJmiDqFT324wIohCv1XXtRQM+Qalt/Wj&#10;wjgtOfSSoCchM4ygo38SPz0VU9xCYA8Y0u7g4d1ZcvUUpkb7GAKfssS6jT9L9cODX/D9o9/Uw1/w&#10;9OHP/2Y9vv/jUv0OeghBizD4/d2nmB2cxpDSgGa/VOhzm3C/ZwLVzodQuN4Z3enFmGwla5Yp0V3e&#10;BrNcD3VFK9oLG6FOlmEwTw5NQCQMAWEo+GIjGtZuRrv9FlR+aoEuMvdC/xAxZhw9CjU6K+rZWDTo&#10;DkxA+25ixo5DqHr9G7S7HoBy+xmYskswPziEwaBQ1K58H01vf4z619/B2S+PYf3aCCS9/SUa3v0E&#10;9d9YoMT9NL76Nhh7jxdQdOw11Gb0d/Sy+jBElOjwj6Jwv0Tr6s/Q8hbrbda7n0H57udQvfsFFG9+&#10;DMXKj5Dz6mdoi8vH5Mg8RTvK0DouXTArONtILBRT7e1NBuiUDJUUsZ6fpY690qBxDK1h6ajYcxRt&#10;PoGoPHQGY8oODBJPlMHxKN17Bv2yOugyC9FdUoZze3bD3orBz8UR2yhuV7FhDRHChRwtXFuMgLiJ&#10;RUssd4rVg48J8Tvbb4aDnXB3KxzY5SZtcCnWcuwjbghRHxQC5+/s43NtsbbAzdu3IFNrUdCklJDj&#10;JsOqL0UrzQYKh+ZxeQ2HuIGQt1jTQdwQwn4uStWHVIo0oWMEMfxDxWSKcGhRoU0mlhEhci3SiCKF&#10;HaMo0YkaQzGZuqDNjDZ2eT99/zOdlBhw/zGePlrE6BC78dFedt8TxIwflwQtjT//mW5NAVPIv60n&#10;FO6/VY8o5uV6Qhf+bUnOvPgE9ybvYqZnjLjzEKN032F5F+4QNcartKjZcQLN58mDxIiaY1dQeOQq&#10;qkKSYahsQ861GMwRUQZq1ciz9ELRWgsUvv855B+tQwO7d+ONEMyx+x3rHcBM7xDmBkexMDqBudEx&#10;PJ6cQsOOI+i+7AP9FT+MVMsxo+/B8MgYJju70eLohXq6asN7X0K++m0EfOSOLzdGwft9F1R9+CVG&#10;0wqRnWPCq5/ewu2wJhjU7OJbzdLqux5NL/q6+jDToUeb/Q7U/OktKN/+FK1rlkStfG9J0K1vfgYZ&#10;hV6/9bC0EGmcYVZsudBHUfcTBcWx1zBMN+6DgaFe09BJUZtRn1mNyuBktKaVQZ1aBlNWCZQXryPd&#10;0hUdpTXo72dP1NSMhn2nYS4q5d+jw6iyGZfp4K724tpCe4qYDP1rWUmCdnWyhpu7PdxFudkvCZzc&#10;7OZkBUfix77dnoiJ8IfNxs9w5pDXs/Fqe+koMOSgm4O0ACqQDC1TdyD/mUPfFGs4pAX9DIDFMsmp&#10;xdS3CIliXw4fgSIsnyIydJx6SHJogRfJ+gmKWkyDm6WZwkC6tJhcEYJOVHSjgPiRL1bZkbHz2/sl&#10;QasYQoRDP1l8SJFR0A/u4v7CJF11Hj/RtSXUeEJRi+3Cngn6tyL99+ohXfnhPR7FObHjkYQYfy3h&#10;zqIezRJxxhekEZQ5fqBjFMdM/z3Mjz4iZ/ZR4FroAsNRbO2ONMctCHXdiTzvMBQFJJOb6YjskoeU&#10;Rkw2qaWZwTq6rSkwlqgyiHH+fTMD46wRzLLuiwtKxydwZ2gIhlPeqFj5OXqCYzBe3wJ9Xjn5fQBT&#10;Kj2qP9wExasfoJkCrFv9JlLeXYtvN0fA8+vTKHl1DYpsD2Dr1nx8uikGNVW96OJ72aXuo7OaWGb0&#10;0GFHVVpMpKaja8t2VK18G410/MaV76HutXfRwPPaDzdA5R+MCR1/h73GoBhVYY1IozLjFDWFbRpD&#10;f9cwahJKiDFKdMg1qAlJRIKlB1Lc96MlowwG/s05No7I2+yEzuxiDLd1oPHkecjctqMr4DYK9h3D&#10;bHs7oo6egauFBZ3ZFi52S+VoIyZbrLCVYhQjIE4Ur7vgawY/wdjCobdvccIW4cC7PDHU24H0hBC4&#10;Wq3FDgfB1RQyG4CYiDnE3zvo6YLbkWGQtWtRqFAhg6K+Vby0F7Rw5+WSxEyHvpRduPQ9urQYAZEc&#10;Ol4zLLFymmEaKZ0MgjwXDB1cv+TWoeTN1GaztDApv01csTKIfLpIEQOVhon+h4dP2P3fY+B7Qszo&#10;x+LcFNHie7IvhUxuFvXDk3+mG/8THlPQ9xd/xL2737N+wOLi39ZdPi7Vne9xZ+EJ7tx5+mvdpXgX&#10;KeT7rHsMggtz93Bv4RG7SAOm9P140j+Fnoxq9NZocGdwEWPtRAUKe3H0MQwRGchYZwcZXSfWfS+u&#10;2GxBye0UGGo1GGU+GBbOZhjDxMAMhmILoBNDbz3DmGXgmh4ax+TwOBb6RqA6fxMjdIfHY2PoOHgW&#10;tau+RqW1FwwpWehI4++VNTAMmsjZaVBsdELVB1+h/r2vkPvOemxa54/v1gUiddVnCPlwB976IBxb&#10;j5dAp5uCnu5sajeij0FyQCAH/98JJvmuUxdhPHICbdt2E3GOStVx+hJaxcWwxbXsPcbRy5BrajFi&#10;TD+C5sIGNBXUY6xvWpry7utZ2iRHnVGDprhC6IrqkHPqMmIsHJHouAvtMbmoPX4B+dYOKLCwh/yC&#10;NwbSMnlug1onD1TbuyGf+DXYoER2YAScN5GLbei8tgyAtrZwsrGRjltdXSheB9hbb5ZcewuRRMwo&#10;iqG9rRSqGBU5tHc730cTKgpS4Gz9nTSpIpaV7hZDeqwTu9xxaKsTwiNuo4oOXdTchvSGZviLK71z&#10;6cK5FK2ofDo0EeMyHxMlUEOUuBJccugECjrNMIUEBoVkMlYSkSKNGCK+J5AjlAJJb3k29c0q1Ayg&#10;gG+6ELS6e5Co8ZBd/z08YCB8cOcOfnj8BD88+kEKdEtrOZ4J+vFf8IiCfnDvJ0nUkrDpwH8j6OV6&#10;JuzfE7Soe3cf4u7CfWLJjzBXtWO8ugPK0zdRuZ4h6lIwxqqUqD0WgCnlAOYG7mKysRO1V2+h3jsY&#10;1T63kX8xEDf3nIGSH/4g+bqtWgtTVRuGwlKlMNdzPRT3KKrx3mG6/RhFPYF5hr3a9x0hW+uO2co6&#10;qNz2oScgApPkzL6cckybGcrYsHr1wxjtncS4hiItaUBfST0MZS04c0mONz4PR/K1XPicKcMf3r+F&#10;gBglhvrmIDZdNOl7YdSapCG/qe4+ivcEqp//AOWvfIgG9z2Y1Xfw9QxijMGvnyWuojHSXPTaQXTz&#10;9weJGWIjnM5qDXRVaj7vpLTlgsCP8f5paMub0JxShLB9p1AVEANlUh66YjORaeuGAjs35DIYqs5e&#10;QcvxMyinwGsd3FBt64Jit50YUKkxTJTat3UbXCyt4GpHQT9zaAeWm6MjRcvQaGNB/BCjH87SeLWD&#10;uHKcKCImYg7t20FBG9HaUIKSnHhE3/LBiX1bpCWne9yscdjLCdvsNyDolh9qtDqUtmqRq2xHcKkM&#10;l7MKpfsTXmZQFrOEEn6wBFeLCRcxqXJFMLRAjDj1sDTmLNBDfC2OsXQ38XgknTpU3oFMhsaSjnEU&#10;8rEi7QDy2C3mqwxQG/sZ0IgbiwyEDIXCmX96xJBIbl52Z4EdP1DMPwiHvv8L8eHnX+vBg5//lah/&#10;W786NmtZzJJL06Ef3GMY5Af1cHgBj7snoDgdQGdMQV90KpqPnUexpSfqvEMx3NqDESb+WTbEwRI5&#10;WiLS0ByRiYMb3JARnARlWTPRYhwmvxjIXmKX/tZHUK5zQNOJAIyxwU5T0OMDY5jvHkLLtvPQHPeF&#10;iSFS9tJHqPnKEoYTV1D8jQcblhIm4zAZeABmVlfnCDoN4yyKlSE1Or0bL30cjdORBljukuGtjbGQ&#10;V3aiKzEPamKAuU5J4fH3ybEm/zDUfW2F6pc/QM2qj1HF4Fd/0oe9CIOeRqy265eqi+edYq1H5wB6&#10;xWVixlGKfhrGZiM0dVoJPQYo6FEepeE94lAsG6t0yZZMgaJDJ5Fn5YwsGxe0+QVCc+0m8ijiCltn&#10;lNuzKPLK3UfQp9ZgamgE189dgCNd2p0CdrW3h6M1xWpDp7a2WSpxqZajHQOhgzRG7WRrQQe3hJ3l&#10;Bhw7uAfzE2yoTQxzZw7h6B5PXDl1AF7OljgjLg4gloiJl1u3/FHb0YmKdrq0Woeg4gpczS7CJaKR&#10;uBuWrxQMl0Y4BHYItxYOLdz6uTi6cgIFHM/AF09RLw3T0bV5LmYLk+jYQuQZfEzsliTCYAk5rUDX&#10;i1xVJ9RdPXh0574kWml7AlHPhLwsZmmIjs78IwX89JmQH5OnH7Eeik3Q/07UvxXxb+v+3adSPaCg&#10;xVLRxxT0EBP8VKMexqhM/DRNlubrKnfbjbrdxzCcWYqqs/5QJxRLkwz1tzOgis9B+fUwRO4+BT+v&#10;Y7h26AKMDJKDYoz2wg3UvPo2mj/8CnJiQcfZW5gZmSKODKFPZ6ZI9BjXjWDMPIGxsjqU8mdkL76N&#10;shffQ/GrX6Cd/4+ZwjGpKTpyvBT0mDk6mDfE4vucYjPe+S4Rb1ulY+U3ydi+rxCNR3yR//I7KHyJ&#10;TLzZFb2+gSj/bBMKVnwM5d4j0Bw+C5XrbpT96QNUbTkhzRLqxfR5Ww8625eLzq5no+kcljaXGeye&#10;xEjvDLTNXTC2dkNb1IxaMrSpxYRh9h6FiYXEkjpU+oYgzc6J7uyK7G07MdGsgC4+Ff1RicwbjtBc&#10;uIK6fSeguRWJiZ5uzFPQaRFRcNi4icHQmcKlC9uRnW3tn5WdhCCOUgmhU+DPvrbZvBHnTh1lSNXA&#10;2UbsR72JAVUORXUxDu10R4D3WRwjY4sJltshAaimQ1frDERcreTQS6FvachOHJdF/GuJr1nPRbX1&#10;I04wdAdxo3MJNxIpboEfCdphCUGSydWZFHoZQ2MJP9BSvnmFFE5+mwFao7hK5RH5WaDFvy5pIkWa&#10;PCF2ULhP7/8kYcdDEQ6FqBkW74ttdynof4Uf/56gFx/jzuw9JvB+3CEqVDodxgQdaUyuRuMJX/Tk&#10;1+DO2CIWGLQUt9JgyK2DuUQBc0E1lNEZkF0Ph4/jDlzfcRy6gkaMkMN1FE/T6nfQuOp91K/3wGSd&#10;hkw9ScYehqFJR6H2UjQUvthtiSLV3UpG45YDqPhwHbJe/YicKoOBAUwITt9G52R18Fzbxq/porKa&#10;IXy2OROvfp6AFV/H4diXB1G56j1UvvE2Kta8j+rV76GCga+EYbLOZTfM/KAGNF2YJIbUsVdQkoEN&#10;fO91FOlvSyz4F2I2UOzmrhEMkpkHTBMYEsXeVBFVjMrQHKLQIPo6h1CTXwt5pgwNvuHIdfRCtpMX&#10;GvwCoE9PRa33NYxmkKEZElUhoZinqLozctEakYR+hRrNFVVwI264ODhKgnZ1cKILU8x2ouyeiflv&#10;y4mMbWuxEWdOHsH0aC/K8vh5aJql60/vTQ2iuaYEjZWFaKkqxgEPe4SEBkrIUaM3ooz/f0iZuPtV&#10;hYQZ0n0KxTh0ydJyUTHBIo6+zyZZngtVmBEuJlEo1tSuaWSYZqURDxEQxfYFYuQjiQ5e1D2Lcj4m&#10;9rWr6BpFcafYhdQMHbvkx3ToJdT46zWDv3VnMUEiVtb9QOE+pWgf06EfkaMf8SjEfF84tAiLDyju&#10;B//Ex36huH/CIusuOVuUOH9490c8vMPi8dE9hsq5B3g0cw/a4GTUuxyCMaECiwN3cL93AndMUzDk&#10;K1F4gt1oShlmBG5Q7ME7DuPsJgaPnUdxaq0dDny1CZUn/dCdUIo21wOofuFNNG/dh5k2I6YnFjBB&#10;J2zLIiPrhmHuHIVJM0RHHKJoRyG2Oxhs7EC+xQ7Ubj2KblWXdIlUN03A2DkBHX9Wy9CtVfWig89T&#10;3ziCdba5WPFFKj78LgKhn9mh9PU3UPL6e3R7uvwb70D+2deo3+zE3sEHiguBMNaqoWajNKp7KN4e&#10;aFvM6Gih67LEUQzD6VR0abHon1glXuMAMWeACCVGOMT+IYaGTowy8IpxZ7FrUnFKCeQ51dCllqLk&#10;+BUM0tlqz11BDgVa6OaJMvetKCGCDFC88/0D0F0PRIXHHphzijGh1uPQ9l1wsXOEp7Mb3BycpXNX&#10;eyeeMwiKsCgQRKolhxaPSQ598igWpoaJptNYnB3D3Fgf5lmPFibwy+M7yIgNhZvlOtwODZIEXdVh&#10;JOYaECaroUMXL40/S7ixtLpO2rpAiHp5XLpQhueiGYjE7GBEc4/EzmLEQ3LpZyXcO65tCLli59Gu&#10;Ccj4RlXwzSno6CdPsxvuH6fr3sP9hQU68g9/684CNcSUt3BpsZruvhj54JHifEqRPhauu/AIA73s&#10;CvsGMCaml4fGMcFuflxsMD48xRAxzVY9i/nJO7g7cxeLYmRjnjV3l1/fw935h5hu1KJx/3n0ZVej&#10;p6getZcD0RaTieHqNujoasNVzWhNL0X2+Rs4tc4Kx7/dhKPfbMbxdfY4+ek3yLNwwR3mgS6fKDQd&#10;uIR5hrLxNjMGC+vQeIAhKTAFZvZgXQIj2ogQzBN6FY/N/QxkQ+ihw7d4R2NA3wdVbhVkx26i0Sca&#10;7dk1dOZ+tFPkHcp+qJqH4eBaiJc/S8GXn99A2OrPULbyTRS/tkaqktffQfV7n6HozQ+R/+q7SH7+&#10;XYbYaOLKCDQUshCzppmOz1IreqBhiXNRmuZuvqZeaX+RfsMEBT0msXOPjq+1QSddFS5GO8S6lObq&#10;djQVNqCzvAX9jW0w5RYjhyIucvVEofsWHt1R6r4NmrhkjJdVoMTeA1WuW1G16wDaohLgd+EqReqE&#10;rW5biB5u5GlXilmMcrDo2EsYsjQKIhXd22bTZlw6e4q96jjmJocxOzFEnv5rPbozjdS4CGlFX0xC&#10;DCpb1ajpMKOi00zkYADMK8LFzHxpeE5crSKwQyCGJG7h0ELUrOfEeo0YiloM3y1NefcgUtkrIUia&#10;UexKOoiwBiNS+DMFEj+TpVl5GsHQBpgGJogTD3F3bk6aWPleuPEzES9vO/DrWg1piaiY0hZuLWYJ&#10;6dCzMyhP90N50jlUpl6ALPkcyhNFnZeqIukyqtN82UXeQG22P+pybkLOY2XaLZiaW/CELn2/fwad&#10;kenoTc7HmLjGb+8Z5GzZiabgCMi9Q1B6MQDtTPeNcem4xJBz8Iu1OEpnPk6HDvraGiXfOaC7pB5j&#10;ZMy7fdPoDstAxtuW0PtGouS9jSjeehKdFFNnKzGCDd+oHqWI+iRxKfMaUXHwKvI2e6D48Dk0nfdF&#10;0kvvIvXFNUh591vIr0WgtaIDTWVqVBar4eiSgRWfpmDzh6cQu+JNFL78Bgp5FIIuFaIWY9SvfcDz&#10;d5Dxx9UoPXKdPcIAWhsZwBVihMD0a7U1iupGO4+aZpP0fUP7IHo6KWpx6RUF3a3th5pIJnYkXdrj&#10;ehxdSiPyozNRHZeN0puRUPlHIo8CLt2yDWVbd1DUHih0dUGekzvab/C93nkANW5eqLXxRNOl64gP&#10;CiZKOMDTxYPI4SIJ2pUBUirh0hS0k+BpO7o0Be1i70CHtsDVC2eWBE2Xnpn8W0EvPKvxASKUsRNF&#10;DQrUMLfIuswIKCzBycQUaYOZy9mFEjNf4FGI+qKYKaSgxUiHhByCj9NNc4hkAAzjhyUW9QvHDqaI&#10;I5R9S4/xDUuloEvYjZaw6y3vGpPGofNbjTD2jhI5Ftht3KEjPyVmPOXxh19RY3ma+m/WZxAzRP1I&#10;fn48PwdlYRAak0+gMekUGpJPMcAcRVXcQb7hh1ATdwJ1CachZ9Ul8ciqjjuG+sQzMJTkYp4O2V/X&#10;RTeth5IfzCg5erRSgZyd+5HmtAU5e4/DUNaIYVU3+mRK3CAvnl5vjYOfr4PdK+8g+P31yHnzK4wq&#10;yN89sxhjjuiIK4bycizG8+uQ9Op7kJ8LgonOZ2Cjr/BJQ97JcKiKW+m6w1AnVSLmhY8R/9JqRP9h&#10;JSpt6WYb7ZEi9p179S1E/fFDlFyMQ0t1F+oru7Ftdz5e/jAa9h/sRsJrryJ3xRsoeOUNFK18i7UG&#10;BXTs/Nco9BVrkPCHNZCdiySyDEFVZ0AbRayUi63DlkpZa1g6slrrWEL0xA8DG56Jf6+0kxIFbG41&#10;Q14gl0ZARvun0SFX4vruowjbexJ5529CezseuR47UO61GxU7d6N4yxYUerqhwNkRnbERMPoHo9LR&#10;E5UOHlD4B6A4Ox2OVnZEDne4S4IWR4EfrjwKYTsx9C25tAv52lVy6E24duUS7sxMYG5ihA49Ih3/&#10;WsPshcnUc5PoG+hBWVMzqnTdkJlIEBXVuJJdgEtZhdIU+JWcEmno7iK/vpq3FAoFeojx6edi9aOI&#10;JxcnkQcT+KFFs0u9Laa7G40UspGCJmNT1Pni3iriDrIMRKV6sXtSP4rYLXfyP7w7OUinHcP3iwtE&#10;gnFpXFos3l8Kg0u1vIBf1A/LK+ko7p8fPMWsSYXmHH80pF+BIvMSGtPOQ558huI9g1q6tDzpAuQ8&#10;ivOG1MuoS74Afe5NjJTkY4asfFc/htq9Z1Fg64q8LXvRmZiLcVkD6q/cRPqhc2hnQOypp9DFdgxH&#10;r+AsBXfbaz8cV7yH+K9sUfred5hsUEnbfPXwb+vrnsJI/x2M1nQg5cXPUHo0kLgxTGH1QBFRhuh1&#10;+1Dhl0yXHkAnG33B1oOIeF5spvgWIv/xDeR944Ba9/3I/s4FuRu8UB2ehxbiSXPzCPadqMJL70bA&#10;aY0HEt5YjaxVbyH31TckYYtdSbNfW4XsFSuR/cZHqDnrB7WsAy3ybrTUGhmeDFIpqv9azTVGNInH&#10;q7p43gEde5kumRrZh/yhrVCirqBOmjEUm9CYDUMYG5pDMwXgt2s/BX0EtQHRaAuJR/7+Y8jbup21&#10;FcVedGqxBTAdtys2Eh3e11HuxB7IzhnaWyFoqSynWMVkyTJuuLM8eC7u+UhRS4+JERARFClsHq03&#10;bsQNb28KegozkqBHefy7oqDnp9m70KXLFQpU6E0oN5McymU4k5QhjUOLiRXfvHJcpajF+fnMAmkd&#10;tHBqaT10PMUglRA13SmSLhRO7Aj+FT+WFi8VMSxWmWZQbZ5Cbe8MChiySogj2k4TJoc0ZN92tjIT&#10;psfNuH9nnmIV+LGEHL9doP9bt35CMQtM+WFhEfdGujDQmo+uSjqCLASG8tswVISgqzwE+tJb0BUH&#10;QVsYAG1RADRFgeTWMIaVG5gnL87rp6D2jUDFvuNoOHEWpTyWiTW9Z6/BzEQ/pOiCoVqF3nIlIned&#10;RfiOYyjzuQX7tz5CNsNOARGhzHonOmIr0E3hmdlwDZoR9KtGUH04CK2JNdA29UFZ2QkVhWWoJ4K5&#10;n0bEpt2ojsiGKU2GtE83I371x8iz2g5FWC5fowo6okZ7rQ7KBjMaq/RobuzF2QtyvLHGH8FePsj4&#10;7HMkiUuuVqxCptiZVBQFnfXy60h64QPUhueiUdGPpqpOireLRz2LR76Oxko9qxMN4lw8Vt2Jdrp4&#10;mXc8Mvna6m8kQ1OsgLGJvZfYQpc12D8pjVHLwhIRePg4Yk6fQ/Lxc8i/cA0NgREUdixK+XWG1z7U&#10;0Qx0YQloCryNcgq/1G0HKl23QbbzMCrCY7CHwdDd0Y0M7U5HdqMLC4fmkY1ACNrFTox+iGE8urQQ&#10;9KaNuOnri7uzfxX079XCNAPtgBmljY2oIm5U9w8zFFbjcmYeXVrcHKj8V2GLuphd9KugBXo8F0FH&#10;jhXDdGRpMdohSlxHKFbdiRLYEUMcKe6eQ3XvAmr65iAfWEARnbqEgUfdZcCgmeHC2ICpES0e3Bmh&#10;gBcZ/B5Jw3lP74nNGenIIgw+q2VBC8FLa50Xv8efH/+EuyO96KrLQE9jMvoaE9FXH4eeuhiYa6PQ&#10;zRKPDTSlYLglDaMlUahiV6dLrcT8+PeY7b+LcTrsUF4V8t32Ist9H9IOnEVPg5rPo4euSCFN/9YG&#10;paL+djoSD13GhhdXocw3FErLrch+3wKm6Aq0FVD47K0M7eTk1lGGwBHoWwbRXG9Gi4wuSFdUs9dS&#10;hmYh4butyNt5kcEtBu0n/FBkvQ3FpwLRXKqlwIyoq+mDvLYHjTW9/D0zHyO6JTQi4EI8Ymy3InTF&#10;CsSvegMZxI10Cjnt9VVIfeU1xLz2ISrpsG2lej6HcUm8MlaFDvUyDerKtagr1aGuQsvn7eLr0kFR&#10;S0HXaNAWlod0pzNoKWvBYPc0aoqaMNw/h1FxiVnfBMZ0/CxvhOP2+cuIungVKeevQhGdjI70Ipgr&#10;GtDLns1QpcQAf26MiDKiJrrUK9BbWIDW0+eRa+mImtAonD9zXhKuwA4P4ogLe0dRrnZ0Z0ngzhJu&#10;SIKmsK03bEDQjRtEipnfFfJyCUELhy5paEC1ke/fEHVZKcel9DxcL5RJYhYlTbBQ3JcpcoEgVylu&#10;aaOZWwwStxgowtv6EEH2imRFKHt+XXEn3DqubVAa5ZCRMWU9k6gZnEOero88zWBkNJHL1JgYVGNm&#10;VIe58W7ixyR+JHaIC2WfPnxCvHj6G9z4K34snz+hiz+msB8v3sei+KOGOjHV3cQ3vwrDmjIMqovR&#10;o8xDf3sRRljT+lKMZ4Wj2nkr+spapV1FR7tnMTW4CGNhM6rPBaDynB/qg5MwQn5syaxFfXwpyoMz&#10;UB6QiHzvSKScDcDOd79G5qmb0F8JQ/WRKxit70IfObVLMwR9m0CMIYauPrTWdrPr76TjtaLkahwy&#10;D/pDHpnDnqMJhowqpG3civCVXyDB2gv1KTI0yci2lUYoihkG2UDk6XXEpWrIU+pRkFqFdN+b8GMA&#10;jF75OhJfW41EunT0SyvI4CuQzJCqiC1CW6UJtXR4OZGjQQiZJaeQq8s1FDXdnq+nlWIV655Dv3NG&#10;6bHLSLFyR/q2UxQ2G1S9Dt3seVUNnRgeXECfWFXYM4bRdgNKAiNx+6ovwi55I+3aTVTciuR7FYu0&#10;k1dRR/c2ybUw06yGO4aJesUwN1LguTmQbd+NHEtbKBNScOOaPx3YUXJoDydPIogL0YJFUYtzFwpa&#10;oIYjBS2c2mrjBtzy98fi/Izk0DOTv1/LyFFGh27oHYZiYp4OLcdVMfVNAf9W1GIaXIj61yqW4bkQ&#10;IV46TqiqF9HtQ9KsoQiKUjAUV3xT1FF07WLzPMpM06hkl1XePYFsdQ8K2pmwDUaMDYgJiHbMUtCz&#10;4wbMjPVgcXqSbizWdBA5KGxpy4G7FLdwacmdWc/OhVs/XaTo6dRio/MfKPCnd+7j4ZS4dcQgFkb6&#10;MDtkxhyFPmtU4G5nLcw3r8EYHS9tXj7ddxc9mmH00lFN7J7bMspQH54CVXIJ+vl3aPKboMqoRUuy&#10;DI2x+agKS0e2bxQOf7gJmUd90c/wN1jRjCb/ZMgD0mGkELSqQWga+tAmxFzdjXj7wwh5fwOCX/8Y&#10;fn94GzfeXY/WkGSkOOxC4pdOKDt+Daq8BjppG1rzalBx6jqiv7VCxGdrEfzO5wha9QFCviPjR5ci&#10;4cJN3Hj1dYSueg1RDIQxH36N0p0nkGizG00xRaink9eUaCAvUaOmTINaUaUaVPGxuqw61AWnIWfH&#10;CUR8uQGhr72HsOdfx+0XX0Pgf34ZqTvOoq3FQEETd5iFDJpBDPULd56V9oQ2yFUouRWN3MRkpIaE&#10;IzsoFKlnvZG87wyyj11A1omLaEopxkjnKLrK2vi+yTBUIEMeRVtENy6gUDXp2YgIi4LtZmvJpSUx&#10;21DEz1zaydqZ5Ugx28LRWgjaVmLo0MCgZw797yDH1DgGB3skhm7sH4Vy+i5i5Apczshf4mcKV7iz&#10;OF8W9rLIpau+xShGCD/0yFaiBwUtTaToxqUgKEQdUKNDqLwLuXysggxdJboxijq71YBiilrT3Y2J&#10;UT36TAp0amswNWYgR/eQqXtwZ2oO4prCJ/ce4uHcPTyYvY9H848oYDHy8QRiI5rh3gGM9PVLGzoK&#10;UYt6fFfshEQU4fEJG8GTu4/xlMcf74rLrHqxqK+Hyecquthqp4cfYqz3LsZM8zDQGTX57ehi+u+T&#10;69AQlY26uGJoChr5IZXTpYshj8hFBQWRdjEMu9/8AjX+UTCmVqMhrgDdFe1Q3spBR3E71I0DUMrN&#10;EmK015mRv9sXN1Z9TiHtQ9VBdr0uB1C85RD8yd8xFKKquAkKOmhLqgxJG63h98cXEfTiywh66VUE&#10;k5EDXmJotNkG78Nx2Ll+L/w/+BJ+DIK+//AG0egKdJV04mINaorbUF3UBnkhq6ANtTzWFqpRTTEr&#10;C1uQREYP5P8Z+J9ewO0/vkIhv47wP72G8JfeRNAra1B4xR/KkhY01RnRUMtA2diFnq4JjA7flXZO&#10;7WY4bkovQXlBKaJvhSMrLBpFN0ORe+oKMo6cRc5FP/Q062kEJgb1Ogzr+9Ho648CB1eUe7gj38ER&#10;2oxM5GZmwHLTZgpYiPev5Wzt8ldBW4s1HoKjhaA3IDo0lIKexcw43Zj1u4ImcghBl1DQzaPMRvMP&#10;EN+ghLdg5GciXha1CIZCzL9+ze8/F6HsRYiCvMwSY9HiSm8xDh1O175Vp0cIHTqoUosiwzRKKPZq&#10;Crq2dwq5bUbkq9itarXQaqpQWUl3k2diZEiPwd5OilpcwKnGHFvc/fkF3KO4fxTXGC4uwNipgkGv&#10;Qn8Pu9GqQuRlJeHPP/wirXEWTC2uFVzeq255N/5Hd+juFPji5ADutFdBc+wQHWMfuht7GEofQldl&#10;gIHCGzHMkR0XoKvWIGb/OcQduICGmAI0J5ejNq4QVWTfkgC604VQ7H7rE2TQGWvORqAqOBPTxhnI&#10;9wUhyeYo2imK1pZu1DHUNVfpoKfLV533R5bHXtz6YAPyPA4h8hNr+Lz0GTKP3EATv18XnoGwby1w&#10;449/QhBxImjVatxa9RYCV71JxHgdV97/BJYfHcU3r29D6u4zqLkWh/Tjt1BJDKnIV0GW147KPCWq&#10;eV5T0IraZ1VZ2A5FdgMD7D4E0I1v/mk1ktdZImqdLequ3kTKt7ZIeOszRK54B7df+RCRG3dBycbV&#10;2mQg++vQpjRJNxEan1wkuhlRkytDRUkNEmNSEXc7Brkhcci5EoDUoxdRG5/L93AU9bl1MBI3jc1d&#10;bMwHUebqiRIXV2RTpLXEFVVxGRwtrClaRwqWAdDGmedOv5aDtQPLhiUmVpaQIzYyAvcXZqmNYan+&#10;HjdECeQYGGQobGmGcmIWWn72CY0qaXHS9cLKX0c3ljFj+VwchaglhxbT37cZAIUri3XQQtjikizB&#10;0AHVHQivNyFPPw4ZObW2l6Gwbwb5DAuyrmEk5eTi1NntCI06h0p5CjQaGa5cOoii/EQoGotRI8vH&#10;1OgwpujYo30aiiQfBfm3IauIRXZmIOJiveF//RR5ekm0y5dW/fZq7qXiYxT6/alBTJZno4b8prx4&#10;C7M992Cs74WyWI1h8wK6tGMwdIyjj5V1JRTXbbYj8ch1qJLKURWdB9ntDORTSJGHfBCzbS+ibLbA&#10;KCMjaocwIH6vitx6PoJd7Cnkn2JgLFGhIadeCpPpLvuQ5bYHKQx/aVuPo/pqFOrp+KqiFrSkyBH4&#10;yTpc/cMLuPHaG6xVUvmtfAPXWd4rV+Hsmrfh8oktbN5aj4CNniiLr4KMYi3LbEBxZhMqclpQmdvy&#10;d4Juo2vzGJ2P62u+wO23v0U5Man6Ujgqb8bB0KSFJjYH0e9/iwg6dOTzqxH0uR2DIp83qwbyUiVU&#10;KjM6dAMYGpnDeP8kFPXtkNcoUVJcy6MKnUoiSj5NKTkf3cwc6rouqPnZd2pHoKtRo3DHforZHXn2&#10;Lsi1ckAO8UMVkwYvWyfYWzH4CWcmcjgwMDpaOcJBKntJ0MKlxXi05fr1SIiKoqDn/l2Hnp9aErS4&#10;C1bHwj10EktTWtS4XlCOm6U18CuukoQrIQYD4Q2xyQzFvCzs54SAxdBcCLsYIejlZaOJHUOIaROL&#10;/HUIZsgoME2hzEx37r+Dmr555DM0yAzj8E+Ixe2ES6hqTkZa7k20dhQgOvESEtJ8IKtLQNDtU2hp&#10;Lsb4oBZpyVcRepvOFnka1723ITbmNOJTfOB74wj0HQq6t3BwgRt/L+alK1MEetyfGMJIfBiqnLdh&#10;qm2A7P4QLXTnno5p9OpnYGwfR1fbGIaMs9AXNOPcWndctt6Fmkiyc1Qhym9nIvn0bRza4IyWKLrT&#10;npPobTZAL6aOFT3o6hxDt0yLqA9ckbRuH3KPBEBGRCkjc1efD0TFmUCUX4uBMq8eTaWtqC9Uoiq7&#10;EbVsMNfe/xI+L7wK35Wr4UtRe7/yGnxeeR3XV7yJK6++geNvv4Wrrg7wcbWH7wYHlERVULxqlGQr&#10;UJLTiDKKuSK3VXJqWT6P+UoWnTu3CQ1pVWgIS4MqIR81AQnk7e3IdTuA+K3HUM6Gm8mGGfTSGvgL&#10;jIpkI2s0IjesAA3l5GC6skauJkJUSxvUtHX0wNRPnu6dQN/QLMzsdfuIk91dY9IFtIYOCpmZpJWm&#10;1t1mhuLsJaRv2IQ8a3tkU9B5dOA8z93YTTa2oWAd+ZijcGSK2JE/Y8/gaG+5JGYxyuFIYVusW4eU&#10;uLj/UNALFHRvnwkV6jZ0PXyCnu//IgnaO5d4UVqNGyVVSyvuCpcujhWjHELkyyjy3PLKuiiGQrFL&#10;kjiKtRzZTMWphjGEKwyIIIdlMyTkd46gwjwDmXlWEnRV9xRiiwvgffsobsWcxNWbe5BdfAupuX7Q&#10;m8uRmH0FN0MOIDnFF3mZwbjF7+dT9ImJ3jh30gmBAfsQn+qLrLwwyGTZePrgEbHjt7jx13rw7Pho&#10;ZBDGC+ehvRaIIbHbvuEuhkx30dc5B5NmkmIehYGi7lQNY0Q9gqIbcThJUQshV0UKQWcheM9F7P5q&#10;PbR5aSg5egrykAyMMPCa2ZDFcJ2Zz6HJVUFX1AplgYL4QUQiI6c6HELQt9tQGpyBpoIW1GSzshSo&#10;zGhCLUVddIqN86VVkiNffmUFfN/5AEHvMkS+uhpXXlqBs99sgKa2AZrSKpz92g4R284h+3w4KlLr&#10;UMr/rzxXiYq8VlYbKgpULH5dqIK8qBlJ+y/B75MNCPhiMwp2HkfKJgfceOltXP2HNSg6cgUxDruR&#10;6HUYJX4xaGGvKic/txGVWhkMxe0u5DcTkHXaH00NGvRPLqB3nF3/vcf4+Z//u7QBTYe6j8Jno+4Y&#10;RD974W7DJMbGFjHZP418Mn7x9sMUsz1yKNhcijfLyhnH7cjGVpaSgB2s7GAnhGxlKx3tKGh7K4pa&#10;WolnB4v165CamIB7AjkmniGHGO1Yrl+RYxR9/RS0hlno0VP0/vDPyNZ0SWs4fClkaR87ltjS4BJF&#10;7i8WKFHMogSOPLe8mYxY87w87b302CjENrrhzSZEk68ztIPIbO9DoW6ENYqMFhMqjRNIqyqH1xEb&#10;7Dtph6CIkwiOPInb0acQm3IFPhRwcPgJhISexm6vzTi01wrlJTE4fWoLTh5xgr/fPvgFHUJGTiia&#10;GsukYbvf7sL/Nw5NDLl/j8I2m9Cxcy80PgEY005SiPfQR2fu5rkQc4eYvVPRYShoLXucjjIK5GYq&#10;qsLzUBGWj5LAdEQcvoSbO3agt6EI6uBA5By8Qu6egUHF323qRXuDGe0tA1DT+ZtFQGRYa4gqQOHF&#10;ELTl10NRRCSgmGszVKiimKvSm1CdQ/YNzWBw/AAX/vAafD/eiOqgeCS7bMOVV97E8ZffxKHNHigl&#10;3uQkFeDk51Y4RB4+/fxbCNt2FfISI8qIHzKGWhlduyK/TXLnKikUtqD0ajiur/oYPi+uQb77Pnb7&#10;O5Fo64XSY9eQuvcKCoOT0F6lhL61D3X1XVA0GClsHZrqO2FkT6v0iUA+M0B7hxmDswto6tBD29uH&#10;6Tt38Ojx9xgfm8XIyB30MvD39swSDc348Ye/MPDP83k16C5rRK6zJ7ItbClqujSZ+RLd19pyI2wt&#10;xKo64dB2FPdyCZcWa6LtpYkVqw0bkJWSwjz111D42/qtQ4thu2qdFt1Pf0L/T/9VErQvBX2jjMhR&#10;VvvXbQyIIULEwqHF0YfY8ZwQc7pxWgqDQsyiBIYsbWlglFw7jq6d2zUuOXQhu6VCCjmdf7BqaAEp&#10;FQU4dX03Dp1xx5lLOySXDok/i73HHWDl8AUueO+Df/AJ2Fh9gv17xV2QXOHk+DX2eNng1BEXXLi6&#10;jQ3gCtLTIvEju5jfE7Ooh2RosQb6bqsSahc3NG3di3EKeHToR3Tr5tDZOgy1ohdG9RhM6nE67ZC0&#10;Ok1V1o5WumhtbAVKQ/IYCFMRcuAEqiNCMNIkQ09eOtIdtkKdI+cHPw4NeVwlhCzrhLKUgbdEjcb4&#10;ChQEJdKplWhgaJMTB2qIB1VEBVk22TdDgXIKujaPyBCQjsxj/ihPrEZlSRe8t1/GppWb8clbbrCy&#10;Oom8/BZkpJTDdcMhrFthB9fXNyDRmw2upgeFJVoUFhBBCjQozdfSqTUoS21CYZwMebcy0ByRjJQN&#10;dsh03omEjS4IeG8tquKzoa7Xo9vEBtxOsfZPwNQ9Qswzo65KD0VNJ9QljUi33YFYr2MYGJqC+PfT&#10;f/sXGAcHoDF045/+5b/j/+VjP//yF/z5n/47BujKzY2dmJ95gnYytaqthw3FgJqLV5CyfhOyKNgC&#10;Rw8E2brAabMF7KWRjGfYIXE0QyExRAh6eeG/1Yb1yMvI+A8FLRi6r78btVo9+okb/T/9CzLadBJy&#10;+FfIJVH7k6UFOwvEWOZp6TxPrOVoH2AA7JeEG9JoIDN34VZdpyTm2/xajHgk8meK2WqLTOMo6Z5E&#10;oWEChfpBmO4+xI24UJwNOIDj3tvhsWcjhe2EfScccJLidtllgX1nPBGbfROBkZcQnxyAAwecsWOb&#10;JTwcv8POLZuX7vd80h0REdfxy1NxZffvI4dg6Mf3v8d0aQXaLOzQ4LoD4xRsd203Ohv4hrfzQ6w1&#10;UsQDrEEMM8CO9MwQDZpRlyBDTUwZSm7nIscnBmGHT0GTk84AWARzOZ175yGkWe1CT+sgtE2DaOdz&#10;illBwcgdFGzphWjIQ7OgyG+ik7ahjq4tL2wl/wrmbUF+eiviY+WIiKpCWEgt/HyrsOdIBr6zDcA7&#10;H5zG6x+cwUvvn8U3G04jKiQLN/2T8em3l/HK+95Y+clRfGPnhwNn8nArvA4JqUqkZbagIFeNgjQl&#10;sqJqUM5eoJosXJ9QBL8VHyHqW0dUnrgCvxffRdqeywx/tbhz9wFamtT4/unP+P6HX9BGETbWdkFV&#10;3416YlbY25sQ43kCLS1dWHz6FP/1//1/8N8p4oc//oJ//m//Ez+I47/8N/z44z9Dp+tHdWWrhB9K&#10;ZgsNe7pepR7qWyFk522o3nMQhbZuSKQRbCUn21HQDoKd6dBSICRji7Boa2kFsfhfjENbUtAF2VlL&#10;yPFslOO3NUvcEDU/JZCjGzVqHYbozp38zBObWqWlo34VtQiorJcELQKiELEQsx8dWzi0L8+fE+PM&#10;gbWdUomNZcR0twiHYjtd8T1xTWGyuMrbOIlShsIScnOu2LSxawDme/cRm5+Fi7eO4vSNvdh/Zgt2&#10;HrHH9oO2uOR3GPsveuFq5BkUKzPQaKpCUn4ojp3eii2eG+F9eT8unduDq96HcfLsdhTkJePnJxT0&#10;HXLy37nzskM/ffg9xuJToNhgDeWOvTBev4Uiaw+UHLyMjloD2pr6oZDpYKAwny7+Be0Muhq6lDy+&#10;krhRhMqIEkQc8sFFdp0D1aUMf3noLMtCS0IyCmz3QxGahi42DE0dXbraiHY27NzjQUiwPoiQT1yQ&#10;stcHykod5KUa1LEqKegysu+xI/F4++MjePuTM3iD4l353jmseOcUXn3vDMV8Ca99fAGvf3QOb797&#10;EF99tB0ffbgDK98/hRWf+uJV1svvXcTL71zAm1/54DPrm1jvFAjnrbdw9VImA6MaRRR4YSaDJzm9&#10;4ORN3LLYi8asMhRci0JNYjmaq7X4mSKurarDvXsPJGEqFMQNfqYKGlR1YCoCP7JDxe1UlDW0wTg6&#10;gkc//4x/+R//Ez/95V/w8MmPmJpawKNHP/D3n0Kn7eFztaORuKIWcw15tcjecRRZjm6oP3MBjRe9&#10;kUSGLzl8Dmf2H4TVJgpXjDtTzE5ka0eWg6UIh1Y8XxrlsN60CcW5uXToOQpYuPKoVOJ8eoxf051F&#10;zQmHHjCjWtuB8X/+n2gYmUaAWPcsFlQRN/wp6sCKOviXVEtj0NcLZLiYUYAbhXTsXApaLEAKrNUt&#10;7b9BV14eixYluDqS349vZXfIJFxAZy4gcmR3DKPMPIqBB08QRDHsPe6BYxd3YuehLXDfZYcTl/bA&#10;N/gsjvnuQVQuRdecidz6FJwPPIzNjl/gxAkiymEv6WaM+3e7wdXBgl1sgbRpupiI+a2oxb0GRYnd&#10;+X8gQ4uNXZrY+usdXaWNu8uYoHNcdrFbbYO6qY/OqpZ2yB/snoBarBGu1aM6rhzyiFIUB2Qi+VwA&#10;0i5fxaC8GPrKLOjKM6Eur0U7USR/1xX0aaegVwxC10ieJnYVX4xAht0hxG3yYPDaj5rkajQSSRrY&#10;cKoYGotyFLCx88er75yleCnkd4/h5feP4qV3T+KV907QhU/yXBxP4eUPz+J5Cv35d07iTxT7C++d&#10;x5/evYAXPjiPlz+6iJc+vow/sl78wgevfumLNz48DO8ToSjPbkZlngqynEbUpFSjjgIvz2tGrYxs&#10;X9UhLRudmbiDufm7uP/wEf77//hf0Gp6UVurRZ28HXXxBagMTEJ6cAL8I+NR3dqGybuLuMce8X/8&#10;r/8H3eYhhkLRy/XBpB9GS4NYG9LB99OErqoWZO85iiQ7N6TRjXO27UMneVaVkYfelnaEBQTDYq2l&#10;NGy3XGIYTwhajG44CI4mQ1sSTbIzMjE3M43RkSEy+8jf1OT4mFRTk+MwD/RAYTZi4X/+LzQMjeMm&#10;xeybU4rA6gYEVtVLjiy4WTj09fwKXMstx+WMQtzguXTFihCvQI4YsVCJ50Lk4kLZ5atXYpl+sxgG&#10;hZBz9SPI0Q2jxDiK3rtPcc4/GGstvobXbnd4bCdO7HPHrgMecNlqgy17nZBeFI8zPkew7YALtuy2&#10;h439Wri5OmHTxrWwtdkMO6tNWP/NtyjMzsc///RPxIsHrIe/ooa4tfHDhYd4cP8pfuCHptx5EE3k&#10;tRonCtrRGXnszlIoaFVWIzRyM8VohrahU9oSt7lOjQ7yZdaNRETsv0ZHS0DcKR+kXr6Avhq6sywL&#10;XRVZ0JDN+sicVVeT0dXQD1PrGIwtI1DL2d2y12pO4AeYUgRlbD5qC5pQXylWvXWirkxL12mGje0N&#10;vLzmDD7c5Af3wwnwOhYL92Nx2HYsCV5H4+B+KBLuByN4jILbwSi4HIiA3e5Q2OwIg832SNjvioPt&#10;9ihYeEZio2c8PrQOx+vrQ/DWlxex9c3vkOi0G6lbjyPZeTf8PtiMitBcyCrUqCYSNdOFW4ULF9dD&#10;rzHi55/+jJlZhrueSXQaRlGdVo7UnRdQdysVF90O4ZtvLbHlwBHUqTSQN7cjNasQFbImCrof3Zox&#10;KMWmlnID9DSCioBYpHrtQ4qdM7K3bkf6JnuUnrqGro5edOjMMHf1IicxE5br6MTEjOV1HJJDk6HF&#10;pIoY6RBrOSw2b0ZcajLGKNiBwT6yPE2HNTQsxseJiM9qdGwYpr5utHYzlBLs20cncFPsPsrX6V0k&#10;k0QdXNUoCVpgh38RAyLZWbizJOh044w0yhGmWJ5U6ZecWRzFY2JyJUzegWwhaIo8n2LO1w6htGsY&#10;msn7uHwrFBs2fQsr643Yss0FLq5MuA5W8PB0gqOjFbZuZQh0soYDH3N2tIat1Ua48OjmzK7InqHB&#10;zgZWFHdZQRH+8m84tNiy4Omjn3G/ox8qsZexvRMF7YxSewdk2dogaLMDcgMy0FopVp61w6Qy4y8/&#10;/FfoNCZkhabA6xNy+leOSD93C8F7jyPl8nn01OSjszID2vJ0hj8ZnXkMHWWd0Nf3wagUYu5Bczmd&#10;Kk+BkhvxkJ++jbCNe8nOzagnjigY4ppquhjglNhs6YPn3zyF1bZhOHe9AOk3s3HoRg3We9fD41YL&#10;doWr4BnchC1BjfCSjg3YcbsJu0L4vRAlvG4rpMfc/GqxP7Qd9ocK8NraQLz77UWcXvMFolasQtiK&#10;NxDz2huIXPEWYq29UJVTy4alhUreBUV1B6oKG1GcVYm7d57CYBxGg8IANbOPIjgdcRvdUHnOH26f&#10;bsT7H30NK6etuOoXgtiELCTEZaKuug0dDP7qBhPa+XyGmnbkXbqGCFtnpNo7Io3vdQaDeAZRTZ1f&#10;CU1rH7QKI0xaM/GrimghJlHEumdnhkNihzTtLRxaDOeJC2UpaEtLJGamYXSKgqaIB4YH0T/cL50P&#10;UsjLNTQ2hK5ekxRY/xcZv2tqGjdy8nAhPUfaqd+/vAa3yNFC1NfEGg4K2U/MIGYVS27NULjkyDfJ&#10;YX6Vagk/xNeiBIKI6e9wdl1ZdOscsnSRnqJu60WZbgCqiUUiRzyOHd2DbULMLjYULVukoy1d2JGt&#10;0wq2bJkSS1lT1CwXezsc3r9DKmc7cb8OexzYsxWKujqGwp//laAf8Pz+/Sd4OHkPA7m1aDlyjs7M&#10;D4iirnBwQzqdINRxF2SJMjSVq9FQ0kzOVWGiV4xFd+CC237c2nYMVUEJSD55HXEnL9HNxd52uUSO&#10;VKgr0tBUXAxtvZh86EV7TTcUFHJtUTuai9uQvMMHiZaHkel4HDk7ffh7WrRW6OhkZjTVG1BR2oZN&#10;FPQL717E8xtCEOp2FCaPzTh4KAHPbS/CypNV+ManDt941+Lzy1X49EIFPjpbirXe1XC4rcKGa3Ks&#10;v1aPb65U47NzpXAIaMG6A3lYsT4IH35zAafe+gKxq99E7FvvIP7Nd5D4+lu4tfIzlMXko5mvuYUC&#10;bJF3oqakBQ1lKrSzpxnomUd9EwNhtQbZXkeRb+eKFNftsPv0S3y6biN27D+O22HxCAuNQ3VJPVqJ&#10;GNKIEJ1ez9yUe8kXwXZWSHb3RKqzG1IcHZHInrBo+07kH7+CltIm6Q5cqvIGpF/wxzYHZ9jZ0KCk&#10;y69ECBQLkp6VmFih8VjTeDJyszE2NYHB4SG68rDkzP+qRoeg6zGhn3wt/nVOTsCPOOqdW4TrRRUI&#10;pKADZHLpqm8/oqIQtHDoG2RpUc8ukjVJyCFKDNsJcYvRDqkYjMKFQ2tHkNXWjxJ2Y+IeK5WGEShG&#10;5hGTk40zZw9h5053uLnbYesWF4qZ3Y29FWwsNsNGCNpKCNeO4rZga7VCQkwo2XkLNq/7WkrAJ4/u&#10;haGjAz8xnPy9oO8uEj0Wn2CoUQdTeRMMDUo0hMUgxMIFt9Y7SWsilMky6OUm1BcpkRmdh+K0UqSE&#10;JiD6QgBusqs++p0Tdn9qgZN0Kh/PHdAUpFKYRI2yJLSXU9BFJWwEWijLO/kcatRRzPXFGtSzS68I&#10;L0BzUjWasuqgS6xA5dEANF+NR31AOjo7RlFT2UFBe+OPay7iP1vH4cDeIGSfuAKLYzn4/x6twX85&#10;WISPz5XBJaAJThSx+416OFyphCPd2Ma3Eg7Xa+AVosK24BbpMVvfGrznkYCV64Px4VfncPb9b+jM&#10;qxD72luIX/km4insjG0H0FjaDFVjN/Ggi42rC3mJJajOqUMD3VrRSEyqUKHGJwwh73yMxC/XIoK4&#10;oCwjOrWTq5tbYTD0QM0GX1veSCHr0cIAqJBrIYtKR+zWHYihKyc4iZEMHvkZJVCcaRRmDHm54lYC&#10;zNoB6AvqEe9yGLssHIhdIvzZw9bCEpYbNkquLK5WsSNDW1tYYSNDYUxSIsanJ4kWQsz/hqCJHIbB&#10;XgxMjEmC1k+MI6CoGOJ2bkLQYoLlJoV8o6waYsPGG3RpPwpZiFpyaJ9SFV1ZBEKxje7SVrpitCOw&#10;Rk8xG3CLrT+cf2gmcSOLjC3rnpK2ApORodVT98nH/uRgS3i4OMHNyRF7dmyHl6cH7K2X3dkS9vwj&#10;hUPbUdBiPPLg7p3wdHaEncUmuFDo+3d5oUujk7Y++JtRjoXHuMcw+PT+j2gJy0L+2QCYNX3QyFSo&#10;TixEcXAG6rLlGOicRG/HOPR0GXleHTrrtUi8HoYtH2/CYaJG8PbjuGC7FcG7T+CMiz1UubHokmVC&#10;W5oCTWka2suKiBom8vcwOhgsdSy9op/nZrSzl9IwKBuYJTrSalFgdRjtJwMR944F1Oz262q7sXbj&#10;NTy/5hL+r+25+L/PyvD89gz8n5cVfHOb4Z6oRWEje7XqXuRV9yC/tleqnFoz8ur4GLk/n6yeX2vk&#10;OcO3YgInbtThlU9u4IOvzyF+1ymkf7keie99iJS33kXkm++j+oI35El5ULLnFGJuZs8qp0PXUNDy&#10;NIbGCg2ZOQ233vgQEavfQ8BrbyOMIXp6sAeTdMfx0THMT81C3NxJ2yKuemlGXaUCjRUK1ITHI85z&#10;C2LYA0YTH6Kt7Yg41nRoOyTRgZMs7FB00hetZUroatrQEpuL/eRnKytipIMLAnyvISYsjOHQFhbr&#10;1mP/zl24eukSTp46ibjEOPJzPwVNhyZySPwslTgXAh/ByNgYQyF/ZmoS/4OCNs8voLzLiPNpWdKm&#10;577SDevF1gVVxA8KmxgiRji8GRqlqe8lJ+6UWFmUGIMWxyB2Pbco9Jt8s0Jr1MhQD5KdhyHvnUFu&#10;qxllXUNoG7+L05f9sem7jVLXYrvZChbrN0iX29hZWLB1ii2gLNhqNxM3rJYQhI8voYc9tm/xlI7C&#10;pU16I8QeeEur634TCFk/PP4Jvfn1KNx3GQMUVw9fy5hpAnfGn+DJ1PeYbuvBALvb8WYmY76+Ed0o&#10;dJWtqA3LhL/FTkTuPI1sCjz+rC+q48NgqsmGtiSNgk7lMR1txVn8gMiR5GddCxm6dQimtiF0svfq&#10;UPVAqzSjg9zYx/9beTsHyhvRiH/+IxTuOIfWxj58tdYHf3zbG//FKwfvH0mBpVcw/rMXkcOvDQey&#10;dHTCXiiae9GkHGD1Q6Ei2/JcOkrF77OalD1o7RqDb0g9Xv7IB+9+fBK393lDn1SIlgtXkP3h54h4&#10;YSUiX3gdka9/jobkMgkTFOUq1PMzqk+rQcQ321EfyQAbmYXwlW8hetUHiH3vM+SfOoXR/k4MGLXo&#10;N3dhcnQACzMTqCmXM9iWo7K4FtXppYjYewrh5OUwGk0Y+TfSmsXPLJ6CTaC4EzbYIIuNrFvsyqTr&#10;xWBHD/xOX8DXX3yFKxcuYXFuGiMDbLAZqbh18wZKC/OweGcWM/y/enuM6DZ1YpycLGpqclSqWX5v&#10;YnYC41OjmJ+fwej4GIYmp/DL//hfGLr3AO1jkziXmiE59FWKWrrPN91Z3DwoSFb/1xEPuvVzQryC&#10;lYVDS5MpdGjpa3EZlthSl11YJLukHIokh0Kq659DtrIbRWSo1vE7OHHxOgW9gWIVAc8B2z094eXu&#10;Dk8XZ7ZYcTm7rSTurW6u2LV1qyRqsfmIp7Mztnt4SN9zpNj7Tb0Quy/96s4saciOji1c+mf2BvWX&#10;wzBEtp/qWcDCxAMsitsqeAejzmMXquy3oIkOrEvIwf0xcefYOfQXK1Gx7SLCPqG7HLuA+AtX0ZqX&#10;gs6KdAo5FZoSOnRxGlpyU6DIlcPQ2ItOBmMhaFFdYv8NClkI20DBLV1NPYBuvh/1R5j22UPk+KXi&#10;g09P4R/ev4b/wysbh68Voii2GBtO5+M57wYcyupAG39X3B65uEyDUpmORy3yi1pRShYvKlOjvJKP&#10;V6hRRvOobjLijHcRVnzojQ8+OYWI7eeQ5bAbkaveQ/xLryPuldVIeuV1hP3hDZT5JUGpMEFeoUQt&#10;EUNdqEK260kkHfKFrlqNTAtHhL2yBrdWvYvCC2fR0kjkqC1FS0M51G216Da0QlZShryMEpTmVKMq&#10;pRj+W4/Ch47rzdxzw9IWN+0c4WfLnCLww3MX8g+fgzImj42/HZoGNQztPZBRaBu+/Q6XL52T1mIY&#10;9e0Us6+09Vdhbgamxwdxd24Cfd16ir1bmkAZGTCzQbSjXdmA8pI8NCtqpN2UMmIiUF1bi5HpGSw8&#10;eoq+O4vQTs/iTHI6xVwibQkm7rMi7ZpUUkWRk6Up6OVF/s8t79ovannqW5wHiVtVsMsVQTG2xYT8&#10;znHkETtqemaQ396H0s4RtI1Q0Oe8sfbLb2G1fqM01ekuNhph9+RCcUtBkAIW7uxkS+Sw3ET3FuLf&#10;jG3uLnT0TUSQTdjiwu5wRGzBS4b+e0FLoxyP8Xj2HprojCMU2vTYQ0y1m9Fy/DxqmK6bGFwaXdyh&#10;37kfTXuPw1TciLG+ObSmVKDh+G3k2uxFvP1WJB47AmVeEnTlFHRpMtTFyRQ1BZ2dhhQ+t66O6bp1&#10;EF3tdGhWN8vYNsjHBihkYoeKwqa4xZZgY2IW7VIIMnZexJefncEf37uO/8/eTBwIrKAwquAQpsRz&#10;V+U4kdcBJX+nlowvI8ZVknkreKyo6YSsthPl1TqU0TQq+X5XyNlQ6NJnr5Zg5YfX8O6nR3HTYgtK&#10;t+xB2icMhy+RpV99HfF/Wonw1Z+iJbMSjU0dxIVW6VrD2rhKlN/MhJx/fxWxrCU6F7HvfA6/F1ch&#10;5jjDYU488tKikZsajYKMONRXFqCiIBeFqXmQ8bny6epRp24i6VwgUpg/sn1CUR2VBSXFrilpgqay&#10;hUG6CWWhqcwdcrTXtUPBAG5o0+PahfPYtcUJeVlxFHESjh7YhsN7PZEQFcjAX4qailykJISiRpaH&#10;uuoiNNaWMMBWo62pigZoC1f7jbh4aBc8rTfgyLGDaO0h449Pw3z3Ph16AhdSs6Sd+sV9Cr2fbVsg&#10;dktaXuC/LOrnxKhGmFjg32j4NRgK7BDb6AocuSFrQ1i9DjkMQPkUdFX3JB3ahOKOISj7Z+Hrf5vo&#10;4IV9ZKUDu/dg51YvbHFjQHR0giOTrZghsiKCWG5cCxvLDdjq4QxXR1sGhfXkbBEgKGhXNyxMz0tX&#10;iC/jxjJySMXzxakFqOkMQ7oJzOhH0MLg1ei+DU1M4nXO7mhw9UTr1p3SJo16su34wAKGuycwNjCF&#10;SR414alI/M4Gishg6MnPmpIkSdDq4lS6NkWQWgqzcoiMLtZTj6GLzNzLo6l9gALvp6iJIhS1SXLq&#10;Hgzpydunb+DKW2vxzjsH8dKH1/Gf9mXCw68A2YlybAipw3NXZDieKxy6H83kcoWiF42KHsjrjSgh&#10;4pRVtKNCXDxRopIea2zugVIzhIt+FfgTkePjz47ixCufo5K4Ub1rJ2KffxXxL6xC2Atvotr3FjoV&#10;etSVNEruXMfnqYiVId0/A7U1WpSVtlDYCuS4bIPPH15G8vmzKCpMIl4k0I2TUSZ6pepilOdkIisy&#10;CRGXQxF4yg/VuTXoYg/cSR1oiaLt5HQFG0cnMbNL7ECVkISS42eQtP0YGrNK0V7fRn6nyM4cx5kj&#10;O5GSdBuy8kwE+Z/H3u0O8L10lPgRhYiwa4iN8kdZcTpDazk6NA3o6VShqaZYulOWw+ZvcGSbCw7u&#10;cENcQhRqdR00T6LlT3+Gng59NildCoRSMKSYxWo7sX2uN11ZcPQydkhT38vOvHQLCpMUCqVgSMe4&#10;WaVBZBNTtH4chdoRiJsF5ajETTiHUa0fgME8Im3LdX/+DsQNgu7OzGFiaARDPeTRtjY01tQwQdej&#10;SV7NVlkFvboVaqUC9dUyyIqLyXCVTNd1eLBw/18t7F92aLGO4/70XbTH52CA7tgWlowqGxc0ee1C&#10;87Y9aHLbiiZXD1TZuWGgWI55snWPmSxtnsYwEULN1z/AKmJ3XHLyMtoKsqEuykB7kRB1KpTZ6VAV&#10;yNHTPgZj+6CU4Hv49+tL2tGrGqQj07GFS7OEY3dR5MOdbNybPHD+/1yDt98/jBc+voSdQUokVvYg&#10;q6QNAeXdsEhQ43y2Fu3EFGUDRd3Yg8aGbjSwJ2gQl0ixmvi1otHM6pbOVXz+M9dK8fzHFPQnR3D5&#10;I0sozl1F1IuvI/o/vYCIP72BOAtX1MbkEpNqkX0mBNVZtZDL1KjJb0ZldiOqy9pRVqhEZZESuV4H&#10;cfEfX0D8mZPISI1AOl0yOzkS2UmRqMhPRWlaMqK9g5ASmISWsmZ0KQzQq0zSjqYd/Jx1bd08GqAh&#10;MxtyKpBh4YByZxekbLBAONGkOj4ZjVUyJEcFIzsljMyciorSDGSlRiIi2AeZSeHIp2vLSjOJIs0w&#10;E3O6OprRqW2CSdeClroyXD1zGKf3b0fQ5dMIC/JFQWE2ylUq1JgHMP7LP6N1dBznUzJxlSK+TjGL&#10;nfrFNmDiNm9icZIoMRUuLpp97gbfiKVAuLSyTkyuCOQQghZiv8awFdVAh342oSJ2Tcpk+CpQ97EV&#10;9WNm8gF+vL90U3lxFffyNmBi5ySx192fvxdbgj2h4Bd5vnR7il+e/iQ9/tOjpRvc//npn/9GyL8V&#10;9IN5OjSP3y8+QblPMEXYgLbbqSgRC5S27kCj1260uGxFjaMHGs/cwETXON35HvqMMxiSm5Hrfh2t&#10;afUY7pnDuH4SA8SnjqpGtBaXQF1SCGVRLqoS2YXGF6OrqAX11+OhuBZG9z+M1G+c0NfWT/QYgJnO&#10;bGT1Miz2tQ9jtL0bjTuOItpuF9559yhe+eAc/KI1KGuZRm5tL7JqBhBWYkY4G4WSglYJ4dKFxbV+&#10;ohRSmaRjS4MJzaLYM+r5vl69UYYXP7vGhrIPAbb7UbD3HKI/t0HKRmfk7j8DI7v/pqQitATHIXjN&#10;NygOSaNZdKKB2CFnj1pV0UazUKOqoBlZrntxiQ4dsI8cfvs6YvyvIiHAB2khN5EdThGGR6Aqk0wt&#10;bsAZnYH8Y9dRQreWZ1fAqO2DvoOlpju3dqOLzKy6fB3pa9dT2JZI+XYDAol88px0Ik8BmisLGZLL&#10;0aaQMazyORuq0ElG7u9sR79BzR6zgyhowFi/CRODZqnE1l+D3TqYO1rRS6bu79JQ9BrpmsJKE43j&#10;5/+GpqFJXEikoLPJzjkluEYnlq5QoZCXL8kSR3EFy3MCLcQ6juWRDuHQS1/ToYkj1ytaEVrTjkzN&#10;AHJZYl+7VAo8r82M6o5eAv893JsWzryIpw+WNpZ5/OyGPg/vPJDGlSeGxjAzNo3Hi2JK+wEx4r50&#10;fHT34dLP/WZkQyoGQVESbiw8xH3WT2wstX5RqEssQ5+ii4EsFoqdB1Hr5olSezd0JWRhrn8G4yP3&#10;6MzzkvC6ituhS22gm07C2DnKN2ocfbpxfo/BrsWIzkYtjE18M/lhDeU0IOtTO+Su+gglH36C4tdW&#10;I3PNZ+iu1qBPO0x37sMIQ3Gzbww6suvQk16K1iNnIAuIxQcfnsMrb5+Hw85EBCV14FZyK4LT1PCJ&#10;aUFAehPyaowoqzGgus6MmvpeFrGjqQf1ij6WGN3oRwtfb3vHCHr77uKibwVWfOGDt786jpSgPGmB&#10;VUt5G3lVLQ1Zlpy8hlwnL5TYeSDgxQ9QHpsPJR1eTLI0yw2oSqtFSQy5NacRgV9YwOdPr+KYpQUO&#10;bPeA/5FDSLh0HknePsgOikBlpgzNsnYiTCwar4dINyetPuKDFoqlvVrBxt8m9VgdSrq0qgv9tc1I&#10;Jd4lC1FvskLQNxZIPnUG3cp6dDbXENvkNIEGDDDgDenVGDfpMUUBTw+ZMTPcg9nRfswxJM6ND0lH&#10;aV+7yWHcYVBc4GN3WOKGUyWKZlSZBzHw47+gtmcE5+MzcDmjCFcyi5YmU/j6xKIkEQQvpC9dES6F&#10;wuUxaOHIAjt+HYfm46L86OBRZOh0BsHstj5pDDq9yYAspREyutTk6D08nH2Mxdn7WKSon9BJxWVU&#10;Ah+EoB8s3MPC1BzPl0QsHrvPx5YE/Zsx579z5t+W5ND3vkd7rgztfPO7daPok7WizGEHanYdR2tc&#10;AcYYVgf672Kw5w5b/DyDngLdzX106il0dgyjt3NCuvrZSPbvJTr1kcX7DBOYNvH32AvpoxLRvucQ&#10;8ti15zF0FbzwGtJe/wD64nr0sTEY+PfPqvtR8Z0rNEFx0PkEIvs/r8TllV/ivY+P4zUy74r3z2P1&#10;p6wvL7AuYs0XV/H2t954d8MVfLLxKr61uIF1VjexztofG+38YOEUADuP23D2Cofb7mh4HU3CjuMZ&#10;+MYhFO9uvI2PvyP3xpSg8Aa77HQZFPw8GgPjEfiPrzEgvoXwtz5GU0Qq6gtbUFehRjO/LzZwrLkS&#10;i1CL7ahMr0b2wcvwWfUBNr3yGta88hI2vr4a1m+8iZ0bbVEYl4/a4maoG/WQB8Qhecsh9FZUo2z/&#10;BTTy/TDK5Ej0PIMq9l4dWjM0gq3be1BxkU7/7XdItNiMKAtHtETEYrJNiVFlE8ZVTZhoVTC8KzDI&#10;x8b1Gkz2GijkXqnmxvopYgr5mZiFsBfEstGxQdylsBdZ4naARY2NkPfzc/r+L5D3jS0JmkghFiEJ&#10;QS8LWDwmziXHXh6HFk68PAYt9uIQqLEsaomhxcQKxZzNLldMe6c26JFDtqpoNUl3an08/wvuTD/C&#10;7PiC5KziJpmPFx/jwaIYcqPDUrj3eS4Vz8UNf+7TlcUKuv9QzEQOcQ9vsUCpT6WFgf93J7twHV93&#10;7ZVIGAv4xhnuoMcwR9HO8nweA6x2mZ6hbkIKeD3k/4GuSakhdDNQDhrEPbznMK0bge58AHI+Wo/g&#10;t97G7Q8+QurbHyLrlTeR/cdVqLF2xVRHN5Gjj47Th/GSKuS8+Rk6/IPRy+6+wdYL8d844+v33PDK&#10;x8ew8v2jWPnWAbyyhvUBg+IHx/DCmsN4cfU+vLjmIF59/wRefvc4XnznKItHnr/w7knWGfzx/TP4&#10;h3dO4A/vnqI7Ezc2h8NuwzncfOcbBL/5CZqSK9DKnjPLbTdC/uFFxL66BvFrPkS512Gk7fMlarRL&#10;Sz7rK5UUWCaS7XYi83YKavLkiNh1Bh5fbcBrf/hHWL/1Dg59swGpF/1Rm1VFTGmB2Olf3HlLSwes&#10;YdhsvRmFipM+UIYnk5tlSNh7Gc1VrdLefm1Etk4G0RRmmJgvv0P69n1oJbK1xEejKzsTvSUFGKgs&#10;wWhDNcabGzBCUU/o1Bhqp9D1rbgzYMK9kV7cp2gfTIxitr8HZv7MXYp8ot8ouflwjwkF9XWo7h+C&#10;8eFT5jUjrqTl0JHzpUVKV55tMCNuUSGELI7ia0nQQXIdHVqMP3dJJUY7xFGI+2ZNB3xLWhBLEWWr&#10;ByjiPgq6Byl07Ezh0K3GpVuH6flh90xgsm+aLZDh8I4Q9A8U9FOK94l0XLpFm3iMPP1M2GL04u8X&#10;9C9NpvD7C8LJWfPi+BCLc4sY1OlgqNfAwO66q5kBjd21nkGrUzuOTv0UDJpx9HRMSVXHYKQlWpjE&#10;ldyd4+imS4u7qfbRpXuNYxgmSugPX0be6g+Rs3494qw2w++rz3Du+X9EzMpVyHxpFUo/+BKKG5Ho&#10;Z3boYmDSn/FD9otvQrH3GPQhSZhqaMNgaSPU5UrISlTIYVcf5ZuCw9/thO0rX2LDK0zuXj44ezwU&#10;22yO49NX1uKL1zbg69WW+OY9B3y7xg7r33bE1++44NPVzvj2s31Y9/VhfP3RLqz/dBeOvGOBiD++&#10;jLBX30De1UhpEqVg93HEPv8KEl95HbFk41v/v+dRdugKWnPlKC+sQ0NuPbLcTyLmCwfk30pHbk4d&#10;SrPkOLXnOL576z0E7z6MUEtH+L+9Dhkn/KAjSnQQ4Tr4WZpVGqRt3o58uvpgeRMydl5CE4Oglo1E&#10;Udb6bFuETmjqdKi4cJPu7AJVbBJKrvvg9nYXhOxwx20vd0Qf3Ino4/sQevIgIi6fQfTV84g8fxKZ&#10;AddQEh0OWWIsmvOyiEaJRKhS1Odmol0uw41zJ9BWU84Q2ozs6mrUDg6jdXoetwtLKehsaSsDIWif&#10;vCURC2YW9Vunfk4gxrIjC3cW09/LR7HoX9rGQAzS05kz2eXkkjeT5Bq6tQkVTL/1ciXqyqvRWFmP&#10;9kYNTNp+jPbPYWrkLiYEzw7dxejQIiZG72Nq/AFmpx5ifkbcweoxhSocmc4s6u8cWgqDUi2t7bgz&#10;OY/BTh2MDSpoq1Qw83UrC1thUA1Bpx6h805AR5F3KMUoxCi61KPQiJEJit1MlzaJzRfJ0ia6tBhy&#10;6zzph9TX3kL5Fne0+l6B8sYVlJw+jLOrV8Ln+T8i9eXVSP0vL6HY7TDdZRCj7KUUDvuQuuIdjBUU&#10;oy8mCy1xaVjoMmNO1oDmU4EwVbZKG7OYc2tRRBaNcDmE8hAGJjphVVg2Qj0OIthpJ/KOXYL3p99g&#10;7z++jKN/eBVHKFCfb635+Bn4ffkV/F57E4Evv4HQl1Yg9uWVCHie+HMhCM0tZqiTChD94luIenE1&#10;0tbaofzweZTsPA2/1etRcSsJuWdCkLP9EiK/dkXc1gsoza9HdlQhLuw4iYgz16DNr0K1XxjydpxH&#10;c0YFNC2dUDNHdKiYKZQ6VAUnoimrHAZ1N7TMSo3lzVDI1dIUu4Lm10xOb2LPraluhTw5CzqG6+70&#10;RJiSw9GVFIauxBAoo/yQe+0Ugs/ux9Htzjix3wsHd7rB03EzDrg74IiHE87t2oqze7bB+9h+XGUd&#10;YkPY4WSLa2eP45b/dWRVVaFxdBJ1wxO4LCZVMvJwmSK+LHYbfSbi00lZEkeLEgKXRjkC6MLLIXC5&#10;ltBDjHJ04Hp5K2Lp2pl05ky25iylHqlNGmS2sJVS1IPDdyjaRfT3LsBsmmb4mkVXxyzdcRzKpjG0&#10;NC5VcwNbW8sIjF0zGBlcxOTEQyzMPMLiNLl6niFyYWnI7q+YsezO98jjD7A4TtbtUGNQ3Yr28jK0&#10;F1eho1wlObWubRR1YTlIPhsh7fSpkna074euRQy50Z21AjuIHBS22Bi8P4uC+2gtGvfvwWB2EoYz&#10;kjGYEg8zu03VtSuI/upL+P+B3fp/ehHyo97o0fRjut2M8o1eUBy9iDllK5pDozGl78BkVjFyX/kU&#10;ae9sRG+1EprMcpRepfhCEtCTWYz2yHRkHvdBuXcI2uKy0BqTivIrN3D9y29wa/1GRNvYofr8JYzk&#10;lqDp7Hn4/uF5CpaM/OIbiHplBcJeeBGhn1pCUVQHOT+PZvaYuTvPouRisNSAlMllqA1OQ4V/IoqC&#10;+NwRBWik4cj5eNi2i8hNKkVubBGywjNQm12JzvoOtBU1oSGzEh0teijlbWipa6dLU9gtYpelYXQQ&#10;rxQNnVDRkUWJK2Iaq9RoIZo2VfG8ko2bJqculSPrwkW0x4ZgMCcVbTxqUqKQc/0ssm+eR0tuIryP&#10;7sVuT0dscbLAmSO7cfXUAVw5tgeXDuzAsZ2e2LvNFVvd7ODqaA1PVzvYWqzFrt1eyKmuQ9PYDMoH&#10;hsjNWdJMoRCzJOicEknE4ihELMS8LOznhHiFoJfGn5fOl5k6SGAHGTq0sh0ZrUuCzuSbkChvpbA7&#10;UdZiwNz8D1i882e67k9SzYi1FRNPMT7ykEJ/hOHBhxgaYPU/wWD/fYzx8emJJ5idfox5inlx+j7u&#10;zVLEwpnpxNLohhjZ+I2gH87fw52xaQqaDsgaUregJi0JsuRM6BQGdKvHkOB4FOUX4tFeK5ZBdqO9&#10;qXdpS4KOSUnMBrp4c70JWnkHqj32IGfdOgzxzTdnxKMvPQkD6alS9dFteiNDUb5jB2JWv4eaM/7o&#10;pZintSaY/aJgik7FILu8Ib6ZkzXs4vcdQ87KT6E+64OBEhk6I5LRFRaF7rg4dEVFQ3s7GB23b0lH&#10;dWgI2oMDofL3gTbQH4aQYBijwmHMSkVvYjzqdu5C0AuvUtCvI4o9RMwrq6Q96yquh0FFt6wtb0NN&#10;BUVMgTWL5aFNrUjduAOx285TxFqUZ9ajvkyDcpqQ4OncyHxUlzSjXUW3bdRB16BBR6MW2qYONJSx&#10;V6lWQd3QAVVSMdJ2n2PorkBtRArkiYXSFSuKOrE3NRsRz2vLlChKKkNpYhnkeY3SyEhDQh5OWdsg&#10;9vJpFN66gUu7PHDxkBf2uFrSdXch5NIpHN3hhhP7tmGnuy32bHHApeN7cWaPJ4riw3B09xZ4eTrA&#10;mWK3t9ko3cvQzmo99u3fRYeWo2l0moIepIiziBp5uJieJ+1CevHZqIYQsBD0b4/SKMdfQyAFTMRY&#10;Pr9W3o6rRc2IJjOltXQjg9yc0axDSoNaqvJmIx36AWYmf6CQWTM/Yn7uz7gz/xcsLv5XLN7/GXfv&#10;/YQ7i7/g7t2/YG7hZ8zMfo+pqScYG7uP4eEFjI8uMN3epysvocZDHh/MLeOGGLITDn4fd9j9DHQo&#10;MaRpxoimiQmaiFNeAjVRR8c3tzm6ENqUaqSdDGc32g8jebqf4bBHNw29cgBK/o3NVR0wRBchcs0a&#10;yE7sgCkmGN3x4ehLEYLOxFBmJvqz0zGYlYbJnCz0hEdCk5QJc2MLMaIQ+RvdYQyIxGBqDuT7z6GD&#10;TjyclMKiyDMypOfpS0iEISoMLTd9ILtwEpUXT6CaH6z86jnU+1xGA0vhewlK70tQ3/CBxt+XyOON&#10;6n17EfXeBwh6ka5MPg5fsYq4sQLBL70l7ccnRjDqybF1ZPlairqeLqwpkiP8bWukHw+ke7ehtpTf&#10;L6Y75zYg/VIQwr2OoOrybRiLGxhsjXRhPQwKHRu7Rqq23GoUkoVLd5yG72ufQXb+KsI/Wofb5Oia&#10;YhUaaWwKunFjpRo1JUqKuQSFtzOQwN5BW96AePY07hu+w36K9syhXdjuYQ9XZ0s4O2yCh4s1toob&#10;2PN47MB23Lp+CUeIGNudbeDP96U4JY7u7C45s6uLLeytN8HBejMdej28tm9BRkUVavrHUNI7iCuZ&#10;uTiTmI7zqblSiZtwnk3J+RUzlgV9nkKXkEOsfxbOLM6XvxYuLY4COcKr25FKQafSFVIa2hFfo0Sa&#10;QgsZuyN9jRmGkl60ZhlQHt2I8rhmlMQ3oyqTb1rtEFqrh9FePQpt3Rg6GyfR2TSFzmZR0+hSTqO3&#10;bRLzZG2x5vlX3BD3TfnVoR8SR4gnI2MY1CoxTDEPU8yDbY0sBbobm6CIyUSrdzQa9ngjd5cP+o1T&#10;7BXuoLtzjN1sPZqzFWhj49QXtKDQ+QC833mNwjqMrpBrdNwg9CTEoDcllYLOwnBODkYKcpcqrxDd&#10;efkYrqlCrf9NaG8EYygtC+bUZEzm52OGNZ6TjYG0FJhiI/lcoXToYLQF3kRXRCQMEVFoDwxAw9XL&#10;aGZwUvlfQ9O1q6i/cgEt3hegYGAqObAbqU72qD56EDEb18PvVTLzn17F7edfRNh/eQFh761FU2IV&#10;6tlL1spUkMta6dJKIpwOZT6xyDkTTJFTbMXiyvB2lMQU45qtO6LsbVC4ZytKtngizcIBysgUdLaa&#10;oGnUo51m1N6sQWN4Om5/boUir6NI8dxHjIpCtIU7ci+GQiG275WppZ2X6ir4/zL4NpQq+Py5KLsd&#10;g8jDR3Bl13bsE1cmWa2Du4MFPJ2JDS5LN6x3cbR6duN6cReszXCzs8SuLS5wsdmMw0SKXZ4usLPc&#10;CEdbS4h7hzvaWsHBxhLWm9fh9OnjyK9rREpTGxJb1PArKMX5lGwyc7Y05nyJ4hVhUJwvT6iIhUsX&#10;GBqfE0JeRo3loTtRQtg36Hw3KtoQWatFCtkzTRK0GskUdUJ9O6rZ2u+WNOFOjozHOizKGnGvohl3&#10;mYrnRPGNn8ypwWRaKcaTczEenYGx0BQMBsaj/2Yc+v3DYPILxqyhB08e/PA3gfC3gn585yFmBkcw&#10;qKFDq5sw1FYnCbpf2YT+dnJ0bhEyNmyBfM9ljCiMGDCNQE8H62BD7KSzJO+4hIwDPuiKzceVN99H&#10;0Pp3ofI9Ak3QRXSEXkNnzC0YE6PQl5qO/oxMDOZmYYg1RsGOlJagPvQ21HHRGC8rxlB2Fgbo4P0U&#10;dXdsDExxkTDGRqBTrBGJCIA2zA/Nflf4vWjM5pdgQlxMGhfLr0PQw581RIbBHBOB/ih+HRYEw20h&#10;fjaqlGjoo2/RrS+g4dhBFLk4oWjbfqgSctFSwfe6TIXK/EY0FTShroo5gjhQfOE2ihPzUVahRnFu&#10;I2RpZci+6MtAuhftt33QGnARbf5nUH1kG8I++xqKqCz2Xt1orSP/tmhQE5SAoI83o/LUVaS77UXS&#10;MW800N2b+HzyMjYgOn4t/99a9gpVbDCVdHpFcR0yvH1RftMPVTHhuMDAt91dXG61Hlvovp6u9nB3&#10;FjcKspTKSdzv22YTBW8FT4rbzpLi5/fFz+3y8sBuurG4nbKTnWgAdvDycEZSchxya+sRVlqDrA4j&#10;wqrqcDwmma5Mh04jcjxzZFHCpcXsoU/+0r1WyNBL483iGFCjp7DFlgY8Ejn82UX7s5WGURjJLSa2&#10;mE5J0En1bchoMaK2UYOus1fRuXcvzNdvYDohCVPJSVhIpoOF3sI0HWn2mjcWvM9j/spJzJzdi+kj&#10;WzB+0A0Thz0wf8wdA6f3YMbYjUcPfvxVzL8tyaHv3MPUQD8GNC0YbKczt8ox0FqPPmUDzM0N6Kmr&#10;hyo2DTq/OFReDsdYM/+WLxxwc4Mn6mNy0M4q9DqF8kPnsPP5f0Sc9RdoPL8HqhsnoAk8B33oVaJI&#10;IMUZDnNiLCuejksRJiZhVl6LlnCGHSFAdpMmCr8rJoR8fBud4UHQh/jx9/1ZftCFXOfXN9B68yKK&#10;yZB1ZMv2wOtQB3hDF+QtfU8T5Iuu0JvoDLqODn9vdAT6QhfuD12Yv9QYOmMo7uQw9CbHSjfE19KF&#10;WihUbVYNaq4lIJjBNPf8TbSmFSJrH8UaloDShAxkBwQi99Il/sx56KO8oQm/gqaAs6i5ehgNVw4j&#10;29ECQR98gbascqhUeqiVOjTE5aPwpB/qrofj4mtfIOdqOBT1najMbUJpbr10WVcVkVNUZaE4KiAv&#10;rEBVagKyg/0QeekMQokPeXxPDpOfd21zxjaWhztDHt3aha7tZL8ZjjYb4EJhu9qL2ySL5cIWcHOw&#10;gbujPfbt9II7eygXO7Gk2BF7t2/FiePHkFpWgaCCEsj6RhFZVY8zCel05KXRDCFo4cqCo8Vohxh/&#10;FguUxKIlyaEFXohRDYEY/gyBokQYvFHWhhtEjog6DWIbO5HI7iqVgk6lkFPoztU81566BvWOY5iT&#10;NWGyUoXJkkbM5tVhJi4THQ720GzaCK2F5VLZrIPRaQNMrpsx4GWHqT1O6D93CA8GR/Hg3pO/DYO/&#10;cehHC2KPNTMG1M1/FbRKjt6WOpgUcvS0NsOUUoBci90o2E8uzauB7EoQImy3IPf4JVTfioE+IBr+&#10;H3+LnS/8AREbPkHpARc0nN2BNu+DRInj0AdfhD7Mm8hwnUXBhQaiIyIU6qQ4FJ09Co0QKx/voPj0&#10;FJ4u9AbD3jU2iMtQU8DqAB4DrjLseUtVf/kk0na6IG2rI8qZ6JtPH4X82G7UUugNp/bx/z6I2pN7&#10;UcNz+eUTaLlxAe0UvZbPK6qD7q0LC0NnSDh0tyPYGCJ5HgnVZR80nL9IZPJB6clTaPLzQ8Ot66jw&#10;O4ayq3uhuHUareGXoQq7hPrAU6jxPozK07tRcswTQR++gZj1llAmZKMyKhutFGpjXjXq+FnlHrqI&#10;6sA4xJ7yQ35iMUpya1FZ1MhSLImZTF2ZX4vQG9fgf/E49jDkiYDne+YQMtg7HaOgtzlbUZyW2C5G&#10;NVxtKODN2LfdDV5u9hJy7NnqCmeK2dXGCi7WlhJuODtYSze793R1ZAOwxvYt5PEzZ5FSVoYoWTXK&#10;zUMIKa3GOTFEJ9z42Zjz8kSKWJQkpsHFuXTTICHmZW4WC5WWOFqHwGodrrHLuc4gElnfgQSFAUkU&#10;dHJdm8TRqc0dKK1txUOGyJmsCvw4No/7fTN4YJjEYucE/jI0jf7TZ7AQHY7hi34YvxmFgUP7YbCn&#10;qN0sMLjDAVP7XDB8+TieMvBJM4d/587LDv1w/i7GxIWTQtBEjQFVLd25Fj3NcjK0HDpWh6wKSrqZ&#10;KrMSNcnF/LDkKD8fgAL3ff//uv6yTa9jyxYF9bGf7j5976mqjWa2zMySSZZtcTJzSkpJmcpMJTMz&#10;p5IZlQxiZlmyJbMtM++9q+p01bn9nP4Do8eY6w1Zdbv7w3xivQtixYoYMeaYEbHWi+H1EWi49zmk&#10;3HEPIu74C4qfvBcDW1ZhJvptHEryx6k9ETiTG8sgLQkni5LIsDtxQXKkqRRXB9sxnRyD0wSsAGdW&#10;wW3aqdJ0snwyThTspKXgeH6q2cmCdAP3sbxUdDOKL3nmMd7zYbS9/gL6GDD1b3gd/X6vYyjgTUxE&#10;b8ZcaiKOEdDn2EHE1ufI5Kcrc3C6JAun87NwioHk2UJ2topiXGlmkEf5cqWpEleYXqovMztXW4il&#10;XJa/OgOX24twvikXB/kcC1nxmGUAPE3P2LTuWRTf+RfsXfk0qh55A/PNozh//AKWmrvRsiEa48ll&#10;aNhaYNPhM6MHCeKjWNSrXftO2mcb6kprsDXSD9F+byEmcB3igjcwXY+q3DT01JYxQJ9CU1EuilKS&#10;MNBUi/LMVIx1tKCGccOu2EiEUFKE+W3C5rffIsD1eYM1pp21nFh/eC9bR8CHh0ege2YGLYsHMHzh&#10;A5SPzyBXkyqSFgS0m0yROQ2tbX3vbkURo1iNbAjMRfNkZm5LcpQtX0A+g40C6uC65bPoOnwRnQe9&#10;0Q1Z2+GzmFk8hW/bp/BpfiW+plb8j/few/94/xr+1xdf4d8OnMDZyEj8NjSAn1r68G+jS/iZuuva&#10;xlfxESvky9AN+C5yPT7N2YF//fYn/KtmFP//APp//Pw3fPPBFbLzIXxCdv74xCKuHp3FB4cXcOXg&#10;Ii4uL+P80n6cXzyC44OLWO6bxxE2xuGiblTc9jSOx+9E39OvIfGOOxF11y3IfPh2NK9+GKObX8R8&#10;+BocTtyI4zv8cTo5GEd3B+MYme5U/lYcpw49SGBNbQ/B6bxdBNZOnMlPtm37nUcg525ngLcVR7O2&#10;4lB6AvbvjsXBPQk4nrcbZ4uzyNa5WExJRMmqZ1G06lW0hUaiNSoOvVt3oGjNG8h56QkGiqnmFS5T&#10;g1+mdLlQkcdOsRvHmOeBtDgcTN/G7WScpzY/x45yxmenizLYofbgGK8/zLLs5/lTadG40FaEK93l&#10;OF6ZhrnkcMxsDcJk1Ea0vPsC8h69E+W334rxt/yw0DSAscZenOrahxZ/lrl3mvqZunnqhMkNpQfp&#10;pfUPW4MdI8ghIZXuikcIPW1GfAj2xAVhZ9hG1ORQ2vS041N6y4sLU7hyYA4/v38BnzPGuXJwAdM9&#10;rchN2YYUgrqMwfBGyo+IQP0V3FoGlNTX774Ff277k6G3vPMWdqWkom1yioA+SHl7EkVk5nwC2sA7&#10;MO4Fhr4RDpea/BibwYrihbMmMQRgT26IpTXKcQ7ZDPiyKSFqlk6j98gldDEQ1Bh0B1l675EzmF9i&#10;4Ne/jN9YMd9WdzPo68GX7T34fmwcX1PE/1zXgp8bO/FZbhk+rerEF7t347PNb+CToLfxReh6fBW6&#10;Fp8RIP/+w98M0P9fcoP2t5/+Ff/246/46r1L1M2SGYv44MgsLh+cxOUDM3hv/xwuLS/i/MISWfog&#10;To0v49TIfpydPIxr+vOcNOrT1EyUrHwCcQR0wn13Ie3B21H+9F3oePMRjG55ETOhr2Mhci0OxW/A&#10;gYQNOLQzEIeTKRMoJ043FmMkah0O747B4ZQoHGF6NDWWwKcp3ROPo+nxOJwehwOpMViie5/fFYHl&#10;dLIuGVr6+UotpUpFPt16DKoDQ9GWnIO9WcWoidxKRq3Al/3U7W3VeI9SRhLmeH4KDmduxbLy2hHK&#10;fONwLGcnO1mKAf2Ez47m7sKBjG1YzkjEUiYlDG1oWwAuthfiLBl6f8kOzO2OwGTMFgwEvYm6155A&#10;zhN3I/f+29DyxHM4xyB9uLAZh3tncDC3BhN5ZThz8orvDZjTODR/BoeXzuHE4jFUJSch128tCimh&#10;tq95Efkh61EUvhH5JKadDPK2MQDcyaAvO9Qf3fkZGKfGnqc3ac1ORm3mdsQFrEVuUgyGGssxSs+y&#10;NNCNgyODKE1PRiKDw5zdSSjOSkUopUfi9h1oGWcnI6Cb5w8jp3MQGV2DSO8ZvjEOndo9jBTtlwzR&#10;eg4FifqPlYLZ08bIxQvnycZnTG5ou2TxLDLGDiBn6ggaDpyndr6Ajv0EMgHdvnwSTWTgJfaej6v3&#10;4npJLb6ipPi2sYlAbsaPvb34sacXP3f34bfhSfxUuxdft+3DT/kF+CbwLXwW/C4ZmoAOWYvrxWn4&#10;j5//Qf38/5uh//bTP/CP73+mfj5juvnDYwsE85QB+srBGYJ5hsw8jXMLszg/s4gzU8v4QGO1RW24&#10;fuYjLGzNRc+La1D2/EuIu+tuJNxzD/asvBvFj96O2ufuRNeaxzCy6QVM+L+CObL1bOibmA1bi6XY&#10;zVgg406mx6Jry8tYSPDDYoK/Zwxol+nC928PxsEd4Ti8KxKHGNwK0IfSYrFfrEopdSyHzFtZiA/q&#10;Silh8ghAuuD4GBS/8QbqQsJwrW8An4/04QMGge8R9OdKMnA4ZxuWmMeyr3MI1IczyJ45SfQGSWT+&#10;JBzJ2Y7D2fQIZOT97FDL7EwL6TGYTYlEO73eRN4OjPGcWWroMXqd/qA16NzwEspeXImcx+5C5hN3&#10;IeOOW9C91h/vzxzEickFTEXtQOur7+JQ1wROM16yzxrQWx/Xf7L0d9HbpVB27aHUysLBwhScqMjG&#10;8bJsHC7OwExOCiZzk9G9Ow61cYHoy9iKpu3hBP27yI/YgHT/N5Ds9wZ2+69FXvB66vQ4dKTtQvXW&#10;BHQU5CB7awyig7agvrQQ+em7sX1nMgE9ibrpBdRNLSGjtQdZBHAqQZ3WPUSGHrExZ4HaBYcG6qFJ&#10;b2JFMkPmwCz5UbJwBjlk6PypY6hbpG4+9h5lx7mbGPocDhDovw4dxm/UrD819+Gr2hZcL6/CN2XV&#10;+LSgDF8UFOBafj4+z8jG5wXVTFMJ5HcI6LfxJTX018FrcJ2a8T+0Mk8TKjcBWWPRf//xH/g7WVr/&#10;z/LxmVP4+OQCPjw+Z2C+tH8c7x2YwMWlSZyZncTZORrTM/OzONNOV5qQj2/f/xLvEdijoWKwPLQF&#10;R6J64ybsefoxZD52L4qevA9VL9yHllcfwMC6pzAd8hpmCerp8De4/RYOUQ4tUiO3r32av9dijmWf&#10;UUo2n496Bwsx65huwCLBvxwfgOXEYAZ9oThIMJ4ke57NT6csoN6m9NBw3DRZbl/ydpwsKcQXg0P4&#10;jHLsUnsj9W8xDufvxCLZdJadRLZAZl5ICsUi9e+BlBgcYeeSHd7DDsPzllLCCfgwLOwM4fmBZPJg&#10;jEdswnxmCo50tmC+rQkHu5qxrzgFnQGrUf/6Y8h+8m6kP3wn9jxyL9Lvvwepf70dA28HofftYAys&#10;3YyG+55C2+r12F/agoODJIgj7+HszBIDzRxcLEvDpfJMXK7MwEeNBbjK4PkqZdL77IhXm8rx0d4a&#10;XGopxdGaHHwy1Ixr/Q04Vp+P/RXspJWUSjx2trkUJ2rycYDxyCRlSkVMCAoTIhC5YQ1iArYgKiAA&#10;4QH+2E1Qt07uQ2H/qLFzSlMHMgjk1M4h7O4YNCBr+E5SYw9N/36VQ7mRrdV2eglWX0dSMCjJod8m&#10;Peh20keWGRQeQz01dNuh89QzZwzMPUfOo+fEeRzkvt9mL+PvE2fwfdcifhpYwnd94/hlcBo/Dszg&#10;l5E5/GP2EH7pn8I3Q6fwPeXHpwTK55QaX4a9i88CXsPXe6vxP//1PzwQ3yQ1/k5m/ttPfzfJ8ds3&#10;P+ATAvqjE/OUG1O4sKRF78NeOj+KU9MjOD0zihNTfTixMIS5lHTMxabhE8qP9teCcLSqCQtFFZjO&#10;KMD51k4sZOdj56OPIfrWP2P73bcgj8CuXfUQ+tY/j/HA1RgPXsVgcjVmkhkoUU40vfYoBslwY5tX&#10;Y2zLakwFE/hk8pnQNdhHmw5fi9mI9ZiN3IyZ2C2YSQjA/M4Ij6VLsnGeAdP7DZW4RvB+1rsX34z2&#10;45PeTgZ3dThXmc/ztmKGIJ4m8++jB5iI24J98X6YivfHLPXvHDX8PI/PWxqImUQ/TCdswWTsRs+i&#10;N1BWbMDeDasxn5eBeQZi013tmNnbjoPtDeiN3oLCZ+9HGmOH1AfvRMrKu7DjgbsRS5bO+ssdaL/1&#10;EQyHx2AinkxLOTQQEIOmt7ZgmUC60NaKU2TkCyUpBHU6Qb0H12rz6HXycbWhFB82VuCj1ip82F6N&#10;qx01uNZdh6tdtfi4pwHvMai+TBB/2tuIT/oa8Wl/E7cb8PUQvecAPftEHw40V6ByVyzyqM2T4yMR&#10;tGkd0vekoWMfg76OPuR0DCCZ5UjrHEB6t6a+vaE76WmlmkzJHNlnIxwZVAMrxMwmMWhFcwK0FxiK&#10;oQsZEBZMHUXN/El0HruEnmMXbS2H/tJt4PR7OEZwX28axHfNvfi2uQc/tnbh564e/I/xKfzUM4R/&#10;G5/Hb6Pz+DsB/s3gCfzS2o/rEZQZBPNX4euppV/HdT7s//y3/8S/3Tzd7dhZxm1bx3H2NAG9QFae&#10;xPF9PTg104+T0wSwQLyP21MDODLRiUPjHaykWizsSsNCXDp6ghNxmQ89mVGE6VSyQ3E5GjaHIOnB&#10;J7DlD39E1G33IOAPf0bknX9F2iN3o+WtpzGw8Rm64ycxmRSOUerkupdXomftMxhc9yKG17+Eic0v&#10;Y3zTi5jY8gqGN79KHf4aJiilZqIIgqQwSoQkXGmqxvVxxhbsaF+O9uLz/g581N2Ki801OFdfgTNV&#10;BThTkokT2TuwvCsMiwTufGKQjUZMEdjTiQHWMSZjNmOCYB2Lehdj0eswFvYORuklxkLfxjClxHDw&#10;Wxhh2s+OVr7qMfQl0xt1dWC2qxMznZ04RrnQmxBCIN+G5Ptuw457bsdWgfrZx5CzdjUyn3sKLfc9&#10;jn2xKTx3BkdnjmCpsRUdm7dgIjIEp9LicbFwF87kbcX54mScpfS4UpWFaw2FZOhSfNRUiY+p/wXo&#10;aySnj7vq8FmfgEsQE7yfEcSf9zebfcZ9H/fVE9gN+GqgFV8PtOGTwVYcaalAYXwwOhjkVmcko7q0&#10;GF3U0HsIZEmOMrKvxqH39IzaAv+sgUkbi86gpVJ67BmaQDqDRf3v94q8fSdQMk8wz55F4cwZG6rT&#10;WyplS2dRwMCqYOwgqsjSHcffQ/+Z9zF08jJGznyAwXNXcfjAGXzb0ItvyhvxZX4lPs0uwkdZBfi2&#10;mD02uxSfF5bhw4w8XM8txWcl7fg8l8fonq8zmPgmfBM+YWN8N6b/VvlPA/H/GdB/++Hvtv3LF9/j&#10;wxNH8cHhWTLzGA4M78Xhsb04NtlFcHcbwI+Md3J/Gw4Pt+MQGeBoXY195X5sezpO1LVib1gCJhJS&#10;0RUSjYGwOGy780FsvXclku5/AkF/vA1+f/wjAv7lnxB9xx9RvfpxMvuT6GTAM5IRj6Kn7kHLaw8T&#10;1E9i8J1n0f/2s5il1DidvR2nqYsvsCE+qCnGx3sb2JDtuD40iC/7+nC1pRGXKgsYzCVTT2/FUeal&#10;IFI6+wADTLHvZPQmShXqcZq0+WwCWT5+E6YI3glq+SF6sQH/1Rj0f9VshL8HN69C/6ZX0Lf5FRt+&#10;VFr32iMofP4hTBZnY7mvC9Nk59nublyQFg3cjPh7b8POJ55A/tr1aN2ahMmiAizXVaIzLhItTz2P&#10;rP/tNtQHJ2D/+AEcpRuf2pOCrjefx1jAGwyII3EmOwGncimXKI0ulKYSyMW41sj2JaANzG1sc8qO&#10;D8nSziRDPlLaUYvPBXKythj6M7L1dQL5+uBefDnUgc/YnpcJ7svDXfhsYQIf7J/FwL5J7KxvQd3M&#10;MrpPnseu1m6kd40gu4/gJVOn943aaIcDcip/7+7R8lGxs1iZpkkUjTsXTJ+k5DiJQmro4skjqJk7&#10;gfajF9F32ltt13PkAtoOn8L+xaP4oqITX5azt9W04ae9/WRmBoLdvfjb8AT+Y2Yev9Jt/NzYhU8a&#10;RvFNRR2+p0v+XEFhyDp8SkB/P04m/43B349/o/3dpIbJDW7rPUW9Uf7Dx1/gvYOLBPMQQdxtwF0e&#10;bMb+4RYCu8PAfHCE7pUmMB/oa8aJ/nbUrN2A5vVB2LslEiPhSZiJ243B4Bjq5+eQ8sATKH95LWL+&#10;cjei/noHwv96C2JvuwURf/oL+ranUZ4Uoj0slI0fhrQn7qXWvh+trz+OzjVPW4D4eXM5Pm2rx4et&#10;1fiojQ1IHfk+9eHF0lyybjoWtsVQkvhhNnAdpra8gbH1L2KQHaGfTN9H63r7ObS/+RQ63yFogtdi&#10;isHTXMwmSqUNmIp8BxOUMqP+r6Fvw4voXf/C77bxRfRseAE93O7e8DyNKaVS7eqHkf7I7Rgvysb+&#10;/gECugvLw0PYz7ZIee11hK58GHt3ZWAf22qmbi9m6lux1NKGxogwpN/7ALo3BmFwTxEWB/ZhtKgU&#10;RS8+i9pnHkHT6qd5z9XscME4mb2NDJ1Mpt6ND6iPr1FyXKPkuNZayc5L6UEAf0KGFoivtRPgBLmA&#10;fpX2QRuZnMc+J0t/Qdb+goz9RV8rGbyNsQTlxzRJYHYMPx1ZwvVThzA4TYZu70I52bmHgNbEShbZ&#10;OZMsraluyQ2x9O4+gnvQkx57hqaxomD6DNn5HEoXLhhL50+dtrSEgK5cOoOK2ZMENCXHictoP3zW&#10;gsK9lBrN+0/iwP7T+LKpH1/WNOF6JQPBwkJcLy3Bl8X5+IQB4fWyCnxRVIZvK/igBQ24nl+A7+I2&#10;2zj0x4x4P6Kb/nywB79+/xt+/uYX/PY9QU1Wlmn71+9+I1P/jOvvX8HpuVGCt51Aph7urcN8Tx3T&#10;ehwYajUg7yeQlwaasdzfgjkywlJ3A0o2b0Tec6tR/NQbGPaLR9nTb2LXbQ9h+50Po2VDELbdsRIx&#10;f74d8bfcgW233InkP/8VmQ8+h/1753B8+jTddz5yNm1B2eYNKHjmQQN14+rHcHBHBC5kbKOWfgez&#10;jORn2UH38Vkm/d7E1Oa3MP7u6+h97Xn0k+H63yAIXyd4yfq1LzyICgZmFU/ciern7kXrG48bSMeC&#10;1mImkkAOX4fxoDcx4v86hqjX+ylvegj4rrXPoXPtszfSTnYM2V52io53nqNMehK1ZOjklbehOjoM&#10;J/ftY13tY12No7e0Dj3ZJYh/fhV2vvouJivbMV3XR0D3YH9rH+qCwxHyf/snDITH4eLCIg4MjqAh&#10;OgrVG95E40bahtfRtv517N3EmIHPfZY6+gQ19cWqHFyuKbRx88vUyu+3lONwURoOFOzGldYKXCWg&#10;PyDQr0lbE8yf99TjM9ontI+76z3G7m3FR7SPqae/nB7AT4fm8OORRXx5+giG52aQ2dGLMgZ6e0me&#10;GQwE95CZBWq9gqXRDQWGu3uGjZ0zhyZpBLSYWazsSQ5NdZ+279qVEcz6wEwp5UbD4hm0Hj6P1oOn&#10;0bJwjKA+jaalo1g6dAl/n7mCv4+cwPfdC/i6fRzftQ7hx54BXK/vwPdk7B9ae/ErXcNnTWP4jTro&#10;GwY8H7MBPwxYgw9D38WPi0v4+etf8dNXP+GX7341IDsw//j1T/jbtz/gs4uncXi8CzNdlZjuLMd0&#10;Rzn2tRRjqrUEiz21WB5qonutxtTeKqZ1mGivZEBUjdqkWLxz662IuOcxxN//NFl4JXY+9CLm0/JR&#10;/dYGhP3hD0i49XZs/+ttyLj1LqT+739CZ8B2HJ08Af1tW19KBYZLGnGgZQA9O/eg9u1VqHppJdrf&#10;eAp9ZNfmF+9D/bP3ovE5pfej4fmVaH7pEXStJthefgZNLz2BuucfR+HjDyD5gdvoAf4JKff8GeVP&#10;Ecxk+/6NL5t8GA98A5PBazBAGdFFoPa8S+YlULtkAi8ZfS+1fQet7Y0n7NrW1x5D06qHGbA+gupV&#10;D6J49UqE3vMHBFArt6cmYJhk0lPRhr6qdoyyLfYmpSP8zw/YktI5ttG+5j7MtvVivrwBpS+uQfpd&#10;KzGRnoHjPZ1YLGSsUZ6H5bJcm1Y/XFaAQ6X5ONNMgA624VJnA1PGBENdll4bbMdHlA/v97ZgqYLX&#10;1BXhcG0hjtWV4CRlyXF6r8XqPCxU5fF+2figvxWfDnXiGr3ohwTzF+N9+ILB/bdH5vHz2WO4cvQg&#10;uiYnkNHVi+KRKTQvHeb2EME8gez+Cfsw4x7KDLH0boI6bcCTHBr1MMlRNCvtfNJkh36XLV1ANcFc&#10;sXjavg1dO38KjfvPENjH0DJ/FE1zR7l9GEtk6u+7l/BD5z582zOJn/pm8OvoIv596QB+ZUD4/1w+&#10;id/27ce/zh1hrzyJr7qmcZ0a8eOgt/Ch/xv4LDYQ/3nhffz67d8J6p/w4zc/G1sL2D9x2wD93Q/4&#10;8MxxzNFVjbbmYawtH4P1mRipz8JYUw4Dn2JMdhaht2Y3Jtu53V6Groo96KvPQUdpOvLjQrD2oYfw&#10;xH//EwpDt1GnLWC5qBpxt96NrX+5DbsI5D233on0/34rip97C0d7lrBAr3V0+AhGdtfg2MABDFeO&#10;YLJhAse7xtAcsAk1zz9I4D6E2ufvQ8XTd6L0idtQ/OitKFh5CwofugUlj9+H3Efvw467/oywW/4J&#10;m/7wf8eGf/6/IuaOP6D4mYfQvPopA+ww9e9EEOVIoBj5FfRveMkkhjMBu4uaXUDe++aTdP+PoJ7S&#10;om7VQ6h55QGUPXcXip6+B9lPP4iQ+/6C9bf/byh45QlksQNtW0k5U9CE/sZBTDYOYDC3Ck2hiYj8&#10;y0o06m+Zm4cw1TaEQ72D6IiMx+b/y39D28Yt+HBkEJe69+JST7tnDGavMKj9eGoEXyzsw5eL0/hs&#10;dgKfLU/h+uEFfHlwDl8dmMfXBxdwdWoUX1AafnloCV8dPYAL+0bQlpGC0p0JiA9Yj53hAdgTEYi+&#10;ohwc7WYnmJvAl8sz+JKa+ZvjR/C3y5fxf1y/juMLS2gdJUC7elBEQGtx0p7OQY+daXt6vcVJ0tCp&#10;0s80SQ4BfEUxA8I8BoKFZOiaw1epnc+jYv9lVO4/T3CTuamjq2aOo2mZMmOJKcHZunQCdXOHsDR7&#10;FJ9UUAcVlOCL/GJ8mlGEj/MYAJYz+s0uwDfVjfiUAeIPDa34sqoLv5Cxv2ZQ+EmAJMebeC/MH9+f&#10;uIh//Phv+On6DwTxL/jl219Nfvz0NQFN1v7bdz/jyonDmOqqQX9NKjrLtqO9mAxUuxu95UnoLElE&#10;1Z4AlKZuxkhLBoYas9BVSa3cmI2mwiSbpdq46nk8Sa18dIgVffELDKQWIu6f/oqUPzPy/8NtKHzg&#10;STS8waCMOv/g3EUszpzFwc4ljGW048DAIYy3z9ALHKU7PmrTxc3+6ylf7kPNswS07Jn7UP70vSh4&#10;+HbkrbwVWSvJ+nf+ETF//X8gnqyctvIOVLz8JDreZRC36TX0v0tm3riKGvkNjPi9jr71LxO8lCbr&#10;XsLgplW01Tf2SWLsfesZtK15CvVkZA0vVhPMBU/eg5p33kD5+ndRumELwp94ioHfvch/6AGk3XIr&#10;dt5D7VvaimEG7frP80q/GMzVd6ItOBYJf7gbdesiMFnShION7Sint/L/b/+Eej+SzWA3WbMDn473&#10;49PJAXwxPYqvF6bw/QHKAQL1t2OHqXMP4edj+/Erte6Pxw/SDuFTnnO0qx3fnTiOr48cwbenTuLz&#10;U8cwxMCzLm8PdkQFI3tnPIZb6hnEj2O8uQHznWT1/Uv48uxpfHLuDL79+GOcPXYCy/uPoHPfHAp6&#10;h1E6Oo3m5SNI16wg9bMAnS6p0TlkaSpNs4TpGvVggLgiZ99xG3vWGujaY9dsTbTGpMuXz6Jg9jiZ&#10;+wjKpo+i5cBZdFJDtxPMrYsENBl6bvoQvq/qxvel7dTJnbbW+Tvqsl/6B/ENg8Ffh0fwTW8vfmHU&#10;fyWnBl9Vd+DbpFB8suU1XNuwGp8mbcW/fnTdxpp/+f4X/PwtgUxmNhOgab9+/zMuHF3GVHclRhv3&#10;ENQ7UUnw9pTFoSEzECXb30Zq+IvITnwDHZWJaCyIQUtRIgabMtHENHd7ONY+8xT8X1mPr858hivL&#10;F3Cougtb/+VOZN32KPJXvoT28GScpew6OHvR/t3qpD6mWLsP05XjODJ1BvsnTmKqfxETTRNYHDpE&#10;l92PNr93kP/AH5B1/1+Q/cBfkfsgGfrhO5nehhxq2ZKn7kPz689gYOPrZGFq7JD1BPBbZOI3CNRX&#10;sHfNs2hc9RjqX34Eza8+wt9PoWfdC8bSYu+9bz2Ftjef8Nj57adNJ9e9SmYmQ5e/8BgKXnsb48Xt&#10;ZN8hDBS0Y6K4Gbkrn6Wn+Rfs+O9/RNmmcEx3T2Iorx67738eWY+9ioakXCxU1CKdMmznH29DzL2M&#10;IR5+GBG3cfuWvyD54ftQ+NKTKCTL59OL5L3xNErfWYW6ze+gIzYYUxk7MJ+fjgOVlBR1FThDAF8e&#10;GcJVMvGnS1P48vAivjt6CD8cO4IfTx7Dj2dP4NRoP95bniWIR1GcvBWzHW34z+tf4Ler7+PrC+fw&#10;/uFDWB4bRm1lGeoI8vzKCtT39qNz4TCq6OUVFDZScuzu6DcNnabJlb0DNsmS0t6PTEoQMbMmW3Z1&#10;D2ocmkxMAAvIeq/Qe+P7ig3bSUdXENiViyfReuwiuk9cQu/RC+ihnq5bIkPPH8LnhfX4IqcKn+VW&#10;4tPSMoK2Bj+1NeP7llZ829GJz1rbqLFH8EFOLb4sa8GXsX74kAx0df0r+GR7PH69+jl+/vkf+OWH&#10;X42dHZjNxNjff4/jSxOUFaXUg8mozQhB/ta1aMwKQPmud+nCXsLOoGeQmfA6StO2IC9pA+pyCeqS&#10;bcjb4YfI9avwzrPPoim/Ej8unEbj8wRCfA5GMqm5y3twrG8/9o8eNWY+unAVx+Yv48yB9zFW0If9&#10;PQdxRK8gTZOxR45gMGcv5ruXsdC3gJlMegjKhL51q6hrFbC9hCEGTrKRLQwMA97BqN9asu0b1Mqv&#10;E6yrCdrnCd6nGBwSlGT0SuruekqXltcfo1Z+xgJEyQyBWzpZacda6maCu+kNgv/VldT+L6FrdxaG&#10;6vswRqk31TWHvoJujDWPYjilDLkPr0bpq5uwr6oXE70z9tdvxfobZr8otKeXYmjHHqT/8V9Qcj9l&#10;0X33IPXOW5Bz3+2ooEyqeOIBVLJcTS8/jLbXnkDDq49S2jyKqpcfR/Xr7GCb2Sk2vIKqd15B4dqX&#10;kff2q8ha+zqy1q1BSegWlFBSVERGonXHDvTu2YOh3BwMFxdgf3srTg8PYbKmGvNtDAIJ4usnT+LH&#10;K1fwwVFK19FhjI6OoL2vHzV7O9AzOY2+/cdQu28J9bP7sffoaQJ4wMBsgO4YNNPwnV7JEqBNT/eO&#10;6FNg3udzPfO+yWHf5dh/zkygriE7t598Dz2nLqPzkJj6HBrnj+Dg0nn8MnAEP3fN49u2cXzZ0INv&#10;KpvwRUE5Ps8TuOvxXmY+vqtvxdXMInxRWIXPyVQfbliFj9nzLyXtwvdXPsPPP/zN2PkX/TXZVx4z&#10;K/3lq1/w29ffYGG0nXIiG11lCciJfxMlO99FdeoG5Matxq6gp5Ea9hKSg8lO0atRtGszcrduRFrM&#10;u4ihW1//4lN447FHcaC5A2dTclH5z3fgeP0gzhz/HIcXL2P/DBl77hKOzl+yP+48eeAKzlNyLdTv&#10;w4mpszix/B6Ozp3D8Zkz6IkpxFB6DRabCZakKMxGrSfzvoOhLW9gNGAtJoPWkYHXoGPNi9S8L6Bl&#10;9dOofelRVBLA1S8+gvJnH0TBY3ch75E7UPzEPQT1/dTFT1Ina2huFcFMb7GG8uJNsvJb1M6UG+1r&#10;nkbja49SNxNYzz+MrIeeQF9eM0b2TmOye5Zuex7DBPQI45N9A0uY3jvL4Hke0/3LGO2cxnRjL3qi&#10;dqBb68L3TqBlYyiy//lfULvybvS/8jiGX38aQ68+iZ4XH0IXA97ulxkcMhA9HPY2jkS8g6MxG3Es&#10;3g/HEv1xJj0GZzITcDwtFodp87vCMb41CANR/uiPCcbecH8Gnf6oDg1EedAmFG5Zh8JN76JQf9i/&#10;kSnjj+LQYJRFR6NmWyJa0/agLCkJbSWFmB4cQFcng9f+fvQOTWB06ShqRufRvHgUPScvYGdLN5Lb&#10;+oylNcEiHZ3GbcmMVAJZksMH6PftD4IaTnyI+hNXUXdMHzx/z4CssegS6ujqA2fQdvwSuglqrYNu&#10;P3QGtXOHsbx8Cb9QV37XPYNv+mfxw9Acftm3iN/mDuJn9qz/OHMK30xM4t8PncLligF80j6BD8M3&#10;4oNXn8aF1c/i29YO/PDhV/j6k6/t+9AKAn/4Sn+d+yMB/SN+vU5Qf/4pxjvLMNSUjr6arciKfx0F&#10;299C2c53sIdSQ4DeGfwMgl+/EwlbnkW838sE8stIpE6PXPcGNr++ChHPPY/+599C790MrG55CHM5&#10;zTi1/xMcIaCPLl4haD/AKYL53IFrOE8vdebARZzbdwpnCOYT+gP4/Vdw+ugVLBW1MSjzx3xRJaZ3&#10;bqOceBNVz92PsifuQNWzD6DptWdQTQCXP7sSFc8/ZGkRpcce6urU+/5kSzdbydJ9m6ibN7xGIK+i&#10;UX689QJa33gOza+RmQnmjneeR+fb7BAEW+OrT6D2lUdQ+MR9SL7trwz42Fl2VZCRJzHWM4vZngV0&#10;53dgeuAgxgaWMT6wH6M+m2gmMLIq2RHeRfErm3CAAfFQZAJy//s/o/zOvxDIj2KMHmBMs6D0CD2v&#10;rEQPAT2y5kkcj1pndiD0LRyIeBvHYjbgxI4QnN4dhfN7YklUCTitt37So3BuTwJOpibiaPp2tEUH&#10;ojkxDHPZ23EwfweO5u3E4ewdOJyfggMFyViinj5SxuA9MxXdOxLRk7odrckJaOfvjtICNJDRW8pr&#10;0TE8hpoJPtvR8+g6LkD3IJWsnHETK9s4NEGc3DOEZOrtFNoKfTVJ+llMrRV2AnM5A8LyZa3nOImC&#10;mWMoYfBXu3wSLYdOo+vIebRQR1czKFxcoPAvb8RXxZX4tqYN31Y34buWDnzf2Y/rTH+mdv68vhG/&#10;sADXCtvwU/8MtfMbuPDkAzj19MO4XFyK77/4Dt/QfqAJ0AoEf1B6/ScD9LcfvY9eBnrdtUnYWxKN&#10;HZQXOQR1XvxrSCaYd4U8i+gNj8Nv1YOI3fQqwte9SiC/iSC6wvWrX8Dq5x5H/HMvYeCOx7Dvqdcw&#10;t2o9eoLSycgfmGY+tqT/5fsApw9cxdm5K5hvncFS3QjOECDTWS04N3YIByr6sVQ7jA+XT1Be+GMo&#10;PhmHmrowV1GDgbR0dCbEoHnLWpQ9TwA/8wCyH70DmY/cjixa8v1/RsoDf0HlqscxHroOczH+mIrY&#10;xOCQmp/yoY1AriF7V5C9q194iJ3icdoTDAIJ8FefYYd5CFkP3oHdd96GXX+9HZ3RSejLqMdo3SAm&#10;BhYJ6EX0FnQaoPXa1OTgAYwN7sdk/wEstoyj9Z0wVD70GmrXRFA2HcJgQgry//gnFP/1n7Hv7edw&#10;MPgt7A9cQ3sT85tXYWHLasxsfAmLfq/iUAjBHLoW+8nWx+I24dSOIJzaGYxTu0JwflcYLqRG4GRK&#10;GC5mbcX5rO04nbML6ZRg0auexOTOKFwoTcGlkt24oOnyyixcbczHlfpCfNHTiC8G9KpbDS43l9tr&#10;Z5f20pt3t+JSbxcujY5jYGwUFRNzGDl/DX2n3zPdnN41zOCQsoOgdguUNFwnQEs/a5JlRe1RMbI+&#10;bH6K4D1u6ze0MKl07jgK9h1C/uRBFI7tR9H4EmrIyo3zR2nHUDGzHzNTy5QRtfiGOvprBiWf5FTj&#10;s4IyfFJUhQ+pWb+qq8N72Vn4vrkZ5xPS8HlxPS6+/BhOM3g69ehKXKluoUb+u+nlHwhkgflmQP/2&#10;1a/4/OJpNJdGMdgLRlX6Rmz1ewRpkc8jOfQZauenkRKxGpvfeBJrnn8Cbz7/HN549kW88/KreHf1&#10;63j31VfxzksvovjN9Ri85ynse/kdjK/ahIm0RhyZpdSYPGtB4MH5CziuP9rpO4hT/YfJvnpzuwPt&#10;L27AIT5T4V0vYCCxAFfPXMFsWjFKnl2Hwz3TWBo/gINjB3CMdTO1Jws1zz2G0mfvQxkBWvnSEwzg&#10;nkY9gdm+7hWMBK7DoL/+TeoVNL3+HKrZ6CUvPs6A7XbkUYZUkdlrXnmMbCx5wZT11L1xHfN7Crvv&#10;+Csy7roLhU+9hANV7RhOb0BbQhGWmsfREr0HLUklWCBYZ4aPYmr0CCaH2BmHDmNoZz5KHnoJw9tz&#10;MFDYgJkBlpXetO3lNWh+5DGMMTA9lbgF+4PW4EjYWhwKex1HI9dgMXA1FgJfx3LImzhEdj4avR7H&#10;Yzfi1DY/nN0VhNM7AnE2OQRnUmi7Q8nY8bhG0J7J3IZavzWYSOXvuiK8X5WJKxUZuFiShvfK99ga&#10;kMvVefigvpjeuspmFvViw0ft1fi4jwDvbsKngx34fHIU+6b2oWxoChMXPsLA6csMAPu81XYEtr6Y&#10;lNJFAHeRmZnu1MKlfkoQ2opy6uTKg3pL5Rzyp48aI5sRzLnj+1E4dQglEwT1+CKqZg+iafEY6gnq&#10;2vnDmB1bwLWMKlzbo2G6InycW4rrtfX4eWQc/77/EP5jaR5fdrbi/31wGZe35uL97AZcXPUUzj10&#10;N84/8xR+mzqAXwVoH4glNSQ5vqf9eP1H6udf8d7hZdTkBqAqcxPyt7+G3RFPIznsaUSvX4mkgGeQ&#10;Gv02XnjsQdx36124h3bfrXfjwTvvw/20++68G0/eez+qX3kbI4+twpHQbRjbFI+jA/pPv0s4NnUe&#10;R6cv4NjEaczQhR+f1P+UHMdccgWWt+ei6bm1ONrUhwO5DXhv/CgusPOfGj2Aoa0FGKfHOTC8H0uD&#10;i1gaWsBCeT0GwgLJri+gfhWlwuvPouVNBoHUxPUMBBtfZcd6/nHkPrUSOU89iMSHNOHzR6RTSgwF&#10;vYOJyE0MMt+g5Hiempna+8UnsJiZie6QcGTecisyb7sLpW9uwnRVD6ZK+7CXgG54NQiVj72Brh1F&#10;mB09hLnxY5htm8G+zgXMN42j7KGnKHvWUFPPEuiHKEkUgJ3A3qh0zKVkYujNV3Ag+A3MMBhd2vIK&#10;Doa8RlZ+DctBZOfId8jMb1l6In4TTiZsppbeiNNJATi13R/Hk/SGDwFNO74zlCydgIuZiTiTlYRL&#10;ZXvwHu1KJQFNu1SWTsmZgavV2figtgDv15Xgk9ZqXG2ptJeTbaq8txlXOuvwyeBefDjci/HxURT1&#10;jmP41BX0nbyEFOrnlL2DNIKZ0kOL+5O1tFQzhf2jSB2g/GBKQOubHJ5JNwvUebRCsfPEAWSxsUom&#10;uU2BXjl9wBi6gaZx6JnRBXxT040fajvxXSUZuoC9LqcQHxZW4JPSenywOxcXYnbi6q5snHqbDx0W&#10;h0vPP4KLD96PwysfwYWGLvzth3/9nZWVEsjfXf+BmvoHSo5f8OWls2goDEHBzreQEvYMdgQ/ge2B&#10;TyB0zf2IW8/tkDV47rGHcd/t9+OOv95Ju92zW+7GbbfciQdvuxsNz7yJ4RfX4mxmOZYSs3Hp2KcE&#10;9Hs4OX8Zx8bOYKhiCEdGj3r/Vdh/BDOpDZjLqsX4zgJcGJ5noBeL6ZwG6uvLOEwvdmT4APY3TWC+&#10;bwbLw0uYG1wiu8/jQNcoFmtbMJZbiJ6UFLRt346W+Bh0RAQj/9nHsO3+2xB/7y2IuetPtL+g7LVn&#10;sRAfjIWEYAwHv4O9ZO/qF5/EwOa1lCYROFNczeCrAPXPr0LzOwGYocxYZMfS0OH+vlnUv7gRjU++&#10;g8HMRsxSZuhrRm1rI1GzMYYathpZ//QXdG/LxdK+M9g3coysTQYfPoaZ7gOYax/G6LY4zIS/i0lK&#10;jvHNqzHttwrzga9hIeh1zPmLpblNwC9HrMXJrVtwjux8mMH2oeh3cTB2HQPFzThJgB/bGYAjBPj5&#10;9GicSo7F6dztuFC824CshUyXCWqtoxaor9QUkKHLcK2RMkMsTrnxRV8zPrNFSh24PtGLq4M9GBoe&#10;RD6lhRbDdR09y4CwF7va+w3QyQK1wEwTM2uB0o3VdgWUFqXLZ8yKGQCKnXP3HUYe2Tl3bBn5TIvG&#10;l1E8uoQKps0Es6a/6wnoabL2z10T+KFjAt92zeDrjln8xMj6BzL3twOz+Lp/CR+VtuGThn6cjs3B&#10;FwTwpddewbHb/4ozr76Gn06cxy/f/ULt/D3tB7MfvvqOgP4e31FT/8L06vFZVGSsQ1rsywh88y6z&#10;OP/HEb7hEerlZ+D/1nN46enH8PDdD+HOP9+JO/9yF+78612469Z7cTtB/fQdD6PuMTZIYR2utvZi&#10;8NVNODd10gLBo/MXcWjoGA6NHcfZ/e/h6OxZHOpexCS188nxUzjVOUeWZoT+LyvRm1CA9058gCOs&#10;m8WOaczVDGG5exaHGYgdIsAX+snS/YtYpK7dL9buncFM5z6eO4buxO0oeepRVL78DGpeexF11Pbt&#10;b63CTGQAZqMC0f7Oa/QizzDwewg5Kx9A3SsvoPOdd6ih16DxpVcxFhCK2bxaLNN7LIwdpUcgmXTO&#10;oPHNILSsDsZYUScmGQAuNPSh751glD79LhbzGpG/8jkM1/ViYuQEJnsPYbKH+rpzCaPdS9jHsp+i&#10;C7/QWosLbVU401iMU5U5OF6ehZOle3Ayf5dnRYwXchNxLHcrjmfEYD/lxhIZev9WPyyTtffLtm3G&#10;wcRNOLItgNshOJkWhzNayFSwC+8TyB/UZOM9yY/qLLxfq/UfPqstttfTPm7VoqZWfNLXga8nBvD5&#10;+CBGRgdRMjiOwZMX0XbguCc5qKElOxQM2ko7mt5c0co77bMvJxUxsMubOeqBmgydN3UE2ZQYOQRv&#10;/r6DBmzp56KRBRQPzaFx5hABfRy1BuhZfF5Sg+vFtbhe0UbrwFdVfbjeOITv2ybwfd8hfEIt+jkB&#10;fym1Bt+NHcTl9Rtw8LY/4cxba/D1ybMENPXz199RZjAwpCn9/stv8d2n1/Hb9W9w6cAYcpNWITHw&#10;cYS8/SCC37of0ZsfQ8QmBoKMzN+iXn3u8YewkgxtgCaY77yFgCaY//ynW7H68Rcxl1mPqwxmP5w9&#10;jOHn3sZM8DaMJhXhxPBhHJk7i9P7L+PMEnX0wlkcpsueLevBucXz9ueVNdTLk7tKcaR7HicWT+Ng&#10;Lxk7rhCFzwdhbHs5WkP3oDU8A70pFZjks44UtGC0uA2TFd2YrOzBvvIWNPoHouH1VWha8zJa3noZ&#10;7WteQfObL1GWvIiqV55FzuMrkXwfA7/77kT6A/eaZa58EDkPrkTBgw+h+K4HUPK6n/2XyiHKipnu&#10;OSwMLmNoTwVGdpZiqrIfs6U9aF6XiKnkXJQ/9y5GdpVRa9diuGMRg53LGNm7gJH2BYx1LGGkYx4T&#10;7BCHmwdwqX8A748N4spYP94b7cOV8QFcGenF+4NdZh9y/0e0q/383d2Gy51NDOAamTbgw75WXO6g&#10;56ovtTfPL1YX4XRlNk6WZeJQXjKOFabiHH9fqMrlsTwzbV/SqsSqPJyvLqDpkw3FeK+pGh90NeOL&#10;sR58PNRDQA+giDKi98hZ+4xBht4n7Bu3Bf42XOebTDFQa+aQelqMvSJ3+sgNQJfRiuZOENAHkDO6&#10;TFtCIYPCkskDqJo6jGqmDTMH0Uhg1C4Q0GOTOBe3DR9uT8Ul/X9dxA5cTMzC6fDdOBK4A+d3FODU&#10;xihcSUzHwdf88f6uQpxh4Hbszlsx+/DDuMwoVstGf7j+Lb732Q9ffYsfv/gGP3zyGX797DOcne9H&#10;RuLLSAh8EnGbn0HEuseRGvMmYv1fxEYGT6ufXomnHr7ftPNdBPRdf2Xqs3/5pz8jcGMQPr/6Oa6c&#10;ex+fHr+M/TF7ML56I+pueZYatRnnDl/BqcX3COhLBPQFW8txlPKiz3875vPrcaxzlIy7H0cmjuDE&#10;OJmxsg/7cpswn9eK2aJ29LBj9O8ux1x5J6YrO8mWzejLqcNIUZvZYEEzBtKLMLAzA90xCWgLCkXz&#10;lkB0BIcg4+lnkHTfvdhx7120u5Gs16IIZlnmypXIW/koCh+i6R9kt0Rice8UplunMd46xQBvP8Y7&#10;9mGpYwp9qfXshIMY2lWHfUWtaHs7BKUPr8Le2EyMts8Q1AQ0gT1KUBtDdy0Q0MyrjMAcGiKYZQO4&#10;PNpPI8Blw7SRQXww0o/3B7pwta8LV2QCNiXBtYkxXF+iJz6wH18fPIjPZufxydQ0PpuZwhdzszw+&#10;imuTI/h4ZgIfMsj7mHZtfJj5EbCT/WYfDHXjvd69uNjThmujPcxjFJ/PjuBCRxMlBwE9OIZmEmfF&#10;xKxNfaeRoWU2iUIAu5EObe+gJNlJFl+Rx6AvZ4LygmxcNM9gcO4ocrkvj6DOHllEDq2E0qJl+Ri6&#10;DusF2WNk6COoXzyERQL6rH8o3guJxZVtBHV8Kt5LzsHF9EJczaOGLm3E4cid+KyiBYeCE/Fl6xBO&#10;vvomjvz1z5hdeT/eJ8P/7btf8QMB/N2XX9O+wrdfXrff31y9iusXGLyNVSMjfjWSw1/BzvBXUZwe&#10;grKsGIRtXIXVzzyE5x9/GI8/RIa+536CmMxMu+fWe3DPbffiT//7n5GenIHrH36Jy0cv4OoJBoLV&#10;nbhY10WW3oXptCqcJiufXD6PswT0sUUGiKPHMbU+Gq33v4CJuEyUvUF3X9KOxc5JHKCXmu+coP6k&#10;e28Zx0LjCJZbmTaNUN/2Ya6+HzO1PZio7MII2Xq4tB1DJa0YLmujtWOK29PFzZgq1qq0NpSv80P8&#10;HXdj9wMPI/XBR2gPIe3BBwnoB5H14MPI5e/8hx5BAW1i524Gc6kYzGrCdCdlET3G5NB+zHfMoWbL&#10;DozXDmBfzyym6Q0ncspR9TQD6HteQl9ZF4a75jHCQHG4axEjtGFKqemWfgxs24XPCOYv5yfxxcIk&#10;Pmf6+dyEpV/Yvn34dHYcn0yP4qOpYXxIwH8w0G12aZDgHyFAx8cI2mmeM4XPFuZxdX7W7MuDh/DN&#10;4RP49uQZfHPmDL47fw7fnjtr9s25M/j67Gl8e/YUvj93Gr9duYSfLp7FD+fP4NsTR/Dx7D4MjU+g&#10;ZGQCNfvmUDZMALf3WhAoEAu4FhR2DNi2TIA2hs4h6+ZPH0bW2BJyCOqcKcqMGWpo7tcoR/boIiqm&#10;DuDcr/+OT/7n/8K5H/9uuqZ+/gDGh/fhUHgMltcF4JBfNA68G4ylt/yxtHYLlt6gtnp1CxZeeAfH&#10;tkRj6rk1OBIUiyOPP4WlP9+CMbLP1ell/OPnv/t0MwF93QP0jwT2J+dO4cqhfZjvLUbO1jXIjH8b&#10;Wds2obZ4G5IT/PDasw/jQTL9fXfeiQfuuhcP3PkAbv/Tnbjtj3fi9j/ehTv+cif++b/9M1ob23Gx&#10;YQRzuyvx0cIJssIMFncXYXh9LE707GNgeAbHD5y3jxieZD2c75/ByOub0LnyBVTf/RzK7noOLS9u&#10;QkMAPc7MESy0DmNJn6mlLTDfhYYhzNT0YaiwmYDuxVR1FwHdidFyyo+yvTQydSllCNPJ0g7sK6Xe&#10;Le3CdFU3xrNKkfn8K0gnYFMJ4DQCOP3BB5g+gMwHHkDByodQ9PAjKHn0IQL0WeTf8ySag5Mw3TNP&#10;tp3FCCXIQvM49jz8KrpSijHTT6AS0E1+ceikZ2wISkI75dZYD0HcM4dh6uYhypWpnhlMsA5Kn38Z&#10;JZR+dcEBaGUQ2r9jG/ZlpmOppACH6ytxsrWeDNqBjwjkz/eN4Pr0GL6ancA3+suJxTl8vX+JLD2P&#10;Lxfn2QFm8QXTj7j/8hRZmeD+4uARfHX8JMF7Dt+/dxk/Xnkfv177EL9cvYZvL1zCVwT1D5cu4Of3&#10;eez998x+Irh/uXgJE2T8stEJlI1MGqB3tXRie2uPAfdm297SjSTuV2oMXUhGzmNDiqn3ELyZE8vI&#10;3nfAhu1KNIxHYJeML2Dmg89x6PNvMUbXXT2xgIFTFzF36gr13Jh9rGS2bRTzTf2YZxAyXdaKuZJm&#10;LBbUYim/GvPZVZjZlYOpXdlYSEzCRHgkJpPScOXIGXz60ee49sFH+PD9a/js6of47NpH+PjyZVw8&#10;dgDnD01jX38Tqgp2oiJvF0qzd6K8IA3bYkPht+5drHntDby+6k28sXotVr3wBl4gKz335Govfepl&#10;PPXYc5iemMfs1hL0++3CteElzJc243hNB2pf2IxDXZMMDs/ilFh6aBmdkenoCYhD+0tvofWFNehl&#10;AFn91Ksoe2w1dXQJTrSOovydGNREZ/E5CebmMcw3j9gXiHrzGwjqJszW8vlrZH3U0ARtVRfGqjox&#10;QQBPVssI+JoejFb3YL62C3MFVch+cTW2PfQYUh55AhkPP0aAPobshx9H0aNPo+jxZ1D82FMofvgp&#10;5N3/JBpCtmMf5cJY+zQmehfQsaMUGbc+w+tex3B5Fw70TKPg0deQ/fjrmGsZwDi9yWTvIvYNLNDm&#10;MT2yzHJ1ofLFdehatwk5zz+PlMcfx/aHH0Lig/cj8YH7WJYHse3Rh7HziceQ+sJzyHz1FRS9vQbl&#10;/pvREBWOzm2J6EtPw0RhIRaqKqnFm3C6q5NSZRTfHD2Kr48cxs/nCOKzF/DrlQ/wt48/xf/46hv8&#10;v77/Cf/rp1/wn99+j3/94jr+QVn5r7R/8LjsN7b9rx8Q8Nc+w76F/aimAhg/dwmTF69gR1OHB9q2&#10;PgOwwOtSmdhatiJr335jZDHznrFFpI3MI4NBYD6BXDZ3nEbAD06hdvogOn0fmmmeP4Km2QMYOXke&#10;owR219IRVFDXFHYMoqhjGMUdoyjtGkNxp2dVA9Mo6Z3ksTEUtgyioKETOY0dyK5pQVY5o/GaNuRW&#10;NSKvuh751Q3Iqajj7wZuNyGP+3Mq6nleLbIrKD9KK5BWXIaM8iqkl5QjtbgCO/LKsD2nBImZhUjI&#10;yMfWzAJso+3KLkJmQQX2ZBQiI6MABbm8LjMPOUVkxtRcZJEhs/PLsUf7M4qQunU30rfuRPqOZGTs&#10;SkfKthTsStyF3dt3IyerABkpWdgRtxNbE1KQnpqPDEqrzLQCZFEjp6fkInVXJn/ncX8+9vDYHh7b&#10;nZaPtHRem8rz9jBNz+O1OcjkOTk8J4+2OzGZ+SbS8yQiJW4rkmMTkRq/HamMT9KYpsUmYE9cPNJj&#10;45GxMxt5maXIyWbZs0qwM2Y30iJZxrBY7NmVhfy8Sl6TjLS4XcjOLEJOXgXy8ytRwI6Tx+3Cwmpk&#10;kVgywhJQvGMXynYno2J3Ckp37URJ0lYUJMYhPyEO6ZERSAsPw87QYCRHhiGJ6Q7u2x4RiaSoKCTF&#10;RCM5MQHp27ehaHcayvZkoL6gEEOtrQw+2zA7MISF8WkcmJrH/pkFHFo6gCPLB+kNj+DUkeM4dfg4&#10;TnL79KFjOHf0JC6dPIsLx07jvdMXcP78B5g8eBIHrn2Mz/7jP3Dmh5+xs7nTwLyjpQdJNLGzA7Ok&#10;xk1B4SFkTe4noA8gfXTBwKw0xyZVDqOQMkQfxCsam0Pr8gkMUofq23aty8fRtv8Yhk5cxPDx82ib&#10;V4/ah1ICO5/CPZM3TG/sQWp9F1KZbm/swrbavdhKPR1b3IiwwloEZpchcE8RggmswMxis2DuC8oq&#10;Q0BGKdNy+O8pgX96sZfuKcQWAmRLWi780rKwMTkdG3alYSNt/c5UbNiZgo07k838d6cjLC0b4SmZ&#10;iMrKRXRuPqJz8pFYUIrt+WXYUcBOkF+MrVn5SODxqLRMxKTnIC4jD5F7shGanIWg3TkIIvhCCMKA&#10;3XsQkpqByPRsRO/JojHf9ExE23VZiM3IRQS3I1IzEc794ZlZCElLR0BaGgLT0xGUkorgFG7T/Hel&#10;IGDXbgRRFwduS0YIO084z1WeCQR/HJ8vnh0wjqBPYGeMz2a589lJ84vYcQuQmJWHuOw8RGVmIyGX&#10;v83ykMh9Kk9UVhYiMzMRxnuGJafxWVIRsiMFIUnJCE1K4e803m8PApNTEMxyhNDCWK6I5D00loUW&#10;yt+RaRl8tkzEpfL5dmcgmttRLKPKGZuRjcScPGzLY7nySCQqD58hIiWFeSTTUhDLe8SlZ/BZMmlZ&#10;2MYyppWVI7ua5ETLr2tAaXMbqvZ2or5/APUDg+iansPg/hNYuPQBzn7zHT77z/8DJ7/5Gbvb+m11&#10;XUq7JlaonfcKzB6oBWSPrXuxIpMBYRbZOIsyQ2BOHZpD2vA89tCyKEGkpUtnD6FochnlBP3eg/ou&#10;xzn7LFjbwklUDS+gkdf1LB5D98JR7CV7t84cRPPUflQyrzJq0gqmFQwsy0bmUNS3D7mdo0hu6EZc&#10;WRMi82sRkVeNcEqT8PwqS0PIJEFk3dCCSgTnlsOPjRqYXYJAsrDMn0y8ZXcuwZyJzSk52LQjA5t3&#10;EuA70uBH4IURuCF7WMG8Jo7su7WoEomFFUgoLMeO0mqklNRiV2kNdpDhU0oqkVRQgh3F5UjKKUVS&#10;XjnieI9Ysl8EGTaMTBy6O48gzScI8tiQarwCxGcSZDncziXgeL847oujR4jPKUJCXgmiyehR7Bxh&#10;GTkIZQcJY0cIT89lHrkITeVvWjgtYne2daQodpZoAiiO521jJ9vOfJPY4XawbDuLyn43eqekYpaz&#10;pAzJLPPOwlLvHHZQbW9Xh83zbBstiZ13Wy69F8sUx7KpfHHs3LEEYhw7h/2252DnzvYskRbP8ifo&#10;WZgmMd2RV8y6KWG+tHzWV34pdrE+U4orsbWwBPF5RYgmqPWsAewwIezkoXyWMHV0Pk807xGdy3ux&#10;jHH0kFvLKpFCL5xDbVzU2YfC3kGUDo6icmwKxf0TKOwaxNzla1j48AvUzZBsO/XlJJm3lmN3l2cp&#10;3J/USsnROUSQU3Jo2C6bejlz8iAyGBhmMJJPH5pHOgGdRiDu4W8xdQnlRzHPLeN51QRrw+xhivZl&#10;ZOwdQ17XOBn6GAaOXULH8km0UqY0kvnr2ElKGYRVaJZxbIHae4m2zOuWkNk+iu01XYgrb0U0dW10&#10;SQNiymilDYgg4MJkxTUIKawyC7a0GkH5FQggSAOyirGRDBpKAG4kqP3IbCEEYWxRNWJosYWVSGAe&#10;28obkFReZ6DeQdmyq7KOVotkpmmUMrvLapFCcCtNLqnCjqIqbC+uwjaeH0uAx9BjRNCLhFEaBCbn&#10;MC3g73w2YJl1ksSicmuscII3gjInkgAII7uGszPF0NXHM58oAZwAiCfo1KnMCsq967lvq0Aij2He&#10;Q9sEjIBaWIZdAi1lVhJNwEkkmGUJ2iZjbyXoE8iQsexUMWTMGLJ5LAEZnVVEBi9gWsh93GYaxk4e&#10;ys4TTC8iC6GXCyb7BrNjycLScuzZwuiVQtnR9Dt0dxa9DjsdpVwEr43NLmTHVScm6NVB2BES9Fw0&#10;1UU8yyuL5jPEcp+eO5bPGsM0hr/j2QFkW/Ul07IaJLENUhvakEFJkd3Wjez2HqQ1d2EPGbdgcBLZ&#10;AxOUGd1I3ttvIxx6lzC9Vyvt9iGtR8N3Y9i1d4j6eQQ7O0fE0AcYCB7AboI4jZbSP21ANkDT0rmd&#10;M7aM0rljKJk5hrLpYyjgvoLhWcswndp4Dy2zfx9vPo2Mvkn2oDH2pFFbjJ3cyki0oQM7qJt3NnZi&#10;d0sfdjXSGEAm1nYgtrodkWTqiNJ6RJTV8Xcz4mtaEVtF9i6tQ2RFA4KLqy2NIjgjeU44gR5O9g4j&#10;mMOY+rPx/KgXwwigyMIaplWIpHaOJOiimCaUVrFCSwjwKlq1mSpyB20bKzaGLLadoE8gmONY2ZFs&#10;jGgCKpr7o5hHJIEdRt0aShmkNJj3CqWGjea9o8mCoQROKEEcQfCHZhQjjJ0tPLeU3ocNyUaOJOii&#10;mF8sGTaaoI2hxQvgvDZBKYGZUFBM1ixCLH9HsoOovHEEdKzO57VemfibFs1j2hdeUETj/QjocDJ6&#10;BO8TRtbVuTL9vrFNdgwjU5qxvGECOC2cniWMFqrRx3MaAABRmUlEQVT9vG8ot4MpaYLoWZQGEPQ6&#10;P1RAJ3iDCeJQsnU4yxXJZwtnWcLYIaPUsWlxrON41uk2EkYSY6IdtY1IqmlAYkUNEsqquK8J26ta&#10;sJNx046aRuyqayKA92J3YxtSm9pIdAQ1wasvJmUw3daw19ZCb2PMtY1A38V9yYzTUujlU4UzmnAo&#10;S6Gt8ILBJTPJjd2DM0gnKwvUN5uG8MTQhZoWH1lCDqVGxiDP7yGgB2awiyy9g8FgcvcEUvum2FvG&#10;kLSX7oC9J7axG7FN3QirbkV4VRtiajoRS4uu3ouoqr0Ir2hDeHkz0yamTTzezmNtPKcdEXz4oJI6&#10;hDJ41DFZcFENAgk0MXUwQbVFUoTADSDAAyhXAihTggmmYJ4jC+F5QWQtpeoIkewQEWTxMHaUEDJ5&#10;GIEsC+V2CFkziEALIiCDyLLBBLOuM70vfZ9TzmNl8OcxfwI3iF4hmNtBBPjG1DyeU2qdK4D386M0&#10;UmcLIEMGCgh0/eHMWxbFMsrCeV4EARJK1gskqPwJqs1ke3+eH0AWDCRYAgn0AAI2nMwXQcYPZxmV&#10;hpDpg8l6OieELBjGfWGshwgd57NE8ndEkc6tYCdnPdACeb8g1RdTSTc/dsRAlZG2aQ9jE4J8CwG8&#10;hZJK6e+/C7CJ52/meRt5jR/zCGDd+vGZgnmvIFoo61My0VkUvV4siSie5BRX2WgWX93yu9W0IKmp&#10;A4n1rSS3Vmyvb0cywbuLwE1u7iYR7sV2bjtLJKi3t3QxICQh7h2kZu6nDRlLi7FFrmToZQsKZRrh&#10;2D1E5mVQ6IAscGv0I4NsLQBr9CN9cBZ7eGx37xTBO222u3cfewjZmZpZv3d2jmM7Qb2DAN9GoCe0&#10;DyO2ZQCRdQR3Qy+BTSDTYuq7LY0gU4dWEtRVrQghaLUdXdeBqLq9CCHQg8saPeOxIDJ3ICvQj6Dd&#10;IsCW1BiL+/N3aGktQsgQAriTKqHsAP4CP7fDeW0oAa1tSRpJm0gyfwT3Bxd4+0II9iA2SKDkjXUS&#10;Bqe6nvsDuV+dyGSPjMd0rtItAjn3bSKgda1/jsDG4yyXOmCQAC1wEXCRzCucHiWEx0MIymCC/AZA&#10;ydIB7FACTKBdS69AwEbwucL5fGYst0ydMpSdUc8axnpQx1TeUTwWzfOiyJgCdrg6L49ZvjTlG8Q6&#10;8spGY+rP/ZvVCZluIeD1fJvZGTezY/mxDEYcfC4/dnLVg57XpKCehfWnVPWn+lG9yuvGVvk8LgEs&#10;DxunbQI5lml8/V7E1bUjjkCOrW1DAj35NgGZtpXeXMN0AnGSb0TDjTcr1SjHLgaGArYYWybpsUJA&#10;Th0mOCkhUsjOyZQNSlPIunvIwhqj1kiIW9exh6BOJ2izeGzPwKwBOZ3npvmALVCnc79+7+IxAVrA&#10;3rp3BHGtg4hq6EEcAR1d24WoWrI004jqDqY0Aji6lqxNZg6t8IGbIA6vbEGYz7x9DQbiILEqG81A&#10;7PsdQUYQ2AVaSZNQVTYrV6lAq22lBmaatuNY2W7fzalYR3kGsOENyOocPCYdr0bTb91LHclPjU/G&#10;VoMrteM0gS2cZZOFCZQEdBQlTwTzMY/AfUGUEWYEswdqD8DyHrrey0d5eM8hELs8LV/7zTwpxyJZ&#10;F9E8T6CO1L3ZecKZZzi3BfhgPovMynWjM/A5+QwCuo6p81kH9IHcn2AOILuLldV59dxKZQKxqxeB&#10;Okz1XezFPwKwTKCOrmj0tlnXsngCOL6ORjDLEsi8Ca1kYaZ6OyWZ7LuLTGxrn2+aFZTsEEsL2B6o&#10;B7GjdYAgH+C+fqyQZhYL7yYoU8m8SZQO2pdM2aCAMIPsrGnx7In9yKYsySaQM6m1BeZdZOHdPfvM&#10;UsnWKd1kaAJZgHeAVn4yAzQZOp6gjiaoxdTGzJUCMCVIfY/Pug3kkQR5GKVIGIPGULMWGkFe2Yrg&#10;knqEsfEENpm2BWqlArQshm5OFShgOlOlymIqpdnr/stxV/nGej4LYZ6BBEowXWcQ0xClAgH3BwsI&#10;bLQABpAyPwJQDG5lYkPreuUlUywQoU7H/QKROppAJKDquJjTmNaA6R0T48p0XB0oXLKLoHYdM7Ks&#10;3p5F23YPPrt+x/LZonnMGJngjGB+6jg6HlVeb6Y8BECBzgMiOwpTD6yefAgQmMncfgT0JrK1PKA8&#10;YjC9hOpA9RHINJj5W2fntuo/jOUJ0TbzDGc5Ini/CKaRJCEHZpmYOo4ywwBNabG1lTq5vZcp2bdd&#10;a51Hia8R7CDrJrUNElv09rZN8NK2tZKxtU3JIdshayOgFfztJKsK0AKeQC0wO4ArzSSQJT/0O42/&#10;JT+kk5N5ncfIM8bU2ykrpKPF0CkE+S4ek9xI5H6BWRbLXiSWjm7sJajF0l2IJoijuC0pIoshsKN9&#10;xwz0NQR3lVi7yZMjbDhjYVaaKjGS2swB2f2Oo1sTcGVqfGc3g9oDQv2N7WgfwB2gQxkoBjESD65g&#10;I1XWI6DUA7e8ge4jwPvTpcsCCWoBwTyFUgHPd0/LU8ylfMleXuoBStsOlEoFWl1jYPNd44451nNA&#10;ds+i47pGx7xnFhsS1CxLNOtEFsnfYm91LLu37qn7aZvXO+Y1xlWnJChVx1sIaD+frBOA/Rg0q04C&#10;aUGqC9ZNOPNXW6jeXVvY7ypfu7BcsYyFYsjUAnM0yyhAJxDIYtzEpk7GWgRoBzVx1yCBTaB2DDEu&#10;G6GNct+I/ZZpe4e2paF924kE9w5Jj84BrBCLCqxKBV6lAq5kQip/i61vgFsjID4GFis7hhYzu9/J&#10;XRMG6h17WRDKjYS2oRvMbAD2gTm2uY/BYh/ib7IIBokxZG6TJEwjydxi6giCWqnY2TG0KlisoIpT&#10;pakio8jKDtiu8lRxUWx0NbhrdEmMm8Hu2NmZGlpgDCFogwnq0Apu0wRmbRtDi4UIkgCmAcZWv3sL&#10;MZTysHxoDpyuDNon07YDrYGMpn0OwA602ie3rdTKx+O6zm1rv87TOXomjRAJ0GJlx8wO5AK3SRPf&#10;c94AMVMHamNrPoOeUc/kYhPrzMzD6kEdnM+s+gj31Ylrh3DmHaGOxnMF9miWR+1xsyVSP28jkE1C&#10;SBtTTuwSmCkjtpORxboahtMXRXeRrXd2ENw3UjH3MHE3bqljaZv6dvJCoN1JhhbbCqACrVJJCQdi&#10;sbFAq/1KZTs7xm78FpgFbO2z39wv1k5o6jdzzOsAurVl0PZLapim9kmPxOYBMwFb+8IpS4JLmwmw&#10;JkoAsrCYmoBWJarSoqubrTIdoB1LR7PixA7GlEoFEGtwgl3HfIBxIDbg01ynMK3Oe4ZRzweX0isU&#10;E6z0EGrUQLJyEO8fxPIEFNXRCAIGXw7skiMqh8onNrQ8BVZt+8qjbXP5BKWApH0CpDvutKf2Cewq&#10;r9jU5SMga1uAVNldB3bH3TnKS6ZzdFzb7tl1jvJUeYMUTKtjSlaok97UUQ3YhdonQCtAZ2fwdXCl&#10;ftTpIgDVh6RhCOvLScQIPkdkDZ+ltgVbCeA4auetBLMYWlpY24nNvdTPJLYmxViUH9LEBPZOBXsm&#10;PzwToLXPAVqA13n6vZNSZYXALFY22SFgi7HFykz3+CSGgKkRDQ3JbSXjJhBsSWThbW3D2E5tLNAK&#10;7LIdGtmg6Vyds5XMHEdGjiMDS0J4KYNBMXETWZqM7Y1yEOSUFgJ8LM9PFKv7OkE4j4VQQ6siw+m6&#10;AuW2BRRWoAOvAONY2sBMkCs15vA1sBrUYzAP0GJqx3CuwdUBdI0xLferARWgBjJiDylvtBEXudnQ&#10;KgafbHi/QhrBHEhABLPxdZ2ut/uyTCqnUrlv6UqVxToO72OAc/f1lcFAzDI6No7jb5VZ20rFbjqu&#10;ax2Ylcp0TKBWqt8Cqs51+Wu/gjHl4zqykwDqdJIT8jaSEoGUV9rewmBQDB3C7QAxOdvAn88bXM7O&#10;LNnB1J/X+THYlTfT8TC2UWRNm7WVBfHqzLUsEy2xuZMAJpkRxLL4eg/csQ2dxAC9aW07McIAkQDf&#10;Sk0sk7RI7h41ybGNv2U7Oodt306mkiaSHimaWBFDC8yyHWRWDc2JccXKNwd4xtxkX0mJpHZqGpqY&#10;eDtB7Zhc7CyWdsytY2JasbBjYEkKty3TcckNBYCRBG54JYMEnwTRddqvfeGVDBArvMAwpNQDiHNp&#10;AoyAHEUQC8jR0s80Y0WaWNeBSI0pIAs4DiQ6JoupZCdgqnwFSI2wiJmdhbFTaV+g9CQthNcHFNH1&#10;kqHVycTQVqabzdfpQiWRfO7cWJbXhjHQ0/3kSSLZWSLoEbQvhuXTb4FOjCrAGVPzPFkUfzsQ65mU&#10;nz2f6oGp9kf5PJQDuD0fUwHadWYHZu27OcA1piaA/Qor+GySHBVW3/JQQb660NBpiAHYkyEmxVQW&#10;XxspjamTd9UwbIN1gLBKdiAGgRqqS2wUmPeabSNLb2NsldDE+InXxNZ3sf177HcipanY2rGzmNix&#10;t8mMLgWLBLfNGA57gBZDK4ATYMXEbgRDQLahOJ8k2Uom1oTJNrK0wCpwKxV41RE0lKd9pqOZSlLI&#10;BE6xsxhYgFavjahqs94oVxPfyECxlpqZMkQgl8uJa/AeSqkqR67fc/8trHSCx1fpqki5s4hqshrT&#10;KLo1mX7LwqvZ0AxOHHsbOHymBrXGd2ARUHieKl7XhVJemIu1BvRcqe4fxH1iZpMfLFMo9wVqBIJl&#10;usHuPkmkobIIglSdR/dykiGMHSPUOgmfyTccaY0vhuPvCJZFAI2tZV2pU7Jc9gzc77yAOozuo+PW&#10;kX1eSfvdb10vc8dsH59bHcXFFwK09gucHst6ozsCtz9ZWTLPOrczltuTXl7ZZV5H9zq3ZIfqSVJN&#10;w7HhrNtwerQwGT2chmZdGxsTE8wCpQOrTGD2gN19A9w7KDU0Ubed0kKAFshtH4G9tbXffq/QOLHY&#10;OVlMTQ0tqSG54I1cSIJ4YBbobUyZoJaUSKAkSKLc2No6ZNJgOxlbEkWjH9o2KWLHB00+aBQjlGwb&#10;WqEeSxahe4lmTxWoo+t6CEa6HAJeoI/SWLTA3tJLYLWaC5Or98amCSi6f7k4uX4FawY+VlZ0PRuv&#10;kYFlA9meoI6ki5NFE+hqZAFajWmu3cdOjtGkKQ3QBH+Y8mPQE8bfwSyrja7Y/ZuwhTpSEkPP4B1r&#10;tkkg6e1wgsGGq3xAE+jEyFqbouE0BWO6n410EAzhvN4AzWdSfciClY+Bmw0vr6NOSLApP+UrMMu0&#10;7Xkfb0ze4gUf8HVMHsoBWKZj6qzKz4E5gUBWqgBNEx2qQ0kIC4AFbNZvAMt/Q1ax3lX3evYwPTNT&#10;/VaZvWMsi+qFvyOq2dZ2jibJVKc8xjqN4H003yC97GnmbuKFIKaM0MiFtrczVdtrtEO/NYqRwN/a&#10;586VxHAmSeL2r0gWUAnk7QSppIPYdnf3PpMUkhCSEk5jC6DbCGCxrlKTHm3ePsfYYmqlkhJieZ3r&#10;AryIKgKWellMZD2XPVtaK6qmi7+7LViUSV7I9ahn6jxjBJpcXiiZYFMeo25fMCK351g6hnpMdoOl&#10;Cc5wWpQAzQZVI5sbZirTOKgAJvcskEcLDDwvjGkoQaHyhbMDSmqoDMbUZJ/AYjZescfYArmYyNyt&#10;yuOAzNSAx45i+p3HYwjcMDZ8uKQFmT2c+YaTyVQfsshqTfW3mUXb9L9AqbILiB5rhzGfEDK+OkMo&#10;O+Km7FJuKz/KF4LVdSYDsM8EYmN3X+dQR4mT9PABWxMciQzQwumZwlSv9DSqV4+laxgM1tHI3nx+&#10;PbO1h89jqj5c3TgPFlLGMvN59BzaH2naWMsePHbW/jjGTmLZ7SQ8JyG8lDqZqVhXjK3UY23hSFK0&#10;58ZxyYydIs6b8lkh3SymFZBNLvhALdlgRlYWM8u2EsBiXAFYgaHO1xCdfgu0YmYHdDtG07iy5IaN&#10;N/tkh01p88FiyAzRmi1iEBhvAaKbEldA0crjncaAcnMCjoArgEoSyB1qW0waUUMm84FYLC2pEVVH&#10;8IhxGLjoOrG5rjNQs1HVuAKe2NsYjMcEbK0nkQs1sIo9zSuQOck+2i+5ISYyCaJz5UZ5rQBgMoj3&#10;0/i0gjUB2UkM2+ZzhMgdM/Wu9xpe+Wp2VKym+5m7Vhl8x50c8cyTX+64P128WDGUZdBzauzcwM1n&#10;0XMpdc/sWNsB2+3XaIMmOJy80TCcAsMAjbHzOfyLuE0zQuE9ney4kao+WC86ZozM1DonnydCZaep&#10;vCq/2lTtLykhmbCVLC0JoTSJqZMeNoniMw3TaWRD8lQSJYbX61odk+TY1jbg/SbIV2hkIsmAqQ/f&#10;UUsTxFqHIZ1sIxsahuP+rTxHY8qSFzbKoZ4h+eG7VkDXMY1iCJi6Xia5oRENjV5IVnijFQSPAM2K&#10;jCKgo8jCbhREaztiqJ3kYhKae7iv3SpOjSZXGFHjgVgNqN+SFAZoAlhgVirJEVVHL0C21jGBzjW4&#10;GFjDRmp018COxcTaUXK9bBCZGsFcpzWU52ZV9iCayiR3a9KEHctz02Qxm2jgfaSbxaw0zcQZwJmH&#10;pEaEr9FtxESdhvnKTNrwt2SV7qN92tY+/dZx77cHJj/KH4Et1KQRgW0yidfJI/B59GxibAO1Oi2f&#10;M5LHZVHyXNxv085sB5nqRV5L4+vKT4DerICQHkn62J6XZfDaQ2VlOWjaL5Nk0nHzumw3r/7oefjb&#10;OqvvefTsMfUENeWGAKp2Nl1M2SD5IKkh+aB9khRKNcIhKaJRDYE3jh1CEkTHna7WdSuSCMpdGmoT&#10;+1IeJBPMYtgUMrL2SzZIaiSS1uON8vvsPGeSGsbqPE+6WuB1Ixg61yZJuK0p7ZAyMlyx57YjKCs8&#10;3UhQaciOAaEb/Yi2NR6eiY3Us71UFaKGF2Oz8WiSBlqRJyDG1HmsH0NtHsOGihao1UBqQGlqMrdA&#10;7BpbDexYTBYtZmd5PHDxuM/9S3KINVUOMVJQCe9v+wgS5mUgulEeT9+6kZUYuVs2bBhZzFYU8roI&#10;x7aSM4op6KLFaE6G6d5iPO13rtxY2QItT/6ElPI38zL5Y+cK8NxPb+CGD1UOyQibsSPo7dkIwEjW&#10;lyxacoNA1gIggVmgdvWjcWj/wgpsyS/nPcTQ9DwEcijLpLI46WFBIOWXtlU2PYfKpvrRtp5Rz6Wy&#10;mtfj9YE8X+e6YG8bcSM54dhZMkJsK2zupALwtn0So4OA5/mSF7pmK7cT6N0VWCYRiys8WmcPoJkg&#10;1/w4t0XvmqkR9W9jj1BviKRbFPu6QFCsbMNzvOl26nCtptM0tnRwGAGr4TYvyJObkZTwmEcmN+T1&#10;WjWgRiQEQG92UJJDYNf5ApfHUL+7OH/qOkkJjX9KlykflU0m5pdLE6Cd7Aj3jXaYPPGxsRpcqX67&#10;UQBjMckYyQgGMeo8Kp/JAKYeK2m1nwIjj1mto/g6iwvQHPt7HUfyhowlt3tTPiZnuO3Vg8dsCkJN&#10;UlXJ5XtSQvdwjKhzbmZIsaZY2o2MaJ+AreFDK4c6GvOzwFl16XP9ul73lft3zKwZOwdo1UmQZg5p&#10;ArXqeUthOZ9bZVIZnOxgPMEyKJWnUHm3FHhj1SaTeE8v9Vhaz29l5Hl6DrWT2FmMK+yJrSU79FsB&#10;o+SEsbNh9HfzWNoLKp1tlc6mIljh/ZB5NO5lLi3jXSyAS99osFs9TYBLJDN70kM6htJDOppsrilu&#10;yRHpaA3POe0sQLtGUKpGkkVKY/lckXq0p5+lvQhO7ldFqILcdWo4bQeyYt0ohwI4pz9/BzU7B+WG&#10;gCapoUYVSG1o7wYbey5YqYFZDeljNNPFkikCkJjId1+ZRfw0D5DqKOwU1OEWgPpY0bG/QCWZEUk2&#10;juYzqZx6JuXnuXDdw3PDKncYO5A9E+8dRKbVvXW+J3k8ILi60D6VzySHA5jKqesocWz8m0A2KcJU&#10;14r9XSdSqvKInZ25lW8x8mq8XrODWpClNSySHxoudWXxYgnmz3sGUFurTlwH03PpmXSu3Y+m51Mb&#10;eR1SbcE6IaAVJCY09ZimNgATbwK5dLFMQNd+4dHpZeFT54lkRbzCrPYr3lshGhddu4FqixrJvFsJ&#10;Vm2L2nUskkCLJtvG2TS1JyecCeCaQdxGqSKJomBwa/OggdqtotPIhVepbHxuR9UoqvbYySZNyrlN&#10;QEvGSHrILUtKyL35F7D3MxU7B9Pdy81GMJ9AusFwVppJA8tTFaSxbK3gU2StSvVAqiEruV6BV8wp&#10;ADvguX32m2bSQcCiC9eLBZoY0P1thKOIjXiT5PDcuZePuXgfoB1ThygoZCPGsDzRfFa5egWe3miJ&#10;l69kh+rXJBXzUX6aRvam3iUn9FvXMKU713UCuxth0DEN8wXzXJXZ3TvUrJZ1W2fACea1qnPrKOZB&#10;W20tskBsskNl9I0CSTLZWm+t52CwqxElC0gldXyyR6krl+pF0sP0Nk0dPlja2ldmtZEk1M3XSmom&#10;NBKQxFqi8EZi3EHMSXaYrKAJkztMenj7ZXG+qXFde2PyhedKLayQMBdDOxHuyQ+BUz2A+5nGs8e4&#10;qUm5Dk/Qe9PZkiACrLS0zR6SqTXaIaZ2waCb3laFaxpUwFbPjZBbpruLrlPecj/9xvwKDD3GYmXw&#10;3EAGWDLP1asB2ZBkhQg2TCTZRozjyZObXBxZRgGjZIZAppk5TUoIyJIYAp0Dn8BsoBYwdU+C2dw0&#10;ZYqNxyrY4/W6v2MgCwz527QyrxeA7D58Pm07c+C6GfB2jjo261Nj0OYJ+Ftv5th5youdUPfVFHQg&#10;O4XuJ4YUC7pgUuUQQ0sKuGloDbm5RVu6t1LlqbJG+IIzJwV0f8kNVycJ9GxuNlKjM1r5F6iZQrKz&#10;Ak5Po7sgkHmyTCq7MTTP1W/Vj9dW7Ezyduw0IWwnnecY2rWpyuFkR2xD1w0MKtDTtikEY+ghw18M&#10;zZMoIlGNSUsp9HjSiUytpRgrhHjt1A5p5mQt12MqNyAaV6aidGlT3VSyRKlY2lujoeWejDgJYPUQ&#10;MbQkh0AuhrZVclr6KUZjo3mA9phCGlXuWoDWNLdNg1Pg6zpPinjrBjRkJJ12s2ZTgKWZtkj2fAUf&#10;FoCYe1NDsdEIUCc3HHjVcDdLDMfMStXoMSyLgKTrBCY3cqHxWOtUPvZRIGTMyIaxvHmtrpe5vBx4&#10;bzadq9lEW7zkkw5qcLlmzcYJdDrmAZDnqQzsUA5AN7t2eQcPVJIf0rUqK0FE0zS1yQWTPN69NUMX&#10;LCb3dXgP2PRifP5YBs82bMeg0c0iKqDVij4BWuUQS4vMvHt7OtxJCtWFTf/zmExj1gK/6l7xkM00&#10;8nnVGdR2Rgg0XWtDcSRH4U8yQiB1rCvcmZFYdVzAFSaFTckPKQsdj+V+k8v07iviCMYkygUnOVIY&#10;3LmoUvs0/ehJDALUl8qki8PoMqIUBDKNJQjd2LMALSniAB1hgCbA5OrM5cpFS/uK8amteDyGTK7r&#10;NMoh96vxS417bs5jcMIKMfdK96XKC2XDBBNY0qaKotVZ5NKsk9AEbpuEINM5BpYbNQCrA1GKaHTC&#10;9vsCQp0nIGlywkZQ1Bl8aRCBoYbQuo2NOeUElgBO9qPHsWlssRF/mwbntoHX15EM8D4w637aFmsG&#10;kwHDyGhhAq+YnPuDuV9l0XEByVw9LdR3jjfJofFgnsu6kDvXpIdJEt5f499au6w3bGTOO4jxteRW&#10;9aQ2kCRzJKD1L+rcArRb46IZU7G0ZjnVOfwVZMprCcS+UQ4DteQEt1Uetc/NIx7ar3aNqJSRdLgd&#10;RZzo/u46basMwpOw5qbATU4I5DQdE0ZtupyyKKG5i2CWFBGYvUkWnadRNF2/QnQuGpe80Ool/dbq&#10;JZMcpHYFWLEMCJVKaqiXasQiklo1giCURVLzanRDEkSSwRt75jU07ddIh1yqWEGyQ1PEanxbRMTe&#10;JVBLliiA9KbAXfCgHt6CTflkHGMpsRArlaaZs0j28ChpcJryd6ncuBrqBqB4T1u4Q0BpxVdkHTsV&#10;gzmBWfscoLWt0QqdY+zum1JXUGSu1Sd7tCpN480CfhTLIvescWbNNmoKXc+m/BxTa9vJDt3DysFt&#10;mTSuwGL5sV5UFusg3NY+5ylskoP3VbAomSH3vjG3nJJEzO1JC62KE8NrUb5b8mkszXubtjYmF0uz&#10;Q7MtJDlUFk9y6KVVvW3vSQ4tC9DzqJOoDsy4T8wqz+S1j5iWbcJUnlRyYzPbygseNepCT8C2V5Dv&#10;7ivsqI0skPXlI0w5KSGJIblhwZ9G2ygtpAgSmrsRXtOEuCbq7pZOYrMLW9tJxjzHUw5dJo1XaEjO&#10;Q3kP5YJmCr2xPvUUgdyTFwwYKMTVS1zPdoDWgv0YmltYpFSmZZ9iaAvwqJ+tZ7LnenLBYylbgMO8&#10;lL8Y2p2v3u96/eb83xna9WoxtCSHhsIkOdx4sSpJDSX3djND637aVnCkYTE3syhWkm42FuM52haD&#10;a5RBQZAAK5aUmbukbcqt8PYJiAq4pDUFKJ95U+ka82UHY57G+sqXwHG/3f1u/PbJHIH4xrncbxKC&#10;ZVBZNDPqTfULBL+zpF8By0L2dUN19v4jWdUxtGNpjT/rfOfFzFR/LKtjaK3tEDu7GU6ZXrGye5v8&#10;+Z1Znem37i9ZKO+h8vgVsFMx1UpJDxN77Rx3X8klSRPXppIekrQW3PkkhmTEDYYm9mx+oV5kSnnU&#10;pBiug+DvJU61FENxlyc7VojqdZEkhiZSPB3sgVomyaF1FTY47qsQAzhvFkEACtCRZGGtYY7jb32S&#10;IKiUoGAql6NrbCLBAEg9JX3FbRuTNAbWQ2tIq8MDPx9eINd16gDOleka5aE1HZIb0s82UcHzpENV&#10;LtNtAgbBIBeu7XACxIBA03oPAVom2eGCQ8eapqu5X8e9NSICjRpOgY+CQTYagaNlldLVBmiBhWaB&#10;GAEgkCofB2Rnzgu4821BlLyVtrlfU+82YsLrbu4E2lbn15vsAqeexUkUPZ9SGxHRMZZB5mSHA7Tk&#10;kAXSpWRVnxxQfYkMbPKHjBzF+7iXCbTu5MbrXwS3e2NF62jUHmobkz3Ki3Uj+bWF95OtyyqyVJMx&#10;Om5Mzft5ZMa6533db5dqn9Z6eGBVgNdJtpaE8N76jmL51FaxDGD1O5bA3tamuK/TYj51BOFUwF8h&#10;mhbFS2q4qWzN/O0iU0t23LzwWj1UqUXHFOkCcrRGOjT+TEtsZE8h04ZSM2nUQmxpY84EhoauJBEi&#10;aBYgiDF4TO5GeSpwlEzx3h3kNTymyFkuzLk1rYGIUEeg69coh6aRVclecMV81fiMxuWqxaBe6kX/&#10;NtpBCSF2tlVfAjVB5kDjQK39JjnI0m5ixcrK/cprc0EZy0UGNBlCMPmAdAOoN+XlzHPpdL88pnOM&#10;nQkUx4Ta7xjb5aOymfzw/faOE7hibHsegpnPIfmjIUYBzt4q0cyeLyhUuVQ+LZrS4inVkzdtL6/g&#10;BemSFvrcgHkWniNQ6+UCgdk+9KPr1Fml5bltzMrzZVphZ3LDN/GiuQHVjz8ZPZDlkQeQ/NM5Cmg9&#10;7+Ib5eC1hg2apIfkhEztpNGpeH0+t53amppZ9SfT5I8WUsU10ptQcuzolDTx1oJoqYRGTFZIZjjz&#10;FuiPI71/2qa+xdpiZ/VImYIJ1xNM89KiFSAy1dsncfVkaRtz9kY1XG+UHLAAjowawXxcACfW9caM&#10;NSatmSTPRWlcVsfUez2XKnZhZTAvmVaqKR+PoT2ml2lUxFiZ4JOJzbwRCm8s1dZHc7/AYCxNwPwX&#10;kAlQSnkszEDvnkENIeZXFK+ZMDE+O5UajecbC3LbOgTPc4zsfqsxNDymfTqmayRPbBmpgK17Mj9b&#10;HGXbv2twlc3kGbetfExdGdZlFZoc0GyesTjLYUGctDQB7d7G1rUaEjRWVT2JMFh3elFC9xeY5S3s&#10;zR2facmrAVvPqQ7L/CVbHDM7SWgelGVQ/W4pKLcyyYNp/NxkIO/jjYzwnkZUwpI3hi7Pp3MM6Oys&#10;Xr2rs7FcbCstW9AqQNWde8NFr2zJi8Y1UkuToW1ikJJDmJRyWOHGjTXc5r0bSP3cqSE4rW7ylutJ&#10;m0gGqMfpt/SKDfWZxulmqnFB75UpDeNJD0WyET0psdduZIDzuR8bLvIBWflKp0ueaKxanyxw55k2&#10;9Gkt7VPlaExTsiNIQ2cmPTxWMyCwIjyX/Lupx1vQxW2xm2SHexFAoHFgUR767VJv1pCdghXtzbaR&#10;KZU/t2/uALKbr9e27OZtx9TuxQKTG2JngvqG9BCwfeCyVFqWebvOItM9JIVk9mzc597IFuiCCKyA&#10;fIKJckFvx+izCrZf4FanVp3wWl13o/y++6osxsoqi7yGymDlYr0xH+uArD+9lqV6VHt6wNZwnUca&#10;G/NKsCG3xFg6QOVmW1lbErCu/jwpJ4ZnmX3bIhiRjWZ3YxuoANg+tmKSqUhAhOBmMwXuSO7TuncF&#10;h9LbUgU2nk08rtjmkxlaZadtRZcC9FZSuSJPDWbrZEkDjT5E13eY25BM8EZHNIaoIZQhgllT5H10&#10;Gd7Uc3g1QcNtRbV6KLkemdyeF2lTxzFPzzRy0sl89ekCsjmPyS0petb9nMlFqRJtyIuVqqDGwCRQ&#10;qaJvmIDIRleAx1Rmbs0nOwRogcYBReaA6LZNUlSy0pmHTVowTzWI3e8mwKrClQogN7O0G0W5GdAa&#10;FfGM5xM4khxy6zZCQgAZcLhPr0Q50Ck/Xa9tgcCfckfyR9/MEJidSTeLme1VL010+CSIAC3W1DPo&#10;Op1rjMvnkDcQoAVagdj7hsjvLw+70Q4BXjGDfb5A+Uhy+OSH3q1U/QrQm/JLTX5I/gWxfSQ1gngf&#10;TRDpHJNJlGySKdpnQGebaHWkRp+ibMUk9bRStZHqjQC2zx0Q0JIctuad5wrUNuFCgpVplGSFVihp&#10;hk9rn711zFp9p31DSCTzOnmgcUT1SEkQjSsqdVGoeogmRjQWqAkVu4b603M5nsRwDGvSgfuMuTWc&#10;x31icEXC3uJ+BYQeS2vc17k4nSdzMkayI6xMLlxgkquWC5NLJYgFRG5L83ljuF4wp7FnuTXX+w3I&#10;BIhGFBxwHIissfnby4sNLnYjCDSdbMeUv4/p1Jlcx3BgdoB2+s9m5Cz44v0FHAJJbl3Bl4GavwUc&#10;gVyfE9AXmBRkKl8DoC9vlUPspmd1mlks7ECtLzjpegFUbK1vhOiDMfZ5NJ9UMQnB/BywdY7K4D44&#10;Y0yt52KZDMgqozoa68EW/zMPBX0iFg/YNVa/G8XO+WUmPfQND28CSmX22sW1jcpvHYzXqUzaJ/Aq&#10;KIyh6etJ2tb7h066qT61eEoSRJJDckMjHXGUGjZ1LpVARbFCgaDWM2t0Q4v1tQxUwBbI3OIRLaiW&#10;fNCCITdjKMlhC0QswtTyUK+XaL+CQQV2GrOUTrJoVr3VhnZYIdynsWcxsSZQdI4t6heYfYDWNTrf&#10;FpZLgxG4Ok8SRGkYQS5Qa+hOeloaXWOtNpxmTOoFi7qHNJ6YwxiblWcLj6TTpNnE4KxggcWZa2zb&#10;9gHKACvjMW07c3JBxzSmrIp3DaDrte30s8DsmFgAMVD7wO1cvkxfVBKIBGqxrYBr9/eVS53ohlb2&#10;gVmpGFqsHSq5wTxcx1BeOu7MgOx7Dpe6/Y7lw1knYTICzr72pDqguXvpMw7em+G/v1i7Ka+UkqPY&#10;GFjH5A10XIQgFte2SR9ui8UFfK+9CGgC2MhGctAYmnVG4IoMnKcz8lD98pxEfWmpzZs/EQY1Y2jD&#10;dim9+3hAy/T0qjg1tF7H4raNP9c5Su/wwM3fLpXk0DoQDYRrcFvb2qfzBT5JC2+0QmsVyMz224tw&#10;JTFcnk52CNA2qVKtqXINwWk4SAxA10UW0PXqCPpt06cEepgAq85A0+iHtJXArEryrhe78p7cd0NL&#10;i2VoqkTTbpIhTB1YXAPrtX391rYq0iYYbD8b1Zfq3BsamNvG9jxX+1Xx2nYMrTe5BXwB2o0oGCv7&#10;QC1A3/zRGW2LLfU5MMfU6iAGKAJOoHJywoE7wNi4DIFkaV2vjyoKzEodYO1ZfGVXnjKXj+WtexNw&#10;oXx+vQhgL/nyHPtUGbddHQis9hmHInYiygeBVaSxkbaZYJWkkGn/ZgJXIx9aE6K2EeBtVMRkB8vk&#10;k4J6MUNAdi9o2Ct1PkB7w3c+6cZjcc2UH9TQwptbuiHMrthFVtaifk15G0sTzImUD1o4LTqXtJCk&#10;0PSjpr5tOpPgk0ly6B0wjZBockavUmkURHJCx92qNMkGrbiyqLiYDakAUzKGMkOyI0rjzvwdruto&#10;ArdJjkIvMvdWbJFNmZctHue2VqxpKFCr7kIJdg0HKohT4CEGUCStc02uiJUJaLk8sYWOy+S2xRga&#10;sdC7eoHUnSEElwJNDQ1qpZwa0MCuhlaDikV1vs5TY/sALT0uEDsg6xoDPEGoGVGNMWsUQ6vZlIcB&#10;xXetzGlnp60tWON+pZoGl5vXeLUkT7BYjgATSJ2JWc0ITn1N1J8gFkOb/GCncKB1IL75WgdybVvH&#10;tbLpGT3poS8uqVx6HvtEGPNR/Ulm+LMT+fEefryHbCM7kz5Is4X7bhynvJAU8ZYQkKm5X9/Jk0QR&#10;u6tNLEgn84qVNVsbxTqLZ4B4w7sRyPb9DoJb9blVH2wkQ2/VTKKUQaM3X7JiB2XD7q5R7O4codQY&#10;JtL1ftagBYeaPRSNi029cUvdlDdhTxAba7/O02ImfWxaPUTHxbwWwPlkh8fY3iC82NcFiGJmBXmS&#10;MWE1lAy17ARscE3R6nwxrNhY2zo/zMfIodwXQZAag7CyXbCj3m9ujZVmi4l0va4ViHncAkNWltyh&#10;gO/cYDDzcN7EhgHZiXQfAVqNLCDYqAFNAFPjilUdi5qxsXSewOGYVACQG/UYiIBno5iM4X7XUbRa&#10;T4AWmJU6+WHszPLZ/Zma12GZ9QxWZv7+P4PUSQ59Btc+kUvTN/WCtE2AicnduSqf++3yuAFqmsam&#10;9awqh1ILVFneTfrGtKQGgSh23kKw2hrxAgFcsYq+oqTUJzd8Es8xuu6lcureykPs7XlP3o91pHkA&#10;gVYv8ArILg5x0k3b2q9XxfT10W1tmtQjFvWmP/G0QmAWqJO0ckmTIy2aPyc7a6jOpIG31sJWslXR&#10;dUorE7BKNSGjyFJrQDTiIZC7hfk2YE7g2fAOwaht6WcBTGB36wmUCvgRGg3hQwTTNXvLI7XSztPP&#10;pqF5ThTP98azPZ1qgGEjK3L2tJikhAde+7gJ72WdisdUqd77hby/OgJTgUPneoGjyuXNPMZq2FEd&#10;WDLHB1QbOWDjWvCkRhboCBY1tkAoNtV5Ol8sbSDhueYd6E51P7du2srtA75MX+aUFHESxD5Hq2sJ&#10;MgFMrGaAZl7WOQVq6VbeQ8Cw8vE8Y2iC1wFaqb5cqnIq8AskM+o8B16lDtCu7LYakNsOzG4pqcpl&#10;r2UJyASxpQS0TaoU6KM0CvQ8E4ltYX0J0Kp3gdW8JutAQ4v22THewyMTtrFvtEOAV0dVkC3Qqm6c&#10;ZHMs7TyggK7p+ph6b0TE3hoiTlfoU6X6dGlCo9ZjSAJ4SzljaiUdBFACiEGapk0lFyQnYilB4hu8&#10;6XK9IKDU5ImG3SQZCDpFuLaon9d5coOAKSf7lUkieCMgykfbNgJCC5NM0Tk0yRO/fPZyuq9gsq3A&#10;FamO4Es1Tiwtqlfy9eBqGAFGFWcSgsdsOSYbxobaBHylPPdGymsELq1X0AJ5XRPJDqWFT7IwgYvn&#10;OgmhBhdwpUst8udvNY7K4l5M1XmuPBZE8pimqgUGl4cDtBpH52pbMkYdQIxtn6Plb2NnNrz73pyN&#10;Eug8WgBBZWDXOQIrGVjjzvrgujSzgGySg6kFhr683DUqhyuLxrLF9rZU1FcnriwmP+SRWEaTG3wO&#10;2WYGgOpUCgS35OuTYQz0mEp+6P3DAJZFx9UJJZfc6IzufcOT2HnqqCIw3pPnaoLFnlGpr51EWg7M&#10;Mm3LjL1JhNEk3jiqBeFvhQS1pr8VLWrq2Xuje9TH0lot58kCx6xibY0tawWerrH3D6ljJBucDPFG&#10;OMSsAhIBbNdL23oL0pWPxrOdF3B5K0AUo3oP6L3V7EBnC4cEOFUsK8SWOPK3TdWywrVKTBUgtnbM&#10;K/YQs2nbubwbQaFMDcr8TQoYexOIPN+xpypPwNRvMYRbEmo6mgBWg+sNb50rU36O9awTKJU3IEOL&#10;VQ24NHeenkumfcrXbeuYfguE2haAvEBW53vs6pjZ7ic2Z8cScI2hfSZAa8hOx6Stda51EHUAnwlg&#10;XkBJkJFxxZbqOOrMrrM5MNkHGlkGyYwtNs2t6W5pZAFcTE3jfqtrq3OPfVV29/Eetaf+XUErAjfp&#10;386ICbW/2sZ5TV2r33peXaPfio/UBq6uHEPHCnP03OZVJTnEqPaWwF4GdwwM7TMGDA41dCeg6mVT&#10;DZM5jWk6k5LCAMxrNVNoMsRn2i954haiy7xRDj6QMTRZlsflHiTizc3zt+4huSJAK9X5WoYo9lRD&#10;6yEEaLk/LUKXjhWIZQq0dEzjxt7ohVjRB2SrGM9Va79zgcYczNsYjoCxT+JKW/uArv0CgFJVogGa&#10;ZXBfM7X7EdQOhEp1rswBVqmYSRG8GkcLkMRO2q/zlepapQ5g7lp33PL0PYOVm/t13Olnnef+X8YA&#10;TIbW+LN+a1v7ggsYFGr0g/nrGmeuvCqT8vNkhAI5r4zuuICte6pzSq6pXiU7bO0Gr1Nbb8qttHU3&#10;HsjpPfTcBlB1RNW7B2hrI+a9OaeEHYDlIsHZKBaBbKNO1NHa9q4hGXCf6k7XaU37WymZVl4nRez/&#10;eOjZJRGFoxU79U9VlA2pvdNI65nCbn2SoHsCcZQd+tJ+NAO9MAIskAALEajLtSJNEyECJAU5Tes3&#10;NKEiyeKZOkEzK4YFo9xwkyMySQldr5ETneeNmHhjz24CRRM32pYLMznARpfZdDRBJHevoEwmQJv2&#10;9AHNXDcZyUAmZmAqEBgLi2UIXAc2gVTbMrlb7/27m4Dua3iBRkA2qSGJ4bvfzYDWNTJp0CC6Uo2X&#10;m7fxMV2UAh5eo7KZRtWz0BxYbpTDB2oHONtm6qSGrnFl07m6RtsqmwAscwGhgG5SQszJYE4yQf80&#10;IAkj0GryQ9fqnPWZBTbsZ3KA4Hf31+iNCMNm6AggeSnpYHUygVpjyQL1Zt5Pq+xMX7NTyKsoleyQ&#10;SQaap9F1Os/KwX02iuXFWKovxVzeXAPxZiRIMvWZPpumeQuBWPMP+mMpreS0VYPEnVZsrtiuv8nq&#10;Hkdq3ywyB+ZtUdK2vWRnWgxBHcaTQsiIQQREICtfskBjf3ptXNPUtiipUXKl20wMLbmgKU/PlbDA&#10;lBs2jkwpoT8BUjDpxqA9xpd+9qWUJ7rem1Llg7HBvOEuPowASxDZml0ytVjaDXMp8BF7yzRMpVfw&#10;da0DjTP91n4HWgdE07vqJL7zbJ9AxP1iZt1XYFQZlOo/EwUil4cDqDS3Pq3rR+YJEKh9+3We8pcs&#10;UF66h/JV/i4P3U9AEqjcNdp/83HXgVRe7XMmJhYr6498NA6tYTtjax9ABTyTBwIZgSVpIEbW/XRc&#10;jKkOIoni7qfy6ZNh9sVSYkCgtrrg/eX5dP1G32SK1m+IjSVHNA69Ia/EJJ8CP403y/Rbxzbx3PW8&#10;ZgPL595BFFMbZqztWf8CNE0YEqaEFXlzefZ44k/fOrHA3SdnNcAgybwifVBf359Aev8skjt8Hywn&#10;qPWVJC0NFaADdBMBjRl4MsN79UUjIlp1Z6mPpSUj1LPctKcA68kK7/V9SQ4V0Jug8WYgJWG8cWkt&#10;O22zHqueqx7sxoItEPDpZTGzGzoTQ2tbX6a3kQGCybGgN0ng065yYT5AqFGM1dhoOqZU5/0OGA/U&#10;Ok9mgZ2vw4hl3X2UivGd1tW1us4+rctnUCO5oT8PhCw3n8HpWXdfN1EjEwC1T+aA5c67kY+vnDLb&#10;z7Ip+DOJwXRLVjH8CGwFXhrvFQOLEQUox5ouuHPHXUeS6X76rXtpeEz/HekBmp6X99P5m7RuQ2DO&#10;ITBpTi8bY9MEZHcfm0QRc4upCXp1Bo1Bb8hmR6MXtil0Y2nPiztPrdRb3OTNYei38BJHaRtLL2/f&#10;ByS+dNw8e9VerNhKht7ZM04Q66ON3l+w6fsaMWRerXcOoRwI4MmhdDdhtbxYlN/UjXi9JcBzYhp7&#10;uT2AWJ9EiWGQGcgOsEWFJJADFAzK9fokiAooIBvweV5kDfW4renw1nxIhugcb8hP2l29T/qaRjDJ&#10;HJjdN5MFEm1rBMIDpFhRQZZGHfTQ6kgC2e9MJ+DdAASBot8RplEVGHp63nN1GoXREBLLx21bOyJQ&#10;+wCleymPG6/7024spmc+7lt2GjtXOZ1UUmcQwJUKPA5QxpIEjPL0wMpjLLOAofz1DMaOkgw8V2X3&#10;AE03TzBrhMMFhZIa/mJmjWIQyAKbUisn68MCY3kU5Ukz0DFPPYvqWVJDM5zyiJJ18k4qr6TMJgJS&#10;oBSodb0DrycxmIc6sojNwFrPDkUJQq0tshOA9a6odLfGr+1dRB9gRWQ3/74BatUlTXJVI2rCikhQ&#10;7eOBWUuPJTm6h7BVi/s7PTDrD370fyhRBGq0FidJ6zIDTXqE1rLX8CGjm7sQ20qpQSDr/1IEbKW6&#10;JqK+A+F0TWHs2QFsbJ0vqeK9R8aKYSRq0+oaZmmQKyEgpcnJ/PrUqmTH76MirEAFEwwOFGDcWAEm&#10;IPsq2RhaOk+/BWofwNxqPM0mKqhw7+fpmIAjINwMSKXGxgIdwWwSiG7ObetroPbKFwEt7a0O4JhM&#10;eQkQ3h8IETjSomRpvYOoIUe/PGldAoIA1vi15IHT4KbLBVgByZeXnsOVz4bkmLdXfv5mQCbJIBbU&#10;+Sq7dQgCWgyt8XInPfS/guocMoFZMkMsqlEDWznIDqxRIWNT7ldq09PM38pK88bF2YHYUUza+cq/&#10;PrvIZIOtsCugZFH+ZGI3wmFfcGXde2PS1WTxMjO9H2pBZF4FO4Q6GM9n3UhqOKnpfa6Bzyti4D6b&#10;pOE+YUMjbPbOKTGic3SNt3yindaJFUndwwS0QKw/9xk0QLu/YItuIEgpI0LJmiEETjhBGsYLo8nQ&#10;cc0eOycQ/LHN3j9bhVKYh1NOBPPG/nyQADaaSRX+Vi+TeT3Je8dQK/L0uQEBWm+Wa7/H0FoiqmCB&#10;D6pAjZGuAO30smlpprHM25iDYDQ5QnPDTVrboRcANE0uTWuNx/MEEgHIAcYxtfaJofUhGFub7ev9&#10;Sq3MLJe+fiTzomstmFH+6iSsfKa6h8BnDeBbKejWbcu0oF+SQGUW0wkwpt0FXIHSB2grC5/5BqjV&#10;ccT8PkY1UIsRdT6PWYeQ5JBWJpAFODG1foudzdiJpW/F0Db8xnqVaaWce73M2JXlV3BooyPM38pJ&#10;U5lNyik+4TExtNhZLO0FhgQ1TXlGaIiObaX2dmzrvWtYY8wsT639khtKVc+OgcXIXlD4X/fdjB0t&#10;udA+XavjaiMxt14OWWH/8kq9LAALmPqt70VrBZ4+KyChrVVw9qJrhRiUjcrgb2vzAJLJ6om+awVo&#10;sXk4gSmZEsRzDczsPcFM9VC6uRgvkqJe+wX0UKUERyQ7ggqtwun1HVWWXKCxk889usaXtBCozQWK&#10;SQhUBWOSC+bmpF2ZKi9pLO2zivIFmTLlc7MpD+l0ffBRa0mky1SB1vMJYmk3rTyMZoXG0DTuKdZW&#10;1G33YP6uA4iBNHtmblONw2OSHloH7dYbq+wmQfQc7FQKejXKYsBlx/CA5z236sClHgj1djVlhM/N&#10;65ieSYGdbGNWkSczfOws08iGTT1LbpBsVF7Vi3PxYjsBWlPbTpqIddVhjEBUZpZTnU7eRPdXG4mp&#10;paHVVkpVPkkOfRzH4iCREu+n1MkLAdqAzXbaRO/l9qk87hxrL16jOtySr1ESyU9KIEpVxVzab6No&#10;bDdNoNmSZE2sxBDEArTArP8p1Nf67Yv9DAz1eS8FfVp4r5EMvcmtTxLoswWaSdSiJv1XoSSHAC3J&#10;oVSg/j2YZENLf4tN6SokNSIbKOh96zaCKBW0rf8BVwBpAp9s7I1FsqF845AKOgQ606+sXG/ozvfb&#10;B0itu/UnC5qr8kkWGwOX25Ib42/pQzGaA7XlyYZykweaMZRUkLtUmeXmNDIjU/nl3rzVfWQGprqP&#10;fR5AnVcpTe7R7ieXyMaUfg5h4+gTu/qbtRsAEZhpKovKYJMOPkkhkyzQcwvg3rbnzrXPxoALtK7C&#10;B1ICzY1WSFI5QAt8Nk5t7EsQSd+yHkzasawqo97d1GiD8rSVcMqb8kHna+zZTV5ptEllledQ+0ie&#10;vJtdiLcz8kx+eJMt7BBF3lCe8lRdeF990kiGvEGdSQ0d0zi07m31xdRJC32qwUkOk22qY7ahTGWW&#10;bea1Oqbnt9EwEqhJDgV0khg7eydv/Ceh/hnLvvlMCeI+h+uNL3cYU9tnb6v0yks/Mobm7f9Z4tgh&#10;9L+D0tKSHmFksRAynOSHAkmxnt7o1vR2mHQQga1UFqqU51gQxsJKV6uRXABjkyBiaILPdK6AKFAI&#10;DGQCAUHsprFLuXoxvfsojXp2EJlC0+hiDGsMNq5z8QKSzDG1XrrVmLiY1qViBUmOGEXWzNvebWTQ&#10;pxcMNHVv7pG/3UdYnLtUUOj9p6LuK2YmKxMYDsjmafjbVtNJOgjQAjPLJ5Z0rKw6MNDyGWXGngIs&#10;U2NtH8gEZP3rqwdmygwDNDUzZYKmpN2b2SqblY/1o+8GihUVsOmeYlrdQ/dT3qpXLz7xhjxlqif9&#10;mZB5CZZhAzvRJt5TefvzXiqP9wlelp91LmmhAHBDNvPXFHmepso1Ta778l5kW9WdztXCJn27T6al&#10;Fs6zu8ECzVFY+7Lsyt8LwFmnPhWxYkf7qLHxrv4p7Orbh6TOMQsK48XcBKxoXDLBW3CkBvYulF4R&#10;QPWlJM0sSp4I/OFkZn8WziQHLVDLR/WeIPdLipgeJ8tpIZIDdAiZL6xGbEiGrCYgGKiIjcREjqnV&#10;uKposZWOO5CbNqbpfH3ExqZS+bCqHBs2UyeR/GCqQNG9Zye7GciOqe1NDFWwQKlr6DXE8hrl0EsF&#10;+paeuWzmaezP1O5Bc/dWats8Jpdtb4Sw7AKxNKiNcNh9CRDe055XHZjsaTN1ArTklkDM5/eOEfTy&#10;WHpW/nZsqv3BenY+j2NoMbP+bN6PAZi+jyGwSgYZgFgnVi6W02ZzfSMOvzO0N1liHYum19pULzc+&#10;seDziG5UxEBt+XiSwjo860K/Jf0kF2T6vorkhUD9bgZlUU65gVzSzK4vFIuzTARxQJHqT4MIxE+J&#10;Op9mlr0XTdQe5skJcq/DSJ549S1srtDMYPqg98f1+vdYSQ8N1+k9QX2I0ftwoudqpSc1mWJfRWLq&#10;fapAH/3wJldsHzuAGDqAoPYna8kCWTDt84wBV51A3GJyw59AClJwRZdvaylobjmoonpnHrjd9u8N&#10;LFds459WuVobQNCwwaTZtC03FsgKC+GDC9COmd2QlxrHaygxD+9rgHbvMnrT/covjKZhO6XyInKD&#10;SiVL3GSQzpPL9IzlZCWLfcWcJnEIZAWFNobtOpJ1SO8ZDEx8Dj2bc/mexOAz0ARgPa/O02J6d9yk&#10;hIHYA7Q0tNZKbNEwnrlyz6Vr21uK4JXfaX1NWZu7F0h5Dyd5dF8FiLb6je3jCED1JtBrVEMTK5IO&#10;TlJ49eLJS9WJkxYa1dC93s6Q5taIh9ZDa8xaWprXFanuGrCpUFpemltySOXUv56JJLzRDNW1yi8Z&#10;Y3EKUz2TTG87rcgaWUSq/tqN7JzQPkQd3MN02PSzPp4YRcDaFDWpXtOLkh7uQ4w6Jvkhs3991bkE&#10;tJhYQA4howfQ9QeyN+mTUCECtlw5GV8L+ZUGid0kN6TPyFTeOK7HSjIbPRCYmcq9mRYkSMRUGv1w&#10;7lHHzL2rA1kvl1tk5fP+khxbcllxYgM2sgOzQOCNKPiYVACXBGDj6NO2YmNvtaG+rUEvxQbSKIit&#10;IPS5bTG5sbJco+/egWIO6TsCW6MLpmVZZo06aAZT0+e6r8qg/WJDsZ3OVTnszRNuayG8BXO6lsfF&#10;ilrFplEbTTXruDtfYJbc2JBZaPczQJMR/XySwl6W8H3y1pYUsMzG0qwTgc77l1hP3oh1Vceqa3vx&#10;WJKG93GSw7yBAE3TKIefb7RCoAsRQ9PCFfzLI7N+dN9NVv+1ZOZKrM/itZQd8gwqi/2zA8ErrGxm&#10;ObfQgiTf6NlDyzRP4b1YYh8joukZvPb1nkd170mTZqzYRb2sYFDDdRp3jmnpRzyBLV2tlXeJDX0W&#10;QEhyqIdoDDCO++IayeTM3Ps6v6a8tTDJY2gBOtwkiddLNQznvc4lVpeelnTx8jQXwgoIIahspRwr&#10;zub9fczk2FnuV8zlBTYeCLyAyWNt6wx04XJ3Ykrn9tWj3bYFGj4giWlMt9K0Sk956X4y8xTMz/4r&#10;xRpRs4tkKckhXadO6MtX7CdPYGyh33Kf0pBlBAklhJhUbKv8taJNyzEtUKOJtU03k51tUY9cPbWu&#10;dQAet0VGPuYVQLXfe8fS+2ytO08e52Z2lllwSPDL1ctjiMEEXm2bvFA5WR82e3hD6mgMnfdk3ZqU&#10;oac0yeOrGz276k73E4HIU6jcYnhjST0/CUHDtf4MelVWC/K4Xwz+bmaJsfM6puuzPWbXxyYDijUB&#10;R+CbPG2Bn0hQ2wI1wS5ceX8H6Jl0tp7FSIP3Vf6uzVdoyC3eN/QW3dyHiIZuxOmro9LQkh/SzASm&#10;6UiCWa4kslqL/r21GxoFcV8aFVObrKDGNoZm7/Rkircqz4bs9Nu3T9sCh4AdLIauJgCl2W7oaA/I&#10;BlZWrCpZFalKVOV7gPcAYeezEvVQylPDdjeAzYfWtgIIi9LFPsxD28aaYkreR/l49/QaVIyo0Q8X&#10;CHmyRJ5BbvD3T9vatg/Q+u3+OVUgMaD6Gl/gUwdyQNS27q172RoH6V6WR6ZzZAKQyumAqzXEmxVk&#10;0YW7vCRplOo6JzdMSxMwArQArDI6WaAOqLJ7xzyZI6JQOVWnen55PtWpXlr16kWApmxiHas8YnLJ&#10;DS8wVCfxJM1GeqDN9CCbeG/Txz65o3vrfpIa67NZzlxNrGjsWgEiCYFMKyBvJuu6bQE6iDjSULGA&#10;rG3916WTSl59e8+kVFJkhYCol2I1nqyJkhhKB41YiJ0V3Wus1f6IXLKBckG0r/8VlGmVnUzDeVHM&#10;J4xAVlAYSPAHaoxVIxuUKpIsboWeNziu5aeautS4LfO1ISQCkWwrQMvconaZGFsVLFaW63XbWi3m&#10;SRIXNBLQYmFWutzpjREIX6p9IWzMIFautLIAay5frKOOI/fKPEzW0OTaJTv0hVNNbrgVbxpj1d+d&#10;6R06fflTvzVkqFS/xYyact5CgNl/ZRNw7nUqgVDg1L6NOcX2PLbKTeAnCA2IBKfkg4BpoFcZfYDW&#10;Z3gD2YB+BPR/ATPP3eQDs2SHdQwy52a69o05PMc3miDpIVcvE4OKICQd1Jm8ckre6ZlYJzQb9bB9&#10;njdRB9Rx/bZREZqeV2uh/eQRWLcbJF9IIMKM7iNC0XHFOAoG39lTQpaWx2GHLKhjx2Dnkixh2WQO&#10;1IEKDMnQYmmZvpsYXKIlFASxSSmWn8+lZ1KAqf0rdrZRWpBhIxno2QcXaRqus4CwQYv1621lk4Ih&#10;AVo9RON9cgMCsgWIDBwlVxRMGkMTsBH2wRCNhlBHid3JzjL9e2xkHYFc47Gw1grbAniC1Nybz8V5&#10;gYlPXrACPTYm2MgWLmBxjKJrdJ72iwn9itmABJZ6rtyaGElmbldg8Llb5eW9sewxtOXFe3tvIwvk&#10;6vXsEOz5ATzunacA1PMQkhNuQbs6o0ZbLE82sgAotlyfUXBDLsgcML08POmkfZqmduPHArUDtPa5&#10;a3S9Uret/TJJE80MbsmiK9+Tb8cEbulsj83ElqoHz/WLKSUTbDxYgCZo7YVV373Uuew1L5ZNpuPy&#10;NFpBpzbRM6qeVAfar8kYC2h53SZ1dNabZpad3PBjea1disrxLsu1juXUwiT/vFqWg7qawHRAlm0g&#10;0PXbRjxoYmb9HaBM+BO7q2299deqSy/wVJuuiCPTanjOFhtRPuhNFb0kKzmhN1a0wN9bkOMxtL4/&#10;p0zlBpzMiCawbc0HAa2JFU2URDZqzYb3v92SFnL5nszgMd8bvgKwAO0khSrLWJkAEVj0Ww3uVmsJ&#10;dKpgG5/1nafKdsGiBVY0AwsfUsNEajznEtWYKoeXerJA+eh6049iG+XD32oAnSOPYkNEYnEDvMde&#10;akgrF8/1XLLXEVUejf9qqE7Ac6wroAikApuxNK+x5+H9BFwnNRyY1RG07fa51IHZAVq/rSMQ0Juz&#10;irE529PROncLWdykgM9FSyop4PUCQW+/6tmWgNJbuE7kVuZ5z+YFiQL8jXrWftaBnsFJKjvGfZpM&#10;C6TXDSIJiAw0bGjj1LyPlplKKr2Zkmdewy+X98+tNgCLkV0qgAvY/pQdfmRwjXZopCOQ5l+oESjJ&#10;DHkI3l+BpaUsL9MV8c0EL4O8WEoMfc5L7Kz/S5Hpm3WaWLCVZjT7PxNWivctaL02TtCTyfVR8zBK&#10;inCCW7OEkfUM/uooMeq1TTbX7GCNxicJkGoNcylY+93s/TGxm2Msn1ljszJVoRZ587fGqgVaVaBV&#10;PFPn+rTCS1GzArPNrDgxlEyD/faum0DJc2TeGgaB3WscF9W7TmGjJ2J0Vq43ikEwqxP5OoBctO4r&#10;u1ke2XF1KgJOZRdAxL4CpLYFQulx3VN56p5ixA0EkySIznGg1raAq2v1W6nAq22Z8tI+B3B9NWkj&#10;5YYdl/xgI5sr5jOoU6otNeqj9//kqjX64a7385VVvwNZfm/ER4GxRg8kpTT97JVb9SOppo5rcsn3&#10;/PZpX0q7gGLPI/rzHHsti3lvZJk2ZnteY4M6Hcu6SRqaZfQXeIsUUMuD1mM9yydAS0fb2HS+hjgl&#10;+xQbqVNSkiiO4LNpJEnf7N6QrRWABHRQ5V7ENA0ivnXEhtz0wUV9407Ddtq27zUTxFppJi2pFXER&#10;DAr1h/PeCIfeaNl7Yx2HJlC0bSbJUstKZGClUQv7plwdXQfB640kNNhEir0NzOOSFE46iOnW57AC&#10;jAUJMplJAY+lxQxiEZ2vc23KVSMEFsWzwZRPKTUnpYCTCHYOt5UqX5VJ5xkb0bzzJHHYocTEdJ1y&#10;m3JrnjThuTTdT+7XrTazvH35qXwqqzG4UgHUB0aZA6pYzTwQr1nH59SKNeskkg487lhWeljXOJAr&#10;D6fDb2ZoXbN2dzbeScvF26k52CCpQyliq9vonhUw/f6yxe8r2AJUZwSm8lIe7l7KU4v91VklMfSM&#10;Kq+eU89v9+c5ur97LUt1Z0E477OJ99YUuK3E43PdeIab6k3H9Hb4FnY4AXcL5ccmgtlJDjH1FgI7&#10;kGDflMOAMlfj2cQJyy+5oXuoHsX6G3IkoQjoWP39WpMWJg0yEPT+x9uCRN+0t9hYq9bszyOpgcXQ&#10;0b6gUMc0La6/nhCQ3QIl6Wh9ZtdmATVMx1TMKhYWgE03C9ACNitDrt8YUYAQW7Ji3FrbGwzM1EDN&#10;ynT7BWydL/POExuwM9DstSAfs+u4Useoul4VqvvoOsf4MmNYNp41IBvcuTdveldAlKTxNOe7mQVY&#10;R9ZRXtpnnUX3ZEMpb+0Ti2nWTgAQcNwohN2b91B5tL0uu5Dl9lhSpnMFAGf6bSDz5SGACEwKNLVP&#10;JpkiMOt6bdsHYDQ7aNPJCrTFsJR30rUam+ZziYldp1AZlTozsJJkLDbQ87Csem49o+4nj2CBIutM&#10;z2zT3776V8Dsb3V1k6eivZORb9crH9W7hvE2EqySE2JYPwJZ6+83+kAtxlbgKFALsGJxjT9rHNrk&#10;BsusWEAMvZlgX2HBHaWD2FgAleSQ2T9SMVi06LKSwGSqT916EaenpTUF7qbBbdGSAO4DtcaitZZD&#10;4LZpb73GpVkeSg6B+2bJ4aa1HZhd5Tmg6rdV4k3gU+rAoG2lcnGSFZ6JLbzUnSfT6jB9w1jgNIAK&#10;dDQ1iu5387bG0AUEjQ44wNtx5r+OwZe97eHbf/M9XNnNWCY1vJhVDeqAo/FwjYQINGsJQo0wiI0d&#10;WAVI/ZYJ0NovUz4OgA50ys/Yj9fpHkoFuC28rxjYpVrTofv4KxgkkOQN3JviSpXHzaBWZ9HiJPcs&#10;ei5pbbWFyuHO0710rfb5qSwCO/frOyDKT/t13DoaSeDd9DwyriaBVGZ1Rno1mnS1XowQY/sJuAS5&#10;SQ6NhBD0mhIXi0syrc9iBzHi8l4UWJcpCVOJFZIMCgS9zxZolMP74x+9KyiQSnIoUwFfX9cP52/7&#10;m7ZKBYetZBkxrWSIN8miEY9IBYa8NpjnBDIyDaL+9tewFoMFrbyzCRRKAUXS2pbblXtW4CAGFHMp&#10;leuXi/fcuCQDK8qOecfF0J7k4H67jg/Na7xj3raNWgh0vjzl5sxN8V4eE3tywpMy3OY5dg9aALW2&#10;AkMxgMrnJIkaUBMgAqIxNPPScT2HvIyutYXy0p4CCMGiaxwQHQglHQRY/bYGpzlQywRqty0wOBDp&#10;XOUnc6BSfjrvZlA6IEnyeNd7+lw6Wx+h0aL9TZnsJJI5NFc+d71SSQ7zNHwmk1BsA9WDxqStzL5y&#10;qSzqpGpTnSuyuDkv19Eki35/PpY3W51DnaCSEpPlsEkfjUh5094O2JsFem5vIbi3KMhl51yXLVLy&#10;GHoddfkGpiuyhheQOTRvQaCYWuuctS129r6m38ZgkCxb7jGyfouxJdCDS5st9VhagWKnAT5QU58C&#10;N4GtVCwdSA0n+aFPfjn54caPxQKO6WQ3s5zY0gDrY1IBzq2/1bliC53vWNIxpYFaqe88bTvTOWJq&#10;dz/9VgNo252v1GaifAwt5lF5tF9ANPCokXidrtd+5a3yytto2zoYr3MAdtsCgFI3xmyM5WNVpTru&#10;gC1P4JjXAdkBSddqKt/TwQKNB3h3rl3HvJSP9utaHROg9SKARkVsdISgtjdceEysrMkTV05dr+eW&#10;J3X1pd+uTDK3LY+j4wZ6tYvvnl45f5dKvz+POqTiAdaXpJ2kEeta8sOmwsnIYmdJCU2ZS2pIcriP&#10;2oiRN5LhJT3WZ7HOsgjolO4pAnoRaX2z2LV3DDtah5FE05R3XG03oqsY2JVQKhQTwDTJjmCbqNCq&#10;M998OwFsS/s0kSIGp2ms2uSHGNuG87q5rTFqApv62T7AQkCrAk0HsrGNLQUMVtjNIBZoPbBKE7MC&#10;xeQ6xsrzFsd4FSld5r2B7P2W6RxvWM0bUXDSxgHR6Tndz8kaB3zNsAnQmtkSS3m6mqBlA6mxNglY&#10;vM4BWtvK3+IBMb7yuKljKdW9/8s9dC1BowZ3qcCo/JXKtF8dwjoRt9UZ7Z5sSH82rN6KESg8YFAO&#10;+WSVk1Z6vvXcduAzRiaA7bMH3BZbi6n1W8fsFS4fWCWX3Ns1xtg0O8br16XlWafQtq5TO+p59XwC&#10;tEZa1DHdc+k6eR2VwZ7F93ybeL2ArQk8PYPe7gkQCxOwWici28xtAdgbedJwn3DBOtRx6uctsqwq&#10;rMgeWUbm8BJBvYSswXlk9c8io28G6T1TBuoojYIQ1OHSzTQtMNKqJkmOMJrkh63HqGqmtTBwZEDI&#10;82M0EqIFS5QxentcQaK3ZFQ6WlPSjLzJUJpGtfUKbCC5NE8asJcLKAYSZ4qY2SA0bdu0q6UClUZE&#10;WLFMnYwwueLLy4JH/pYEkWlbblGBjKSGOohGLZSfgZZyQZJBf6vgpou9316+jgU11KWI3SJ5Xuvu&#10;5aSQzrWy87lu3F95WxnZ6DxmgJMEYJ4ChACjDqNGV2PfaHgfg7oRGj1/sEZ0NOzFht1ITbmJLKWh&#10;MKsf90ysV5NEBJUD0MYMj6H1dri9Le7bdi/ZessB2NnUkcj+7tUrvTGkfTJ1gA17CiwfA7XYnvfW&#10;c9pIEMtpb5377utSAdyZQG5szXsGEZjBBHMowaw0mKDVPj8y8PpUxRHyogrGvVSTM9reLIbmc2+m&#10;hvbLrsb/B6uJ9xCw/CrBAAAAAElFTkSuQmCC"/>
  <p:tag name="ISPRING_PRESENTERDATA_0" val="Tmd1eeG7hW4gVGjhu4tuIFRodSBCYQ==|R2nDoW8gVmnDqm4gVGnhur9uZyBBbmg=|dGh1YmFoYWlAZ21haWwuY29t||ezc3NTc5RUJBLUI2NzYtNDdEMC04MjE3LTg3QzJBNjA4RDgwRn0=|R1YgdHLGsOG7nW5nIFRIQ1MgVGjhu4sgVHLhuqVuIFPDtG5nIFbhu4cgLSBUxrAgTmdoxKlhIAog&#10;LSBRdeG6o25nIE5nw6Np|SVNQUklOR19QUkVTRU5URVJfUEhPVE9fMA==|MA==|||MDgzNzkzOTk5Nw=="/>
  <p:tag name="FLASHSPRING_PRESENTATION_REFERENCES" val="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5525</TotalTime>
  <Words>562</Words>
  <Application>Microsoft Office PowerPoint</Application>
  <PresentationFormat>On-screen Show (16:9)</PresentationFormat>
  <Paragraphs>87</Paragraphs>
  <Slides>9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.VnAristote</vt:lpstr>
      <vt:lpstr>Arial</vt:lpstr>
      <vt:lpstr>Calibri</vt:lpstr>
      <vt:lpstr>Calibri Light</vt:lpstr>
      <vt:lpstr>Times New Roman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257</cp:revision>
  <dcterms:created xsi:type="dcterms:W3CDTF">2020-12-09T02:04:09Z</dcterms:created>
  <dcterms:modified xsi:type="dcterms:W3CDTF">2025-03-20T17:07:43Z</dcterms:modified>
</cp:coreProperties>
</file>