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4" r:id="rId9"/>
    <p:sldId id="265" r:id="rId10"/>
    <p:sldId id="266" r:id="rId11"/>
    <p:sldId id="267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3333" autoAdjust="0"/>
  </p:normalViewPr>
  <p:slideViewPr>
    <p:cSldViewPr snapToGrid="0">
      <p:cViewPr>
        <p:scale>
          <a:sx n="33" d="100"/>
          <a:sy n="33" d="100"/>
        </p:scale>
        <p:origin x="1388" y="7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FD81EB-3FCB-0148-C7BF-3559B4B6ED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FBC4E2C-5910-371A-34F1-EADFA726D8D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868105-9DDA-E4D1-4C05-537D72BC30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2BE2CF-2ABC-4FD2-824D-37EC2FFED43F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4B89F3-D1AA-028E-BE29-60526A3F1C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300C30-97B2-C28D-4E64-5CA48BC650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1BAFC-2BEE-414D-A46C-014BAD5753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61129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27F471-97FB-A848-9759-F57EAB8A5E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1BD88C4-48C5-437E-1260-D04FD1C1743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0DD81B-AFF6-BF59-C0E7-6AF7BB6C86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2BE2CF-2ABC-4FD2-824D-37EC2FFED43F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A110E1-0A20-9716-6B76-2085F0CDFB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52C3B2-6FA7-CAB7-6BCF-19D65281DC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1BAFC-2BEE-414D-A46C-014BAD5753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73265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E6DFED0-7CBF-023E-0FA2-2EB301E1A0E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8B22659-CF9C-0891-3CD6-E03CF2C8FEA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8F327E-C3B0-110E-66BC-C443D9FD5D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2BE2CF-2ABC-4FD2-824D-37EC2FFED43F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3C69DC-AD95-879C-A4A3-2CF16CDB07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5F8EBB-2567-1729-1FF6-AD4BEAE74B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1BAFC-2BEE-414D-A46C-014BAD5753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56889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B79F58-6584-88D0-BF4A-2AE31A1DE7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B99312-0754-23BF-C192-D1B4DDD5AD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5AFD47-112B-BAD3-712F-D9854C78A2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2BE2CF-2ABC-4FD2-824D-37EC2FFED43F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B649A4-630B-F4AF-D180-70CC42D513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E96D39-8735-25B1-9525-EC08A6D665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1BAFC-2BEE-414D-A46C-014BAD5753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4401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9C25A0-E3C8-B1F4-4EDE-F9FEB2F0D1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D765A0-16B1-20D7-00E9-5A9989D6BF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F284B1-4A8B-C332-D400-F11ABFB45C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2BE2CF-2ABC-4FD2-824D-37EC2FFED43F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F2F1A7-7571-C454-C143-95AED2C01C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3CD15E-8CA2-1B9B-36F8-A0D750123C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1BAFC-2BEE-414D-A46C-014BAD5753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99339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AE2AC2-D032-EF4D-EBB8-E23DBDF1FB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267F32-2333-5C08-E3A9-8283D0B6B6F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4F0ED91-FC49-0ED6-5F1F-5FAD187292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BCAA4D-BDFF-C2EA-DB77-EAD04D4E85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2BE2CF-2ABC-4FD2-824D-37EC2FFED43F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4AEBAC7-76F5-2E3F-E44C-3018D57542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5A370B1-A161-E668-658F-BEB0BA1C5B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1BAFC-2BEE-414D-A46C-014BAD5753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80895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FEF037-0A1C-3396-FF5D-8002B5F578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F67424-39A4-5AAB-99BD-4F1D95E251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E55FEEE-C4B5-FA9D-6E71-1EF0E9B9EF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4F32A7B-CC1F-6327-DFB6-DCC5934A8C2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522F121-5AE6-7A24-9A58-FDABA454D96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6134145-AD17-3079-3F7C-94C30796D0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2BE2CF-2ABC-4FD2-824D-37EC2FFED43F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29031A0-6C1B-4932-8703-FB3D3A7A5B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DA3D69C-9065-3774-A7DC-D8750F3BAC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1BAFC-2BEE-414D-A46C-014BAD5753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28105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2FEBC6-ACD4-57E9-DAB6-618F42C14C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BEB976D-02BA-7D8A-35D8-E7EAE6CEA0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2BE2CF-2ABC-4FD2-824D-37EC2FFED43F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0BC3EDB-ABAD-AEA8-68F7-F7DD7811E9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DCA0E6E-86DC-7F09-3BE2-83895CE536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1BAFC-2BEE-414D-A46C-014BAD5753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12604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48C51A-0384-F711-003A-1DB4B93E1C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2BE2CF-2ABC-4FD2-824D-37EC2FFED43F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F07052D-4EF7-0265-E6AD-02B737E79A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8DFA76-ABBE-F476-4DF5-7FCD0A34A7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1BAFC-2BEE-414D-A46C-014BAD5753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86213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497F5D-7CD0-2CA1-E432-DD514EF5AA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D00597-1DFE-0A30-EDE3-2B756BA8B6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6F9793E-B561-E1A4-2D47-975A83CADE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BE5F5FF-A303-976F-AD41-BA50C072BC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2BE2CF-2ABC-4FD2-824D-37EC2FFED43F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825F86-8827-EE72-2B28-9656FFD7F3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8FE39E-CB2C-F98A-320E-FDAD97D7E8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1BAFC-2BEE-414D-A46C-014BAD5753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3716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506B22-313D-44E7-23C4-716804039C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483CC3C-FD0F-285E-2287-CFB7E080E7A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1FA915-8D38-99AF-4E86-CC9765DB84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29DA48B-78A1-FE4C-3A34-CC99A670EB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2BE2CF-2ABC-4FD2-824D-37EC2FFED43F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C8F302-0635-C83C-0A2A-6532FA71AD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28C09DF-7C85-8A04-28B4-092AAA2339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E1BAFC-2BEE-414D-A46C-014BAD5753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59591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6FE3B85-36BF-061D-A806-3BC97175DE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020AD3-695A-759E-145D-A38B65CDBF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0430F4-ED4E-9216-E7A1-404E25047A6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2BE2CF-2ABC-4FD2-824D-37EC2FFED43F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B14B0B-AA4F-33D8-78FB-1A7BAD1AB2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6A5B60-FA51-7449-C13F-5879506AB8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E1BAFC-2BEE-414D-A46C-014BAD5753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54465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13" Type="http://schemas.openxmlformats.org/officeDocument/2006/relationships/image" Target="../media/image30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12" Type="http://schemas.openxmlformats.org/officeDocument/2006/relationships/image" Target="../media/image29.sv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sv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5" Type="http://schemas.openxmlformats.org/officeDocument/2006/relationships/image" Target="../media/image32.svg"/><Relationship Id="rId10" Type="http://schemas.openxmlformats.org/officeDocument/2006/relationships/image" Target="../media/image27.svg"/><Relationship Id="rId4" Type="http://schemas.openxmlformats.org/officeDocument/2006/relationships/image" Target="../media/image21.svg"/><Relationship Id="rId9" Type="http://schemas.openxmlformats.org/officeDocument/2006/relationships/image" Target="../media/image26.png"/><Relationship Id="rId1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5" Type="http://schemas.openxmlformats.org/officeDocument/2006/relationships/image" Target="../media/image4.gif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5.png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5.png"/><Relationship Id="rId4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5.png"/><Relationship Id="rId4" Type="http://schemas.openxmlformats.org/officeDocument/2006/relationships/image" Target="../media/image1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931876-BF75-05B0-5A37-D534CEA7E9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53389"/>
            <a:ext cx="9144000" cy="1346811"/>
          </a:xfrm>
        </p:spPr>
        <p:txBody>
          <a:bodyPr>
            <a:normAutofit fontScale="90000"/>
          </a:bodyPr>
          <a:lstStyle/>
          <a:p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ea typeface="Verdana" pitchFamily="34" charset="0"/>
                <a:cs typeface="Times New Roman" pitchFamily="18" charset="0"/>
              </a:rPr>
              <a:t>UBND HUYỆN THANH TRÌ</a:t>
            </a:r>
            <a:b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ea typeface="Verdana" pitchFamily="34" charset="0"/>
                <a:cs typeface="Times New Roman" pitchFamily="18" charset="0"/>
              </a:rPr>
            </a:b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ea typeface="Verdana" pitchFamily="34" charset="0"/>
                <a:cs typeface="Times New Roman" pitchFamily="18" charset="0"/>
              </a:rPr>
              <a:t>TRƯỜNG THCS THANH LIỆT</a:t>
            </a:r>
            <a:b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ea typeface="Verdana" pitchFamily="34" charset="0"/>
                <a:cs typeface="Times New Roman" pitchFamily="18" charset="0"/>
              </a:rPr>
            </a:br>
            <a:endParaRPr lang="en-US" sz="32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9D51562-AEE5-F6C8-B9B7-46AE2148008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1600200"/>
            <a:ext cx="9426766" cy="3762910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 ĐỀ CẦU LÔNG</a:t>
            </a:r>
            <a:b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b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Kỹ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thấp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6)</a:t>
            </a:r>
            <a:endParaRPr lang="en-US" sz="36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1B26E86-270C-0C5F-A7A5-52C507BE5254}"/>
              </a:ext>
            </a:extLst>
          </p:cNvPr>
          <p:cNvSpPr txBox="1"/>
          <p:nvPr/>
        </p:nvSpPr>
        <p:spPr>
          <a:xfrm>
            <a:off x="3210753" y="4482222"/>
            <a:ext cx="666048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Giáo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viên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giảng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dạy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: </a:t>
            </a: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Ng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uyễn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Thị Hải Yến</a:t>
            </a:r>
            <a:endParaRPr kumimoji="0" lang="vi-VN" sz="24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9D262B9-305F-5849-037C-D127875D64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540" y="150764"/>
            <a:ext cx="969818" cy="1011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4479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10">
            <a:extLst>
              <a:ext uri="{FF2B5EF4-FFF2-40B4-BE49-F238E27FC236}">
                <a16:creationId xmlns:a16="http://schemas.microsoft.com/office/drawing/2014/main" id="{E3CB3DAA-C69D-6A23-9413-C4D1993C7E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351" y="319317"/>
            <a:ext cx="11312648" cy="166914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82B33CF-6AB0-CF8E-5782-EEFEC5D4AD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0836" y="0"/>
            <a:ext cx="10515600" cy="1099318"/>
          </a:xfrm>
        </p:spPr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Khen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thưởng</a:t>
            </a:r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7">
            <a:extLst>
              <a:ext uri="{FF2B5EF4-FFF2-40B4-BE49-F238E27FC236}">
                <a16:creationId xmlns:a16="http://schemas.microsoft.com/office/drawing/2014/main" id="{35DA0643-D1ED-7F2A-F7EF-56B30DEF8BF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9303" y="498626"/>
            <a:ext cx="4528500" cy="4276915"/>
          </a:xfrm>
          <a:prstGeom prst="rect">
            <a:avLst/>
          </a:prstGeom>
        </p:spPr>
      </p:pic>
      <p:pic>
        <p:nvPicPr>
          <p:cNvPr id="3" name="图片 9">
            <a:extLst>
              <a:ext uri="{FF2B5EF4-FFF2-40B4-BE49-F238E27FC236}">
                <a16:creationId xmlns:a16="http://schemas.microsoft.com/office/drawing/2014/main" id="{3655509F-2BB1-249E-D436-5F5630755B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" y="5801448"/>
            <a:ext cx="12190992" cy="1056552"/>
          </a:xfrm>
          <a:prstGeom prst="rect">
            <a:avLst/>
          </a:prstGeom>
        </p:spPr>
      </p:pic>
      <p:pic>
        <p:nvPicPr>
          <p:cNvPr id="6" name="图片 7">
            <a:extLst>
              <a:ext uri="{FF2B5EF4-FFF2-40B4-BE49-F238E27FC236}">
                <a16:creationId xmlns:a16="http://schemas.microsoft.com/office/drawing/2014/main" id="{C3A417F8-CF70-6840-58B0-7D729154B22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5247" y="3790211"/>
            <a:ext cx="1828649" cy="3080257"/>
          </a:xfrm>
          <a:prstGeom prst="rect">
            <a:avLst/>
          </a:prstGeom>
        </p:spPr>
      </p:pic>
      <p:pic>
        <p:nvPicPr>
          <p:cNvPr id="7" name="图片 1">
            <a:extLst>
              <a:ext uri="{FF2B5EF4-FFF2-40B4-BE49-F238E27FC236}">
                <a16:creationId xmlns:a16="http://schemas.microsoft.com/office/drawing/2014/main" id="{7417E09D-86FB-9F86-BC21-BD8A07698E8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7407" y="4439630"/>
            <a:ext cx="5598532" cy="2232457"/>
          </a:xfrm>
          <a:prstGeom prst="rect">
            <a:avLst/>
          </a:prstGeom>
        </p:spPr>
      </p:pic>
      <p:pic>
        <p:nvPicPr>
          <p:cNvPr id="8" name="图片 8">
            <a:extLst>
              <a:ext uri="{FF2B5EF4-FFF2-40B4-BE49-F238E27FC236}">
                <a16:creationId xmlns:a16="http://schemas.microsoft.com/office/drawing/2014/main" id="{C134801D-61B1-B484-410D-9A99E41FB67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504" y="3268019"/>
            <a:ext cx="2788367" cy="3539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000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Background xanh dương tuyệt vời">
            <a:extLst>
              <a:ext uri="{FF2B5EF4-FFF2-40B4-BE49-F238E27FC236}">
                <a16:creationId xmlns:a16="http://schemas.microsoft.com/office/drawing/2014/main" id="{3C0A4D08-0DE6-B742-FE01-83B549CD60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1999" cy="6857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reeform 2">
            <a:extLst>
              <a:ext uri="{FF2B5EF4-FFF2-40B4-BE49-F238E27FC236}">
                <a16:creationId xmlns:a16="http://schemas.microsoft.com/office/drawing/2014/main" id="{4ABAD7FB-4505-6131-B3C1-5B239494387C}"/>
              </a:ext>
            </a:extLst>
          </p:cNvPr>
          <p:cNvSpPr/>
          <p:nvPr/>
        </p:nvSpPr>
        <p:spPr>
          <a:xfrm>
            <a:off x="0" y="0"/>
            <a:ext cx="12192000" cy="6857999"/>
          </a:xfrm>
          <a:custGeom>
            <a:avLst/>
            <a:gdLst/>
            <a:ahLst/>
            <a:cxnLst/>
            <a:rect l="l" t="t" r="r" b="b"/>
            <a:pathLst>
              <a:path w="16230600" h="8257318">
                <a:moveTo>
                  <a:pt x="0" y="0"/>
                </a:moveTo>
                <a:lnTo>
                  <a:pt x="16230600" y="0"/>
                </a:lnTo>
                <a:lnTo>
                  <a:pt x="16230600" y="8257318"/>
                </a:lnTo>
                <a:lnTo>
                  <a:pt x="0" y="825731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5" name="Freeform 3">
            <a:extLst>
              <a:ext uri="{FF2B5EF4-FFF2-40B4-BE49-F238E27FC236}">
                <a16:creationId xmlns:a16="http://schemas.microsoft.com/office/drawing/2014/main" id="{1D1AF18A-7CF7-4BEE-87D9-4B3B9F678B9C}"/>
              </a:ext>
            </a:extLst>
          </p:cNvPr>
          <p:cNvSpPr/>
          <p:nvPr/>
        </p:nvSpPr>
        <p:spPr>
          <a:xfrm>
            <a:off x="782739" y="1458095"/>
            <a:ext cx="10786110" cy="4997888"/>
          </a:xfrm>
          <a:custGeom>
            <a:avLst/>
            <a:gdLst/>
            <a:ahLst/>
            <a:cxnLst/>
            <a:rect l="l" t="t" r="r" b="b"/>
            <a:pathLst>
              <a:path w="13591979" h="7551884">
                <a:moveTo>
                  <a:pt x="0" y="0"/>
                </a:moveTo>
                <a:lnTo>
                  <a:pt x="13591978" y="0"/>
                </a:lnTo>
                <a:lnTo>
                  <a:pt x="13591978" y="7551884"/>
                </a:lnTo>
                <a:lnTo>
                  <a:pt x="0" y="755188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720C6FFC-BD81-873F-EAEB-0CDD3A56F87B}"/>
              </a:ext>
            </a:extLst>
          </p:cNvPr>
          <p:cNvSpPr/>
          <p:nvPr/>
        </p:nvSpPr>
        <p:spPr>
          <a:xfrm>
            <a:off x="-326819" y="-199917"/>
            <a:ext cx="2219117" cy="1818187"/>
          </a:xfrm>
          <a:custGeom>
            <a:avLst/>
            <a:gdLst/>
            <a:ahLst/>
            <a:cxnLst/>
            <a:rect l="l" t="t" r="r" b="b"/>
            <a:pathLst>
              <a:path w="4614904" h="2852850">
                <a:moveTo>
                  <a:pt x="0" y="0"/>
                </a:moveTo>
                <a:lnTo>
                  <a:pt x="4614904" y="0"/>
                </a:lnTo>
                <a:lnTo>
                  <a:pt x="4614904" y="2852850"/>
                </a:lnTo>
                <a:lnTo>
                  <a:pt x="0" y="285285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7" name="Freeform 8">
            <a:extLst>
              <a:ext uri="{FF2B5EF4-FFF2-40B4-BE49-F238E27FC236}">
                <a16:creationId xmlns:a16="http://schemas.microsoft.com/office/drawing/2014/main" id="{DD38E81D-31FA-3268-0768-65E1D11E3536}"/>
              </a:ext>
            </a:extLst>
          </p:cNvPr>
          <p:cNvSpPr/>
          <p:nvPr/>
        </p:nvSpPr>
        <p:spPr>
          <a:xfrm flipH="1">
            <a:off x="10189275" y="-116203"/>
            <a:ext cx="2219119" cy="1734473"/>
          </a:xfrm>
          <a:custGeom>
            <a:avLst/>
            <a:gdLst/>
            <a:ahLst/>
            <a:cxnLst/>
            <a:rect l="l" t="t" r="r" b="b"/>
            <a:pathLst>
              <a:path w="4614904" h="2852850">
                <a:moveTo>
                  <a:pt x="4614904" y="0"/>
                </a:moveTo>
                <a:lnTo>
                  <a:pt x="0" y="0"/>
                </a:lnTo>
                <a:lnTo>
                  <a:pt x="0" y="2852850"/>
                </a:lnTo>
                <a:lnTo>
                  <a:pt x="4614904" y="2852850"/>
                </a:lnTo>
                <a:lnTo>
                  <a:pt x="4614904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9" name="Freeform 6">
            <a:extLst>
              <a:ext uri="{FF2B5EF4-FFF2-40B4-BE49-F238E27FC236}">
                <a16:creationId xmlns:a16="http://schemas.microsoft.com/office/drawing/2014/main" id="{66A7C1AB-BE93-4E52-13C8-FDD0DEF71F67}"/>
              </a:ext>
            </a:extLst>
          </p:cNvPr>
          <p:cNvSpPr/>
          <p:nvPr/>
        </p:nvSpPr>
        <p:spPr>
          <a:xfrm>
            <a:off x="2219117" y="-22079"/>
            <a:ext cx="7603756" cy="1640350"/>
          </a:xfrm>
          <a:custGeom>
            <a:avLst/>
            <a:gdLst/>
            <a:ahLst/>
            <a:cxnLst/>
            <a:rect l="l" t="t" r="r" b="b"/>
            <a:pathLst>
              <a:path w="7315200" h="3179064">
                <a:moveTo>
                  <a:pt x="0" y="0"/>
                </a:moveTo>
                <a:lnTo>
                  <a:pt x="7315200" y="0"/>
                </a:lnTo>
                <a:lnTo>
                  <a:pt x="7315200" y="3179064"/>
                </a:lnTo>
                <a:lnTo>
                  <a:pt x="0" y="317906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0" name="TextBox 2">
            <a:extLst>
              <a:ext uri="{FF2B5EF4-FFF2-40B4-BE49-F238E27FC236}">
                <a16:creationId xmlns:a16="http://schemas.microsoft.com/office/drawing/2014/main" id="{74A3B695-00DE-7F36-F33E-04EAA857CCE0}"/>
              </a:ext>
            </a:extLst>
          </p:cNvPr>
          <p:cNvSpPr txBox="1"/>
          <p:nvPr/>
        </p:nvSpPr>
        <p:spPr>
          <a:xfrm>
            <a:off x="2625036" y="458295"/>
            <a:ext cx="6791918" cy="657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rPr>
              <a:t>HƯỚNG DẪN VỀ NHÀ</a:t>
            </a:r>
            <a:endParaRPr kumimoji="0" lang="zh-CN" altLang="en-US" sz="3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7" name="Freeform 4">
            <a:extLst>
              <a:ext uri="{FF2B5EF4-FFF2-40B4-BE49-F238E27FC236}">
                <a16:creationId xmlns:a16="http://schemas.microsoft.com/office/drawing/2014/main" id="{95E95FE9-DB9D-5E48-3D74-3533921034F1}"/>
              </a:ext>
            </a:extLst>
          </p:cNvPr>
          <p:cNvSpPr/>
          <p:nvPr/>
        </p:nvSpPr>
        <p:spPr>
          <a:xfrm>
            <a:off x="956728" y="1660009"/>
            <a:ext cx="10483851" cy="4637796"/>
          </a:xfrm>
          <a:custGeom>
            <a:avLst/>
            <a:gdLst/>
            <a:ahLst/>
            <a:cxnLst/>
            <a:rect l="l" t="t" r="r" b="b"/>
            <a:pathLst>
              <a:path w="12763503" h="7091572">
                <a:moveTo>
                  <a:pt x="0" y="0"/>
                </a:moveTo>
                <a:lnTo>
                  <a:pt x="12763504" y="0"/>
                </a:lnTo>
                <a:lnTo>
                  <a:pt x="12763504" y="7091572"/>
                </a:lnTo>
                <a:lnTo>
                  <a:pt x="0" y="709157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D0924A-8D99-589D-E0A5-0900219586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31972" y="1897832"/>
            <a:ext cx="10515600" cy="4351338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Tại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chỗ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đánh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thấp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bên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bên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trái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15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lần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bên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luật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thi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đấu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lông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US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lực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	-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Chống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đẩy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10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lần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	-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Chạy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nâng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đùi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30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giây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dirty="0"/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0FFC9F4B-2669-55B3-EFCF-A8C8D5AEF114}"/>
              </a:ext>
            </a:extLst>
          </p:cNvPr>
          <p:cNvSpPr/>
          <p:nvPr/>
        </p:nvSpPr>
        <p:spPr>
          <a:xfrm>
            <a:off x="10279237" y="4991869"/>
            <a:ext cx="1781764" cy="1814900"/>
          </a:xfrm>
          <a:custGeom>
            <a:avLst/>
            <a:gdLst/>
            <a:ahLst/>
            <a:cxnLst/>
            <a:rect l="l" t="t" r="r" b="b"/>
            <a:pathLst>
              <a:path w="2198682" h="2402931">
                <a:moveTo>
                  <a:pt x="0" y="0"/>
                </a:moveTo>
                <a:lnTo>
                  <a:pt x="2198682" y="0"/>
                </a:lnTo>
                <a:lnTo>
                  <a:pt x="2198682" y="2402931"/>
                </a:lnTo>
                <a:lnTo>
                  <a:pt x="0" y="2402931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23" name="Freeform 12">
            <a:extLst>
              <a:ext uri="{FF2B5EF4-FFF2-40B4-BE49-F238E27FC236}">
                <a16:creationId xmlns:a16="http://schemas.microsoft.com/office/drawing/2014/main" id="{0DE89328-24AA-550B-6C2F-10536F50E882}"/>
              </a:ext>
            </a:extLst>
          </p:cNvPr>
          <p:cNvSpPr/>
          <p:nvPr/>
        </p:nvSpPr>
        <p:spPr>
          <a:xfrm>
            <a:off x="10783679" y="1264850"/>
            <a:ext cx="884509" cy="790318"/>
          </a:xfrm>
          <a:custGeom>
            <a:avLst/>
            <a:gdLst/>
            <a:ahLst/>
            <a:cxnLst/>
            <a:rect l="l" t="t" r="r" b="b"/>
            <a:pathLst>
              <a:path w="5119502" h="4114800">
                <a:moveTo>
                  <a:pt x="0" y="0"/>
                </a:moveTo>
                <a:lnTo>
                  <a:pt x="5119502" y="0"/>
                </a:lnTo>
                <a:lnTo>
                  <a:pt x="511950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03883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6" name="Picture 6" descr="50+ Hình nền powerpoint màu xanh dương cực đẹp - Trường Tiểu Học Nguyễn Du  - Cư Jút">
            <a:extLst>
              <a:ext uri="{FF2B5EF4-FFF2-40B4-BE49-F238E27FC236}">
                <a16:creationId xmlns:a16="http://schemas.microsoft.com/office/drawing/2014/main" id="{767B1C9C-E2CD-7CD0-4409-7058B863DD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22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6024813-230F-C1AA-389E-2616B0CE0D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              </a:t>
            </a:r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 KHỞI ĐỘNG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91937BB-DE9B-BC30-889C-01D2AD88190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4859" y="1602769"/>
            <a:ext cx="5137078" cy="4671757"/>
          </a:xfrm>
          <a:prstGeom prst="rect">
            <a:avLst/>
          </a:prstGeom>
        </p:spPr>
      </p:pic>
      <p:pic>
        <p:nvPicPr>
          <p:cNvPr id="7" name="Faded03">
            <a:hlinkClick r:id="" action="ppaction://media"/>
            <a:extLst>
              <a:ext uri="{FF2B5EF4-FFF2-40B4-BE49-F238E27FC236}">
                <a16:creationId xmlns:a16="http://schemas.microsoft.com/office/drawing/2014/main" id="{4BC07B62-6DE4-B4A4-C32C-26E713D5E3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95017" y="627452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2073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01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4F395D2-B0B6-446B-6BA2-3963FB6754B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86992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A877848-F22B-467A-5D8F-6A5A53F1FBAE}"/>
              </a:ext>
            </a:extLst>
          </p:cNvPr>
          <p:cNvSpPr txBox="1"/>
          <p:nvPr/>
        </p:nvSpPr>
        <p:spPr>
          <a:xfrm>
            <a:off x="2928282" y="113198"/>
            <a:ext cx="5663629" cy="46166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THỂ DỤC PHÁT TRIỂN CHUNG</a:t>
            </a:r>
            <a:endParaRPr lang="en-US" sz="2400" dirty="0">
              <a:solidFill>
                <a:srgbClr val="FF0000"/>
              </a:solidFill>
            </a:endParaRPr>
          </a:p>
        </p:txBody>
      </p:sp>
      <p:pic>
        <p:nvPicPr>
          <p:cNvPr id="2" name="Boom, Boom, Boom, Boom!! - Boom, Boom, Boom, Boom!! (1)">
            <a:hlinkClick r:id="" action="ppaction://media"/>
            <a:extLst>
              <a:ext uri="{FF2B5EF4-FFF2-40B4-BE49-F238E27FC236}">
                <a16:creationId xmlns:a16="http://schemas.microsoft.com/office/drawing/2014/main" id="{A00E22A5-2B3F-6608-F3CC-FA0BB2C3900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67246" y="61563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18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20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BB9971-E360-D7FC-363A-2038089869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67542" y="260156"/>
            <a:ext cx="4889241" cy="1276050"/>
          </a:xfrm>
        </p:spPr>
        <p:txBody>
          <a:bodyPr>
            <a:normAutofit fontScale="90000"/>
          </a:bodyPr>
          <a:lstStyle/>
          <a:p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XOAY CÁC KHỚP</a:t>
            </a:r>
            <a:b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55B6D94-E550-4C62-82F2-E849EC13375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1" r="1697"/>
          <a:stretch/>
        </p:blipFill>
        <p:spPr>
          <a:xfrm>
            <a:off x="950361" y="1017142"/>
            <a:ext cx="10515600" cy="5159821"/>
          </a:xfrm>
          <a:prstGeom prst="rect">
            <a:avLst/>
          </a:prstGeom>
        </p:spPr>
      </p:pic>
      <p:pic>
        <p:nvPicPr>
          <p:cNvPr id="3" name="Top 10 Bản Nhạc EDM Mix Cực Phiêu ♫ Gây Nghiện Cực Mạnh 2022">
            <a:hlinkClick r:id="" action="ppaction://media"/>
            <a:extLst>
              <a:ext uri="{FF2B5EF4-FFF2-40B4-BE49-F238E27FC236}">
                <a16:creationId xmlns:a16="http://schemas.microsoft.com/office/drawing/2014/main" id="{FB48C0B7-ACC2-615B-F73B-498E94D305E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58833" y="613924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5669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474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79592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B7ECBD-6746-9C77-E25C-5E225E2F8E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thấp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B97EF47E-E403-7E7E-3471-03D24AC19B6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30850" y="1690688"/>
            <a:ext cx="9349483" cy="460736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913397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0415FD-7AAA-CA60-60CC-970A80717B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thấp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705124F-4D8C-67DE-93C6-13A915CE978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52427" y="2186506"/>
            <a:ext cx="8887146" cy="417130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687715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39AADF-8CA9-19C2-6A8A-BA6F471395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phối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A06331F-F55F-065A-D833-7318F57E695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946078" y="1500027"/>
            <a:ext cx="10407722" cy="535797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102604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315FD1-C559-4A4C-A855-4D7FA0D60A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        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nhặt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bài nhung">
            <a:hlinkClick r:id="" action="ppaction://media"/>
            <a:extLst>
              <a:ext uri="{FF2B5EF4-FFF2-40B4-BE49-F238E27FC236}">
                <a16:creationId xmlns:a16="http://schemas.microsoft.com/office/drawing/2014/main" id="{E7642352-8AF4-9BAD-47EC-70950357E6E0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30849" y="1825625"/>
            <a:ext cx="8753582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675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30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 descr="Ảnh có chứa ngoài trời, người, bầu trời, cỏ&#10;&#10;Nội dung do AI tạo ra có thể không chính xác.">
            <a:extLst>
              <a:ext uri="{FF2B5EF4-FFF2-40B4-BE49-F238E27FC236}">
                <a16:creationId xmlns:a16="http://schemas.microsoft.com/office/drawing/2014/main" id="{A0BACDA2-2051-FC66-5AE7-FA9EE44B7C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20" b="9028"/>
          <a:stretch/>
        </p:blipFill>
        <p:spPr>
          <a:xfrm>
            <a:off x="-1" y="9626"/>
            <a:ext cx="12192001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A5914AA-4F10-3004-A353-1CC19DBCCE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9405" y="0"/>
            <a:ext cx="3331028" cy="1325563"/>
          </a:xfrm>
        </p:spPr>
        <p:txBody>
          <a:bodyPr numCol="1"/>
          <a:lstStyle/>
          <a:p>
            <a:pPr algn="ctr"/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Lỏng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I Do">
            <a:hlinkClick r:id="" action="ppaction://media"/>
            <a:extLst>
              <a:ext uri="{FF2B5EF4-FFF2-40B4-BE49-F238E27FC236}">
                <a16:creationId xmlns:a16="http://schemas.microsoft.com/office/drawing/2014/main" id="{200C6020-D797-F7D7-997E-A8978AD51456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070560" y="6131724"/>
            <a:ext cx="661012" cy="626724"/>
          </a:xfrm>
        </p:spPr>
      </p:pic>
    </p:spTree>
    <p:extLst>
      <p:ext uri="{BB962C8B-B14F-4D97-AF65-F5344CB8AC3E}">
        <p14:creationId xmlns:p14="http://schemas.microsoft.com/office/powerpoint/2010/main" val="2015344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31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322</TotalTime>
  <Words>149</Words>
  <Application>Microsoft Office PowerPoint</Application>
  <PresentationFormat>Widescreen</PresentationFormat>
  <Paragraphs>18</Paragraphs>
  <Slides>11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等线</vt:lpstr>
      <vt:lpstr>Arial</vt:lpstr>
      <vt:lpstr>Calibri</vt:lpstr>
      <vt:lpstr>Calibri Light</vt:lpstr>
      <vt:lpstr>Times New Roman</vt:lpstr>
      <vt:lpstr>Office Theme</vt:lpstr>
      <vt:lpstr>UBND HUYỆN THANH TRÌ TRƯỜNG THCS THANH LIỆT </vt:lpstr>
      <vt:lpstr>                 CHẠY KHỞI ĐỘNG</vt:lpstr>
      <vt:lpstr>PowerPoint Presentation</vt:lpstr>
      <vt:lpstr>XOAY CÁC KHỚP </vt:lpstr>
      <vt:lpstr>       Kĩ thuật đánh cầu thấp tay bên phải</vt:lpstr>
      <vt:lpstr>         Kĩ thuật đánh cầu thấp tay bên trái</vt:lpstr>
      <vt:lpstr>              Bài tập phối hợp kĩ thuật</vt:lpstr>
      <vt:lpstr>            Trò chơi nhặt cầu tiếp sức</vt:lpstr>
      <vt:lpstr>Thả Lỏng</vt:lpstr>
      <vt:lpstr>                        Khen thưởng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DELL</dc:creator>
  <cp:lastModifiedBy>DELL</cp:lastModifiedBy>
  <cp:revision>16</cp:revision>
  <dcterms:created xsi:type="dcterms:W3CDTF">2025-04-03T14:04:24Z</dcterms:created>
  <dcterms:modified xsi:type="dcterms:W3CDTF">2025-04-11T04:25:38Z</dcterms:modified>
</cp:coreProperties>
</file>