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Faustina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sap Bold" panose="020B0604020202020204" charset="0"/>
      <p:regular r:id="rId18"/>
    </p:embeddedFont>
    <p:embeddedFont>
      <p:font typeface="Faustina Bold" panose="020B0604020202020204" charset="0"/>
      <p:regular r:id="rId19"/>
    </p:embeddedFont>
    <p:embeddedFont>
      <p:font typeface="Asap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6" d="100"/>
          <a:sy n="76" d="100"/>
        </p:scale>
        <p:origin x="444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0.sv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8.svg"/><Relationship Id="rId5" Type="http://schemas.openxmlformats.org/officeDocument/2006/relationships/image" Target="../media/image10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6.sv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8.svg"/><Relationship Id="rId3" Type="http://schemas.openxmlformats.org/officeDocument/2006/relationships/image" Target="../media/image4.svg"/><Relationship Id="rId7" Type="http://schemas.openxmlformats.org/officeDocument/2006/relationships/image" Target="../media/image22.svg"/><Relationship Id="rId12" Type="http://schemas.openxmlformats.org/officeDocument/2006/relationships/image" Target="../media/image9.png"/><Relationship Id="rId17" Type="http://schemas.openxmlformats.org/officeDocument/2006/relationships/image" Target="../media/image53.svg"/><Relationship Id="rId2" Type="http://schemas.openxmlformats.org/officeDocument/2006/relationships/image" Target="../media/image2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51.svg"/><Relationship Id="rId5" Type="http://schemas.openxmlformats.org/officeDocument/2006/relationships/image" Target="../media/image10.svg"/><Relationship Id="rId15" Type="http://schemas.openxmlformats.org/officeDocument/2006/relationships/image" Target="../media/image43.svg"/><Relationship Id="rId10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49.sv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4.svg"/><Relationship Id="rId18" Type="http://schemas.openxmlformats.org/officeDocument/2006/relationships/image" Target="../media/image9.png"/><Relationship Id="rId3" Type="http://schemas.openxmlformats.org/officeDocument/2006/relationships/image" Target="../media/image4.svg"/><Relationship Id="rId21" Type="http://schemas.openxmlformats.org/officeDocument/2006/relationships/image" Target="../media/image28.svg"/><Relationship Id="rId7" Type="http://schemas.openxmlformats.org/officeDocument/2006/relationships/image" Target="../media/image2.svg"/><Relationship Id="rId12" Type="http://schemas.openxmlformats.org/officeDocument/2006/relationships/image" Target="../media/image12.png"/><Relationship Id="rId17" Type="http://schemas.openxmlformats.org/officeDocument/2006/relationships/image" Target="../media/image20.sv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5" Type="http://schemas.openxmlformats.org/officeDocument/2006/relationships/image" Target="../media/image26.svg"/><Relationship Id="rId10" Type="http://schemas.openxmlformats.org/officeDocument/2006/relationships/image" Target="../media/image11.png"/><Relationship Id="rId19" Type="http://schemas.openxmlformats.org/officeDocument/2006/relationships/image" Target="../media/image18.svg"/><Relationship Id="rId4" Type="http://schemas.openxmlformats.org/officeDocument/2006/relationships/image" Target="../media/image5.png"/><Relationship Id="rId9" Type="http://schemas.openxmlformats.org/officeDocument/2006/relationships/image" Target="../media/image6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2.svg"/><Relationship Id="rId5" Type="http://schemas.openxmlformats.org/officeDocument/2006/relationships/image" Target="../media/image4.sv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2.png"/><Relationship Id="rId3" Type="http://schemas.openxmlformats.org/officeDocument/2006/relationships/image" Target="../media/image4.svg"/><Relationship Id="rId7" Type="http://schemas.openxmlformats.org/officeDocument/2006/relationships/image" Target="../media/image35.sv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10.sv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2.png"/><Relationship Id="rId3" Type="http://schemas.openxmlformats.org/officeDocument/2006/relationships/image" Target="../media/image4.svg"/><Relationship Id="rId7" Type="http://schemas.openxmlformats.org/officeDocument/2006/relationships/image" Target="../media/image35.sv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10.sv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3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3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0.sv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8.svg"/><Relationship Id="rId5" Type="http://schemas.openxmlformats.org/officeDocument/2006/relationships/image" Target="../media/image10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6.sv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0.sv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8.svg"/><Relationship Id="rId5" Type="http://schemas.openxmlformats.org/officeDocument/2006/relationships/image" Target="../media/image10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6.sv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A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36198">
            <a:off x="14420473" y="5992078"/>
            <a:ext cx="3672691" cy="3252001"/>
          </a:xfrm>
          <a:custGeom>
            <a:avLst/>
            <a:gdLst/>
            <a:ahLst/>
            <a:cxnLst/>
            <a:rect l="l" t="t" r="r" b="b"/>
            <a:pathLst>
              <a:path w="3672691" h="3252001">
                <a:moveTo>
                  <a:pt x="0" y="0"/>
                </a:moveTo>
                <a:lnTo>
                  <a:pt x="3672692" y="0"/>
                </a:lnTo>
                <a:lnTo>
                  <a:pt x="3672692" y="3252001"/>
                </a:lnTo>
                <a:lnTo>
                  <a:pt x="0" y="32520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699999">
            <a:off x="6336977" y="8660999"/>
            <a:ext cx="3672691" cy="3252001"/>
          </a:xfrm>
          <a:custGeom>
            <a:avLst/>
            <a:gdLst/>
            <a:ahLst/>
            <a:cxnLst/>
            <a:rect l="l" t="t" r="r" b="b"/>
            <a:pathLst>
              <a:path w="3672691" h="3252001">
                <a:moveTo>
                  <a:pt x="0" y="0"/>
                </a:moveTo>
                <a:lnTo>
                  <a:pt x="3672691" y="0"/>
                </a:lnTo>
                <a:lnTo>
                  <a:pt x="3672691" y="3252002"/>
                </a:lnTo>
                <a:lnTo>
                  <a:pt x="0" y="3252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712210" y="-1228206"/>
            <a:ext cx="3776759" cy="3749291"/>
          </a:xfrm>
          <a:custGeom>
            <a:avLst/>
            <a:gdLst/>
            <a:ahLst/>
            <a:cxnLst/>
            <a:rect l="l" t="t" r="r" b="b"/>
            <a:pathLst>
              <a:path w="3776759" h="3749291">
                <a:moveTo>
                  <a:pt x="0" y="0"/>
                </a:moveTo>
                <a:lnTo>
                  <a:pt x="3776758" y="0"/>
                </a:lnTo>
                <a:lnTo>
                  <a:pt x="3776758" y="3749291"/>
                </a:lnTo>
                <a:lnTo>
                  <a:pt x="0" y="37492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7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426789">
            <a:off x="-270674" y="1372178"/>
            <a:ext cx="3538597" cy="3532164"/>
          </a:xfrm>
          <a:custGeom>
            <a:avLst/>
            <a:gdLst/>
            <a:ahLst/>
            <a:cxnLst/>
            <a:rect l="l" t="t" r="r" b="b"/>
            <a:pathLst>
              <a:path w="3538597" h="3532164">
                <a:moveTo>
                  <a:pt x="0" y="0"/>
                </a:moveTo>
                <a:lnTo>
                  <a:pt x="3538597" y="0"/>
                </a:lnTo>
                <a:lnTo>
                  <a:pt x="3538597" y="3532164"/>
                </a:lnTo>
                <a:lnTo>
                  <a:pt x="0" y="35321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7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7836" y="22529"/>
            <a:ext cx="16621464" cy="9882216"/>
          </a:xfrm>
          <a:custGeom>
            <a:avLst/>
            <a:gdLst/>
            <a:ahLst/>
            <a:cxnLst/>
            <a:rect l="l" t="t" r="r" b="b"/>
            <a:pathLst>
              <a:path w="16621464" h="9882216">
                <a:moveTo>
                  <a:pt x="0" y="0"/>
                </a:moveTo>
                <a:lnTo>
                  <a:pt x="16621464" y="0"/>
                </a:lnTo>
                <a:lnTo>
                  <a:pt x="16621464" y="9882216"/>
                </a:lnTo>
                <a:lnTo>
                  <a:pt x="0" y="98822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129905">
            <a:off x="14655521" y="-2028623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5" y="0"/>
                </a:lnTo>
                <a:lnTo>
                  <a:pt x="2596415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8000"/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319737" y="-594196"/>
            <a:ext cx="4314338" cy="4114800"/>
          </a:xfrm>
          <a:custGeom>
            <a:avLst/>
            <a:gdLst/>
            <a:ahLst/>
            <a:cxnLst/>
            <a:rect l="l" t="t" r="r" b="b"/>
            <a:pathLst>
              <a:path w="4314338" h="4114800">
                <a:moveTo>
                  <a:pt x="0" y="0"/>
                </a:moveTo>
                <a:lnTo>
                  <a:pt x="4314339" y="0"/>
                </a:lnTo>
                <a:lnTo>
                  <a:pt x="43143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129905">
            <a:off x="686993" y="4207994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6" y="0"/>
                </a:lnTo>
                <a:lnTo>
                  <a:pt x="2596416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8000"/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382338">
            <a:off x="-276611" y="6272057"/>
            <a:ext cx="3550470" cy="4040364"/>
          </a:xfrm>
          <a:custGeom>
            <a:avLst/>
            <a:gdLst/>
            <a:ahLst/>
            <a:cxnLst/>
            <a:rect l="l" t="t" r="r" b="b"/>
            <a:pathLst>
              <a:path w="3550470" h="4040364">
                <a:moveTo>
                  <a:pt x="0" y="0"/>
                </a:moveTo>
                <a:lnTo>
                  <a:pt x="3550471" y="0"/>
                </a:lnTo>
                <a:lnTo>
                  <a:pt x="3550471" y="4040365"/>
                </a:lnTo>
                <a:lnTo>
                  <a:pt x="0" y="40403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3010759"/>
            <a:ext cx="15945692" cy="2223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4"/>
              </a:lnSpc>
            </a:pPr>
            <a:r>
              <a:rPr lang="en-US" sz="5099" b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Chuyên đề </a:t>
            </a:r>
          </a:p>
          <a:p>
            <a:pPr algn="ctr">
              <a:lnSpc>
                <a:spcPts val="5864"/>
              </a:lnSpc>
            </a:pPr>
            <a:r>
              <a:rPr lang="en-US" sz="5099" b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Rèn kỹ năng hình thành và xây dựng các bước tư duy trong bài toán chứng minh hình</a:t>
            </a:r>
          </a:p>
        </p:txBody>
      </p:sp>
      <p:sp>
        <p:nvSpPr>
          <p:cNvPr id="12" name="Freeform 12"/>
          <p:cNvSpPr/>
          <p:nvPr/>
        </p:nvSpPr>
        <p:spPr>
          <a:xfrm>
            <a:off x="6080712" y="7725301"/>
            <a:ext cx="6191546" cy="1542258"/>
          </a:xfrm>
          <a:custGeom>
            <a:avLst/>
            <a:gdLst/>
            <a:ahLst/>
            <a:cxnLst/>
            <a:rect l="l" t="t" r="r" b="b"/>
            <a:pathLst>
              <a:path w="6191546" h="1542258">
                <a:moveTo>
                  <a:pt x="0" y="0"/>
                </a:moveTo>
                <a:lnTo>
                  <a:pt x="6191546" y="0"/>
                </a:lnTo>
                <a:lnTo>
                  <a:pt x="6191546" y="1542257"/>
                </a:lnTo>
                <a:lnTo>
                  <a:pt x="0" y="154225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891593" y="7956667"/>
            <a:ext cx="4569786" cy="1117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 b="1">
                <a:solidFill>
                  <a:srgbClr val="FFFFFF"/>
                </a:solidFill>
                <a:latin typeface="Asap Bold"/>
                <a:ea typeface="Asap Bold"/>
                <a:cs typeface="Asap Bold"/>
                <a:sym typeface="Asap Bold"/>
              </a:rPr>
              <a:t>Toán học</a:t>
            </a:r>
          </a:p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Lớp 8</a:t>
            </a:r>
          </a:p>
        </p:txBody>
      </p:sp>
      <p:sp>
        <p:nvSpPr>
          <p:cNvPr id="14" name="Freeform 14"/>
          <p:cNvSpPr/>
          <p:nvPr/>
        </p:nvSpPr>
        <p:spPr>
          <a:xfrm>
            <a:off x="14865862" y="7043510"/>
            <a:ext cx="956617" cy="963845"/>
          </a:xfrm>
          <a:custGeom>
            <a:avLst/>
            <a:gdLst/>
            <a:ahLst/>
            <a:cxnLst/>
            <a:rect l="l" t="t" r="r" b="b"/>
            <a:pathLst>
              <a:path w="956617" h="963845">
                <a:moveTo>
                  <a:pt x="0" y="0"/>
                </a:moveTo>
                <a:lnTo>
                  <a:pt x="956617" y="0"/>
                </a:lnTo>
                <a:lnTo>
                  <a:pt x="956617" y="963845"/>
                </a:lnTo>
                <a:lnTo>
                  <a:pt x="0" y="9638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042193" y="2268964"/>
            <a:ext cx="698417" cy="703695"/>
          </a:xfrm>
          <a:custGeom>
            <a:avLst/>
            <a:gdLst/>
            <a:ahLst/>
            <a:cxnLst/>
            <a:rect l="l" t="t" r="r" b="b"/>
            <a:pathLst>
              <a:path w="698417" h="703695">
                <a:moveTo>
                  <a:pt x="0" y="0"/>
                </a:moveTo>
                <a:lnTo>
                  <a:pt x="698417" y="0"/>
                </a:lnTo>
                <a:lnTo>
                  <a:pt x="698417" y="703695"/>
                </a:lnTo>
                <a:lnTo>
                  <a:pt x="0" y="70369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274134">
            <a:off x="3205040" y="1249540"/>
            <a:ext cx="1042740" cy="1050619"/>
          </a:xfrm>
          <a:custGeom>
            <a:avLst/>
            <a:gdLst/>
            <a:ahLst/>
            <a:cxnLst/>
            <a:rect l="l" t="t" r="r" b="b"/>
            <a:pathLst>
              <a:path w="1042740" h="1050619">
                <a:moveTo>
                  <a:pt x="0" y="0"/>
                </a:moveTo>
                <a:lnTo>
                  <a:pt x="1042740" y="0"/>
                </a:lnTo>
                <a:lnTo>
                  <a:pt x="1042740" y="1050620"/>
                </a:lnTo>
                <a:lnTo>
                  <a:pt x="0" y="105062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487109" y="5738277"/>
            <a:ext cx="11806852" cy="727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5000" b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Tiết 40:  Ôn tập chương IX</a:t>
            </a:r>
          </a:p>
        </p:txBody>
      </p:sp>
      <p:sp>
        <p:nvSpPr>
          <p:cNvPr id="18" name="Freeform 18"/>
          <p:cNvSpPr/>
          <p:nvPr/>
        </p:nvSpPr>
        <p:spPr>
          <a:xfrm rot="1274134">
            <a:off x="13047690" y="8160528"/>
            <a:ext cx="1042740" cy="1050619"/>
          </a:xfrm>
          <a:custGeom>
            <a:avLst/>
            <a:gdLst/>
            <a:ahLst/>
            <a:cxnLst/>
            <a:rect l="l" t="t" r="r" b="b"/>
            <a:pathLst>
              <a:path w="1042740" h="1050619">
                <a:moveTo>
                  <a:pt x="0" y="0"/>
                </a:moveTo>
                <a:lnTo>
                  <a:pt x="1042740" y="0"/>
                </a:lnTo>
                <a:lnTo>
                  <a:pt x="1042740" y="1050620"/>
                </a:lnTo>
                <a:lnTo>
                  <a:pt x="0" y="105062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38485" y="-256275"/>
            <a:ext cx="20867762" cy="12222578"/>
            <a:chOff x="0" y="0"/>
            <a:chExt cx="27823682" cy="16296771"/>
          </a:xfrm>
        </p:grpSpPr>
        <p:sp>
          <p:nvSpPr>
            <p:cNvPr id="3" name="Freeform 3"/>
            <p:cNvSpPr/>
            <p:nvPr/>
          </p:nvSpPr>
          <p:spPr>
            <a:xfrm rot="10648086">
              <a:off x="529955" y="803031"/>
              <a:ext cx="5035678" cy="4999055"/>
            </a:xfrm>
            <a:custGeom>
              <a:avLst/>
              <a:gdLst/>
              <a:ahLst/>
              <a:cxnLst/>
              <a:rect l="l" t="t" r="r" b="b"/>
              <a:pathLst>
                <a:path w="5035678" h="4999055">
                  <a:moveTo>
                    <a:pt x="0" y="0"/>
                  </a:moveTo>
                  <a:lnTo>
                    <a:pt x="5035678" y="0"/>
                  </a:lnTo>
                  <a:lnTo>
                    <a:pt x="5035678" y="4999055"/>
                  </a:lnTo>
                  <a:lnTo>
                    <a:pt x="0" y="499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7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518181">
              <a:off x="21512362" y="-1251742"/>
              <a:ext cx="3461887" cy="8500170"/>
            </a:xfrm>
            <a:custGeom>
              <a:avLst/>
              <a:gdLst/>
              <a:ahLst/>
              <a:cxnLst/>
              <a:rect l="l" t="t" r="r" b="b"/>
              <a:pathLst>
                <a:path w="3461887" h="8500170">
                  <a:moveTo>
                    <a:pt x="0" y="0"/>
                  </a:moveTo>
                  <a:lnTo>
                    <a:pt x="3461887" y="0"/>
                  </a:lnTo>
                  <a:lnTo>
                    <a:pt x="3461887" y="8500170"/>
                  </a:lnTo>
                  <a:lnTo>
                    <a:pt x="0" y="8500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8000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636198">
              <a:off x="20863349" y="10518099"/>
              <a:ext cx="4896922" cy="4336002"/>
            </a:xfrm>
            <a:custGeom>
              <a:avLst/>
              <a:gdLst/>
              <a:ahLst/>
              <a:cxnLst/>
              <a:rect l="l" t="t" r="r" b="b"/>
              <a:pathLst>
                <a:path w="4896922" h="4336002">
                  <a:moveTo>
                    <a:pt x="0" y="0"/>
                  </a:moveTo>
                  <a:lnTo>
                    <a:pt x="4896922" y="0"/>
                  </a:lnTo>
                  <a:lnTo>
                    <a:pt x="4896922" y="4336002"/>
                  </a:lnTo>
                  <a:lnTo>
                    <a:pt x="0" y="433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7000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2426789">
              <a:off x="963844" y="10619568"/>
              <a:ext cx="4718130" cy="4709552"/>
            </a:xfrm>
            <a:custGeom>
              <a:avLst/>
              <a:gdLst/>
              <a:ahLst/>
              <a:cxnLst/>
              <a:rect l="l" t="t" r="r" b="b"/>
              <a:pathLst>
                <a:path w="4718130" h="4709552">
                  <a:moveTo>
                    <a:pt x="0" y="0"/>
                  </a:moveTo>
                  <a:lnTo>
                    <a:pt x="4718130" y="0"/>
                  </a:lnTo>
                  <a:lnTo>
                    <a:pt x="4718130" y="4709551"/>
                  </a:lnTo>
                  <a:lnTo>
                    <a:pt x="0" y="4709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7000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330283" y="9258300"/>
            <a:ext cx="698417" cy="703695"/>
          </a:xfrm>
          <a:custGeom>
            <a:avLst/>
            <a:gdLst/>
            <a:ahLst/>
            <a:cxnLst/>
            <a:rect l="l" t="t" r="r" b="b"/>
            <a:pathLst>
              <a:path w="698417" h="703695">
                <a:moveTo>
                  <a:pt x="0" y="0"/>
                </a:moveTo>
                <a:lnTo>
                  <a:pt x="698417" y="0"/>
                </a:lnTo>
                <a:lnTo>
                  <a:pt x="698417" y="703695"/>
                </a:lnTo>
                <a:lnTo>
                  <a:pt x="0" y="7036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74134">
            <a:off x="17090393" y="153173"/>
            <a:ext cx="1042740" cy="1050619"/>
          </a:xfrm>
          <a:custGeom>
            <a:avLst/>
            <a:gdLst/>
            <a:ahLst/>
            <a:cxnLst/>
            <a:rect l="l" t="t" r="r" b="b"/>
            <a:pathLst>
              <a:path w="1042740" h="1050619">
                <a:moveTo>
                  <a:pt x="0" y="0"/>
                </a:moveTo>
                <a:lnTo>
                  <a:pt x="1042740" y="0"/>
                </a:lnTo>
                <a:lnTo>
                  <a:pt x="1042740" y="1050619"/>
                </a:lnTo>
                <a:lnTo>
                  <a:pt x="0" y="10506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33777" y="599080"/>
            <a:ext cx="16225523" cy="8822628"/>
          </a:xfrm>
          <a:custGeom>
            <a:avLst/>
            <a:gdLst/>
            <a:ahLst/>
            <a:cxnLst/>
            <a:rect l="l" t="t" r="r" b="b"/>
            <a:pathLst>
              <a:path w="16225523" h="8822628">
                <a:moveTo>
                  <a:pt x="0" y="0"/>
                </a:moveTo>
                <a:lnTo>
                  <a:pt x="16225523" y="0"/>
                </a:lnTo>
                <a:lnTo>
                  <a:pt x="16225523" y="8822628"/>
                </a:lnTo>
                <a:lnTo>
                  <a:pt x="0" y="882262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9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12210" y="-1228206"/>
            <a:ext cx="3776759" cy="3749291"/>
          </a:xfrm>
          <a:custGeom>
            <a:avLst/>
            <a:gdLst/>
            <a:ahLst/>
            <a:cxnLst/>
            <a:rect l="l" t="t" r="r" b="b"/>
            <a:pathLst>
              <a:path w="3776759" h="3749291">
                <a:moveTo>
                  <a:pt x="0" y="0"/>
                </a:moveTo>
                <a:lnTo>
                  <a:pt x="3776758" y="0"/>
                </a:lnTo>
                <a:lnTo>
                  <a:pt x="3776758" y="3749291"/>
                </a:lnTo>
                <a:lnTo>
                  <a:pt x="0" y="3749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129905">
            <a:off x="428910" y="4672277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5" y="0"/>
                </a:lnTo>
                <a:lnTo>
                  <a:pt x="2596415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856888" y="1028700"/>
            <a:ext cx="11834460" cy="8413225"/>
          </a:xfrm>
          <a:custGeom>
            <a:avLst/>
            <a:gdLst/>
            <a:ahLst/>
            <a:cxnLst/>
            <a:rect l="l" t="t" r="r" b="b"/>
            <a:pathLst>
              <a:path w="11834460" h="8413225">
                <a:moveTo>
                  <a:pt x="0" y="0"/>
                </a:moveTo>
                <a:lnTo>
                  <a:pt x="11834460" y="0"/>
                </a:lnTo>
                <a:lnTo>
                  <a:pt x="11834460" y="8413225"/>
                </a:lnTo>
                <a:lnTo>
                  <a:pt x="0" y="84132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129905">
            <a:off x="14655521" y="-2028623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5" y="0"/>
                </a:lnTo>
                <a:lnTo>
                  <a:pt x="2596415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700718" y="3569711"/>
            <a:ext cx="12146799" cy="1538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11"/>
              </a:lnSpc>
            </a:pPr>
            <a:r>
              <a:rPr lang="en-US" sz="11729" b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Nhiệm vụ về nhà</a:t>
            </a:r>
          </a:p>
        </p:txBody>
      </p:sp>
      <p:sp>
        <p:nvSpPr>
          <p:cNvPr id="7" name="Freeform 7"/>
          <p:cNvSpPr/>
          <p:nvPr/>
        </p:nvSpPr>
        <p:spPr>
          <a:xfrm>
            <a:off x="12944962" y="-369778"/>
            <a:ext cx="4314338" cy="4114800"/>
          </a:xfrm>
          <a:custGeom>
            <a:avLst/>
            <a:gdLst/>
            <a:ahLst/>
            <a:cxnLst/>
            <a:rect l="l" t="t" r="r" b="b"/>
            <a:pathLst>
              <a:path w="4314338" h="4114800">
                <a:moveTo>
                  <a:pt x="0" y="0"/>
                </a:moveTo>
                <a:lnTo>
                  <a:pt x="4314338" y="0"/>
                </a:lnTo>
                <a:lnTo>
                  <a:pt x="43143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82338">
            <a:off x="-48118" y="4183223"/>
            <a:ext cx="3550470" cy="4040364"/>
          </a:xfrm>
          <a:custGeom>
            <a:avLst/>
            <a:gdLst/>
            <a:ahLst/>
            <a:cxnLst/>
            <a:rect l="l" t="t" r="r" b="b"/>
            <a:pathLst>
              <a:path w="3550470" h="4040364">
                <a:moveTo>
                  <a:pt x="0" y="0"/>
                </a:moveTo>
                <a:lnTo>
                  <a:pt x="3550470" y="0"/>
                </a:lnTo>
                <a:lnTo>
                  <a:pt x="3550470" y="4040364"/>
                </a:lnTo>
                <a:lnTo>
                  <a:pt x="0" y="40403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6691862"/>
            <a:ext cx="698417" cy="703695"/>
          </a:xfrm>
          <a:custGeom>
            <a:avLst/>
            <a:gdLst/>
            <a:ahLst/>
            <a:cxnLst/>
            <a:rect l="l" t="t" r="r" b="b"/>
            <a:pathLst>
              <a:path w="698417" h="703695">
                <a:moveTo>
                  <a:pt x="0" y="0"/>
                </a:moveTo>
                <a:lnTo>
                  <a:pt x="698417" y="0"/>
                </a:lnTo>
                <a:lnTo>
                  <a:pt x="698417" y="703695"/>
                </a:lnTo>
                <a:lnTo>
                  <a:pt x="0" y="7036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274134">
            <a:off x="2303555" y="3484759"/>
            <a:ext cx="1042740" cy="1050619"/>
          </a:xfrm>
          <a:custGeom>
            <a:avLst/>
            <a:gdLst/>
            <a:ahLst/>
            <a:cxnLst/>
            <a:rect l="l" t="t" r="r" b="b"/>
            <a:pathLst>
              <a:path w="1042740" h="1050619">
                <a:moveTo>
                  <a:pt x="0" y="0"/>
                </a:moveTo>
                <a:lnTo>
                  <a:pt x="1042739" y="0"/>
                </a:lnTo>
                <a:lnTo>
                  <a:pt x="1042739" y="1050620"/>
                </a:lnTo>
                <a:lnTo>
                  <a:pt x="0" y="10506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192500" y="2060898"/>
            <a:ext cx="698417" cy="703695"/>
          </a:xfrm>
          <a:custGeom>
            <a:avLst/>
            <a:gdLst/>
            <a:ahLst/>
            <a:cxnLst/>
            <a:rect l="l" t="t" r="r" b="b"/>
            <a:pathLst>
              <a:path w="698417" h="703695">
                <a:moveTo>
                  <a:pt x="0" y="0"/>
                </a:moveTo>
                <a:lnTo>
                  <a:pt x="698417" y="0"/>
                </a:lnTo>
                <a:lnTo>
                  <a:pt x="698417" y="703695"/>
                </a:lnTo>
                <a:lnTo>
                  <a:pt x="0" y="70369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38485" y="-256275"/>
            <a:ext cx="20867762" cy="12222578"/>
            <a:chOff x="0" y="0"/>
            <a:chExt cx="27823682" cy="16296771"/>
          </a:xfrm>
        </p:grpSpPr>
        <p:sp>
          <p:nvSpPr>
            <p:cNvPr id="3" name="Freeform 3"/>
            <p:cNvSpPr/>
            <p:nvPr/>
          </p:nvSpPr>
          <p:spPr>
            <a:xfrm rot="10648086">
              <a:off x="529955" y="803031"/>
              <a:ext cx="5035678" cy="4999055"/>
            </a:xfrm>
            <a:custGeom>
              <a:avLst/>
              <a:gdLst/>
              <a:ahLst/>
              <a:cxnLst/>
              <a:rect l="l" t="t" r="r" b="b"/>
              <a:pathLst>
                <a:path w="5035678" h="4999055">
                  <a:moveTo>
                    <a:pt x="0" y="0"/>
                  </a:moveTo>
                  <a:lnTo>
                    <a:pt x="5035678" y="0"/>
                  </a:lnTo>
                  <a:lnTo>
                    <a:pt x="5035678" y="4999055"/>
                  </a:lnTo>
                  <a:lnTo>
                    <a:pt x="0" y="499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7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518181">
              <a:off x="21512362" y="-1251742"/>
              <a:ext cx="3461887" cy="8500170"/>
            </a:xfrm>
            <a:custGeom>
              <a:avLst/>
              <a:gdLst/>
              <a:ahLst/>
              <a:cxnLst/>
              <a:rect l="l" t="t" r="r" b="b"/>
              <a:pathLst>
                <a:path w="3461887" h="8500170">
                  <a:moveTo>
                    <a:pt x="0" y="0"/>
                  </a:moveTo>
                  <a:lnTo>
                    <a:pt x="3461887" y="0"/>
                  </a:lnTo>
                  <a:lnTo>
                    <a:pt x="3461887" y="8500170"/>
                  </a:lnTo>
                  <a:lnTo>
                    <a:pt x="0" y="8500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8000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636198">
              <a:off x="20863349" y="10518099"/>
              <a:ext cx="4896922" cy="4336002"/>
            </a:xfrm>
            <a:custGeom>
              <a:avLst/>
              <a:gdLst/>
              <a:ahLst/>
              <a:cxnLst/>
              <a:rect l="l" t="t" r="r" b="b"/>
              <a:pathLst>
                <a:path w="4896922" h="4336002">
                  <a:moveTo>
                    <a:pt x="0" y="0"/>
                  </a:moveTo>
                  <a:lnTo>
                    <a:pt x="4896922" y="0"/>
                  </a:lnTo>
                  <a:lnTo>
                    <a:pt x="4896922" y="4336002"/>
                  </a:lnTo>
                  <a:lnTo>
                    <a:pt x="0" y="433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7000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2426789">
              <a:off x="963844" y="10619568"/>
              <a:ext cx="4718130" cy="4709552"/>
            </a:xfrm>
            <a:custGeom>
              <a:avLst/>
              <a:gdLst/>
              <a:ahLst/>
              <a:cxnLst/>
              <a:rect l="l" t="t" r="r" b="b"/>
              <a:pathLst>
                <a:path w="4718130" h="4709552">
                  <a:moveTo>
                    <a:pt x="0" y="0"/>
                  </a:moveTo>
                  <a:lnTo>
                    <a:pt x="4718130" y="0"/>
                  </a:lnTo>
                  <a:lnTo>
                    <a:pt x="4718130" y="4709551"/>
                  </a:lnTo>
                  <a:lnTo>
                    <a:pt x="0" y="4709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7000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214374" y="1498231"/>
            <a:ext cx="10255231" cy="7290537"/>
          </a:xfrm>
          <a:custGeom>
            <a:avLst/>
            <a:gdLst/>
            <a:ahLst/>
            <a:cxnLst/>
            <a:rect l="l" t="t" r="r" b="b"/>
            <a:pathLst>
              <a:path w="10255231" h="7290537">
                <a:moveTo>
                  <a:pt x="0" y="0"/>
                </a:moveTo>
                <a:lnTo>
                  <a:pt x="10255231" y="0"/>
                </a:lnTo>
                <a:lnTo>
                  <a:pt x="10255231" y="7290538"/>
                </a:lnTo>
                <a:lnTo>
                  <a:pt x="0" y="72905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87880" y="0"/>
            <a:ext cx="4500120" cy="4467392"/>
          </a:xfrm>
          <a:custGeom>
            <a:avLst/>
            <a:gdLst/>
            <a:ahLst/>
            <a:cxnLst/>
            <a:rect l="l" t="t" r="r" b="b"/>
            <a:pathLst>
              <a:path w="4500120" h="4467392">
                <a:moveTo>
                  <a:pt x="0" y="0"/>
                </a:moveTo>
                <a:lnTo>
                  <a:pt x="4500120" y="0"/>
                </a:lnTo>
                <a:lnTo>
                  <a:pt x="4500120" y="4467392"/>
                </a:lnTo>
                <a:lnTo>
                  <a:pt x="0" y="44673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62592" y="5143500"/>
            <a:ext cx="1980718" cy="3100929"/>
          </a:xfrm>
          <a:custGeom>
            <a:avLst/>
            <a:gdLst/>
            <a:ahLst/>
            <a:cxnLst/>
            <a:rect l="l" t="t" r="r" b="b"/>
            <a:pathLst>
              <a:path w="1980718" h="3100929">
                <a:moveTo>
                  <a:pt x="0" y="0"/>
                </a:moveTo>
                <a:lnTo>
                  <a:pt x="1980719" y="0"/>
                </a:lnTo>
                <a:lnTo>
                  <a:pt x="1980719" y="3100929"/>
                </a:lnTo>
                <a:lnTo>
                  <a:pt x="0" y="31009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843921" y="1669681"/>
            <a:ext cx="6999063" cy="116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1"/>
              </a:lnSpc>
            </a:pPr>
            <a:r>
              <a:rPr lang="en-US" sz="8799" b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Hãy nhớ lại!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92037" y="3200382"/>
            <a:ext cx="9305772" cy="454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8197" lvl="1" indent="-459098" algn="l">
              <a:lnSpc>
                <a:spcPts val="5103"/>
              </a:lnSpc>
              <a:buFont typeface="Arial"/>
              <a:buChar char="•"/>
            </a:pPr>
            <a:r>
              <a:rPr lang="en-US" sz="4252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Hai tam </a:t>
            </a:r>
            <a:r>
              <a:rPr lang="en-US" sz="4252" dirty="0" err="1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giác</a:t>
            </a:r>
            <a:r>
              <a:rPr lang="en-US" sz="4252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252" dirty="0" err="1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đồng</a:t>
            </a:r>
            <a:r>
              <a:rPr lang="en-US" sz="4252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252" dirty="0" err="1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dạng</a:t>
            </a:r>
            <a:endParaRPr lang="en-US" sz="4252" dirty="0">
              <a:solidFill>
                <a:srgbClr val="000000"/>
              </a:solidFill>
              <a:latin typeface="Asap"/>
              <a:ea typeface="Asap"/>
              <a:cs typeface="Asap"/>
              <a:sym typeface="Asap"/>
            </a:endParaRPr>
          </a:p>
          <a:p>
            <a:pPr marL="918197" lvl="1" indent="-459098" algn="l">
              <a:lnSpc>
                <a:spcPts val="5103"/>
              </a:lnSpc>
              <a:buFont typeface="Arial"/>
              <a:buChar char="•"/>
            </a:pPr>
            <a:r>
              <a:rPr lang="en-US" sz="4252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Ba </a:t>
            </a:r>
            <a:r>
              <a:rPr lang="en-US" sz="4252" dirty="0" err="1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trường</a:t>
            </a:r>
            <a:r>
              <a:rPr lang="en-US" sz="4252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252" dirty="0" err="1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hợp</a:t>
            </a:r>
            <a:r>
              <a:rPr lang="en-US" sz="4252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252" dirty="0" err="1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đồng</a:t>
            </a:r>
            <a:r>
              <a:rPr lang="en-US" sz="4252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252" dirty="0" err="1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dạng</a:t>
            </a:r>
            <a:r>
              <a:rPr lang="en-US" sz="4252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252" dirty="0" err="1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của</a:t>
            </a:r>
            <a:r>
              <a:rPr lang="en-US" sz="4252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252" dirty="0" err="1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hai</a:t>
            </a:r>
            <a:r>
              <a:rPr lang="en-US" sz="4252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 tam </a:t>
            </a:r>
            <a:r>
              <a:rPr lang="en-US" sz="4252" dirty="0" err="1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giác</a:t>
            </a:r>
            <a:endParaRPr lang="en-US" sz="4252" dirty="0">
              <a:solidFill>
                <a:srgbClr val="000000"/>
              </a:solidFill>
              <a:latin typeface="Asap"/>
              <a:ea typeface="Asap"/>
              <a:cs typeface="Asap"/>
              <a:sym typeface="Asap"/>
            </a:endParaRPr>
          </a:p>
          <a:p>
            <a:pPr marL="918197" lvl="1" indent="-459098" algn="l">
              <a:lnSpc>
                <a:spcPts val="5103"/>
              </a:lnSpc>
              <a:buFont typeface="Arial"/>
              <a:buChar char="•"/>
            </a:pPr>
            <a:r>
              <a:rPr lang="en-US" sz="4252" dirty="0" err="1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Định</a:t>
            </a:r>
            <a:r>
              <a:rPr lang="en-US" sz="4252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252" dirty="0" err="1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lý</a:t>
            </a:r>
            <a:r>
              <a:rPr lang="en-US" sz="4252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252" dirty="0" err="1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Pythagore</a:t>
            </a:r>
            <a:r>
              <a:rPr lang="en-US" sz="4252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252" dirty="0" err="1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và</a:t>
            </a:r>
            <a:r>
              <a:rPr lang="en-US" sz="4252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252" dirty="0" err="1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ứng</a:t>
            </a:r>
            <a:r>
              <a:rPr lang="en-US" sz="4252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252" dirty="0" err="1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dụng</a:t>
            </a:r>
            <a:endParaRPr lang="en-US" sz="4252" dirty="0">
              <a:solidFill>
                <a:srgbClr val="000000"/>
              </a:solidFill>
              <a:latin typeface="Asap"/>
              <a:ea typeface="Asap"/>
              <a:cs typeface="Asap"/>
              <a:sym typeface="Asap"/>
            </a:endParaRPr>
          </a:p>
          <a:p>
            <a:pPr marL="918197" lvl="1" indent="-459098" algn="l">
              <a:lnSpc>
                <a:spcPts val="5103"/>
              </a:lnSpc>
              <a:buFont typeface="Arial"/>
              <a:buChar char="•"/>
            </a:pPr>
            <a:r>
              <a:rPr lang="en-US" sz="4252" dirty="0" err="1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Các</a:t>
            </a:r>
            <a:r>
              <a:rPr lang="en-US" sz="4252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252" dirty="0" err="1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trường</a:t>
            </a:r>
            <a:r>
              <a:rPr lang="en-US" sz="4252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252" dirty="0" err="1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hợp</a:t>
            </a:r>
            <a:r>
              <a:rPr lang="en-US" sz="4252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252" dirty="0" err="1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đồng</a:t>
            </a:r>
            <a:r>
              <a:rPr lang="en-US" sz="4252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252" dirty="0" err="1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dạng</a:t>
            </a:r>
            <a:r>
              <a:rPr lang="en-US" sz="4252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252" dirty="0" err="1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của</a:t>
            </a:r>
            <a:r>
              <a:rPr lang="en-US" sz="4252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252" dirty="0" err="1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hai</a:t>
            </a:r>
            <a:r>
              <a:rPr lang="en-US" sz="4252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 tam </a:t>
            </a:r>
            <a:r>
              <a:rPr lang="en-US" sz="4252" dirty="0" err="1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giác</a:t>
            </a:r>
            <a:r>
              <a:rPr lang="en-US" sz="4252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252" dirty="0" err="1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vuông</a:t>
            </a:r>
            <a:endParaRPr lang="en-US" sz="4252" dirty="0">
              <a:solidFill>
                <a:srgbClr val="000000"/>
              </a:solidFill>
              <a:latin typeface="Asap"/>
              <a:ea typeface="Asap"/>
              <a:cs typeface="Asap"/>
              <a:sym typeface="Asap"/>
            </a:endParaRPr>
          </a:p>
          <a:p>
            <a:pPr marL="918197" lvl="1" indent="-459098" algn="l">
              <a:lnSpc>
                <a:spcPts val="5103"/>
              </a:lnSpc>
              <a:buFont typeface="Arial"/>
              <a:buChar char="•"/>
            </a:pPr>
            <a:r>
              <a:rPr lang="en-US" sz="4252" dirty="0" err="1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Hình</a:t>
            </a:r>
            <a:r>
              <a:rPr lang="en-US" sz="4252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252" dirty="0" err="1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đồng</a:t>
            </a:r>
            <a:r>
              <a:rPr lang="en-US" sz="4252" dirty="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4252" dirty="0" err="1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dạng</a:t>
            </a:r>
            <a:endParaRPr lang="en-US" sz="4252" dirty="0">
              <a:solidFill>
                <a:srgbClr val="000000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927768" y="2341595"/>
            <a:ext cx="698417" cy="703695"/>
          </a:xfrm>
          <a:custGeom>
            <a:avLst/>
            <a:gdLst/>
            <a:ahLst/>
            <a:cxnLst/>
            <a:rect l="l" t="t" r="r" b="b"/>
            <a:pathLst>
              <a:path w="698417" h="703695">
                <a:moveTo>
                  <a:pt x="0" y="0"/>
                </a:moveTo>
                <a:lnTo>
                  <a:pt x="698417" y="0"/>
                </a:lnTo>
                <a:lnTo>
                  <a:pt x="698417" y="703695"/>
                </a:lnTo>
                <a:lnTo>
                  <a:pt x="0" y="70369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274134">
            <a:off x="1781052" y="1207085"/>
            <a:ext cx="1042740" cy="1050619"/>
          </a:xfrm>
          <a:custGeom>
            <a:avLst/>
            <a:gdLst/>
            <a:ahLst/>
            <a:cxnLst/>
            <a:rect l="l" t="t" r="r" b="b"/>
            <a:pathLst>
              <a:path w="1042740" h="1050619">
                <a:moveTo>
                  <a:pt x="0" y="0"/>
                </a:moveTo>
                <a:lnTo>
                  <a:pt x="1042740" y="0"/>
                </a:lnTo>
                <a:lnTo>
                  <a:pt x="1042740" y="1050620"/>
                </a:lnTo>
                <a:lnTo>
                  <a:pt x="0" y="1050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815923" y="7277405"/>
            <a:ext cx="3303402" cy="2859425"/>
          </a:xfrm>
          <a:custGeom>
            <a:avLst/>
            <a:gdLst/>
            <a:ahLst/>
            <a:cxnLst/>
            <a:rect l="l" t="t" r="r" b="b"/>
            <a:pathLst>
              <a:path w="3303402" h="2859425">
                <a:moveTo>
                  <a:pt x="0" y="0"/>
                </a:moveTo>
                <a:lnTo>
                  <a:pt x="3303403" y="0"/>
                </a:lnTo>
                <a:lnTo>
                  <a:pt x="3303403" y="2859425"/>
                </a:lnTo>
                <a:lnTo>
                  <a:pt x="0" y="285942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303103" y="4508535"/>
            <a:ext cx="2862435" cy="2841618"/>
          </a:xfrm>
          <a:custGeom>
            <a:avLst/>
            <a:gdLst/>
            <a:ahLst/>
            <a:cxnLst/>
            <a:rect l="l" t="t" r="r" b="b"/>
            <a:pathLst>
              <a:path w="2862435" h="2841618">
                <a:moveTo>
                  <a:pt x="0" y="0"/>
                </a:moveTo>
                <a:lnTo>
                  <a:pt x="2862436" y="0"/>
                </a:lnTo>
                <a:lnTo>
                  <a:pt x="2862436" y="2841617"/>
                </a:lnTo>
                <a:lnTo>
                  <a:pt x="0" y="28416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734321" y="8467586"/>
            <a:ext cx="1928425" cy="1669245"/>
          </a:xfrm>
          <a:custGeom>
            <a:avLst/>
            <a:gdLst/>
            <a:ahLst/>
            <a:cxnLst/>
            <a:rect l="l" t="t" r="r" b="b"/>
            <a:pathLst>
              <a:path w="1928425" h="1669245">
                <a:moveTo>
                  <a:pt x="0" y="0"/>
                </a:moveTo>
                <a:lnTo>
                  <a:pt x="1928425" y="0"/>
                </a:lnTo>
                <a:lnTo>
                  <a:pt x="1928425" y="1669244"/>
                </a:lnTo>
                <a:lnTo>
                  <a:pt x="0" y="166924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A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648086">
            <a:off x="-713377" y="-227965"/>
            <a:ext cx="20090147" cy="11132951"/>
            <a:chOff x="0" y="0"/>
            <a:chExt cx="26786863" cy="14843935"/>
          </a:xfrm>
        </p:grpSpPr>
        <p:sp>
          <p:nvSpPr>
            <p:cNvPr id="3" name="Freeform 3"/>
            <p:cNvSpPr/>
            <p:nvPr/>
          </p:nvSpPr>
          <p:spPr>
            <a:xfrm rot="1636198">
              <a:off x="21168727" y="9627045"/>
              <a:ext cx="4896922" cy="4336002"/>
            </a:xfrm>
            <a:custGeom>
              <a:avLst/>
              <a:gdLst/>
              <a:ahLst/>
              <a:cxnLst/>
              <a:rect l="l" t="t" r="r" b="b"/>
              <a:pathLst>
                <a:path w="4896922" h="4336002">
                  <a:moveTo>
                    <a:pt x="0" y="0"/>
                  </a:moveTo>
                  <a:lnTo>
                    <a:pt x="4896922" y="0"/>
                  </a:lnTo>
                  <a:lnTo>
                    <a:pt x="4896922" y="4336002"/>
                  </a:lnTo>
                  <a:lnTo>
                    <a:pt x="0" y="433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7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224375" y="0"/>
              <a:ext cx="5035678" cy="4999055"/>
            </a:xfrm>
            <a:custGeom>
              <a:avLst/>
              <a:gdLst/>
              <a:ahLst/>
              <a:cxnLst/>
              <a:rect l="l" t="t" r="r" b="b"/>
              <a:pathLst>
                <a:path w="5035678" h="4999055">
                  <a:moveTo>
                    <a:pt x="0" y="0"/>
                  </a:moveTo>
                  <a:lnTo>
                    <a:pt x="5035679" y="0"/>
                  </a:lnTo>
                  <a:lnTo>
                    <a:pt x="5035679" y="4999055"/>
                  </a:lnTo>
                  <a:lnTo>
                    <a:pt x="0" y="499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7000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4129905">
              <a:off x="2857420" y="7248266"/>
              <a:ext cx="3461887" cy="8500170"/>
            </a:xfrm>
            <a:custGeom>
              <a:avLst/>
              <a:gdLst/>
              <a:ahLst/>
              <a:cxnLst/>
              <a:rect l="l" t="t" r="r" b="b"/>
              <a:pathLst>
                <a:path w="3461887" h="8500170">
                  <a:moveTo>
                    <a:pt x="0" y="0"/>
                  </a:moveTo>
                  <a:lnTo>
                    <a:pt x="3461887" y="0"/>
                  </a:lnTo>
                  <a:lnTo>
                    <a:pt x="3461887" y="8500170"/>
                  </a:lnTo>
                  <a:lnTo>
                    <a:pt x="0" y="8500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8000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940453" y="1186648"/>
            <a:ext cx="14407093" cy="8303725"/>
          </a:xfrm>
          <a:custGeom>
            <a:avLst/>
            <a:gdLst/>
            <a:ahLst/>
            <a:cxnLst/>
            <a:rect l="l" t="t" r="r" b="b"/>
            <a:pathLst>
              <a:path w="14407093" h="8303725">
                <a:moveTo>
                  <a:pt x="0" y="0"/>
                </a:moveTo>
                <a:lnTo>
                  <a:pt x="14407094" y="0"/>
                </a:lnTo>
                <a:lnTo>
                  <a:pt x="14407094" y="8303725"/>
                </a:lnTo>
                <a:lnTo>
                  <a:pt x="0" y="83037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62398" y="4233542"/>
            <a:ext cx="1615176" cy="1819916"/>
          </a:xfrm>
          <a:custGeom>
            <a:avLst/>
            <a:gdLst/>
            <a:ahLst/>
            <a:cxnLst/>
            <a:rect l="l" t="t" r="r" b="b"/>
            <a:pathLst>
              <a:path w="1615176" h="1819916">
                <a:moveTo>
                  <a:pt x="0" y="0"/>
                </a:moveTo>
                <a:lnTo>
                  <a:pt x="1615176" y="0"/>
                </a:lnTo>
                <a:lnTo>
                  <a:pt x="1615176" y="1819916"/>
                </a:lnTo>
                <a:lnTo>
                  <a:pt x="0" y="1819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870173" y="3703823"/>
            <a:ext cx="5477373" cy="5313870"/>
          </a:xfrm>
          <a:custGeom>
            <a:avLst/>
            <a:gdLst/>
            <a:ahLst/>
            <a:cxnLst/>
            <a:rect l="l" t="t" r="r" b="b"/>
            <a:pathLst>
              <a:path w="5477373" h="5313870">
                <a:moveTo>
                  <a:pt x="0" y="0"/>
                </a:moveTo>
                <a:lnTo>
                  <a:pt x="5477374" y="0"/>
                </a:lnTo>
                <a:lnTo>
                  <a:pt x="5477374" y="5313869"/>
                </a:lnTo>
                <a:lnTo>
                  <a:pt x="0" y="531386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3376350" y="5557609"/>
            <a:ext cx="6968732" cy="1635721"/>
            <a:chOff x="0" y="0"/>
            <a:chExt cx="1835386" cy="4308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35386" cy="430807"/>
            </a:xfrm>
            <a:custGeom>
              <a:avLst/>
              <a:gdLst/>
              <a:ahLst/>
              <a:cxnLst/>
              <a:rect l="l" t="t" r="r" b="b"/>
              <a:pathLst>
                <a:path w="1835386" h="430807">
                  <a:moveTo>
                    <a:pt x="0" y="0"/>
                  </a:moveTo>
                  <a:lnTo>
                    <a:pt x="1835386" y="0"/>
                  </a:lnTo>
                  <a:lnTo>
                    <a:pt x="1835386" y="430807"/>
                  </a:lnTo>
                  <a:lnTo>
                    <a:pt x="0" y="43080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14300"/>
              <a:ext cx="1835386" cy="545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800"/>
                </a:lnSpc>
              </a:pPr>
              <a:r>
                <a:rPr lang="en-US" sz="8000">
                  <a:solidFill>
                    <a:srgbClr val="000000"/>
                  </a:solidFill>
                  <a:latin typeface="Faustina"/>
                  <a:ea typeface="Faustina"/>
                  <a:cs typeface="Faustina"/>
                  <a:sym typeface="Faustina"/>
                </a:rPr>
                <a:t>?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179041" y="1678807"/>
            <a:ext cx="13848819" cy="2730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7"/>
              </a:lnSpc>
            </a:pPr>
            <a:r>
              <a:rPr lang="en-US" sz="4360" b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Bài 1: </a:t>
            </a:r>
          </a:p>
          <a:p>
            <a:pPr algn="l">
              <a:lnSpc>
                <a:spcPts val="4317"/>
              </a:lnSpc>
            </a:pPr>
            <a:r>
              <a:rPr lang="en-US" sz="4360" b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 Để làm một chiếc chuồng chim trên cây trong vườn, bạn Dương dùng một chiếc thang dài 5m đặt cách gốc cây 3m. </a:t>
            </a:r>
          </a:p>
          <a:p>
            <a:pPr algn="l">
              <a:lnSpc>
                <a:spcPts val="4317"/>
              </a:lnSpc>
            </a:pPr>
            <a:r>
              <a:rPr lang="en-US" sz="4360" b="1">
                <a:solidFill>
                  <a:srgbClr val="000000"/>
                </a:solidFill>
                <a:latin typeface="Faustina Bold"/>
                <a:ea typeface="Faustina Bold"/>
                <a:cs typeface="Faustina Bold"/>
                <a:sym typeface="Faustina Bold"/>
              </a:rPr>
              <a:t>Hỏi chiếc chuồng chim cách mặt đất bao nhiêu mét? </a:t>
            </a:r>
          </a:p>
          <a:p>
            <a:pPr algn="l">
              <a:lnSpc>
                <a:spcPts val="4317"/>
              </a:lnSpc>
            </a:pPr>
            <a:endParaRPr lang="en-US" sz="4360" b="1">
              <a:solidFill>
                <a:srgbClr val="000000"/>
              </a:solidFill>
              <a:latin typeface="Faustina Bold"/>
              <a:ea typeface="Faustina Bold"/>
              <a:cs typeface="Faustina Bold"/>
              <a:sym typeface="Faustina Bold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9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12210" y="-1228206"/>
            <a:ext cx="3776759" cy="3749291"/>
          </a:xfrm>
          <a:custGeom>
            <a:avLst/>
            <a:gdLst/>
            <a:ahLst/>
            <a:cxnLst/>
            <a:rect l="l" t="t" r="r" b="b"/>
            <a:pathLst>
              <a:path w="3776759" h="3749291">
                <a:moveTo>
                  <a:pt x="0" y="0"/>
                </a:moveTo>
                <a:lnTo>
                  <a:pt x="3776758" y="0"/>
                </a:lnTo>
                <a:lnTo>
                  <a:pt x="3776758" y="3749291"/>
                </a:lnTo>
                <a:lnTo>
                  <a:pt x="0" y="3749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129905">
            <a:off x="14655521" y="-2028623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5" y="0"/>
                </a:lnTo>
                <a:lnTo>
                  <a:pt x="2596415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612165" y="344420"/>
            <a:ext cx="2413793" cy="5041865"/>
          </a:xfrm>
          <a:custGeom>
            <a:avLst/>
            <a:gdLst/>
            <a:ahLst/>
            <a:cxnLst/>
            <a:rect l="l" t="t" r="r" b="b"/>
            <a:pathLst>
              <a:path w="2413793" h="5041865">
                <a:moveTo>
                  <a:pt x="0" y="0"/>
                </a:moveTo>
                <a:lnTo>
                  <a:pt x="2413793" y="0"/>
                </a:lnTo>
                <a:lnTo>
                  <a:pt x="2413793" y="5041865"/>
                </a:lnTo>
                <a:lnTo>
                  <a:pt x="0" y="50418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274134">
            <a:off x="2680765" y="1864788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2" y="0"/>
                </a:lnTo>
                <a:lnTo>
                  <a:pt x="952892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600122" y="7986486"/>
            <a:ext cx="9824667" cy="1434211"/>
          </a:xfrm>
          <a:custGeom>
            <a:avLst/>
            <a:gdLst/>
            <a:ahLst/>
            <a:cxnLst/>
            <a:rect l="l" t="t" r="r" b="b"/>
            <a:pathLst>
              <a:path w="9824667" h="1434211">
                <a:moveTo>
                  <a:pt x="0" y="0"/>
                </a:moveTo>
                <a:lnTo>
                  <a:pt x="9824667" y="0"/>
                </a:lnTo>
                <a:lnTo>
                  <a:pt x="9824667" y="1434211"/>
                </a:lnTo>
                <a:lnTo>
                  <a:pt x="0" y="143421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3245" b="-1324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920791" y="1866888"/>
            <a:ext cx="10026961" cy="3519397"/>
          </a:xfrm>
          <a:custGeom>
            <a:avLst/>
            <a:gdLst/>
            <a:ahLst/>
            <a:cxnLst/>
            <a:rect l="l" t="t" r="r" b="b"/>
            <a:pathLst>
              <a:path w="10026961" h="3519397">
                <a:moveTo>
                  <a:pt x="0" y="0"/>
                </a:moveTo>
                <a:lnTo>
                  <a:pt x="10026961" y="0"/>
                </a:lnTo>
                <a:lnTo>
                  <a:pt x="10026961" y="3519397"/>
                </a:lnTo>
                <a:lnTo>
                  <a:pt x="0" y="351939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907848" y="6088938"/>
            <a:ext cx="12136385" cy="1194895"/>
          </a:xfrm>
          <a:custGeom>
            <a:avLst/>
            <a:gdLst/>
            <a:ahLst/>
            <a:cxnLst/>
            <a:rect l="l" t="t" r="r" b="b"/>
            <a:pathLst>
              <a:path w="12136385" h="1194895">
                <a:moveTo>
                  <a:pt x="0" y="0"/>
                </a:moveTo>
                <a:lnTo>
                  <a:pt x="12136385" y="0"/>
                </a:lnTo>
                <a:lnTo>
                  <a:pt x="12136385" y="1194895"/>
                </a:lnTo>
                <a:lnTo>
                  <a:pt x="0" y="119489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74186" y="1459825"/>
            <a:ext cx="1770298" cy="2122520"/>
          </a:xfrm>
          <a:custGeom>
            <a:avLst/>
            <a:gdLst/>
            <a:ahLst/>
            <a:cxnLst/>
            <a:rect l="l" t="t" r="r" b="b"/>
            <a:pathLst>
              <a:path w="1770298" h="2122520">
                <a:moveTo>
                  <a:pt x="0" y="0"/>
                </a:moveTo>
                <a:lnTo>
                  <a:pt x="1770297" y="0"/>
                </a:lnTo>
                <a:lnTo>
                  <a:pt x="1770297" y="2122520"/>
                </a:lnTo>
                <a:lnTo>
                  <a:pt x="0" y="212252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63559" y="438095"/>
            <a:ext cx="15141424" cy="590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0"/>
              </a:lnSpc>
              <a:spcBef>
                <a:spcPct val="0"/>
              </a:spcBef>
            </a:pPr>
            <a:r>
              <a:rPr lang="en-US" sz="3908" b="1">
                <a:solidFill>
                  <a:srgbClr val="FFFFFF"/>
                </a:solidFill>
                <a:latin typeface="Faustina Bold"/>
                <a:ea typeface="Faustina Bold"/>
                <a:cs typeface="Faustina Bold"/>
                <a:sym typeface="Faustina Bold"/>
              </a:rPr>
              <a:t>Sắp xếp các ý trên theo đúng thứ tự để được phần trình bày bài đúng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892419"/>
            <a:ext cx="2461269" cy="123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A</a:t>
            </a:r>
          </a:p>
        </p:txBody>
      </p:sp>
      <p:sp>
        <p:nvSpPr>
          <p:cNvPr id="12" name="Freeform 12"/>
          <p:cNvSpPr/>
          <p:nvPr/>
        </p:nvSpPr>
        <p:spPr>
          <a:xfrm>
            <a:off x="4365670" y="5740195"/>
            <a:ext cx="1084355" cy="1300100"/>
          </a:xfrm>
          <a:custGeom>
            <a:avLst/>
            <a:gdLst/>
            <a:ahLst/>
            <a:cxnLst/>
            <a:rect l="l" t="t" r="r" b="b"/>
            <a:pathLst>
              <a:path w="1084355" h="1300100">
                <a:moveTo>
                  <a:pt x="0" y="0"/>
                </a:moveTo>
                <a:lnTo>
                  <a:pt x="1084355" y="0"/>
                </a:lnTo>
                <a:lnTo>
                  <a:pt x="1084355" y="1300100"/>
                </a:lnTo>
                <a:lnTo>
                  <a:pt x="0" y="13001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606570" y="5802013"/>
            <a:ext cx="602555" cy="123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B</a:t>
            </a:r>
          </a:p>
        </p:txBody>
      </p:sp>
      <p:sp>
        <p:nvSpPr>
          <p:cNvPr id="14" name="Freeform 14"/>
          <p:cNvSpPr/>
          <p:nvPr/>
        </p:nvSpPr>
        <p:spPr>
          <a:xfrm>
            <a:off x="7057945" y="7403491"/>
            <a:ext cx="1084355" cy="1300100"/>
          </a:xfrm>
          <a:custGeom>
            <a:avLst/>
            <a:gdLst/>
            <a:ahLst/>
            <a:cxnLst/>
            <a:rect l="l" t="t" r="r" b="b"/>
            <a:pathLst>
              <a:path w="1084355" h="1300100">
                <a:moveTo>
                  <a:pt x="0" y="0"/>
                </a:moveTo>
                <a:lnTo>
                  <a:pt x="1084355" y="0"/>
                </a:lnTo>
                <a:lnTo>
                  <a:pt x="1084355" y="1300100"/>
                </a:lnTo>
                <a:lnTo>
                  <a:pt x="0" y="13001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318500" y="7465309"/>
            <a:ext cx="628989" cy="123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C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9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12210" y="-1228206"/>
            <a:ext cx="3776759" cy="3749291"/>
          </a:xfrm>
          <a:custGeom>
            <a:avLst/>
            <a:gdLst/>
            <a:ahLst/>
            <a:cxnLst/>
            <a:rect l="l" t="t" r="r" b="b"/>
            <a:pathLst>
              <a:path w="3776759" h="3749291">
                <a:moveTo>
                  <a:pt x="0" y="0"/>
                </a:moveTo>
                <a:lnTo>
                  <a:pt x="3776758" y="0"/>
                </a:lnTo>
                <a:lnTo>
                  <a:pt x="3776758" y="3749291"/>
                </a:lnTo>
                <a:lnTo>
                  <a:pt x="0" y="3749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129905">
            <a:off x="14655521" y="-2028623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5" y="0"/>
                </a:lnTo>
                <a:lnTo>
                  <a:pt x="2596415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612165" y="344420"/>
            <a:ext cx="2413793" cy="5041865"/>
          </a:xfrm>
          <a:custGeom>
            <a:avLst/>
            <a:gdLst/>
            <a:ahLst/>
            <a:cxnLst/>
            <a:rect l="l" t="t" r="r" b="b"/>
            <a:pathLst>
              <a:path w="2413793" h="5041865">
                <a:moveTo>
                  <a:pt x="0" y="0"/>
                </a:moveTo>
                <a:lnTo>
                  <a:pt x="2413793" y="0"/>
                </a:lnTo>
                <a:lnTo>
                  <a:pt x="2413793" y="5041865"/>
                </a:lnTo>
                <a:lnTo>
                  <a:pt x="0" y="50418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274134">
            <a:off x="2680765" y="1864788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2" y="0"/>
                </a:lnTo>
                <a:lnTo>
                  <a:pt x="952892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85965" y="1696490"/>
            <a:ext cx="9824667" cy="1434211"/>
          </a:xfrm>
          <a:custGeom>
            <a:avLst/>
            <a:gdLst/>
            <a:ahLst/>
            <a:cxnLst/>
            <a:rect l="l" t="t" r="r" b="b"/>
            <a:pathLst>
              <a:path w="9824667" h="1434211">
                <a:moveTo>
                  <a:pt x="0" y="0"/>
                </a:moveTo>
                <a:lnTo>
                  <a:pt x="9824667" y="0"/>
                </a:lnTo>
                <a:lnTo>
                  <a:pt x="9824667" y="1434211"/>
                </a:lnTo>
                <a:lnTo>
                  <a:pt x="0" y="143421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3245" b="-1324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683671" y="3626587"/>
            <a:ext cx="10026961" cy="3519397"/>
          </a:xfrm>
          <a:custGeom>
            <a:avLst/>
            <a:gdLst/>
            <a:ahLst/>
            <a:cxnLst/>
            <a:rect l="l" t="t" r="r" b="b"/>
            <a:pathLst>
              <a:path w="10026961" h="3519397">
                <a:moveTo>
                  <a:pt x="0" y="0"/>
                </a:moveTo>
                <a:lnTo>
                  <a:pt x="10026961" y="0"/>
                </a:lnTo>
                <a:lnTo>
                  <a:pt x="10026961" y="3519397"/>
                </a:lnTo>
                <a:lnTo>
                  <a:pt x="0" y="351939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475780" y="7326959"/>
            <a:ext cx="12136385" cy="1194895"/>
          </a:xfrm>
          <a:custGeom>
            <a:avLst/>
            <a:gdLst/>
            <a:ahLst/>
            <a:cxnLst/>
            <a:rect l="l" t="t" r="r" b="b"/>
            <a:pathLst>
              <a:path w="12136385" h="1194895">
                <a:moveTo>
                  <a:pt x="0" y="0"/>
                </a:moveTo>
                <a:lnTo>
                  <a:pt x="12136385" y="0"/>
                </a:lnTo>
                <a:lnTo>
                  <a:pt x="12136385" y="1194895"/>
                </a:lnTo>
                <a:lnTo>
                  <a:pt x="0" y="119489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075188" y="3359301"/>
            <a:ext cx="2008976" cy="2122520"/>
          </a:xfrm>
          <a:custGeom>
            <a:avLst/>
            <a:gdLst/>
            <a:ahLst/>
            <a:cxnLst/>
            <a:rect l="l" t="t" r="r" b="b"/>
            <a:pathLst>
              <a:path w="2008976" h="2122520">
                <a:moveTo>
                  <a:pt x="0" y="0"/>
                </a:moveTo>
                <a:lnTo>
                  <a:pt x="2008976" y="0"/>
                </a:lnTo>
                <a:lnTo>
                  <a:pt x="2008976" y="2122520"/>
                </a:lnTo>
                <a:lnTo>
                  <a:pt x="0" y="212252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6741" b="-6741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63559" y="438095"/>
            <a:ext cx="15141424" cy="590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0"/>
              </a:lnSpc>
              <a:spcBef>
                <a:spcPct val="0"/>
              </a:spcBef>
            </a:pPr>
            <a:r>
              <a:rPr lang="en-US" sz="3908" b="1">
                <a:solidFill>
                  <a:srgbClr val="FFFFFF"/>
                </a:solidFill>
                <a:latin typeface="Faustina Bold"/>
                <a:ea typeface="Faustina Bold"/>
                <a:cs typeface="Faustina Bold"/>
                <a:sym typeface="Faustina Bold"/>
              </a:rPr>
              <a:t>Sắp xếp các ý trên  đúng thứ tự để được phần trình bày bài đúng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26576" y="3680024"/>
            <a:ext cx="2461269" cy="123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2-A</a:t>
            </a:r>
          </a:p>
        </p:txBody>
      </p:sp>
      <p:sp>
        <p:nvSpPr>
          <p:cNvPr id="12" name="Freeform 12"/>
          <p:cNvSpPr/>
          <p:nvPr/>
        </p:nvSpPr>
        <p:spPr>
          <a:xfrm>
            <a:off x="2423259" y="7326959"/>
            <a:ext cx="1725138" cy="1300100"/>
          </a:xfrm>
          <a:custGeom>
            <a:avLst/>
            <a:gdLst/>
            <a:ahLst/>
            <a:cxnLst/>
            <a:rect l="l" t="t" r="r" b="b"/>
            <a:pathLst>
              <a:path w="1725138" h="1300100">
                <a:moveTo>
                  <a:pt x="0" y="0"/>
                </a:moveTo>
                <a:lnTo>
                  <a:pt x="1725138" y="0"/>
                </a:lnTo>
                <a:lnTo>
                  <a:pt x="1725138" y="1300100"/>
                </a:lnTo>
                <a:lnTo>
                  <a:pt x="0" y="13001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29546" b="-29546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550197" y="7388777"/>
            <a:ext cx="1471262" cy="123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3-B</a:t>
            </a:r>
          </a:p>
        </p:txBody>
      </p:sp>
      <p:sp>
        <p:nvSpPr>
          <p:cNvPr id="14" name="Freeform 14"/>
          <p:cNvSpPr/>
          <p:nvPr/>
        </p:nvSpPr>
        <p:spPr>
          <a:xfrm>
            <a:off x="2359026" y="1261419"/>
            <a:ext cx="1958331" cy="1603933"/>
          </a:xfrm>
          <a:custGeom>
            <a:avLst/>
            <a:gdLst/>
            <a:ahLst/>
            <a:cxnLst/>
            <a:rect l="l" t="t" r="r" b="b"/>
            <a:pathLst>
              <a:path w="1958331" h="1603933">
                <a:moveTo>
                  <a:pt x="0" y="0"/>
                </a:moveTo>
                <a:lnTo>
                  <a:pt x="1958331" y="0"/>
                </a:lnTo>
                <a:lnTo>
                  <a:pt x="1958331" y="1603934"/>
                </a:lnTo>
                <a:lnTo>
                  <a:pt x="0" y="160393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23193" b="-23193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603475" y="1517567"/>
            <a:ext cx="1544922" cy="123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1C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A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648086">
            <a:off x="-713377" y="-227965"/>
            <a:ext cx="20090147" cy="11132951"/>
            <a:chOff x="0" y="0"/>
            <a:chExt cx="26786863" cy="14843935"/>
          </a:xfrm>
        </p:grpSpPr>
        <p:sp>
          <p:nvSpPr>
            <p:cNvPr id="3" name="Freeform 3"/>
            <p:cNvSpPr/>
            <p:nvPr/>
          </p:nvSpPr>
          <p:spPr>
            <a:xfrm rot="1636198">
              <a:off x="21168727" y="9627045"/>
              <a:ext cx="4896922" cy="4336002"/>
            </a:xfrm>
            <a:custGeom>
              <a:avLst/>
              <a:gdLst/>
              <a:ahLst/>
              <a:cxnLst/>
              <a:rect l="l" t="t" r="r" b="b"/>
              <a:pathLst>
                <a:path w="4896922" h="4336002">
                  <a:moveTo>
                    <a:pt x="0" y="0"/>
                  </a:moveTo>
                  <a:lnTo>
                    <a:pt x="4896922" y="0"/>
                  </a:lnTo>
                  <a:lnTo>
                    <a:pt x="4896922" y="4336002"/>
                  </a:lnTo>
                  <a:lnTo>
                    <a:pt x="0" y="433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7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224375" y="0"/>
              <a:ext cx="5035678" cy="4999055"/>
            </a:xfrm>
            <a:custGeom>
              <a:avLst/>
              <a:gdLst/>
              <a:ahLst/>
              <a:cxnLst/>
              <a:rect l="l" t="t" r="r" b="b"/>
              <a:pathLst>
                <a:path w="5035678" h="4999055">
                  <a:moveTo>
                    <a:pt x="0" y="0"/>
                  </a:moveTo>
                  <a:lnTo>
                    <a:pt x="5035679" y="0"/>
                  </a:lnTo>
                  <a:lnTo>
                    <a:pt x="5035679" y="4999055"/>
                  </a:lnTo>
                  <a:lnTo>
                    <a:pt x="0" y="499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7000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4129905">
              <a:off x="2857420" y="7248266"/>
              <a:ext cx="3461887" cy="8500170"/>
            </a:xfrm>
            <a:custGeom>
              <a:avLst/>
              <a:gdLst/>
              <a:ahLst/>
              <a:cxnLst/>
              <a:rect l="l" t="t" r="r" b="b"/>
              <a:pathLst>
                <a:path w="3461887" h="8500170">
                  <a:moveTo>
                    <a:pt x="0" y="0"/>
                  </a:moveTo>
                  <a:lnTo>
                    <a:pt x="3461887" y="0"/>
                  </a:lnTo>
                  <a:lnTo>
                    <a:pt x="3461887" y="8500170"/>
                  </a:lnTo>
                  <a:lnTo>
                    <a:pt x="0" y="8500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8000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018921" y="1510987"/>
            <a:ext cx="7612460" cy="7598619"/>
          </a:xfrm>
          <a:custGeom>
            <a:avLst/>
            <a:gdLst/>
            <a:ahLst/>
            <a:cxnLst/>
            <a:rect l="l" t="t" r="r" b="b"/>
            <a:pathLst>
              <a:path w="7612460" h="7598619">
                <a:moveTo>
                  <a:pt x="0" y="0"/>
                </a:moveTo>
                <a:lnTo>
                  <a:pt x="7612460" y="0"/>
                </a:lnTo>
                <a:lnTo>
                  <a:pt x="7612460" y="7598619"/>
                </a:lnTo>
                <a:lnTo>
                  <a:pt x="0" y="75986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9446772" y="1523593"/>
            <a:ext cx="7612460" cy="7598619"/>
          </a:xfrm>
          <a:custGeom>
            <a:avLst/>
            <a:gdLst/>
            <a:ahLst/>
            <a:cxnLst/>
            <a:rect l="l" t="t" r="r" b="b"/>
            <a:pathLst>
              <a:path w="7612460" h="7598619">
                <a:moveTo>
                  <a:pt x="0" y="0"/>
                </a:moveTo>
                <a:lnTo>
                  <a:pt x="7612460" y="0"/>
                </a:lnTo>
                <a:lnTo>
                  <a:pt x="7612460" y="7598619"/>
                </a:lnTo>
                <a:lnTo>
                  <a:pt x="0" y="75986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9421716"/>
            <a:ext cx="698417" cy="703695"/>
          </a:xfrm>
          <a:custGeom>
            <a:avLst/>
            <a:gdLst/>
            <a:ahLst/>
            <a:cxnLst/>
            <a:rect l="l" t="t" r="r" b="b"/>
            <a:pathLst>
              <a:path w="698417" h="703695">
                <a:moveTo>
                  <a:pt x="0" y="0"/>
                </a:moveTo>
                <a:lnTo>
                  <a:pt x="698417" y="0"/>
                </a:lnTo>
                <a:lnTo>
                  <a:pt x="698417" y="703695"/>
                </a:lnTo>
                <a:lnTo>
                  <a:pt x="0" y="7036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274134">
            <a:off x="853285" y="8398841"/>
            <a:ext cx="1042740" cy="1050619"/>
          </a:xfrm>
          <a:custGeom>
            <a:avLst/>
            <a:gdLst/>
            <a:ahLst/>
            <a:cxnLst/>
            <a:rect l="l" t="t" r="r" b="b"/>
            <a:pathLst>
              <a:path w="1042740" h="1050619">
                <a:moveTo>
                  <a:pt x="0" y="0"/>
                </a:moveTo>
                <a:lnTo>
                  <a:pt x="1042740" y="0"/>
                </a:lnTo>
                <a:lnTo>
                  <a:pt x="1042740" y="1050620"/>
                </a:lnTo>
                <a:lnTo>
                  <a:pt x="0" y="10506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825188" y="2003468"/>
            <a:ext cx="7227123" cy="6638869"/>
          </a:xfrm>
          <a:custGeom>
            <a:avLst/>
            <a:gdLst/>
            <a:ahLst/>
            <a:cxnLst/>
            <a:rect l="l" t="t" r="r" b="b"/>
            <a:pathLst>
              <a:path w="7227123" h="6638869">
                <a:moveTo>
                  <a:pt x="0" y="0"/>
                </a:moveTo>
                <a:lnTo>
                  <a:pt x="7227124" y="0"/>
                </a:lnTo>
                <a:lnTo>
                  <a:pt x="7227124" y="6638869"/>
                </a:lnTo>
                <a:lnTo>
                  <a:pt x="0" y="663886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261890" y="2688482"/>
            <a:ext cx="7126521" cy="4885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                        Bài 2: </a:t>
            </a:r>
          </a:p>
          <a:p>
            <a:pPr algn="l">
              <a:lnSpc>
                <a:spcPts val="4800"/>
              </a:lnSpc>
              <a:spcBef>
                <a:spcPct val="0"/>
              </a:spcBef>
            </a:pPr>
            <a:r>
              <a:rPr lang="en-US" sz="4000" b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Hai cây và được trồng dọc trên đường,  cách nhau và cách đều cột đèn . Khoảng cách từ ngôi trường đến cột đèn là  </a:t>
            </a:r>
          </a:p>
          <a:p>
            <a:pPr algn="l">
              <a:lnSpc>
                <a:spcPts val="4800"/>
              </a:lnSpc>
              <a:spcBef>
                <a:spcPct val="0"/>
              </a:spcBef>
            </a:pPr>
            <a:r>
              <a:rPr lang="en-US" sz="4000" b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(hình vẽ bên). </a:t>
            </a:r>
          </a:p>
          <a:p>
            <a:pPr algn="l">
              <a:lnSpc>
                <a:spcPts val="4800"/>
              </a:lnSpc>
              <a:spcBef>
                <a:spcPct val="0"/>
              </a:spcBef>
            </a:pPr>
            <a:r>
              <a:rPr lang="en-US" sz="4000" b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Tính khoảng cách từ mỗi cây đến ngôi trường.</a:t>
            </a:r>
          </a:p>
        </p:txBody>
      </p:sp>
      <p:sp>
        <p:nvSpPr>
          <p:cNvPr id="12" name="Freeform 12"/>
          <p:cNvSpPr/>
          <p:nvPr/>
        </p:nvSpPr>
        <p:spPr>
          <a:xfrm rot="1274134">
            <a:off x="16530942" y="1181873"/>
            <a:ext cx="1042740" cy="1050619"/>
          </a:xfrm>
          <a:custGeom>
            <a:avLst/>
            <a:gdLst/>
            <a:ahLst/>
            <a:cxnLst/>
            <a:rect l="l" t="t" r="r" b="b"/>
            <a:pathLst>
              <a:path w="1042740" h="1050619">
                <a:moveTo>
                  <a:pt x="0" y="0"/>
                </a:moveTo>
                <a:lnTo>
                  <a:pt x="1042740" y="0"/>
                </a:lnTo>
                <a:lnTo>
                  <a:pt x="1042740" y="1050619"/>
                </a:lnTo>
                <a:lnTo>
                  <a:pt x="0" y="10506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A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648086">
            <a:off x="-591381" y="-243573"/>
            <a:ext cx="20090147" cy="11132951"/>
            <a:chOff x="0" y="0"/>
            <a:chExt cx="26786863" cy="14843935"/>
          </a:xfrm>
        </p:grpSpPr>
        <p:sp>
          <p:nvSpPr>
            <p:cNvPr id="3" name="Freeform 3"/>
            <p:cNvSpPr/>
            <p:nvPr/>
          </p:nvSpPr>
          <p:spPr>
            <a:xfrm rot="1636198">
              <a:off x="21168727" y="9627045"/>
              <a:ext cx="4896922" cy="4336002"/>
            </a:xfrm>
            <a:custGeom>
              <a:avLst/>
              <a:gdLst/>
              <a:ahLst/>
              <a:cxnLst/>
              <a:rect l="l" t="t" r="r" b="b"/>
              <a:pathLst>
                <a:path w="4896922" h="4336002">
                  <a:moveTo>
                    <a:pt x="0" y="0"/>
                  </a:moveTo>
                  <a:lnTo>
                    <a:pt x="4896922" y="0"/>
                  </a:lnTo>
                  <a:lnTo>
                    <a:pt x="4896922" y="4336002"/>
                  </a:lnTo>
                  <a:lnTo>
                    <a:pt x="0" y="433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7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224375" y="0"/>
              <a:ext cx="5035678" cy="4999055"/>
            </a:xfrm>
            <a:custGeom>
              <a:avLst/>
              <a:gdLst/>
              <a:ahLst/>
              <a:cxnLst/>
              <a:rect l="l" t="t" r="r" b="b"/>
              <a:pathLst>
                <a:path w="5035678" h="4999055">
                  <a:moveTo>
                    <a:pt x="0" y="0"/>
                  </a:moveTo>
                  <a:lnTo>
                    <a:pt x="5035679" y="0"/>
                  </a:lnTo>
                  <a:lnTo>
                    <a:pt x="5035679" y="4999055"/>
                  </a:lnTo>
                  <a:lnTo>
                    <a:pt x="0" y="499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7000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4129905">
              <a:off x="2857420" y="7248266"/>
              <a:ext cx="3461887" cy="8500170"/>
            </a:xfrm>
            <a:custGeom>
              <a:avLst/>
              <a:gdLst/>
              <a:ahLst/>
              <a:cxnLst/>
              <a:rect l="l" t="t" r="r" b="b"/>
              <a:pathLst>
                <a:path w="3461887" h="8500170">
                  <a:moveTo>
                    <a:pt x="0" y="0"/>
                  </a:moveTo>
                  <a:lnTo>
                    <a:pt x="3461887" y="0"/>
                  </a:lnTo>
                  <a:lnTo>
                    <a:pt x="3461887" y="8500170"/>
                  </a:lnTo>
                  <a:lnTo>
                    <a:pt x="0" y="8500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8000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018921" y="1510987"/>
            <a:ext cx="7612460" cy="7598619"/>
          </a:xfrm>
          <a:custGeom>
            <a:avLst/>
            <a:gdLst/>
            <a:ahLst/>
            <a:cxnLst/>
            <a:rect l="l" t="t" r="r" b="b"/>
            <a:pathLst>
              <a:path w="7612460" h="7598619">
                <a:moveTo>
                  <a:pt x="0" y="0"/>
                </a:moveTo>
                <a:lnTo>
                  <a:pt x="7612460" y="0"/>
                </a:lnTo>
                <a:lnTo>
                  <a:pt x="7612460" y="7598619"/>
                </a:lnTo>
                <a:lnTo>
                  <a:pt x="0" y="75986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9446772" y="1523593"/>
            <a:ext cx="7612460" cy="7598619"/>
          </a:xfrm>
          <a:custGeom>
            <a:avLst/>
            <a:gdLst/>
            <a:ahLst/>
            <a:cxnLst/>
            <a:rect l="l" t="t" r="r" b="b"/>
            <a:pathLst>
              <a:path w="7612460" h="7598619">
                <a:moveTo>
                  <a:pt x="0" y="0"/>
                </a:moveTo>
                <a:lnTo>
                  <a:pt x="7612460" y="0"/>
                </a:lnTo>
                <a:lnTo>
                  <a:pt x="7612460" y="7598619"/>
                </a:lnTo>
                <a:lnTo>
                  <a:pt x="0" y="75986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9421716"/>
            <a:ext cx="698417" cy="703695"/>
          </a:xfrm>
          <a:custGeom>
            <a:avLst/>
            <a:gdLst/>
            <a:ahLst/>
            <a:cxnLst/>
            <a:rect l="l" t="t" r="r" b="b"/>
            <a:pathLst>
              <a:path w="698417" h="703695">
                <a:moveTo>
                  <a:pt x="0" y="0"/>
                </a:moveTo>
                <a:lnTo>
                  <a:pt x="698417" y="0"/>
                </a:lnTo>
                <a:lnTo>
                  <a:pt x="698417" y="703695"/>
                </a:lnTo>
                <a:lnTo>
                  <a:pt x="0" y="7036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274134">
            <a:off x="853285" y="8398841"/>
            <a:ext cx="1042740" cy="1050619"/>
          </a:xfrm>
          <a:custGeom>
            <a:avLst/>
            <a:gdLst/>
            <a:ahLst/>
            <a:cxnLst/>
            <a:rect l="l" t="t" r="r" b="b"/>
            <a:pathLst>
              <a:path w="1042740" h="1050619">
                <a:moveTo>
                  <a:pt x="0" y="0"/>
                </a:moveTo>
                <a:lnTo>
                  <a:pt x="1042740" y="0"/>
                </a:lnTo>
                <a:lnTo>
                  <a:pt x="1042740" y="1050620"/>
                </a:lnTo>
                <a:lnTo>
                  <a:pt x="0" y="10506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825188" y="2003468"/>
            <a:ext cx="7227123" cy="6638869"/>
          </a:xfrm>
          <a:custGeom>
            <a:avLst/>
            <a:gdLst/>
            <a:ahLst/>
            <a:cxnLst/>
            <a:rect l="l" t="t" r="r" b="b"/>
            <a:pathLst>
              <a:path w="7227123" h="6638869">
                <a:moveTo>
                  <a:pt x="0" y="0"/>
                </a:moveTo>
                <a:lnTo>
                  <a:pt x="7227124" y="0"/>
                </a:lnTo>
                <a:lnTo>
                  <a:pt x="7227124" y="6638869"/>
                </a:lnTo>
                <a:lnTo>
                  <a:pt x="0" y="663886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74655" y="2265599"/>
            <a:ext cx="7126521" cy="6105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+, Cách 1: </a:t>
            </a:r>
          </a:p>
          <a:p>
            <a:pPr algn="l">
              <a:lnSpc>
                <a:spcPts val="4800"/>
              </a:lnSpc>
            </a:pPr>
            <a:r>
              <a:rPr lang="en-US" sz="4000" b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Tính AD</a:t>
            </a:r>
          </a:p>
          <a:p>
            <a:pPr algn="l">
              <a:lnSpc>
                <a:spcPts val="4800"/>
              </a:lnSpc>
            </a:pPr>
            <a:r>
              <a:rPr lang="en-US" sz="4000" b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Tính AC</a:t>
            </a:r>
          </a:p>
          <a:p>
            <a:pPr algn="l">
              <a:lnSpc>
                <a:spcPts val="4800"/>
              </a:lnSpc>
            </a:pPr>
            <a:r>
              <a:rPr lang="en-US" sz="4000" b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Tính BC</a:t>
            </a:r>
          </a:p>
          <a:p>
            <a:pPr algn="l">
              <a:lnSpc>
                <a:spcPts val="4800"/>
              </a:lnSpc>
            </a:pPr>
            <a:r>
              <a:rPr lang="en-US" sz="4000" b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+, Cách 2:   </a:t>
            </a:r>
          </a:p>
          <a:p>
            <a:pPr algn="l">
              <a:lnSpc>
                <a:spcPts val="4800"/>
              </a:lnSpc>
            </a:pPr>
            <a:r>
              <a:rPr lang="en-US" sz="4000" b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Tính AD</a:t>
            </a:r>
          </a:p>
          <a:p>
            <a:pPr algn="l">
              <a:lnSpc>
                <a:spcPts val="4800"/>
              </a:lnSpc>
            </a:pPr>
            <a:r>
              <a:rPr lang="en-US" sz="4000" b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Chứng minh tam giác bằng nhau =&gt; AC = BC</a:t>
            </a:r>
          </a:p>
          <a:p>
            <a:pPr algn="l">
              <a:lnSpc>
                <a:spcPts val="4800"/>
              </a:lnSpc>
            </a:pPr>
            <a:r>
              <a:rPr lang="en-US" sz="4000" b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Tính AC =&gt; BC</a:t>
            </a:r>
          </a:p>
          <a:p>
            <a:pPr algn="l">
              <a:lnSpc>
                <a:spcPts val="4800"/>
              </a:lnSpc>
              <a:spcBef>
                <a:spcPct val="0"/>
              </a:spcBef>
            </a:pPr>
            <a:r>
              <a:rPr lang="en-US" sz="4000" b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+, Cách 3:...</a:t>
            </a:r>
          </a:p>
        </p:txBody>
      </p:sp>
      <p:sp>
        <p:nvSpPr>
          <p:cNvPr id="12" name="Freeform 12"/>
          <p:cNvSpPr/>
          <p:nvPr/>
        </p:nvSpPr>
        <p:spPr>
          <a:xfrm rot="1274134">
            <a:off x="16530942" y="1181873"/>
            <a:ext cx="1042740" cy="1050619"/>
          </a:xfrm>
          <a:custGeom>
            <a:avLst/>
            <a:gdLst/>
            <a:ahLst/>
            <a:cxnLst/>
            <a:rect l="l" t="t" r="r" b="b"/>
            <a:pathLst>
              <a:path w="1042740" h="1050619">
                <a:moveTo>
                  <a:pt x="0" y="0"/>
                </a:moveTo>
                <a:lnTo>
                  <a:pt x="1042740" y="0"/>
                </a:lnTo>
                <a:lnTo>
                  <a:pt x="1042740" y="1050619"/>
                </a:lnTo>
                <a:lnTo>
                  <a:pt x="0" y="10506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38485" y="-256275"/>
            <a:ext cx="20867762" cy="12222578"/>
            <a:chOff x="0" y="0"/>
            <a:chExt cx="27823682" cy="16296771"/>
          </a:xfrm>
        </p:grpSpPr>
        <p:sp>
          <p:nvSpPr>
            <p:cNvPr id="3" name="Freeform 3"/>
            <p:cNvSpPr/>
            <p:nvPr/>
          </p:nvSpPr>
          <p:spPr>
            <a:xfrm rot="10648086">
              <a:off x="529955" y="803031"/>
              <a:ext cx="5035678" cy="4999055"/>
            </a:xfrm>
            <a:custGeom>
              <a:avLst/>
              <a:gdLst/>
              <a:ahLst/>
              <a:cxnLst/>
              <a:rect l="l" t="t" r="r" b="b"/>
              <a:pathLst>
                <a:path w="5035678" h="4999055">
                  <a:moveTo>
                    <a:pt x="0" y="0"/>
                  </a:moveTo>
                  <a:lnTo>
                    <a:pt x="5035678" y="0"/>
                  </a:lnTo>
                  <a:lnTo>
                    <a:pt x="5035678" y="4999055"/>
                  </a:lnTo>
                  <a:lnTo>
                    <a:pt x="0" y="499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7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518181">
              <a:off x="21512362" y="-1251742"/>
              <a:ext cx="3461887" cy="8500170"/>
            </a:xfrm>
            <a:custGeom>
              <a:avLst/>
              <a:gdLst/>
              <a:ahLst/>
              <a:cxnLst/>
              <a:rect l="l" t="t" r="r" b="b"/>
              <a:pathLst>
                <a:path w="3461887" h="8500170">
                  <a:moveTo>
                    <a:pt x="0" y="0"/>
                  </a:moveTo>
                  <a:lnTo>
                    <a:pt x="3461887" y="0"/>
                  </a:lnTo>
                  <a:lnTo>
                    <a:pt x="3461887" y="8500170"/>
                  </a:lnTo>
                  <a:lnTo>
                    <a:pt x="0" y="8500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8000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636198">
              <a:off x="20863349" y="10518099"/>
              <a:ext cx="4896922" cy="4336002"/>
            </a:xfrm>
            <a:custGeom>
              <a:avLst/>
              <a:gdLst/>
              <a:ahLst/>
              <a:cxnLst/>
              <a:rect l="l" t="t" r="r" b="b"/>
              <a:pathLst>
                <a:path w="4896922" h="4336002">
                  <a:moveTo>
                    <a:pt x="0" y="0"/>
                  </a:moveTo>
                  <a:lnTo>
                    <a:pt x="4896922" y="0"/>
                  </a:lnTo>
                  <a:lnTo>
                    <a:pt x="4896922" y="4336002"/>
                  </a:lnTo>
                  <a:lnTo>
                    <a:pt x="0" y="433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7000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2426789">
              <a:off x="963844" y="10619568"/>
              <a:ext cx="4718130" cy="4709552"/>
            </a:xfrm>
            <a:custGeom>
              <a:avLst/>
              <a:gdLst/>
              <a:ahLst/>
              <a:cxnLst/>
              <a:rect l="l" t="t" r="r" b="b"/>
              <a:pathLst>
                <a:path w="4718130" h="4709552">
                  <a:moveTo>
                    <a:pt x="0" y="0"/>
                  </a:moveTo>
                  <a:lnTo>
                    <a:pt x="4718130" y="0"/>
                  </a:lnTo>
                  <a:lnTo>
                    <a:pt x="4718130" y="4709551"/>
                  </a:lnTo>
                  <a:lnTo>
                    <a:pt x="0" y="4709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7000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299052" y="5486629"/>
            <a:ext cx="698417" cy="703695"/>
          </a:xfrm>
          <a:custGeom>
            <a:avLst/>
            <a:gdLst/>
            <a:ahLst/>
            <a:cxnLst/>
            <a:rect l="l" t="t" r="r" b="b"/>
            <a:pathLst>
              <a:path w="698417" h="703695">
                <a:moveTo>
                  <a:pt x="0" y="0"/>
                </a:moveTo>
                <a:lnTo>
                  <a:pt x="698417" y="0"/>
                </a:lnTo>
                <a:lnTo>
                  <a:pt x="698417" y="703695"/>
                </a:lnTo>
                <a:lnTo>
                  <a:pt x="0" y="7036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74134">
            <a:off x="16737930" y="1181873"/>
            <a:ext cx="1042740" cy="1050619"/>
          </a:xfrm>
          <a:custGeom>
            <a:avLst/>
            <a:gdLst/>
            <a:ahLst/>
            <a:cxnLst/>
            <a:rect l="l" t="t" r="r" b="b"/>
            <a:pathLst>
              <a:path w="1042740" h="1050619">
                <a:moveTo>
                  <a:pt x="0" y="0"/>
                </a:moveTo>
                <a:lnTo>
                  <a:pt x="1042740" y="0"/>
                </a:lnTo>
                <a:lnTo>
                  <a:pt x="1042740" y="1050619"/>
                </a:lnTo>
                <a:lnTo>
                  <a:pt x="0" y="10506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48261" y="2064832"/>
            <a:ext cx="16294271" cy="3421797"/>
          </a:xfrm>
          <a:custGeom>
            <a:avLst/>
            <a:gdLst/>
            <a:ahLst/>
            <a:cxnLst/>
            <a:rect l="l" t="t" r="r" b="b"/>
            <a:pathLst>
              <a:path w="16294271" h="3421797">
                <a:moveTo>
                  <a:pt x="0" y="0"/>
                </a:moveTo>
                <a:lnTo>
                  <a:pt x="16294271" y="0"/>
                </a:lnTo>
                <a:lnTo>
                  <a:pt x="16294271" y="3421797"/>
                </a:lnTo>
                <a:lnTo>
                  <a:pt x="0" y="342179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38485" y="-256275"/>
            <a:ext cx="20867762" cy="12222578"/>
            <a:chOff x="0" y="0"/>
            <a:chExt cx="27823682" cy="16296771"/>
          </a:xfrm>
        </p:grpSpPr>
        <p:sp>
          <p:nvSpPr>
            <p:cNvPr id="3" name="Freeform 3"/>
            <p:cNvSpPr/>
            <p:nvPr/>
          </p:nvSpPr>
          <p:spPr>
            <a:xfrm rot="10648086">
              <a:off x="529955" y="803031"/>
              <a:ext cx="5035678" cy="4999055"/>
            </a:xfrm>
            <a:custGeom>
              <a:avLst/>
              <a:gdLst/>
              <a:ahLst/>
              <a:cxnLst/>
              <a:rect l="l" t="t" r="r" b="b"/>
              <a:pathLst>
                <a:path w="5035678" h="4999055">
                  <a:moveTo>
                    <a:pt x="0" y="0"/>
                  </a:moveTo>
                  <a:lnTo>
                    <a:pt x="5035678" y="0"/>
                  </a:lnTo>
                  <a:lnTo>
                    <a:pt x="5035678" y="4999055"/>
                  </a:lnTo>
                  <a:lnTo>
                    <a:pt x="0" y="499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7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518181">
              <a:off x="21512362" y="-1251742"/>
              <a:ext cx="3461887" cy="8500170"/>
            </a:xfrm>
            <a:custGeom>
              <a:avLst/>
              <a:gdLst/>
              <a:ahLst/>
              <a:cxnLst/>
              <a:rect l="l" t="t" r="r" b="b"/>
              <a:pathLst>
                <a:path w="3461887" h="8500170">
                  <a:moveTo>
                    <a:pt x="0" y="0"/>
                  </a:moveTo>
                  <a:lnTo>
                    <a:pt x="3461887" y="0"/>
                  </a:lnTo>
                  <a:lnTo>
                    <a:pt x="3461887" y="8500170"/>
                  </a:lnTo>
                  <a:lnTo>
                    <a:pt x="0" y="8500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8000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636198">
              <a:off x="20863349" y="10518099"/>
              <a:ext cx="4896922" cy="4336002"/>
            </a:xfrm>
            <a:custGeom>
              <a:avLst/>
              <a:gdLst/>
              <a:ahLst/>
              <a:cxnLst/>
              <a:rect l="l" t="t" r="r" b="b"/>
              <a:pathLst>
                <a:path w="4896922" h="4336002">
                  <a:moveTo>
                    <a:pt x="0" y="0"/>
                  </a:moveTo>
                  <a:lnTo>
                    <a:pt x="4896922" y="0"/>
                  </a:lnTo>
                  <a:lnTo>
                    <a:pt x="4896922" y="4336002"/>
                  </a:lnTo>
                  <a:lnTo>
                    <a:pt x="0" y="433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7000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2426789">
              <a:off x="963844" y="10619568"/>
              <a:ext cx="4718130" cy="4709552"/>
            </a:xfrm>
            <a:custGeom>
              <a:avLst/>
              <a:gdLst/>
              <a:ahLst/>
              <a:cxnLst/>
              <a:rect l="l" t="t" r="r" b="b"/>
              <a:pathLst>
                <a:path w="4718130" h="4709552">
                  <a:moveTo>
                    <a:pt x="0" y="0"/>
                  </a:moveTo>
                  <a:lnTo>
                    <a:pt x="4718130" y="0"/>
                  </a:lnTo>
                  <a:lnTo>
                    <a:pt x="4718130" y="4709551"/>
                  </a:lnTo>
                  <a:lnTo>
                    <a:pt x="0" y="4709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7000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0" y="7424835"/>
            <a:ext cx="698417" cy="703695"/>
          </a:xfrm>
          <a:custGeom>
            <a:avLst/>
            <a:gdLst/>
            <a:ahLst/>
            <a:cxnLst/>
            <a:rect l="l" t="t" r="r" b="b"/>
            <a:pathLst>
              <a:path w="698417" h="703695">
                <a:moveTo>
                  <a:pt x="0" y="0"/>
                </a:moveTo>
                <a:lnTo>
                  <a:pt x="698417" y="0"/>
                </a:lnTo>
                <a:lnTo>
                  <a:pt x="698417" y="703694"/>
                </a:lnTo>
                <a:lnTo>
                  <a:pt x="0" y="7036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74134">
            <a:off x="16737930" y="744073"/>
            <a:ext cx="1042740" cy="1050619"/>
          </a:xfrm>
          <a:custGeom>
            <a:avLst/>
            <a:gdLst/>
            <a:ahLst/>
            <a:cxnLst/>
            <a:rect l="l" t="t" r="r" b="b"/>
            <a:pathLst>
              <a:path w="1042740" h="1050619">
                <a:moveTo>
                  <a:pt x="0" y="0"/>
                </a:moveTo>
                <a:lnTo>
                  <a:pt x="1042740" y="0"/>
                </a:lnTo>
                <a:lnTo>
                  <a:pt x="1042740" y="1050620"/>
                </a:lnTo>
                <a:lnTo>
                  <a:pt x="0" y="10506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48261" y="1947866"/>
            <a:ext cx="17182647" cy="5476969"/>
          </a:xfrm>
          <a:custGeom>
            <a:avLst/>
            <a:gdLst/>
            <a:ahLst/>
            <a:cxnLst/>
            <a:rect l="l" t="t" r="r" b="b"/>
            <a:pathLst>
              <a:path w="17182647" h="5476969">
                <a:moveTo>
                  <a:pt x="0" y="0"/>
                </a:moveTo>
                <a:lnTo>
                  <a:pt x="17182646" y="0"/>
                </a:lnTo>
                <a:lnTo>
                  <a:pt x="17182646" y="5476969"/>
                </a:lnTo>
                <a:lnTo>
                  <a:pt x="0" y="547696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Custom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Faustina</vt:lpstr>
      <vt:lpstr>Calibri</vt:lpstr>
      <vt:lpstr>Asap Bold</vt:lpstr>
      <vt:lpstr>Faustina Bold</vt:lpstr>
      <vt:lpstr>Arial</vt:lpstr>
      <vt:lpstr>Asap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thuyết trình Giáo dục Diện tích và Chu vi Hình chữ nhật Xanh dương Hồng Màu Kem Phong cách Vẽ tay Hoài cổ</dc:title>
  <dc:creator>Admin</dc:creator>
  <cp:lastModifiedBy>Admin</cp:lastModifiedBy>
  <cp:revision>2</cp:revision>
  <dcterms:created xsi:type="dcterms:W3CDTF">2006-08-16T00:00:00Z</dcterms:created>
  <dcterms:modified xsi:type="dcterms:W3CDTF">2025-03-27T10:47:37Z</dcterms:modified>
  <dc:identifier>DAGiXFbxW-0</dc:identifier>
</cp:coreProperties>
</file>