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  <p:sldMasterId id="2147483684" r:id="rId3"/>
    <p:sldMasterId id="2147483696" r:id="rId4"/>
    <p:sldMasterId id="2147483720" r:id="rId5"/>
  </p:sldMasterIdLst>
  <p:notesMasterIdLst>
    <p:notesMasterId r:id="rId30"/>
  </p:notesMasterIdLst>
  <p:sldIdLst>
    <p:sldId id="256" r:id="rId6"/>
    <p:sldId id="257" r:id="rId7"/>
    <p:sldId id="259" r:id="rId8"/>
    <p:sldId id="384" r:id="rId9"/>
    <p:sldId id="306" r:id="rId10"/>
    <p:sldId id="388" r:id="rId11"/>
    <p:sldId id="389" r:id="rId12"/>
    <p:sldId id="392" r:id="rId13"/>
    <p:sldId id="258" r:id="rId14"/>
    <p:sldId id="270" r:id="rId15"/>
    <p:sldId id="394" r:id="rId16"/>
    <p:sldId id="268" r:id="rId17"/>
    <p:sldId id="395" r:id="rId18"/>
    <p:sldId id="397" r:id="rId19"/>
    <p:sldId id="404" r:id="rId20"/>
    <p:sldId id="407" r:id="rId21"/>
    <p:sldId id="386" r:id="rId22"/>
    <p:sldId id="408" r:id="rId23"/>
    <p:sldId id="411" r:id="rId24"/>
    <p:sldId id="409" r:id="rId25"/>
    <p:sldId id="410" r:id="rId26"/>
    <p:sldId id="396" r:id="rId27"/>
    <p:sldId id="265" r:id="rId28"/>
    <p:sldId id="326" r:id="rId29"/>
  </p:sldIdLst>
  <p:sldSz cx="18288000" cy="10287000"/>
  <p:notesSz cx="6858000" cy="9144000"/>
  <p:embeddedFontLst>
    <p:embeddedFont>
      <p:font typeface="Cambria Math" panose="02040503050406030204" pitchFamily="18" charset="0"/>
      <p:regular r:id="rId31"/>
    </p:embeddedFont>
    <p:embeddedFont>
      <p:font typeface="Georgia" panose="02040502050405020303" pitchFamily="18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50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font" Target="fonts/font4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3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2.fntdata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7A5CB-667E-4DF3-8461-350DEF112C79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9C29-D0A8-4F91-A547-30E989B7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4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497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704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306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2369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0021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3937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7683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505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5373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5045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7966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326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6830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5997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5025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74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455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17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2657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4076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1253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5627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7868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1225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3238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1078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9169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45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684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0407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7193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4186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0306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1" y="1683545"/>
            <a:ext cx="13716000" cy="3581400"/>
          </a:xfrm>
        </p:spPr>
        <p:txBody>
          <a:bodyPr anchor="b"/>
          <a:lstStyle>
            <a:lvl1pPr algn="ctr">
              <a:defRPr sz="8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1" y="5403059"/>
            <a:ext cx="13716000" cy="2483643"/>
          </a:xfrm>
        </p:spPr>
        <p:txBody>
          <a:bodyPr/>
          <a:lstStyle>
            <a:lvl1pPr marL="0" indent="0" algn="ctr">
              <a:buNone/>
              <a:defRPr sz="3599"/>
            </a:lvl1pPr>
            <a:lvl2pPr marL="685742" indent="0" algn="ctr">
              <a:buNone/>
              <a:defRPr sz="2999"/>
            </a:lvl2pPr>
            <a:lvl3pPr marL="1371486" indent="0" algn="ctr">
              <a:buNone/>
              <a:defRPr sz="2699"/>
            </a:lvl3pPr>
            <a:lvl4pPr marL="2057228" indent="0" algn="ctr">
              <a:buNone/>
              <a:defRPr sz="2399"/>
            </a:lvl4pPr>
            <a:lvl5pPr marL="2742972" indent="0" algn="ctr">
              <a:buNone/>
              <a:defRPr sz="2399"/>
            </a:lvl5pPr>
            <a:lvl6pPr marL="3428714" indent="0" algn="ctr">
              <a:buNone/>
              <a:defRPr sz="2399"/>
            </a:lvl6pPr>
            <a:lvl7pPr marL="4114457" indent="0" algn="ctr">
              <a:buNone/>
              <a:defRPr sz="2399"/>
            </a:lvl7pPr>
            <a:lvl8pPr marL="4800199" indent="0" algn="ctr">
              <a:buNone/>
              <a:defRPr sz="2399"/>
            </a:lvl8pPr>
            <a:lvl9pPr marL="5485943" indent="0" algn="ctr">
              <a:buNone/>
              <a:defRPr sz="23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fld id="{01D2CDEE-B44F-40D0-A94B-71A458232A0D}" type="slidenum">
              <a:rPr lang="en-US" altLang="en-US" smtClean="0">
                <a:solidFill>
                  <a:srgbClr val="000000"/>
                </a:solidFill>
              </a:rPr>
              <a:pPr defTabSz="137189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4336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fld id="{91257EB9-0E1B-4384-A04B-006BE92E21A6}" type="slidenum">
              <a:rPr lang="en-US" altLang="en-US" smtClean="0">
                <a:solidFill>
                  <a:srgbClr val="000000"/>
                </a:solidFill>
              </a:rPr>
              <a:pPr defTabSz="137189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8107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9"/>
            <a:ext cx="15773399" cy="4279105"/>
          </a:xfrm>
        </p:spPr>
        <p:txBody>
          <a:bodyPr anchor="b"/>
          <a:lstStyle>
            <a:lvl1pPr>
              <a:defRPr sz="8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399" cy="2250281"/>
          </a:xfrm>
        </p:spPr>
        <p:txBody>
          <a:bodyPr/>
          <a:lstStyle>
            <a:lvl1pPr marL="0" indent="0">
              <a:buNone/>
              <a:defRPr sz="3599">
                <a:solidFill>
                  <a:schemeClr val="tx1">
                    <a:tint val="75000"/>
                  </a:schemeClr>
                </a:solidFill>
              </a:defRPr>
            </a:lvl1pPr>
            <a:lvl2pPr marL="685742" indent="0">
              <a:buNone/>
              <a:defRPr sz="2999">
                <a:solidFill>
                  <a:schemeClr val="tx1">
                    <a:tint val="75000"/>
                  </a:schemeClr>
                </a:solidFill>
              </a:defRPr>
            </a:lvl2pPr>
            <a:lvl3pPr marL="1371486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3pPr>
            <a:lvl4pPr marL="2057228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4pPr>
            <a:lvl5pPr marL="2742972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5pPr>
            <a:lvl6pPr marL="3428714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6pPr>
            <a:lvl7pPr marL="4114457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7pPr>
            <a:lvl8pPr marL="4800199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8pPr>
            <a:lvl9pPr marL="5485943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fld id="{D7D8E925-3072-4103-A984-60049798CBED}" type="slidenum">
              <a:rPr lang="en-US" altLang="en-US" smtClean="0">
                <a:solidFill>
                  <a:srgbClr val="000000"/>
                </a:solidFill>
              </a:rPr>
              <a:pPr defTabSz="137189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5947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1" y="2738439"/>
            <a:ext cx="7772399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2" y="2738439"/>
            <a:ext cx="7772399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fld id="{86BDAFB1-17C0-4101-A698-C4F48E3BF680}" type="slidenum">
              <a:rPr lang="en-US" altLang="en-US" smtClean="0">
                <a:solidFill>
                  <a:srgbClr val="000000"/>
                </a:solidFill>
              </a:rPr>
              <a:pPr defTabSz="137189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9362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547690"/>
            <a:ext cx="15773399" cy="19883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0" cy="1235868"/>
          </a:xfrm>
        </p:spPr>
        <p:txBody>
          <a:bodyPr anchor="b"/>
          <a:lstStyle>
            <a:lvl1pPr marL="0" indent="0">
              <a:buNone/>
              <a:defRPr sz="3599" b="1"/>
            </a:lvl1pPr>
            <a:lvl2pPr marL="685742" indent="0">
              <a:buNone/>
              <a:defRPr sz="2999" b="1"/>
            </a:lvl2pPr>
            <a:lvl3pPr marL="1371486" indent="0">
              <a:buNone/>
              <a:defRPr sz="2699" b="1"/>
            </a:lvl3pPr>
            <a:lvl4pPr marL="2057228" indent="0">
              <a:buNone/>
              <a:defRPr sz="2399" b="1"/>
            </a:lvl4pPr>
            <a:lvl5pPr marL="2742972" indent="0">
              <a:buNone/>
              <a:defRPr sz="2399" b="1"/>
            </a:lvl5pPr>
            <a:lvl6pPr marL="3428714" indent="0">
              <a:buNone/>
              <a:defRPr sz="2399" b="1"/>
            </a:lvl6pPr>
            <a:lvl7pPr marL="4114457" indent="0">
              <a:buNone/>
              <a:defRPr sz="2399" b="1"/>
            </a:lvl7pPr>
            <a:lvl8pPr marL="4800199" indent="0">
              <a:buNone/>
              <a:defRPr sz="2399" b="1"/>
            </a:lvl8pPr>
            <a:lvl9pPr marL="5485943" indent="0">
              <a:buNone/>
              <a:defRPr sz="23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2"/>
            <a:ext cx="7736680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5"/>
            <a:ext cx="7774782" cy="1235868"/>
          </a:xfrm>
        </p:spPr>
        <p:txBody>
          <a:bodyPr anchor="b"/>
          <a:lstStyle>
            <a:lvl1pPr marL="0" indent="0">
              <a:buNone/>
              <a:defRPr sz="3599" b="1"/>
            </a:lvl1pPr>
            <a:lvl2pPr marL="685742" indent="0">
              <a:buNone/>
              <a:defRPr sz="2999" b="1"/>
            </a:lvl2pPr>
            <a:lvl3pPr marL="1371486" indent="0">
              <a:buNone/>
              <a:defRPr sz="2699" b="1"/>
            </a:lvl3pPr>
            <a:lvl4pPr marL="2057228" indent="0">
              <a:buNone/>
              <a:defRPr sz="2399" b="1"/>
            </a:lvl4pPr>
            <a:lvl5pPr marL="2742972" indent="0">
              <a:buNone/>
              <a:defRPr sz="2399" b="1"/>
            </a:lvl5pPr>
            <a:lvl6pPr marL="3428714" indent="0">
              <a:buNone/>
              <a:defRPr sz="2399" b="1"/>
            </a:lvl6pPr>
            <a:lvl7pPr marL="4114457" indent="0">
              <a:buNone/>
              <a:defRPr sz="2399" b="1"/>
            </a:lvl7pPr>
            <a:lvl8pPr marL="4800199" indent="0">
              <a:buNone/>
              <a:defRPr sz="2399" b="1"/>
            </a:lvl8pPr>
            <a:lvl9pPr marL="5485943" indent="0">
              <a:buNone/>
              <a:defRPr sz="23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2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fld id="{9905B381-3D88-4064-A967-3A975BDE3A4C}" type="slidenum">
              <a:rPr lang="en-US" altLang="en-US" smtClean="0">
                <a:solidFill>
                  <a:srgbClr val="000000"/>
                </a:solidFill>
              </a:rPr>
              <a:pPr defTabSz="137189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389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fld id="{C08A34DC-4DD5-41C1-A161-69E979DF2560}" type="slidenum">
              <a:rPr lang="en-US" altLang="en-US" smtClean="0">
                <a:solidFill>
                  <a:srgbClr val="000000"/>
                </a:solidFill>
              </a:rPr>
              <a:pPr defTabSz="137189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3509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fld id="{3BB545AD-A82C-4FB7-A1EF-4E8FA743B045}" type="slidenum">
              <a:rPr lang="en-US" altLang="en-US" smtClean="0">
                <a:solidFill>
                  <a:srgbClr val="000000"/>
                </a:solidFill>
              </a:rPr>
              <a:pPr defTabSz="137189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5447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fld id="{3BB545AD-A82C-4FB7-A1EF-4E8FA743B045}" type="slidenum">
              <a:rPr lang="en-US" altLang="en-US" smtClean="0">
                <a:solidFill>
                  <a:srgbClr val="000000"/>
                </a:solidFill>
              </a:rPr>
              <a:pPr defTabSz="137189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3019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1"/>
            <a:ext cx="5898356" cy="2400301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4" y="1481140"/>
            <a:ext cx="9258299" cy="7310437"/>
          </a:xfrm>
        </p:spPr>
        <p:txBody>
          <a:bodyPr/>
          <a:lstStyle>
            <a:lvl1pPr>
              <a:defRPr sz="4800"/>
            </a:lvl1pPr>
            <a:lvl2pPr>
              <a:defRPr sz="4201"/>
            </a:lvl2pPr>
            <a:lvl3pPr>
              <a:defRPr sz="3599"/>
            </a:lvl3pPr>
            <a:lvl4pPr>
              <a:defRPr sz="2999"/>
            </a:lvl4pPr>
            <a:lvl5pPr>
              <a:defRPr sz="2999"/>
            </a:lvl5pPr>
            <a:lvl6pPr>
              <a:defRPr sz="2999"/>
            </a:lvl6pPr>
            <a:lvl7pPr>
              <a:defRPr sz="2999"/>
            </a:lvl7pPr>
            <a:lvl8pPr>
              <a:defRPr sz="2999"/>
            </a:lvl8pPr>
            <a:lvl9pPr>
              <a:defRPr sz="29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099"/>
            <a:ext cx="5898356" cy="5717383"/>
          </a:xfrm>
        </p:spPr>
        <p:txBody>
          <a:bodyPr/>
          <a:lstStyle>
            <a:lvl1pPr marL="0" indent="0">
              <a:buNone/>
              <a:defRPr sz="2399"/>
            </a:lvl1pPr>
            <a:lvl2pPr marL="685742" indent="0">
              <a:buNone/>
              <a:defRPr sz="2099"/>
            </a:lvl2pPr>
            <a:lvl3pPr marL="1371486" indent="0">
              <a:buNone/>
              <a:defRPr sz="1799"/>
            </a:lvl3pPr>
            <a:lvl4pPr marL="2057228" indent="0">
              <a:buNone/>
              <a:defRPr sz="1499"/>
            </a:lvl4pPr>
            <a:lvl5pPr marL="2742972" indent="0">
              <a:buNone/>
              <a:defRPr sz="1499"/>
            </a:lvl5pPr>
            <a:lvl6pPr marL="3428714" indent="0">
              <a:buNone/>
              <a:defRPr sz="1499"/>
            </a:lvl6pPr>
            <a:lvl7pPr marL="4114457" indent="0">
              <a:buNone/>
              <a:defRPr sz="1499"/>
            </a:lvl7pPr>
            <a:lvl8pPr marL="4800199" indent="0">
              <a:buNone/>
              <a:defRPr sz="1499"/>
            </a:lvl8pPr>
            <a:lvl9pPr marL="5485943" indent="0">
              <a:buNone/>
              <a:defRPr sz="1499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fld id="{7665D65C-FF09-4549-87D6-C2EB0777F7E1}" type="slidenum">
              <a:rPr lang="en-US" altLang="en-US" smtClean="0">
                <a:solidFill>
                  <a:srgbClr val="000000"/>
                </a:solidFill>
              </a:rPr>
              <a:pPr defTabSz="137189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9571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1"/>
            <a:ext cx="5898356" cy="2400301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4" y="1481140"/>
            <a:ext cx="9258299" cy="7310437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742" indent="0">
              <a:buNone/>
              <a:defRPr sz="4201"/>
            </a:lvl2pPr>
            <a:lvl3pPr marL="1371486" indent="0">
              <a:buNone/>
              <a:defRPr sz="3599"/>
            </a:lvl3pPr>
            <a:lvl4pPr marL="2057228" indent="0">
              <a:buNone/>
              <a:defRPr sz="2999"/>
            </a:lvl4pPr>
            <a:lvl5pPr marL="2742972" indent="0">
              <a:buNone/>
              <a:defRPr sz="2999"/>
            </a:lvl5pPr>
            <a:lvl6pPr marL="3428714" indent="0">
              <a:buNone/>
              <a:defRPr sz="2999"/>
            </a:lvl6pPr>
            <a:lvl7pPr marL="4114457" indent="0">
              <a:buNone/>
              <a:defRPr sz="2999"/>
            </a:lvl7pPr>
            <a:lvl8pPr marL="4800199" indent="0">
              <a:buNone/>
              <a:defRPr sz="2999"/>
            </a:lvl8pPr>
            <a:lvl9pPr marL="5485943" indent="0">
              <a:buNone/>
              <a:defRPr sz="2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099"/>
            <a:ext cx="5898356" cy="5717383"/>
          </a:xfrm>
        </p:spPr>
        <p:txBody>
          <a:bodyPr/>
          <a:lstStyle>
            <a:lvl1pPr marL="0" indent="0">
              <a:buNone/>
              <a:defRPr sz="2399"/>
            </a:lvl1pPr>
            <a:lvl2pPr marL="685742" indent="0">
              <a:buNone/>
              <a:defRPr sz="2099"/>
            </a:lvl2pPr>
            <a:lvl3pPr marL="1371486" indent="0">
              <a:buNone/>
              <a:defRPr sz="1799"/>
            </a:lvl3pPr>
            <a:lvl4pPr marL="2057228" indent="0">
              <a:buNone/>
              <a:defRPr sz="1499"/>
            </a:lvl4pPr>
            <a:lvl5pPr marL="2742972" indent="0">
              <a:buNone/>
              <a:defRPr sz="1499"/>
            </a:lvl5pPr>
            <a:lvl6pPr marL="3428714" indent="0">
              <a:buNone/>
              <a:defRPr sz="1499"/>
            </a:lvl6pPr>
            <a:lvl7pPr marL="4114457" indent="0">
              <a:buNone/>
              <a:defRPr sz="1499"/>
            </a:lvl7pPr>
            <a:lvl8pPr marL="4800199" indent="0">
              <a:buNone/>
              <a:defRPr sz="1499"/>
            </a:lvl8pPr>
            <a:lvl9pPr marL="5485943" indent="0">
              <a:buNone/>
              <a:defRPr sz="1499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fld id="{F5988B10-A9BD-4E63-BE82-AA3FB014E01B}" type="slidenum">
              <a:rPr lang="en-US" altLang="en-US" smtClean="0">
                <a:solidFill>
                  <a:srgbClr val="000000"/>
                </a:solidFill>
              </a:rPr>
              <a:pPr defTabSz="137189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4651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fld id="{A973BB44-E0D1-485D-ABCD-660D61974E85}" type="slidenum">
              <a:rPr lang="en-US" altLang="en-US" smtClean="0">
                <a:solidFill>
                  <a:srgbClr val="000000"/>
                </a:solidFill>
              </a:rPr>
              <a:pPr defTabSz="137189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9734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7"/>
            <a:ext cx="3943351" cy="87177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7"/>
            <a:ext cx="11601450" cy="871775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898" fontAlgn="base">
              <a:spcBef>
                <a:spcPct val="0"/>
              </a:spcBef>
              <a:spcAft>
                <a:spcPct val="0"/>
              </a:spcAft>
            </a:pPr>
            <a:fld id="{07F88807-791C-4860-9AE9-CA8C38FD4D5E}" type="slidenum">
              <a:rPr lang="en-US" altLang="en-US" smtClean="0">
                <a:solidFill>
                  <a:srgbClr val="000000"/>
                </a:solidFill>
              </a:rPr>
              <a:pPr defTabSz="137189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2361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2" y="9534529"/>
            <a:ext cx="4267200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1" y="9534529"/>
            <a:ext cx="5791199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7172239" y="9573255"/>
            <a:ext cx="821707" cy="547689"/>
          </a:xfrm>
          <a:prstGeom prst="rect">
            <a:avLst/>
          </a:prstGeom>
        </p:spPr>
        <p:txBody>
          <a:bodyPr/>
          <a:lstStyle/>
          <a:p>
            <a:pPr defTabSz="1828160"/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82816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169377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4995748" y="4313187"/>
            <a:ext cx="7936200" cy="13122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12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7931301" y="2244900"/>
            <a:ext cx="2065201" cy="13122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8599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399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399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399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399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399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399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399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4399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4467152" y="6289701"/>
            <a:ext cx="8993399" cy="13122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08257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2" y="9534529"/>
            <a:ext cx="4267200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1" y="9534529"/>
            <a:ext cx="5791199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7172239" y="9573255"/>
            <a:ext cx="821707" cy="547689"/>
          </a:xfrm>
          <a:prstGeom prst="rect">
            <a:avLst/>
          </a:prstGeom>
        </p:spPr>
        <p:txBody>
          <a:bodyPr/>
          <a:lstStyle/>
          <a:p>
            <a:pPr defTabSz="1828160"/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82816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717887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2" y="9534529"/>
            <a:ext cx="4267200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1" y="9534529"/>
            <a:ext cx="5791199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7172239" y="9573255"/>
            <a:ext cx="821707" cy="547689"/>
          </a:xfrm>
          <a:prstGeom prst="rect">
            <a:avLst/>
          </a:prstGeom>
        </p:spPr>
        <p:txBody>
          <a:bodyPr/>
          <a:lstStyle/>
          <a:p>
            <a:pPr defTabSz="1828160"/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82816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432043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2" y="9534529"/>
            <a:ext cx="4267200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1" y="9534529"/>
            <a:ext cx="5791199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7172239" y="9573255"/>
            <a:ext cx="821707" cy="547689"/>
          </a:xfrm>
          <a:prstGeom prst="rect">
            <a:avLst/>
          </a:prstGeom>
        </p:spPr>
        <p:txBody>
          <a:bodyPr/>
          <a:lstStyle/>
          <a:p>
            <a:pPr defTabSz="1828160"/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82816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325622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2" y="9534529"/>
            <a:ext cx="4267200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1" y="9534529"/>
            <a:ext cx="5791199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7172239" y="9573255"/>
            <a:ext cx="821707" cy="547689"/>
          </a:xfrm>
          <a:prstGeom prst="rect">
            <a:avLst/>
          </a:prstGeom>
        </p:spPr>
        <p:txBody>
          <a:bodyPr/>
          <a:lstStyle/>
          <a:p>
            <a:pPr defTabSz="1828160"/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82816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833371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2" y="9534529"/>
            <a:ext cx="4267200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1" y="9534529"/>
            <a:ext cx="5791199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7172239" y="9573255"/>
            <a:ext cx="821707" cy="547689"/>
          </a:xfrm>
          <a:prstGeom prst="rect">
            <a:avLst/>
          </a:prstGeom>
        </p:spPr>
        <p:txBody>
          <a:bodyPr/>
          <a:lstStyle/>
          <a:p>
            <a:pPr defTabSz="1828160"/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82816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999396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2" y="9534529"/>
            <a:ext cx="4267200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1" y="9534529"/>
            <a:ext cx="5791199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7172239" y="9573255"/>
            <a:ext cx="821707" cy="547689"/>
          </a:xfrm>
          <a:prstGeom prst="rect">
            <a:avLst/>
          </a:prstGeom>
        </p:spPr>
        <p:txBody>
          <a:bodyPr/>
          <a:lstStyle/>
          <a:p>
            <a:pPr defTabSz="1828160"/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82816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969590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2" y="9534529"/>
            <a:ext cx="4267200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1" y="9534529"/>
            <a:ext cx="5791199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7172239" y="9573255"/>
            <a:ext cx="821707" cy="547689"/>
          </a:xfrm>
          <a:prstGeom prst="rect">
            <a:avLst/>
          </a:prstGeom>
        </p:spPr>
        <p:txBody>
          <a:bodyPr/>
          <a:lstStyle/>
          <a:p>
            <a:pPr defTabSz="1828160"/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82816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598735"/>
      </p:ext>
    </p:extLst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2" y="9534529"/>
            <a:ext cx="4267200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1" y="9534529"/>
            <a:ext cx="5791199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7172239" y="9573255"/>
            <a:ext cx="821707" cy="547689"/>
          </a:xfrm>
          <a:prstGeom prst="rect">
            <a:avLst/>
          </a:prstGeom>
        </p:spPr>
        <p:txBody>
          <a:bodyPr/>
          <a:lstStyle/>
          <a:p>
            <a:pPr defTabSz="1828160"/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82816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180791"/>
      </p:ext>
    </p:extLst>
  </p:cSld>
  <p:clrMapOvr>
    <a:masterClrMapping/>
  </p:clrMapOvr>
  <p:transition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2" y="9534529"/>
            <a:ext cx="4267200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1" y="9534529"/>
            <a:ext cx="5791199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7172239" y="9573255"/>
            <a:ext cx="821707" cy="547689"/>
          </a:xfrm>
          <a:prstGeom prst="rect">
            <a:avLst/>
          </a:prstGeom>
        </p:spPr>
        <p:txBody>
          <a:bodyPr/>
          <a:lstStyle/>
          <a:p>
            <a:pPr defTabSz="1828160"/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82816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202018"/>
      </p:ext>
    </p:extLst>
  </p:cSld>
  <p:clrMapOvr>
    <a:masterClrMapping/>
  </p:clrMapOvr>
  <p:transition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2" y="9534529"/>
            <a:ext cx="4267200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1" y="9534529"/>
            <a:ext cx="5791199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7172239" y="9573255"/>
            <a:ext cx="821707" cy="547689"/>
          </a:xfrm>
          <a:prstGeom prst="rect">
            <a:avLst/>
          </a:prstGeom>
        </p:spPr>
        <p:txBody>
          <a:bodyPr/>
          <a:lstStyle/>
          <a:p>
            <a:pPr defTabSz="1828160"/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82816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557013"/>
      </p:ext>
    </p:extLst>
  </p:cSld>
  <p:clrMapOvr>
    <a:masterClrMapping/>
  </p:clrMapOvr>
  <p:transition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2" y="9534529"/>
            <a:ext cx="4267200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1" y="9534529"/>
            <a:ext cx="5791199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7172239" y="9573255"/>
            <a:ext cx="821707" cy="547689"/>
          </a:xfrm>
          <a:prstGeom prst="rect">
            <a:avLst/>
          </a:prstGeom>
        </p:spPr>
        <p:txBody>
          <a:bodyPr/>
          <a:lstStyle/>
          <a:p>
            <a:pPr defTabSz="1828160"/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82816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644223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2" y="9534529"/>
            <a:ext cx="4267200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1" y="9534529"/>
            <a:ext cx="5791199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7172239" y="9573255"/>
            <a:ext cx="821707" cy="547689"/>
          </a:xfrm>
          <a:prstGeom prst="rect">
            <a:avLst/>
          </a:prstGeom>
        </p:spPr>
        <p:txBody>
          <a:bodyPr/>
          <a:lstStyle/>
          <a:p>
            <a:pPr defTabSz="1828160"/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82816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483615"/>
      </p:ext>
    </p:extLst>
  </p:cSld>
  <p:clrMapOvr>
    <a:masterClrMapping/>
  </p:clrMapOvr>
  <p:transition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2" y="9534529"/>
            <a:ext cx="4267200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1" y="9534529"/>
            <a:ext cx="5791199" cy="547689"/>
          </a:xfrm>
          <a:prstGeom prst="rect">
            <a:avLst/>
          </a:prstGeom>
        </p:spPr>
        <p:txBody>
          <a:bodyPr/>
          <a:lstStyle/>
          <a:p>
            <a:pPr defTabSz="182816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7172239" y="9573255"/>
            <a:ext cx="821707" cy="547689"/>
          </a:xfrm>
          <a:prstGeom prst="rect">
            <a:avLst/>
          </a:prstGeom>
        </p:spPr>
        <p:txBody>
          <a:bodyPr/>
          <a:lstStyle/>
          <a:p>
            <a:pPr defTabSz="1828160"/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82816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9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40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507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542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77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slideLayout" Target="../slideLayouts/slideLayout70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29" Type="http://schemas.openxmlformats.org/officeDocument/2006/relationships/slideLayout" Target="../slideLayouts/slideLayout73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32" Type="http://schemas.openxmlformats.org/officeDocument/2006/relationships/theme" Target="../theme/theme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28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75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slideLayout" Target="../slideLayouts/slideLayout71.xml"/><Relationship Id="rId30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923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839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748953EE-8C1D-4528-97C5-6787260E22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3/20/2025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0C0FDAC2-90B0-4A6D-9ACA-E0D222EE56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623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1" y="547690"/>
            <a:ext cx="15773399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1" y="2738439"/>
            <a:ext cx="15773399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799" cy="5476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898">
              <a:defRPr/>
            </a:pPr>
            <a:fld id="{D10F2C41-D146-4299-8CF7-AAADEF542A8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898">
                <a:defRPr/>
              </a:pPr>
              <a:t>20/03/2025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1" cy="5476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898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1" y="9534526"/>
            <a:ext cx="4114799" cy="5476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898">
              <a:defRPr/>
            </a:pPr>
            <a:fld id="{16F86329-3CF8-4C14-BDA1-626E503EBA0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898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578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  <p:sldLayoutId id="2147483743" r:id="rId23"/>
    <p:sldLayoutId id="2147483744" r:id="rId24"/>
    <p:sldLayoutId id="2147483745" r:id="rId25"/>
    <p:sldLayoutId id="2147483746" r:id="rId26"/>
    <p:sldLayoutId id="2147483747" r:id="rId27"/>
    <p:sldLayoutId id="2147483748" r:id="rId28"/>
    <p:sldLayoutId id="2147483749" r:id="rId29"/>
    <p:sldLayoutId id="2147483750" r:id="rId30"/>
    <p:sldLayoutId id="2147483751" r:id="rId31"/>
  </p:sldLayoutIdLst>
  <p:txStyles>
    <p:titleStyle>
      <a:lvl1pPr algn="l" defTabSz="137148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2" indent="-342872" algn="l" defTabSz="1371486" rtl="0" eaLnBrk="1" latinLnBrk="0" hangingPunct="1">
        <a:lnSpc>
          <a:spcPct val="90000"/>
        </a:lnSpc>
        <a:spcBef>
          <a:spcPts val="1499"/>
        </a:spcBef>
        <a:buFont typeface="Arial" panose="020B0604020202020204" pitchFamily="34" charset="0"/>
        <a:buChar char="•"/>
        <a:defRPr sz="4201" kern="1200">
          <a:solidFill>
            <a:schemeClr val="tx1"/>
          </a:solidFill>
          <a:latin typeface="+mn-lt"/>
          <a:ea typeface="+mn-ea"/>
          <a:cs typeface="+mn-cs"/>
        </a:defRPr>
      </a:lvl1pPr>
      <a:lvl2pPr marL="1028614" indent="-342872" algn="l" defTabSz="137148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714358" indent="-342872" algn="l" defTabSz="137148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999" kern="1200">
          <a:solidFill>
            <a:schemeClr val="tx1"/>
          </a:solidFill>
          <a:latin typeface="+mn-lt"/>
          <a:ea typeface="+mn-ea"/>
          <a:cs typeface="+mn-cs"/>
        </a:defRPr>
      </a:lvl3pPr>
      <a:lvl4pPr marL="2400100" indent="-342872" algn="l" defTabSz="137148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3085842" indent="-342872" algn="l" defTabSz="137148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771585" indent="-342872" algn="l" defTabSz="137148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4457327" indent="-342872" algn="l" defTabSz="137148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5143071" indent="-342872" algn="l" defTabSz="137148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828813" indent="-342872" algn="l" defTabSz="137148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486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1pPr>
      <a:lvl2pPr marL="685742" algn="l" defTabSz="1371486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2pPr>
      <a:lvl3pPr marL="1371486" algn="l" defTabSz="1371486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3pPr>
      <a:lvl4pPr marL="2057228" algn="l" defTabSz="1371486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972" algn="l" defTabSz="1371486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428714" algn="l" defTabSz="1371486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4114457" algn="l" defTabSz="1371486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800199" algn="l" defTabSz="1371486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485943" algn="l" defTabSz="1371486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7.svg"/><Relationship Id="rId7" Type="http://schemas.openxmlformats.org/officeDocument/2006/relationships/image" Target="../media/image4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image" Target="../media/image40.png"/><Relationship Id="rId7" Type="http://schemas.openxmlformats.org/officeDocument/2006/relationships/oleObject" Target="../embeddings/oleObject6.bin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7" Type="http://schemas.openxmlformats.org/officeDocument/2006/relationships/image" Target="../media/image4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51.wmf"/><Relationship Id="rId5" Type="http://schemas.openxmlformats.org/officeDocument/2006/relationships/image" Target="../media/image39.png"/><Relationship Id="rId10" Type="http://schemas.openxmlformats.org/officeDocument/2006/relationships/oleObject" Target="../embeddings/oleObject8.bin"/><Relationship Id="rId4" Type="http://schemas.openxmlformats.org/officeDocument/2006/relationships/image" Target="../media/image49.png"/><Relationship Id="rId9" Type="http://schemas.openxmlformats.org/officeDocument/2006/relationships/image" Target="../media/image50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svg"/><Relationship Id="rId7" Type="http://schemas.openxmlformats.org/officeDocument/2006/relationships/image" Target="../media/image11.png"/><Relationship Id="rId12" Type="http://schemas.openxmlformats.org/officeDocument/2006/relationships/image" Target="../media/image4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52.wmf"/><Relationship Id="rId5" Type="http://schemas.openxmlformats.org/officeDocument/2006/relationships/image" Target="../media/image9.svg"/><Relationship Id="rId10" Type="http://schemas.openxmlformats.org/officeDocument/2006/relationships/oleObject" Target="../embeddings/oleObject9.bin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55.png"/><Relationship Id="rId4" Type="http://schemas.openxmlformats.org/officeDocument/2006/relationships/image" Target="../media/image5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4.gif"/><Relationship Id="rId5" Type="http://schemas.openxmlformats.org/officeDocument/2006/relationships/image" Target="../media/image53.gif"/><Relationship Id="rId4" Type="http://schemas.openxmlformats.org/officeDocument/2006/relationships/image" Target="../media/image5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4.gif"/><Relationship Id="rId5" Type="http://schemas.openxmlformats.org/officeDocument/2006/relationships/image" Target="../media/image53.gif"/><Relationship Id="rId4" Type="http://schemas.openxmlformats.org/officeDocument/2006/relationships/image" Target="../media/image57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sv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image" Target="../media/image61.emf"/><Relationship Id="rId3" Type="http://schemas.openxmlformats.org/officeDocument/2006/relationships/audio" Target="../media/audio2.wav"/><Relationship Id="rId7" Type="http://schemas.openxmlformats.org/officeDocument/2006/relationships/image" Target="../media/image58.jpeg"/><Relationship Id="rId12" Type="http://schemas.openxmlformats.org/officeDocument/2006/relationships/oleObject" Target="../embeddings/oleObject12.bin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4.gif"/><Relationship Id="rId11" Type="http://schemas.openxmlformats.org/officeDocument/2006/relationships/image" Target="../media/image60.emf"/><Relationship Id="rId5" Type="http://schemas.openxmlformats.org/officeDocument/2006/relationships/image" Target="../media/image53.gif"/><Relationship Id="rId15" Type="http://schemas.openxmlformats.org/officeDocument/2006/relationships/image" Target="../media/image62.emf"/><Relationship Id="rId10" Type="http://schemas.openxmlformats.org/officeDocument/2006/relationships/oleObject" Target="../embeddings/oleObject11.bin"/><Relationship Id="rId4" Type="http://schemas.openxmlformats.org/officeDocument/2006/relationships/image" Target="../media/image57.gif"/><Relationship Id="rId9" Type="http://schemas.openxmlformats.org/officeDocument/2006/relationships/image" Target="../media/image59.emf"/><Relationship Id="rId14" Type="http://schemas.openxmlformats.org/officeDocument/2006/relationships/oleObject" Target="../embeddings/oleObject13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13" Type="http://schemas.openxmlformats.org/officeDocument/2006/relationships/oleObject" Target="../embeddings/oleObject17.bin"/><Relationship Id="rId3" Type="http://schemas.openxmlformats.org/officeDocument/2006/relationships/audio" Target="../media/audio2.wav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65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4.gif"/><Relationship Id="rId11" Type="http://schemas.openxmlformats.org/officeDocument/2006/relationships/oleObject" Target="../embeddings/oleObject16.bin"/><Relationship Id="rId5" Type="http://schemas.openxmlformats.org/officeDocument/2006/relationships/image" Target="../media/image53.gif"/><Relationship Id="rId15" Type="http://schemas.openxmlformats.org/officeDocument/2006/relationships/image" Target="../media/image67.png"/><Relationship Id="rId10" Type="http://schemas.openxmlformats.org/officeDocument/2006/relationships/image" Target="../media/image64.emf"/><Relationship Id="rId4" Type="http://schemas.openxmlformats.org/officeDocument/2006/relationships/image" Target="../media/image57.gif"/><Relationship Id="rId9" Type="http://schemas.openxmlformats.org/officeDocument/2006/relationships/oleObject" Target="../embeddings/oleObject15.bin"/><Relationship Id="rId14" Type="http://schemas.openxmlformats.org/officeDocument/2006/relationships/image" Target="../media/image66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image" Target="../media/image28.wmf"/><Relationship Id="rId7" Type="http://schemas.openxmlformats.org/officeDocument/2006/relationships/image" Target="../media/image68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35.x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29.w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69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1.pn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6.png"/><Relationship Id="rId7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9.wmf"/><Relationship Id="rId4" Type="http://schemas.openxmlformats.org/officeDocument/2006/relationships/image" Target="../media/image26.wmf"/><Relationship Id="rId9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13" Type="http://schemas.openxmlformats.org/officeDocument/2006/relationships/image" Target="../media/image31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wmf"/><Relationship Id="rId11" Type="http://schemas.openxmlformats.org/officeDocument/2006/relationships/hyperlink" Target="1_Hinh%20thanh%20hinh%20cau.gsp" TargetMode="External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9.wmf"/><Relationship Id="rId4" Type="http://schemas.openxmlformats.org/officeDocument/2006/relationships/image" Target="../media/image26.wmf"/><Relationship Id="rId9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47800" y="-328727"/>
            <a:ext cx="15011400" cy="936866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092261" y="6502092"/>
            <a:ext cx="3667983" cy="44326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3777034">
            <a:off x="15557749" y="-227410"/>
            <a:ext cx="2213578" cy="25154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4983099"/>
            <a:ext cx="5874530" cy="9020391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2203700" y="1789232"/>
            <a:ext cx="13902510" cy="558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CHÀO MỪNG CÁC EM </a:t>
            </a:r>
            <a:endParaRPr sz="5400" dirty="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ĐẾN VỚI BÀI HỌC HÔM NAY!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60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GV. NGUYỄN THỊ LOAN</a:t>
            </a:r>
            <a:endParaRPr lang="en-US" sz="7000" b="1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3664" y="8806188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310312" y="240426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1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71800" y="236128"/>
            <a:ext cx="143882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10.21.</a:t>
            </a:r>
            <a:endParaRPr lang="en-US" sz="40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1173073" y="2195977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3886200" y="2207826"/>
            <a:ext cx="4643757" cy="2041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vi-VN" sz="4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Tâm mặt cầu : O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vi-VN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bán kính: OP</a:t>
            </a:r>
            <a:endParaRPr lang="en-US" sz="40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2348660" y="7153332"/>
            <a:ext cx="117303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vi-VN" sz="4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Kể tên các </a:t>
            </a:r>
            <a:r>
              <a:rPr lang="vi-VN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 kính còn lại trong hình 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vi-VN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0.2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vi-VN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Google Shape;322;p15"/>
          <p:cNvSpPr/>
          <p:nvPr/>
        </p:nvSpPr>
        <p:spPr>
          <a:xfrm>
            <a:off x="515915" y="5673120"/>
            <a:ext cx="4291144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 tập 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1: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3516" y="1242500"/>
            <a:ext cx="4856684" cy="49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39515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266700"/>
            <a:ext cx="9419566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3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CẮT HÌNH CẦU BỞI MỘT MẶT PHẲNG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676400" y="1181101"/>
            <a:ext cx="4368800" cy="50292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076" name="Picture 4" descr="Gáo dừa, gáo múc rượu, nước tương, mắm - 17613 | Hotelmart.v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37" t="28114" r="1" b="5430"/>
          <a:stretch/>
        </p:blipFill>
        <p:spPr bwMode="auto">
          <a:xfrm>
            <a:off x="1722959" y="1308100"/>
            <a:ext cx="4275681" cy="490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3400" y="5448300"/>
            <a:ext cx="6158294" cy="37078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39000" y="1562100"/>
            <a:ext cx="10210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vi-VN" sz="4000" b="1" u="sng" dirty="0">
                <a:solidFill>
                  <a:srgbClr val="FFFF00"/>
                </a:solidFill>
                <a:latin typeface="Arial (Body)"/>
                <a:cs typeface="Arial" panose="020B0604020202020204" pitchFamily="34" charset="0"/>
              </a:rPr>
              <a:t>HĐ</a:t>
            </a:r>
            <a:r>
              <a:rPr lang="en-US" sz="4000" b="1" u="sng" dirty="0">
                <a:solidFill>
                  <a:srgbClr val="FFFF00"/>
                </a:solidFill>
                <a:latin typeface="Arial (Body)"/>
                <a:cs typeface="Arial" panose="020B0604020202020204" pitchFamily="34" charset="0"/>
              </a:rPr>
              <a:t> 1</a:t>
            </a:r>
            <a:r>
              <a:rPr lang="vi-VN" sz="4000" b="1" u="sng" dirty="0">
                <a:solidFill>
                  <a:srgbClr val="FFFF00"/>
                </a:solidFill>
                <a:latin typeface="Arial (Body)"/>
                <a:cs typeface="Arial" panose="020B0604020202020204" pitchFamily="34" charset="0"/>
              </a:rPr>
              <a:t>:</a:t>
            </a:r>
            <a:r>
              <a:rPr lang="vi-VN" sz="4000" i="1" dirty="0">
                <a:solidFill>
                  <a:srgbClr val="FFFF00"/>
                </a:solidFill>
                <a:latin typeface="Arial (Body)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FFFF00"/>
                </a:solidFill>
                <a:latin typeface="Arial (Body)"/>
                <a:cs typeface="Arial" panose="020B0604020202020204" pitchFamily="34" charset="0"/>
              </a:rPr>
              <a:t>Sọ</a:t>
            </a:r>
            <a:r>
              <a:rPr lang="vi-VN" sz="4000" i="1" dirty="0">
                <a:solidFill>
                  <a:srgbClr val="FFFF00"/>
                </a:solidFill>
                <a:latin typeface="Arial (Body)"/>
                <a:cs typeface="Arial" panose="020B0604020202020204" pitchFamily="34" charset="0"/>
              </a:rPr>
              <a:t> dừa được xem có dạng </a:t>
            </a:r>
            <a:r>
              <a:rPr lang="en-US" sz="4000" i="1" dirty="0" err="1">
                <a:solidFill>
                  <a:srgbClr val="FFFF00"/>
                </a:solidFill>
                <a:latin typeface="Arial (Body)"/>
                <a:cs typeface="Arial" panose="020B0604020202020204" pitchFamily="34" charset="0"/>
              </a:rPr>
              <a:t>mặt</a:t>
            </a:r>
            <a:r>
              <a:rPr lang="vi-VN" sz="4000" i="1" dirty="0">
                <a:solidFill>
                  <a:srgbClr val="FFFF00"/>
                </a:solidFill>
                <a:latin typeface="Arial (Body)"/>
                <a:cs typeface="Arial" panose="020B0604020202020204" pitchFamily="34" charset="0"/>
              </a:rPr>
              <a:t> cầu</a:t>
            </a:r>
            <a:r>
              <a:rPr lang="en-US" sz="4000" i="1" dirty="0">
                <a:solidFill>
                  <a:srgbClr val="FFFF00"/>
                </a:solidFill>
                <a:latin typeface="Arial (Body)"/>
                <a:cs typeface="Arial" panose="020B0604020202020204" pitchFamily="34" charset="0"/>
              </a:rPr>
              <a:t>.</a:t>
            </a:r>
          </a:p>
          <a:p>
            <a:pPr algn="just" defTabSz="1371600"/>
            <a:r>
              <a:rPr lang="en-US" sz="4000" i="1" dirty="0">
                <a:solidFill>
                  <a:srgbClr val="FFFF00"/>
                </a:solidFill>
                <a:latin typeface="Arial (Body)"/>
                <a:cs typeface="Arial" panose="020B0604020202020204" pitchFamily="34" charset="0"/>
              </a:rPr>
              <a:t> N</a:t>
            </a:r>
            <a:r>
              <a:rPr lang="vi-VN" sz="4000" i="1" dirty="0">
                <a:solidFill>
                  <a:srgbClr val="FFFF00"/>
                </a:solidFill>
                <a:latin typeface="Arial (Body)"/>
                <a:cs typeface="Arial" panose="020B0604020202020204" pitchFamily="34" charset="0"/>
              </a:rPr>
              <a:t>gười ta cắt sọ dừa khô để làm gáo dừa em thấy miệng </a:t>
            </a:r>
            <a:r>
              <a:rPr lang="en-US" sz="4000" i="1" dirty="0">
                <a:solidFill>
                  <a:srgbClr val="FFFF00"/>
                </a:solidFill>
                <a:latin typeface="Arial (Body)"/>
                <a:cs typeface="Arial" panose="020B0604020202020204" pitchFamily="34" charset="0"/>
              </a:rPr>
              <a:t>g</a:t>
            </a:r>
            <a:r>
              <a:rPr lang="vi-VN" sz="4000" i="1" dirty="0">
                <a:solidFill>
                  <a:srgbClr val="FFFF00"/>
                </a:solidFill>
                <a:latin typeface="Arial (Body)"/>
                <a:cs typeface="Arial" panose="020B0604020202020204" pitchFamily="34" charset="0"/>
              </a:rPr>
              <a:t>áo dừa có dạng gì</a:t>
            </a:r>
            <a:r>
              <a:rPr lang="en-US" sz="4000" i="1" dirty="0">
                <a:solidFill>
                  <a:srgbClr val="FFFF00"/>
                </a:solidFill>
                <a:latin typeface="Arial (Body)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6298" y="6813204"/>
            <a:ext cx="1107780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vi-VN" sz="3900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HĐ2:</a:t>
            </a:r>
            <a:r>
              <a:rPr lang="vi-VN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 một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ên</a:t>
            </a:r>
            <a:r>
              <a:rPr lang="vi-VN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em thấy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vi-VN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có dạng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Oval Callout 1"/>
          <p:cNvSpPr/>
          <p:nvPr/>
        </p:nvSpPr>
        <p:spPr>
          <a:xfrm>
            <a:off x="6629400" y="3851449"/>
            <a:ext cx="9372600" cy="1295400"/>
          </a:xfrm>
          <a:prstGeom prst="wedgeEllipseCallout">
            <a:avLst>
              <a:gd name="adj1" fmla="val -67502"/>
              <a:gd name="adj2" fmla="val -81814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Miệng</a:t>
            </a:r>
            <a:r>
              <a:rPr lang="en-US" sz="3600" dirty="0"/>
              <a:t> </a:t>
            </a:r>
            <a:r>
              <a:rPr lang="en-US" sz="3600" dirty="0" err="1"/>
              <a:t>gáo</a:t>
            </a:r>
            <a:r>
              <a:rPr lang="en-US" sz="3600" dirty="0"/>
              <a:t> </a:t>
            </a:r>
            <a:r>
              <a:rPr lang="en-US" sz="3600" dirty="0" err="1"/>
              <a:t>dừa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đường</a:t>
            </a:r>
            <a:r>
              <a:rPr lang="en-US" sz="3600" dirty="0"/>
              <a:t> </a:t>
            </a:r>
            <a:r>
              <a:rPr lang="en-US" sz="3600" dirty="0" err="1"/>
              <a:t>tròn</a:t>
            </a:r>
            <a:endParaRPr lang="en-US" sz="3600" dirty="0"/>
          </a:p>
        </p:txBody>
      </p:sp>
      <p:sp>
        <p:nvSpPr>
          <p:cNvPr id="11" name="Oval Callout 10"/>
          <p:cNvSpPr/>
          <p:nvPr/>
        </p:nvSpPr>
        <p:spPr>
          <a:xfrm>
            <a:off x="2590800" y="8778215"/>
            <a:ext cx="9372600" cy="1295400"/>
          </a:xfrm>
          <a:prstGeom prst="wedgeEllipseCallout">
            <a:avLst>
              <a:gd name="adj1" fmla="val 55642"/>
              <a:gd name="adj2" fmla="val -119461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Mặt</a:t>
            </a:r>
            <a:r>
              <a:rPr lang="en-US" sz="3600" dirty="0"/>
              <a:t> </a:t>
            </a:r>
            <a:r>
              <a:rPr lang="en-US" sz="3600" dirty="0" err="1"/>
              <a:t>cắt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tròn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5815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2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93696" y="2363882"/>
            <a:ext cx="12150704" cy="7427818"/>
            <a:chOff x="269896" y="1290684"/>
            <a:chExt cx="16320039" cy="7427818"/>
          </a:xfrm>
          <a:solidFill>
            <a:srgbClr val="006600"/>
          </a:solidFill>
        </p:grpSpPr>
        <p:sp>
          <p:nvSpPr>
            <p:cNvPr id="28" name="Google Shape;259;p11"/>
            <p:cNvSpPr/>
            <p:nvPr/>
          </p:nvSpPr>
          <p:spPr>
            <a:xfrm>
              <a:off x="269896" y="1290684"/>
              <a:ext cx="16320039" cy="7427818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2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85801" y="1782320"/>
              <a:ext cx="15392400" cy="647869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742950" indent="-742950" algn="just">
                <a:spcBef>
                  <a:spcPts val="300"/>
                </a:spcBef>
                <a:spcAft>
                  <a:spcPts val="300"/>
                </a:spcAft>
                <a:buAutoNum type="arabicPeriod"/>
              </a:pPr>
              <a:r>
                <a:rPr lang="en-US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N</a:t>
              </a:r>
              <a:r>
                <a:rPr lang="vi-VN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ếu cắt một hình cầu bởi một mặt phẳng thì phần chung của mặt phẳng và hình cầu </a:t>
              </a:r>
              <a:r>
                <a:rPr lang="en-US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(</a:t>
              </a:r>
              <a:r>
                <a:rPr lang="vi-VN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còn gọi là mặt cắt</a:t>
              </a:r>
              <a:r>
                <a:rPr lang="en-US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r>
                <a:rPr lang="vi-VN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 là một hình tròn</a:t>
              </a:r>
              <a:r>
                <a:rPr lang="en-US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</a:p>
            <a:p>
              <a:pPr marL="742950" indent="-742950" algn="just">
                <a:spcBef>
                  <a:spcPts val="300"/>
                </a:spcBef>
                <a:spcAft>
                  <a:spcPts val="300"/>
                </a:spcAft>
                <a:buAutoNum type="arabicPeriod"/>
              </a:pPr>
              <a:r>
                <a:rPr lang="en-US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N</a:t>
              </a:r>
              <a:r>
                <a:rPr lang="vi-VN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ếu cắt mặt cầu bán kính </a:t>
              </a:r>
              <a:r>
                <a:rPr lang="en-US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R </a:t>
              </a:r>
              <a:r>
                <a:rPr lang="vi-VN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bởi một mặt phẳng thì phần chung của mặt phẳng và mặt cầu là một đường tròn </a:t>
              </a:r>
              <a:r>
                <a:rPr lang="en-US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(</a:t>
              </a:r>
              <a:r>
                <a:rPr lang="vi-VN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hình </a:t>
              </a:r>
              <a:r>
                <a:rPr lang="en-US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1</a:t>
              </a:r>
              <a:r>
                <a:rPr lang="vi-VN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0.23</a:t>
              </a:r>
              <a:r>
                <a:rPr lang="en-US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r>
                <a:rPr lang="vi-VN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400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571500" indent="-571500" algn="just"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vi-VN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Khi mặt phẳng đi qua tâm thì đường tròn đó có bán kính </a:t>
              </a:r>
              <a:r>
                <a:rPr lang="en-US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R </a:t>
              </a:r>
              <a:r>
                <a:rPr lang="vi-VN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và được gọi là đường tròn lớn</a:t>
              </a:r>
              <a:r>
                <a:rPr lang="en-US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</a:p>
            <a:p>
              <a:pPr marL="571500" indent="-571500" algn="just"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K</a:t>
              </a:r>
              <a:r>
                <a:rPr lang="vi-VN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hi mặt phẳng không đi qua tâm thì đường tròn đó có bán kính nhỏ hơn </a:t>
              </a:r>
              <a:r>
                <a:rPr lang="en-US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R</a:t>
              </a:r>
              <a:r>
                <a:rPr lang="da-DK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40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019800" y="122692"/>
            <a:ext cx="5181600" cy="1424521"/>
            <a:chOff x="6858000" y="38100"/>
            <a:chExt cx="5181600" cy="1424521"/>
          </a:xfrm>
        </p:grpSpPr>
        <p:grpSp>
          <p:nvGrpSpPr>
            <p:cNvPr id="23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24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Google Shape;197;p7"/>
            <p:cNvSpPr txBox="1"/>
            <p:nvPr/>
          </p:nvSpPr>
          <p:spPr>
            <a:xfrm>
              <a:off x="7240637" y="291382"/>
              <a:ext cx="4419480" cy="938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500" b="1" dirty="0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TỔNG QUÁT</a:t>
              </a:r>
              <a:endParaRPr sz="5500" b="1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1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094360" y="9241678"/>
            <a:ext cx="1173320" cy="1045322"/>
          </a:xfrm>
          <a:prstGeom prst="rect">
            <a:avLst/>
          </a:prstGeom>
        </p:spPr>
      </p:pic>
      <p:pic>
        <p:nvPicPr>
          <p:cNvPr id="34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966133">
            <a:off x="525756" y="9575821"/>
            <a:ext cx="2183861" cy="5598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86" y="-476701"/>
            <a:ext cx="3237257" cy="3231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83000" y="55760"/>
            <a:ext cx="2987299" cy="25178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72504" y="2341022"/>
            <a:ext cx="5004145" cy="630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32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1034611">
            <a:off x="-1520" y="8642057"/>
            <a:ext cx="1508988" cy="162256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310312" y="240426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71800" y="236128"/>
            <a:ext cx="14388263" cy="1569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vi-VN" sz="3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Trái đất của chúng ta được xem là có dạng hình cầu </a:t>
            </a:r>
            <a:r>
              <a:rPr lang="en-US" sz="3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3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nên còn gọi là </a:t>
            </a:r>
            <a:r>
              <a:rPr lang="en-US" sz="3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“Đ</a:t>
            </a:r>
            <a:r>
              <a:rPr lang="vi-VN" sz="3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ịa </a:t>
            </a:r>
            <a:r>
              <a:rPr lang="en-US" sz="3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ầu</a:t>
            </a:r>
            <a:r>
              <a:rPr lang="en-US" sz="3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”)</a:t>
            </a:r>
            <a:r>
              <a:rPr lang="vi-VN" sz="3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 và đường </a:t>
            </a:r>
            <a:r>
              <a:rPr lang="en-US" sz="3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vi-VN" sz="3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ích đạo là 1 đường tròn lớn dài khoảng 40.075 </a:t>
            </a:r>
            <a:r>
              <a:rPr lang="en-US" sz="3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km. T</a:t>
            </a:r>
            <a:r>
              <a:rPr lang="vi-VN" sz="3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ính đường kính của </a:t>
            </a:r>
            <a:r>
              <a:rPr lang="en-US" sz="3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rái </a:t>
            </a:r>
            <a:r>
              <a:rPr lang="en-US" sz="3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ất </a:t>
            </a:r>
            <a:r>
              <a:rPr lang="en-US" sz="3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3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làm tròn kết quả đến hàng phần trăm của </a:t>
            </a:r>
            <a:r>
              <a:rPr lang="en-US" sz="3200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km)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583123" y="1805788"/>
            <a:ext cx="1719226" cy="1129125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945642" y="3106474"/>
            <a:ext cx="10636758" cy="2164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vi-VN" sz="3200" kern="100" dirty="0">
                <a:ea typeface="Times New Roman" panose="02020603050405020304" pitchFamily="18" charset="0"/>
                <a:cs typeface="Arial" panose="020B0604020202020204" pitchFamily="34" charset="0"/>
              </a:rPr>
              <a:t>Do đường </a:t>
            </a:r>
            <a:r>
              <a:rPr lang="en-US" sz="3200" kern="100" dirty="0"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vi-VN" sz="3200" kern="100" dirty="0">
                <a:ea typeface="Times New Roman" panose="02020603050405020304" pitchFamily="18" charset="0"/>
                <a:cs typeface="Arial" panose="020B0604020202020204" pitchFamily="34" charset="0"/>
              </a:rPr>
              <a:t>ích đạo là </a:t>
            </a:r>
            <a:r>
              <a:rPr lang="en-US" sz="3200" kern="100" dirty="0" err="1"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vi-VN" sz="3200" kern="100" dirty="0">
                <a:ea typeface="Times New Roman" panose="02020603050405020304" pitchFamily="18" charset="0"/>
                <a:cs typeface="Arial" panose="020B0604020202020204" pitchFamily="34" charset="0"/>
              </a:rPr>
              <a:t> đường tròn lớn nên bán kính của nó </a:t>
            </a:r>
            <a:r>
              <a:rPr lang="en-US" sz="3200" kern="100" dirty="0"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vi-VN" sz="3200" kern="100" dirty="0">
                <a:ea typeface="Times New Roman" panose="02020603050405020304" pitchFamily="18" charset="0"/>
                <a:cs typeface="Arial" panose="020B0604020202020204" pitchFamily="34" charset="0"/>
              </a:rPr>
              <a:t>ằng bán kính của </a:t>
            </a:r>
            <a:r>
              <a:rPr lang="en-US" sz="3200" kern="100" dirty="0"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vi-VN" sz="3200" kern="100" dirty="0">
                <a:ea typeface="Times New Roman" panose="02020603050405020304" pitchFamily="18" charset="0"/>
                <a:cs typeface="Arial" panose="020B0604020202020204" pitchFamily="34" charset="0"/>
              </a:rPr>
              <a:t>rái </a:t>
            </a:r>
            <a:r>
              <a:rPr lang="en-US" sz="3200" kern="100" dirty="0">
                <a:ea typeface="Times New Roman" panose="02020603050405020304" pitchFamily="18" charset="0"/>
                <a:cs typeface="Arial" panose="020B0604020202020204" pitchFamily="34" charset="0"/>
              </a:rPr>
              <a:t>Đ</a:t>
            </a:r>
            <a:r>
              <a:rPr lang="vi-VN" sz="3200" kern="100" dirty="0">
                <a:ea typeface="Times New Roman" panose="02020603050405020304" pitchFamily="18" charset="0"/>
                <a:cs typeface="Arial" panose="020B0604020202020204" pitchFamily="34" charset="0"/>
              </a:rPr>
              <a:t>ất</a:t>
            </a:r>
            <a:r>
              <a:rPr lang="en-US" sz="3200" kern="100" dirty="0"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>
              <a:spcAft>
                <a:spcPts val="800"/>
              </a:spcAft>
            </a:pPr>
            <a:r>
              <a:rPr lang="en-US" sz="3200" kern="100" dirty="0"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vi-VN" sz="3200" kern="100" dirty="0">
                <a:ea typeface="Times New Roman" panose="02020603050405020304" pitchFamily="18" charset="0"/>
                <a:cs typeface="Arial" panose="020B0604020202020204" pitchFamily="34" charset="0"/>
              </a:rPr>
              <a:t>ếu gọi</a:t>
            </a:r>
            <a:r>
              <a:rPr lang="en-US" sz="3200" kern="100" dirty="0">
                <a:ea typeface="Times New Roman" panose="02020603050405020304" pitchFamily="18" charset="0"/>
                <a:cs typeface="Arial" panose="020B0604020202020204" pitchFamily="34" charset="0"/>
              </a:rPr>
              <a:t> R l</a:t>
            </a:r>
            <a:r>
              <a:rPr lang="vi-VN" sz="3200" kern="100" dirty="0">
                <a:ea typeface="Times New Roman" panose="02020603050405020304" pitchFamily="18" charset="0"/>
                <a:cs typeface="Arial" panose="020B0604020202020204" pitchFamily="34" charset="0"/>
              </a:rPr>
              <a:t>à bán kính </a:t>
            </a:r>
            <a:r>
              <a:rPr lang="en-US" sz="3200" kern="100" dirty="0"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vi-VN" sz="3200" kern="100" dirty="0">
                <a:ea typeface="Times New Roman" panose="02020603050405020304" pitchFamily="18" charset="0"/>
                <a:cs typeface="Arial" panose="020B0604020202020204" pitchFamily="34" charset="0"/>
              </a:rPr>
              <a:t>rái </a:t>
            </a:r>
            <a:r>
              <a:rPr lang="en-US" sz="3200" kern="100" dirty="0">
                <a:ea typeface="Times New Roman" panose="02020603050405020304" pitchFamily="18" charset="0"/>
                <a:cs typeface="Arial" panose="020B0604020202020204" pitchFamily="34" charset="0"/>
              </a:rPr>
              <a:t>Đ</a:t>
            </a:r>
            <a:r>
              <a:rPr lang="vi-VN" sz="3200" kern="100" dirty="0">
                <a:ea typeface="Times New Roman" panose="02020603050405020304" pitchFamily="18" charset="0"/>
                <a:cs typeface="Arial" panose="020B0604020202020204" pitchFamily="34" charset="0"/>
              </a:rPr>
              <a:t>ất thì độ dài của đường xích đạo là</a:t>
            </a:r>
            <a:r>
              <a:rPr lang="en-US" sz="3200" kern="100" dirty="0"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77700" y="1866209"/>
            <a:ext cx="6210300" cy="5618842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3403266"/>
              </p:ext>
            </p:extLst>
          </p:nvPr>
        </p:nvGraphicFramePr>
        <p:xfrm>
          <a:off x="2971800" y="5041092"/>
          <a:ext cx="3697288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68200" imgH="253800" progId="Equation.DSMT4">
                  <p:embed/>
                </p:oleObj>
              </mc:Choice>
              <mc:Fallback>
                <p:oleObj name="Equation" r:id="rId5" imgW="11682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71800" y="5041092"/>
                        <a:ext cx="3697288" cy="803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945642" y="6026392"/>
            <a:ext cx="63695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5665021"/>
              </p:ext>
            </p:extLst>
          </p:nvPr>
        </p:nvGraphicFramePr>
        <p:xfrm>
          <a:off x="2691967" y="6858128"/>
          <a:ext cx="7438959" cy="8453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234880" imgH="253800" progId="Equation.DSMT4">
                  <p:embed/>
                </p:oleObj>
              </mc:Choice>
              <mc:Fallback>
                <p:oleObj name="Equation" r:id="rId7" imgW="223488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691967" y="6858128"/>
                        <a:ext cx="7438959" cy="8453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9196282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3664" y="8806188"/>
            <a:ext cx="1209072" cy="13000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872152" y="222471"/>
                <a:ext cx="14154153" cy="1138773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lvl="0" algn="just">
                  <a:spcAft>
                    <a:spcPts val="800"/>
                  </a:spcAft>
                </a:pPr>
                <a:r>
                  <a:rPr lang="vi-VN" sz="3400" kern="100" dirty="0">
                    <a:solidFill>
                      <a:prstClr val="black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 cắt một hình cầu bởi một mặt phẳng đi qua tâm của hình cầu đó được một hình tròn có diện tích </a:t>
                </a:r>
                <a:r>
                  <a:rPr lang="en-US" sz="3400" kern="100" dirty="0">
                    <a:solidFill>
                      <a:prstClr val="black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25</a:t>
                </a:r>
                <a14:m>
                  <m:oMath xmlns:m="http://schemas.openxmlformats.org/officeDocument/2006/math">
                    <m:r>
                      <a:rPr lang="en-US" sz="340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34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sz="34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34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400" kern="100" dirty="0">
                    <a:solidFill>
                      <a:prstClr val="black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T</a:t>
                </a:r>
                <a:r>
                  <a:rPr lang="vi-VN" sz="3400" kern="100" dirty="0">
                    <a:solidFill>
                      <a:prstClr val="black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ính bán kính của hình cầu</a:t>
                </a:r>
                <a:r>
                  <a:rPr kumimoji="0" lang="en-US" sz="34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en-US" sz="34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2152" y="222471"/>
                <a:ext cx="14154153" cy="1138773"/>
              </a:xfrm>
              <a:prstGeom prst="rect">
                <a:avLst/>
              </a:prstGeom>
              <a:blipFill>
                <a:blip r:embed="rId4"/>
                <a:stretch>
                  <a:fillRect l="-1206" t="-7487" r="-1206" b="-18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68905" y="9054990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457200" y="2082184"/>
            <a:ext cx="2351174" cy="1156316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" name="Google Shape;322;p15"/>
          <p:cNvSpPr/>
          <p:nvPr/>
        </p:nvSpPr>
        <p:spPr>
          <a:xfrm>
            <a:off x="182581" y="119072"/>
            <a:ext cx="3290583" cy="935951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Luyện tập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2: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t="10604" b="18121"/>
          <a:stretch/>
        </p:blipFill>
        <p:spPr>
          <a:xfrm>
            <a:off x="13022160" y="1603519"/>
            <a:ext cx="5004145" cy="4495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1283567" y="3559032"/>
            <a:ext cx="110177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vi-VN" sz="32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ếu gọi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 l</a:t>
            </a:r>
            <a:r>
              <a:rPr lang="vi-VN" sz="32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 bán kính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cầu</a:t>
            </a:r>
            <a:r>
              <a:rPr lang="vi-VN" sz="32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thì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lớn</a:t>
            </a:r>
            <a:r>
              <a:rPr lang="vi-VN" sz="32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9775748"/>
              </p:ext>
            </p:extLst>
          </p:nvPr>
        </p:nvGraphicFramePr>
        <p:xfrm>
          <a:off x="4632325" y="4306888"/>
          <a:ext cx="3455988" cy="88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91880" imgH="279360" progId="Equation.DSMT4">
                  <p:embed/>
                </p:oleObj>
              </mc:Choice>
              <mc:Fallback>
                <p:oleObj name="Equation" r:id="rId8" imgW="1091880" imgH="27936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632325" y="4306888"/>
                        <a:ext cx="3455988" cy="882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1308376" y="5400244"/>
            <a:ext cx="63695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9563521"/>
              </p:ext>
            </p:extLst>
          </p:nvPr>
        </p:nvGraphicFramePr>
        <p:xfrm>
          <a:off x="4800600" y="6358245"/>
          <a:ext cx="4366756" cy="842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384200" imgH="266400" progId="Equation.DSMT4">
                  <p:embed/>
                </p:oleObj>
              </mc:Choice>
              <mc:Fallback>
                <p:oleObj name="Equation" r:id="rId10" imgW="1384200" imgH="26640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800600" y="6358245"/>
                        <a:ext cx="4366756" cy="8426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41094326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5334000" y="223253"/>
            <a:ext cx="8685339" cy="1414747"/>
            <a:chOff x="5420131" y="238626"/>
            <a:chExt cx="57652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420131" y="238626"/>
              <a:ext cx="57652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1" y="342900"/>
              <a:ext cx="5334000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TRẢ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LỜI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CÂU HỎI TÌNH HUỐNG</a:t>
              </a:r>
            </a:p>
          </p:txBody>
        </p:sp>
      </p:grpSp>
      <p:pic>
        <p:nvPicPr>
          <p:cNvPr id="2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97400" y="695121"/>
            <a:ext cx="1173320" cy="1045322"/>
          </a:xfrm>
          <a:prstGeom prst="rect">
            <a:avLst/>
          </a:prstGeom>
        </p:spPr>
      </p:pic>
      <p:pic>
        <p:nvPicPr>
          <p:cNvPr id="2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585125">
            <a:off x="-909731" y="1119043"/>
            <a:ext cx="2183861" cy="559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11400" y="199219"/>
            <a:ext cx="1554615" cy="1438781"/>
          </a:xfrm>
          <a:prstGeom prst="rect">
            <a:avLst/>
          </a:prstGeom>
        </p:spPr>
      </p:pic>
      <p:pic>
        <p:nvPicPr>
          <p:cNvPr id="27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957852" flipH="1">
            <a:off x="17140829" y="8369615"/>
            <a:ext cx="1124729" cy="16496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17912" y="2575350"/>
            <a:ext cx="4765288" cy="47017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09600" y="2095500"/>
            <a:ext cx="12192000" cy="25853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Quả bóng đá theo tiêu chuẩn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F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ifa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(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liên đoàn bóng đá thế giới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)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có dạng hình cầu với đường kính khoảng 22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cm. K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hi bơm căng quả bóng thì thể tích quả bóng bằng bao nhiêu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Google Shape;322;p15"/>
          <p:cNvSpPr/>
          <p:nvPr/>
        </p:nvSpPr>
        <p:spPr>
          <a:xfrm>
            <a:off x="182199" y="62471"/>
            <a:ext cx="4291144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Vận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5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dụng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1: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75035" y="6593178"/>
            <a:ext cx="63695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8802707"/>
              </p:ext>
            </p:extLst>
          </p:nvPr>
        </p:nvGraphicFramePr>
        <p:xfrm>
          <a:off x="4068763" y="7632700"/>
          <a:ext cx="7291387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311200" imgH="393480" progId="Equation.DSMT4">
                  <p:embed/>
                </p:oleObj>
              </mc:Choice>
              <mc:Fallback>
                <p:oleObj name="Equation" r:id="rId10" imgW="2311200" imgH="393480" progId="Equation.DSMT4">
                  <p:embed/>
                  <p:pic>
                    <p:nvPicPr>
                      <p:cNvPr id="29" name="Object 28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068763" y="7632700"/>
                        <a:ext cx="7291387" cy="124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861664" y="4935784"/>
            <a:ext cx="2351174" cy="1156316"/>
            <a:chOff x="7837953" y="804641"/>
            <a:chExt cx="2022200" cy="1289304"/>
          </a:xfrm>
        </p:grpSpPr>
        <p:pic>
          <p:nvPicPr>
            <p:cNvPr id="16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00228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4096" y="1325880"/>
            <a:ext cx="4286250" cy="428625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73774" y="2068829"/>
            <a:ext cx="4110233" cy="354330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160"/>
            <a:r>
              <a:rPr lang="en-US" sz="9899" b="1" dirty="0">
                <a:ln w="6600">
                  <a:solidFill>
                    <a:srgbClr val="8BC145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8BC14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endParaRPr lang="en-US" sz="9899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3707889" y="297179"/>
            <a:ext cx="4110233" cy="354330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160"/>
            <a:r>
              <a:rPr lang="en-US" sz="9899" b="1" dirty="0">
                <a:ln w="6600">
                  <a:solidFill>
                    <a:srgbClr val="8BC145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8BC14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</a:t>
            </a:r>
            <a:endParaRPr lang="en-US" sz="9899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10176122" y="3840478"/>
            <a:ext cx="4110233" cy="354330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160"/>
            <a:r>
              <a:rPr lang="en-US" sz="9899" b="1" dirty="0" err="1">
                <a:ln w="6600">
                  <a:solidFill>
                    <a:srgbClr val="8BC145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8BC14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9899" b="1" dirty="0">
              <a:ln w="6600">
                <a:solidFill>
                  <a:srgbClr val="8BC145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8BC14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6942006" y="2068829"/>
            <a:ext cx="4110233" cy="354330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160"/>
            <a:r>
              <a:rPr lang="en-US" sz="9899" b="1" dirty="0" err="1">
                <a:ln w="6600">
                  <a:solidFill>
                    <a:srgbClr val="8BC145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8BC14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9899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931" y="5154936"/>
            <a:ext cx="3975058" cy="399272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EA834E6-709B-490E-901D-06776B901B01}"/>
              </a:ext>
            </a:extLst>
          </p:cNvPr>
          <p:cNvSpPr/>
          <p:nvPr/>
        </p:nvSpPr>
        <p:spPr>
          <a:xfrm>
            <a:off x="7130944" y="8126727"/>
            <a:ext cx="6276077" cy="14771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160"/>
            <a:r>
              <a:rPr lang="en-US" sz="89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little bee</a:t>
            </a:r>
          </a:p>
        </p:txBody>
      </p:sp>
      <p:pic>
        <p:nvPicPr>
          <p:cNvPr id="11" name="Picture 3" descr="C:\Users\Administrator\Desktop\微立体创业计划\002.png">
            <a:extLst>
              <a:ext uri="{FF2B5EF4-FFF2-40B4-BE49-F238E27FC236}">
                <a16:creationId xmlns:a16="http://schemas.microsoft.com/office/drawing/2014/main" id="{41A2C2A4-E2E1-4E98-96E0-9A55EAA45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0893" y="5237595"/>
            <a:ext cx="5227831" cy="5228738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1A23E4-AC80-48BA-AAF5-8B7836C794F0}"/>
              </a:ext>
            </a:extLst>
          </p:cNvPr>
          <p:cNvSpPr txBox="1"/>
          <p:nvPr/>
        </p:nvSpPr>
        <p:spPr>
          <a:xfrm>
            <a:off x="-37200" y="7009245"/>
            <a:ext cx="4835129" cy="119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160"/>
            <a:r>
              <a:rPr lang="en-US" sz="71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71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7197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04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8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736E5-0F12-862C-BE1A-7BE3C7942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266700"/>
            <a:ext cx="17373600" cy="1489075"/>
          </a:xfrm>
        </p:spPr>
        <p:txBody>
          <a:bodyPr>
            <a:normAutofit/>
          </a:bodyPr>
          <a:lstStyle/>
          <a:p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vi-VN" sz="8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554FAD-BB32-5CE0-0132-29B3C97D02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857500"/>
            <a:ext cx="16535400" cy="5638800"/>
          </a:xfrm>
        </p:spPr>
        <p:txBody>
          <a:bodyPr>
            <a:normAutofit/>
          </a:bodyPr>
          <a:lstStyle/>
          <a:p>
            <a:pPr marL="514350" indent="-514350" algn="l">
              <a:buAutoNum type="arabicPeriod"/>
            </a:pP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A,B,C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l">
              <a:buAutoNum type="arabicPeriod"/>
            </a:pP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20s.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20s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l">
              <a:buAutoNum type="arabicPeriod"/>
            </a:pP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l">
              <a:buAutoNum type="arabicPeriod"/>
            </a:pPr>
            <a:endParaRPr lang="vi-VN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luat_choi_va_cach_thuc_choimoi_hoc_sinh_se_co_4761d37c-a5a2-44cd-b4e3-5d4991094479">
            <a:hlinkClick r:id="" action="ppaction://media"/>
            <a:extLst>
              <a:ext uri="{FF2B5EF4-FFF2-40B4-BE49-F238E27FC236}">
                <a16:creationId xmlns:a16="http://schemas.microsoft.com/office/drawing/2014/main" id="{CB62E67E-114C-D4F3-BF90-54E4984CC9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60961" y="8343900"/>
            <a:ext cx="1414053" cy="141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6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305" y="2695230"/>
            <a:ext cx="1850489" cy="18504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6691" y="-193614"/>
            <a:ext cx="2888844" cy="2888844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685800" y="212659"/>
            <a:ext cx="14329594" cy="2264638"/>
          </a:xfrm>
          <a:prstGeom prst="wedgeRoundRectCallout">
            <a:avLst>
              <a:gd name="adj1" fmla="val 56809"/>
              <a:gd name="adj2" fmla="val 15409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160"/>
            <a:r>
              <a:rPr lang="en-US" sz="5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5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cầu tâm </a:t>
            </a:r>
            <a:r>
              <a:rPr lang="en-US" sz="5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5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 kính </a:t>
            </a:r>
            <a:r>
              <a:rPr lang="en-US" sz="5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5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được tạo ra khi quay</a:t>
            </a:r>
            <a:r>
              <a:rPr lang="en-US" sz="5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8" y="2404623"/>
            <a:ext cx="2401060" cy="2411731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4724400" y="2983260"/>
            <a:ext cx="12517120" cy="163962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160"/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tròn tâm 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 kính 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quanh đường kính của nó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306" y="4423421"/>
            <a:ext cx="1850491" cy="1850491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744720" y="4869159"/>
            <a:ext cx="12496800" cy="130417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160"/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tam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306" y="6173330"/>
            <a:ext cx="1850491" cy="1850491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800600" y="6633108"/>
            <a:ext cx="12440920" cy="163459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160"/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tròn tâm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r>
              <a:rPr lang="vi-VN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 kính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vi-VN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quanh đường kính của nó.</a:t>
            </a:r>
            <a:endParaRPr lang="en-US" sz="56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306" y="8045538"/>
            <a:ext cx="1850491" cy="1850491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4754880" y="8496300"/>
            <a:ext cx="12486640" cy="13997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160"/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endParaRPr lang="en-US" sz="56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30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250" y="7956384"/>
            <a:ext cx="1850489" cy="18504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5247" y="3"/>
            <a:ext cx="3162297" cy="3162297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791074" y="246956"/>
            <a:ext cx="14329594" cy="2264638"/>
          </a:xfrm>
          <a:prstGeom prst="wedgeRoundRectCallout">
            <a:avLst>
              <a:gd name="adj1" fmla="val 56809"/>
              <a:gd name="adj2" fmla="val 15409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160"/>
            <a:r>
              <a:rPr lang="en-US" sz="5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5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5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 tâm </a:t>
            </a:r>
            <a:r>
              <a:rPr lang="en-US" sz="5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5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 kính </a:t>
            </a:r>
            <a:r>
              <a:rPr lang="en-US" sz="5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5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được tạo ra khi quay</a:t>
            </a:r>
            <a:r>
              <a:rPr lang="en-US" sz="5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8" y="2404623"/>
            <a:ext cx="2401060" cy="2411731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4103436" y="8472426"/>
            <a:ext cx="12355764" cy="163962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160"/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tròn tâm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r>
              <a:rPr lang="vi-VN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 kính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vi-VN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quanh đường kính của nó.</a:t>
            </a:r>
            <a:endParaRPr lang="en-US" sz="56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249" y="4423421"/>
            <a:ext cx="1850491" cy="1850491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103440" y="4869159"/>
            <a:ext cx="12355760" cy="160473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160"/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tam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249" y="6173330"/>
            <a:ext cx="1850491" cy="1850491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103436" y="6633107"/>
            <a:ext cx="12355764" cy="163962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160"/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258" y="2673513"/>
            <a:ext cx="1850491" cy="1850491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4103440" y="3008556"/>
            <a:ext cx="12355760" cy="163088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160"/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</a:t>
            </a:r>
            <a:r>
              <a:rPr lang="en-US" sz="56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tròn tâm 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 kính 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quanh đường kính của nó</a:t>
            </a:r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948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4648200" y="265083"/>
            <a:ext cx="9220201" cy="1447800"/>
            <a:chOff x="5420131" y="238626"/>
            <a:chExt cx="57652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420131" y="238626"/>
              <a:ext cx="57652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1" y="342900"/>
              <a:ext cx="5334000" cy="10985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 TÌNH HUỐNG</a:t>
              </a:r>
            </a:p>
          </p:txBody>
        </p:sp>
      </p:grpSp>
      <p:pic>
        <p:nvPicPr>
          <p:cNvPr id="2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97400" y="695121"/>
            <a:ext cx="1173320" cy="1045322"/>
          </a:xfrm>
          <a:prstGeom prst="rect">
            <a:avLst/>
          </a:prstGeom>
        </p:spPr>
      </p:pic>
      <p:pic>
        <p:nvPicPr>
          <p:cNvPr id="2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585125">
            <a:off x="258002" y="561563"/>
            <a:ext cx="2183861" cy="559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624" y="586594"/>
            <a:ext cx="1554615" cy="1438781"/>
          </a:xfrm>
          <a:prstGeom prst="rect">
            <a:avLst/>
          </a:prstGeom>
        </p:spPr>
      </p:pic>
      <p:pic>
        <p:nvPicPr>
          <p:cNvPr id="27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957852" flipH="1">
            <a:off x="17140829" y="8369615"/>
            <a:ext cx="1124729" cy="16496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25400" y="2118150"/>
            <a:ext cx="5128180" cy="505980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50425" y="4648051"/>
            <a:ext cx="11390775" cy="19389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TÌNH HUỐNG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K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 bơm căng quả bóng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thì thể tích quả bóng bằng bao nhiêu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4545" y="2555136"/>
            <a:ext cx="118454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+mj-lt"/>
              </a:rPr>
              <a:t>Quả bóng đá theo tiêu chuẩn </a:t>
            </a:r>
            <a:r>
              <a:rPr lang="en-US" sz="4000" dirty="0">
                <a:latin typeface="+mj-lt"/>
              </a:rPr>
              <a:t>F</a:t>
            </a:r>
            <a:r>
              <a:rPr lang="vi-VN" sz="4000" dirty="0">
                <a:latin typeface="+mj-lt"/>
              </a:rPr>
              <a:t>ifa </a:t>
            </a:r>
            <a:r>
              <a:rPr lang="en-US" sz="4000" dirty="0">
                <a:latin typeface="+mj-lt"/>
              </a:rPr>
              <a:t>(</a:t>
            </a:r>
            <a:r>
              <a:rPr lang="vi-VN" sz="4000" dirty="0">
                <a:latin typeface="+mj-lt"/>
              </a:rPr>
              <a:t>liên đoàn bóng đá thế giới</a:t>
            </a:r>
            <a:r>
              <a:rPr lang="en-US" sz="4000" dirty="0">
                <a:latin typeface="+mj-lt"/>
              </a:rPr>
              <a:t>)</a:t>
            </a:r>
            <a:r>
              <a:rPr lang="vi-VN" sz="4000" dirty="0">
                <a:latin typeface="+mj-lt"/>
              </a:rPr>
              <a:t> có dạng hình cầu với đường kính khoảng 22</a:t>
            </a:r>
            <a:r>
              <a:rPr lang="en-US" sz="4000" dirty="0">
                <a:latin typeface="+mj-lt"/>
              </a:rPr>
              <a:t> cm.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79" y="4495963"/>
            <a:ext cx="2411731" cy="24117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036" y="1834941"/>
            <a:ext cx="2409747" cy="2409747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2261" y="95053"/>
            <a:ext cx="11382316" cy="3012678"/>
          </a:xfrm>
          <a:prstGeom prst="wedgeRoundRectCallout">
            <a:avLst>
              <a:gd name="adj1" fmla="val 54161"/>
              <a:gd name="adj2" fmla="val 69065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160"/>
            <a:r>
              <a:rPr lang="en-US" sz="5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vi-VN" sz="5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diện tích mặt cầu của quả địa cầu trong hình vẽ </a:t>
            </a:r>
            <a:r>
              <a:rPr lang="en-US" sz="5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vi-VN" sz="5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biết đường kính quả địa cầu </a:t>
            </a:r>
            <a:r>
              <a:rPr lang="en-US" sz="5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30cm </a:t>
            </a:r>
            <a:r>
              <a:rPr lang="vi-VN" sz="5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(quả địa cầu có dạng một hình cầu)</a:t>
            </a:r>
            <a:r>
              <a:rPr lang="en-US" sz="5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76" y="2919373"/>
            <a:ext cx="1585857" cy="159290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231234" y="4388796"/>
            <a:ext cx="6912768" cy="201127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160"/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2" y="6907694"/>
            <a:ext cx="2545922" cy="254592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231234" y="7413803"/>
            <a:ext cx="6912768" cy="214697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160"/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653" y="4121467"/>
            <a:ext cx="2545924" cy="2545924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11259560" y="4388795"/>
            <a:ext cx="6525402" cy="215145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160"/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332" y="7084546"/>
            <a:ext cx="2545924" cy="2545924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11259558" y="7468500"/>
            <a:ext cx="6525402" cy="215145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160"/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</a:p>
        </p:txBody>
      </p:sp>
      <p:pic>
        <p:nvPicPr>
          <p:cNvPr id="13" name="Picture 1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1420" y="95052"/>
            <a:ext cx="4724400" cy="4166606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0764363"/>
              </p:ext>
            </p:extLst>
          </p:nvPr>
        </p:nvGraphicFramePr>
        <p:xfrm>
          <a:off x="3501666" y="4894204"/>
          <a:ext cx="2594334" cy="8931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80498" imgH="200056" progId="Equation.DSMT4">
                  <p:embed/>
                </p:oleObj>
              </mc:Choice>
              <mc:Fallback>
                <p:oleObj name="Equation" r:id="rId8" imgW="580498" imgH="20005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501666" y="4894204"/>
                        <a:ext cx="2594334" cy="8931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8087240"/>
              </p:ext>
            </p:extLst>
          </p:nvPr>
        </p:nvGraphicFramePr>
        <p:xfrm>
          <a:off x="3459287" y="7962900"/>
          <a:ext cx="2960694" cy="914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647036" imgH="200056" progId="Equation.DSMT4">
                  <p:embed/>
                </p:oleObj>
              </mc:Choice>
              <mc:Fallback>
                <p:oleObj name="Equation" r:id="rId10" imgW="647036" imgH="20005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459287" y="7962900"/>
                        <a:ext cx="2960694" cy="9143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0018057"/>
              </p:ext>
            </p:extLst>
          </p:nvPr>
        </p:nvGraphicFramePr>
        <p:xfrm>
          <a:off x="12255296" y="4991100"/>
          <a:ext cx="2804066" cy="9200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608911" imgH="200056" progId="Equation.DSMT4">
                  <p:embed/>
                </p:oleObj>
              </mc:Choice>
              <mc:Fallback>
                <p:oleObj name="Equation" r:id="rId12" imgW="608911" imgH="20005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2255296" y="4991100"/>
                        <a:ext cx="2804066" cy="9200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5708371"/>
              </p:ext>
            </p:extLst>
          </p:nvPr>
        </p:nvGraphicFramePr>
        <p:xfrm>
          <a:off x="12487989" y="8038063"/>
          <a:ext cx="2980611" cy="9071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656746" imgH="200056" progId="Equation.DSMT4">
                  <p:embed/>
                </p:oleObj>
              </mc:Choice>
              <mc:Fallback>
                <p:oleObj name="Equation" r:id="rId14" imgW="656746" imgH="20005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2487989" y="8038063"/>
                        <a:ext cx="2980611" cy="9071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3305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79" y="4495963"/>
            <a:ext cx="2411731" cy="24117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412" y="1829932"/>
            <a:ext cx="2990694" cy="2990694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15679" y="39788"/>
            <a:ext cx="9753600" cy="3175707"/>
          </a:xfrm>
          <a:prstGeom prst="wedgeRoundRectCallout">
            <a:avLst>
              <a:gd name="adj1" fmla="val 46925"/>
              <a:gd name="adj2" fmla="val 80078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160"/>
            <a:r>
              <a:rPr lang="en-US" sz="5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vi-VN" sz="5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bóng bi-a có dạng hình cầu biết đường kính của nó bằng </a:t>
            </a:r>
            <a:r>
              <a:rPr lang="en-US" sz="5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61mm</a:t>
            </a:r>
            <a:r>
              <a:rPr lang="vi-VN" sz="5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Độ dài đường tròn lớn là</a:t>
            </a:r>
            <a:endParaRPr lang="en-US" sz="50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714" y="3231970"/>
            <a:ext cx="1355950" cy="1361976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231234" y="4788415"/>
            <a:ext cx="6912768" cy="201127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160"/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335" y="4325773"/>
            <a:ext cx="2545922" cy="254592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11151813" y="4816353"/>
            <a:ext cx="6912768" cy="205534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160"/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840" y="7014860"/>
            <a:ext cx="2545924" cy="2545924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2228011" y="7637058"/>
            <a:ext cx="6912768" cy="1891675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160"/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332" y="7084546"/>
            <a:ext cx="2545924" cy="2545924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11259556" y="7728281"/>
            <a:ext cx="6756948" cy="1891675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160"/>
            <a:r>
              <a:rPr lang="en-US" sz="5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9957048"/>
              </p:ext>
            </p:extLst>
          </p:nvPr>
        </p:nvGraphicFramePr>
        <p:xfrm>
          <a:off x="12251193" y="5458260"/>
          <a:ext cx="257175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71146" imgH="171271" progId="Equation.DSMT4">
                  <p:embed/>
                </p:oleObj>
              </mc:Choice>
              <mc:Fallback>
                <p:oleObj name="Equation" r:id="rId7" imgW="571146" imgH="17127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251193" y="5458260"/>
                        <a:ext cx="257175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0229662"/>
              </p:ext>
            </p:extLst>
          </p:nvPr>
        </p:nvGraphicFramePr>
        <p:xfrm>
          <a:off x="3533531" y="5374916"/>
          <a:ext cx="3306080" cy="938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704222" imgH="200056" progId="Equation.DSMT4">
                  <p:embed/>
                </p:oleObj>
              </mc:Choice>
              <mc:Fallback>
                <p:oleObj name="Equation" r:id="rId9" imgW="704222" imgH="20005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533531" y="5374916"/>
                        <a:ext cx="3306080" cy="938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5651120"/>
              </p:ext>
            </p:extLst>
          </p:nvPr>
        </p:nvGraphicFramePr>
        <p:xfrm>
          <a:off x="3357845" y="8195654"/>
          <a:ext cx="2828925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627973" imgH="171271" progId="Equation.DSMT4">
                  <p:embed/>
                </p:oleObj>
              </mc:Choice>
              <mc:Fallback>
                <p:oleObj name="Equation" r:id="rId11" imgW="627973" imgH="17127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357845" y="8195654"/>
                        <a:ext cx="2828925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5501500"/>
              </p:ext>
            </p:extLst>
          </p:nvPr>
        </p:nvGraphicFramePr>
        <p:xfrm>
          <a:off x="12437198" y="8343900"/>
          <a:ext cx="3183802" cy="8357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761409" imgH="200056" progId="Equation.DSMT4">
                  <p:embed/>
                </p:oleObj>
              </mc:Choice>
              <mc:Fallback>
                <p:oleObj name="Equation" r:id="rId13" imgW="761409" imgH="20005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2437198" y="8343900"/>
                        <a:ext cx="3183802" cy="8357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814387" y="14079"/>
            <a:ext cx="6470069" cy="431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14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9315" y="371965"/>
            <a:ext cx="7300396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3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 TẮT NỘI DUNG BÀI HỌC</a:t>
            </a:r>
          </a:p>
        </p:txBody>
      </p:sp>
      <p:sp>
        <p:nvSpPr>
          <p:cNvPr id="3" name="Oval 331"/>
          <p:cNvSpPr>
            <a:spLocks noChangeArrowheads="1"/>
          </p:cNvSpPr>
          <p:nvPr/>
        </p:nvSpPr>
        <p:spPr bwMode="auto">
          <a:xfrm>
            <a:off x="603140" y="3287487"/>
            <a:ext cx="3675297" cy="3777003"/>
          </a:xfrm>
          <a:prstGeom prst="ellipse">
            <a:avLst/>
          </a:prstGeom>
          <a:noFill/>
          <a:ln w="4762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4" name="Group 338"/>
          <p:cNvGrpSpPr>
            <a:grpSpLocks/>
          </p:cNvGrpSpPr>
          <p:nvPr/>
        </p:nvGrpSpPr>
        <p:grpSpPr bwMode="auto">
          <a:xfrm>
            <a:off x="589192" y="4460787"/>
            <a:ext cx="3689246" cy="799398"/>
            <a:chOff x="596" y="1608"/>
            <a:chExt cx="3173" cy="665"/>
          </a:xfrm>
        </p:grpSpPr>
        <p:sp>
          <p:nvSpPr>
            <p:cNvPr id="5" name="Freeform 336"/>
            <p:cNvSpPr>
              <a:spLocks noEditPoints="1"/>
            </p:cNvSpPr>
            <p:nvPr/>
          </p:nvSpPr>
          <p:spPr bwMode="auto">
            <a:xfrm>
              <a:off x="602" y="1608"/>
              <a:ext cx="3167" cy="652"/>
            </a:xfrm>
            <a:custGeom>
              <a:avLst/>
              <a:gdLst>
                <a:gd name="T0" fmla="*/ 34 w 3167"/>
                <a:gd name="T1" fmla="*/ 560 h 652"/>
                <a:gd name="T2" fmla="*/ 70 w 3167"/>
                <a:gd name="T3" fmla="*/ 459 h 652"/>
                <a:gd name="T4" fmla="*/ 142 w 3167"/>
                <a:gd name="T5" fmla="*/ 407 h 652"/>
                <a:gd name="T6" fmla="*/ 101 w 3167"/>
                <a:gd name="T7" fmla="*/ 449 h 652"/>
                <a:gd name="T8" fmla="*/ 58 w 3167"/>
                <a:gd name="T9" fmla="*/ 477 h 652"/>
                <a:gd name="T10" fmla="*/ 186 w 3167"/>
                <a:gd name="T11" fmla="*/ 347 h 652"/>
                <a:gd name="T12" fmla="*/ 420 w 3167"/>
                <a:gd name="T13" fmla="*/ 212 h 652"/>
                <a:gd name="T14" fmla="*/ 410 w 3167"/>
                <a:gd name="T15" fmla="*/ 236 h 652"/>
                <a:gd name="T16" fmla="*/ 358 w 3167"/>
                <a:gd name="T17" fmla="*/ 261 h 652"/>
                <a:gd name="T18" fmla="*/ 607 w 3167"/>
                <a:gd name="T19" fmla="*/ 142 h 652"/>
                <a:gd name="T20" fmla="*/ 505 w 3167"/>
                <a:gd name="T21" fmla="*/ 177 h 652"/>
                <a:gd name="T22" fmla="*/ 786 w 3167"/>
                <a:gd name="T23" fmla="*/ 111 h 652"/>
                <a:gd name="T24" fmla="*/ 682 w 3167"/>
                <a:gd name="T25" fmla="*/ 138 h 652"/>
                <a:gd name="T26" fmla="*/ 890 w 3167"/>
                <a:gd name="T27" fmla="*/ 69 h 652"/>
                <a:gd name="T28" fmla="*/ 946 w 3167"/>
                <a:gd name="T29" fmla="*/ 77 h 652"/>
                <a:gd name="T30" fmla="*/ 894 w 3167"/>
                <a:gd name="T31" fmla="*/ 87 h 652"/>
                <a:gd name="T32" fmla="*/ 856 w 3167"/>
                <a:gd name="T33" fmla="*/ 95 h 652"/>
                <a:gd name="T34" fmla="*/ 1065 w 3167"/>
                <a:gd name="T35" fmla="*/ 39 h 652"/>
                <a:gd name="T36" fmla="*/ 1139 w 3167"/>
                <a:gd name="T37" fmla="*/ 47 h 652"/>
                <a:gd name="T38" fmla="*/ 1102 w 3167"/>
                <a:gd name="T39" fmla="*/ 52 h 652"/>
                <a:gd name="T40" fmla="*/ 1050 w 3167"/>
                <a:gd name="T41" fmla="*/ 59 h 652"/>
                <a:gd name="T42" fmla="*/ 1209 w 3167"/>
                <a:gd name="T43" fmla="*/ 21 h 652"/>
                <a:gd name="T44" fmla="*/ 1317 w 3167"/>
                <a:gd name="T45" fmla="*/ 11 h 652"/>
                <a:gd name="T46" fmla="*/ 1276 w 3167"/>
                <a:gd name="T47" fmla="*/ 33 h 652"/>
                <a:gd name="T48" fmla="*/ 1211 w 3167"/>
                <a:gd name="T49" fmla="*/ 39 h 652"/>
                <a:gd name="T50" fmla="*/ 1483 w 3167"/>
                <a:gd name="T51" fmla="*/ 2 h 652"/>
                <a:gd name="T52" fmla="*/ 1467 w 3167"/>
                <a:gd name="T53" fmla="*/ 21 h 652"/>
                <a:gd name="T54" fmla="*/ 1389 w 3167"/>
                <a:gd name="T55" fmla="*/ 7 h 652"/>
                <a:gd name="T56" fmla="*/ 1677 w 3167"/>
                <a:gd name="T57" fmla="*/ 19 h 652"/>
                <a:gd name="T58" fmla="*/ 1569 w 3167"/>
                <a:gd name="T59" fmla="*/ 19 h 652"/>
                <a:gd name="T60" fmla="*/ 1815 w 3167"/>
                <a:gd name="T61" fmla="*/ 6 h 652"/>
                <a:gd name="T62" fmla="*/ 1849 w 3167"/>
                <a:gd name="T63" fmla="*/ 26 h 652"/>
                <a:gd name="T64" fmla="*/ 1762 w 3167"/>
                <a:gd name="T65" fmla="*/ 21 h 652"/>
                <a:gd name="T66" fmla="*/ 1937 w 3167"/>
                <a:gd name="T67" fmla="*/ 14 h 652"/>
                <a:gd name="T68" fmla="*/ 2038 w 3167"/>
                <a:gd name="T69" fmla="*/ 24 h 652"/>
                <a:gd name="T70" fmla="*/ 1988 w 3167"/>
                <a:gd name="T71" fmla="*/ 37 h 652"/>
                <a:gd name="T72" fmla="*/ 1935 w 3167"/>
                <a:gd name="T73" fmla="*/ 32 h 652"/>
                <a:gd name="T74" fmla="*/ 2112 w 3167"/>
                <a:gd name="T75" fmla="*/ 33 h 652"/>
                <a:gd name="T76" fmla="*/ 2216 w 3167"/>
                <a:gd name="T77" fmla="*/ 49 h 652"/>
                <a:gd name="T78" fmla="*/ 2196 w 3167"/>
                <a:gd name="T79" fmla="*/ 64 h 652"/>
                <a:gd name="T80" fmla="*/ 2161 w 3167"/>
                <a:gd name="T81" fmla="*/ 59 h 652"/>
                <a:gd name="T82" fmla="*/ 2107 w 3167"/>
                <a:gd name="T83" fmla="*/ 51 h 652"/>
                <a:gd name="T84" fmla="*/ 2339 w 3167"/>
                <a:gd name="T85" fmla="*/ 73 h 652"/>
                <a:gd name="T86" fmla="*/ 2370 w 3167"/>
                <a:gd name="T87" fmla="*/ 98 h 652"/>
                <a:gd name="T88" fmla="*/ 2335 w 3167"/>
                <a:gd name="T89" fmla="*/ 90 h 652"/>
                <a:gd name="T90" fmla="*/ 2284 w 3167"/>
                <a:gd name="T91" fmla="*/ 80 h 652"/>
                <a:gd name="T92" fmla="*/ 2514 w 3167"/>
                <a:gd name="T93" fmla="*/ 116 h 652"/>
                <a:gd name="T94" fmla="*/ 2492 w 3167"/>
                <a:gd name="T95" fmla="*/ 128 h 652"/>
                <a:gd name="T96" fmla="*/ 2464 w 3167"/>
                <a:gd name="T97" fmla="*/ 102 h 652"/>
                <a:gd name="T98" fmla="*/ 2732 w 3167"/>
                <a:gd name="T99" fmla="*/ 210 h 652"/>
                <a:gd name="T100" fmla="*/ 2631 w 3167"/>
                <a:gd name="T101" fmla="*/ 173 h 652"/>
                <a:gd name="T102" fmla="*/ 2847 w 3167"/>
                <a:gd name="T103" fmla="*/ 245 h 652"/>
                <a:gd name="T104" fmla="*/ 2891 w 3167"/>
                <a:gd name="T105" fmla="*/ 290 h 652"/>
                <a:gd name="T106" fmla="*/ 2856 w 3167"/>
                <a:gd name="T107" fmla="*/ 270 h 652"/>
                <a:gd name="T108" fmla="*/ 2822 w 3167"/>
                <a:gd name="T109" fmla="*/ 252 h 652"/>
                <a:gd name="T110" fmla="*/ 2961 w 3167"/>
                <a:gd name="T111" fmla="*/ 315 h 652"/>
                <a:gd name="T112" fmla="*/ 3032 w 3167"/>
                <a:gd name="T113" fmla="*/ 397 h 652"/>
                <a:gd name="T114" fmla="*/ 2977 w 3167"/>
                <a:gd name="T115" fmla="*/ 348 h 652"/>
                <a:gd name="T116" fmla="*/ 3113 w 3167"/>
                <a:gd name="T117" fmla="*/ 463 h 652"/>
                <a:gd name="T118" fmla="*/ 3116 w 3167"/>
                <a:gd name="T119" fmla="*/ 501 h 652"/>
                <a:gd name="T120" fmla="*/ 3162 w 3167"/>
                <a:gd name="T121" fmla="*/ 606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67" h="652">
                  <a:moveTo>
                    <a:pt x="0" y="648"/>
                  </a:moveTo>
                  <a:lnTo>
                    <a:pt x="17" y="554"/>
                  </a:lnTo>
                  <a:lnTo>
                    <a:pt x="23" y="541"/>
                  </a:lnTo>
                  <a:lnTo>
                    <a:pt x="39" y="548"/>
                  </a:lnTo>
                  <a:lnTo>
                    <a:pt x="34" y="560"/>
                  </a:lnTo>
                  <a:lnTo>
                    <a:pt x="34" y="558"/>
                  </a:lnTo>
                  <a:lnTo>
                    <a:pt x="18" y="652"/>
                  </a:lnTo>
                  <a:lnTo>
                    <a:pt x="0" y="648"/>
                  </a:lnTo>
                  <a:close/>
                  <a:moveTo>
                    <a:pt x="58" y="477"/>
                  </a:moveTo>
                  <a:lnTo>
                    <a:pt x="70" y="459"/>
                  </a:lnTo>
                  <a:lnTo>
                    <a:pt x="88" y="437"/>
                  </a:lnTo>
                  <a:lnTo>
                    <a:pt x="105" y="418"/>
                  </a:lnTo>
                  <a:lnTo>
                    <a:pt x="123" y="400"/>
                  </a:lnTo>
                  <a:lnTo>
                    <a:pt x="130" y="394"/>
                  </a:lnTo>
                  <a:lnTo>
                    <a:pt x="142" y="407"/>
                  </a:lnTo>
                  <a:lnTo>
                    <a:pt x="135" y="413"/>
                  </a:lnTo>
                  <a:lnTo>
                    <a:pt x="135" y="413"/>
                  </a:lnTo>
                  <a:lnTo>
                    <a:pt x="118" y="431"/>
                  </a:lnTo>
                  <a:lnTo>
                    <a:pt x="118" y="430"/>
                  </a:lnTo>
                  <a:lnTo>
                    <a:pt x="101" y="449"/>
                  </a:lnTo>
                  <a:lnTo>
                    <a:pt x="101" y="449"/>
                  </a:lnTo>
                  <a:lnTo>
                    <a:pt x="84" y="470"/>
                  </a:lnTo>
                  <a:lnTo>
                    <a:pt x="85" y="470"/>
                  </a:lnTo>
                  <a:lnTo>
                    <a:pt x="73" y="487"/>
                  </a:lnTo>
                  <a:lnTo>
                    <a:pt x="58" y="477"/>
                  </a:lnTo>
                  <a:close/>
                  <a:moveTo>
                    <a:pt x="186" y="347"/>
                  </a:moveTo>
                  <a:lnTo>
                    <a:pt x="276" y="287"/>
                  </a:lnTo>
                  <a:lnTo>
                    <a:pt x="286" y="302"/>
                  </a:lnTo>
                  <a:lnTo>
                    <a:pt x="196" y="362"/>
                  </a:lnTo>
                  <a:lnTo>
                    <a:pt x="186" y="347"/>
                  </a:lnTo>
                  <a:close/>
                  <a:moveTo>
                    <a:pt x="339" y="251"/>
                  </a:moveTo>
                  <a:lnTo>
                    <a:pt x="350" y="245"/>
                  </a:lnTo>
                  <a:lnTo>
                    <a:pt x="367" y="237"/>
                  </a:lnTo>
                  <a:lnTo>
                    <a:pt x="402" y="220"/>
                  </a:lnTo>
                  <a:lnTo>
                    <a:pt x="420" y="212"/>
                  </a:lnTo>
                  <a:lnTo>
                    <a:pt x="438" y="205"/>
                  </a:lnTo>
                  <a:lnTo>
                    <a:pt x="445" y="221"/>
                  </a:lnTo>
                  <a:lnTo>
                    <a:pt x="427" y="229"/>
                  </a:lnTo>
                  <a:lnTo>
                    <a:pt x="427" y="229"/>
                  </a:lnTo>
                  <a:lnTo>
                    <a:pt x="410" y="236"/>
                  </a:lnTo>
                  <a:lnTo>
                    <a:pt x="410" y="236"/>
                  </a:lnTo>
                  <a:lnTo>
                    <a:pt x="375" y="253"/>
                  </a:lnTo>
                  <a:lnTo>
                    <a:pt x="375" y="253"/>
                  </a:lnTo>
                  <a:lnTo>
                    <a:pt x="358" y="261"/>
                  </a:lnTo>
                  <a:lnTo>
                    <a:pt x="358" y="261"/>
                  </a:lnTo>
                  <a:lnTo>
                    <a:pt x="348" y="267"/>
                  </a:lnTo>
                  <a:lnTo>
                    <a:pt x="339" y="251"/>
                  </a:lnTo>
                  <a:close/>
                  <a:moveTo>
                    <a:pt x="505" y="177"/>
                  </a:moveTo>
                  <a:lnTo>
                    <a:pt x="507" y="177"/>
                  </a:lnTo>
                  <a:lnTo>
                    <a:pt x="607" y="142"/>
                  </a:lnTo>
                  <a:lnTo>
                    <a:pt x="613" y="159"/>
                  </a:lnTo>
                  <a:lnTo>
                    <a:pt x="513" y="194"/>
                  </a:lnTo>
                  <a:lnTo>
                    <a:pt x="513" y="193"/>
                  </a:lnTo>
                  <a:lnTo>
                    <a:pt x="511" y="194"/>
                  </a:lnTo>
                  <a:lnTo>
                    <a:pt x="505" y="177"/>
                  </a:lnTo>
                  <a:close/>
                  <a:moveTo>
                    <a:pt x="677" y="121"/>
                  </a:moveTo>
                  <a:lnTo>
                    <a:pt x="716" y="110"/>
                  </a:lnTo>
                  <a:lnTo>
                    <a:pt x="734" y="105"/>
                  </a:lnTo>
                  <a:lnTo>
                    <a:pt x="781" y="93"/>
                  </a:lnTo>
                  <a:lnTo>
                    <a:pt x="786" y="111"/>
                  </a:lnTo>
                  <a:lnTo>
                    <a:pt x="738" y="122"/>
                  </a:lnTo>
                  <a:lnTo>
                    <a:pt x="738" y="122"/>
                  </a:lnTo>
                  <a:lnTo>
                    <a:pt x="721" y="127"/>
                  </a:lnTo>
                  <a:lnTo>
                    <a:pt x="721" y="127"/>
                  </a:lnTo>
                  <a:lnTo>
                    <a:pt x="682" y="138"/>
                  </a:lnTo>
                  <a:lnTo>
                    <a:pt x="677" y="121"/>
                  </a:lnTo>
                  <a:close/>
                  <a:moveTo>
                    <a:pt x="852" y="77"/>
                  </a:moveTo>
                  <a:lnTo>
                    <a:pt x="856" y="76"/>
                  </a:lnTo>
                  <a:lnTo>
                    <a:pt x="873" y="73"/>
                  </a:lnTo>
                  <a:lnTo>
                    <a:pt x="890" y="69"/>
                  </a:lnTo>
                  <a:lnTo>
                    <a:pt x="925" y="62"/>
                  </a:lnTo>
                  <a:lnTo>
                    <a:pt x="943" y="59"/>
                  </a:lnTo>
                  <a:lnTo>
                    <a:pt x="958" y="56"/>
                  </a:lnTo>
                  <a:lnTo>
                    <a:pt x="961" y="74"/>
                  </a:lnTo>
                  <a:lnTo>
                    <a:pt x="946" y="77"/>
                  </a:lnTo>
                  <a:lnTo>
                    <a:pt x="946" y="76"/>
                  </a:lnTo>
                  <a:lnTo>
                    <a:pt x="929" y="80"/>
                  </a:lnTo>
                  <a:lnTo>
                    <a:pt x="929" y="80"/>
                  </a:lnTo>
                  <a:lnTo>
                    <a:pt x="894" y="87"/>
                  </a:lnTo>
                  <a:lnTo>
                    <a:pt x="894" y="87"/>
                  </a:lnTo>
                  <a:lnTo>
                    <a:pt x="877" y="90"/>
                  </a:lnTo>
                  <a:lnTo>
                    <a:pt x="877" y="90"/>
                  </a:lnTo>
                  <a:lnTo>
                    <a:pt x="859" y="94"/>
                  </a:lnTo>
                  <a:lnTo>
                    <a:pt x="859" y="94"/>
                  </a:lnTo>
                  <a:lnTo>
                    <a:pt x="856" y="95"/>
                  </a:lnTo>
                  <a:lnTo>
                    <a:pt x="852" y="77"/>
                  </a:lnTo>
                  <a:close/>
                  <a:moveTo>
                    <a:pt x="1030" y="44"/>
                  </a:moveTo>
                  <a:lnTo>
                    <a:pt x="1030" y="44"/>
                  </a:lnTo>
                  <a:lnTo>
                    <a:pt x="1047" y="41"/>
                  </a:lnTo>
                  <a:lnTo>
                    <a:pt x="1065" y="39"/>
                  </a:lnTo>
                  <a:lnTo>
                    <a:pt x="1100" y="34"/>
                  </a:lnTo>
                  <a:lnTo>
                    <a:pt x="1117" y="32"/>
                  </a:lnTo>
                  <a:lnTo>
                    <a:pt x="1135" y="29"/>
                  </a:lnTo>
                  <a:lnTo>
                    <a:pt x="1137" y="29"/>
                  </a:lnTo>
                  <a:lnTo>
                    <a:pt x="1139" y="47"/>
                  </a:lnTo>
                  <a:lnTo>
                    <a:pt x="1137" y="47"/>
                  </a:lnTo>
                  <a:lnTo>
                    <a:pt x="1137" y="47"/>
                  </a:lnTo>
                  <a:lnTo>
                    <a:pt x="1119" y="50"/>
                  </a:lnTo>
                  <a:lnTo>
                    <a:pt x="1119" y="50"/>
                  </a:lnTo>
                  <a:lnTo>
                    <a:pt x="1102" y="52"/>
                  </a:lnTo>
                  <a:lnTo>
                    <a:pt x="1102" y="52"/>
                  </a:lnTo>
                  <a:lnTo>
                    <a:pt x="1067" y="57"/>
                  </a:lnTo>
                  <a:lnTo>
                    <a:pt x="1067" y="57"/>
                  </a:lnTo>
                  <a:lnTo>
                    <a:pt x="1050" y="59"/>
                  </a:lnTo>
                  <a:lnTo>
                    <a:pt x="1050" y="59"/>
                  </a:lnTo>
                  <a:lnTo>
                    <a:pt x="1033" y="62"/>
                  </a:lnTo>
                  <a:lnTo>
                    <a:pt x="1033" y="62"/>
                  </a:lnTo>
                  <a:lnTo>
                    <a:pt x="1032" y="62"/>
                  </a:lnTo>
                  <a:lnTo>
                    <a:pt x="1030" y="44"/>
                  </a:lnTo>
                  <a:close/>
                  <a:moveTo>
                    <a:pt x="1209" y="21"/>
                  </a:moveTo>
                  <a:lnTo>
                    <a:pt x="1222" y="20"/>
                  </a:lnTo>
                  <a:lnTo>
                    <a:pt x="1257" y="16"/>
                  </a:lnTo>
                  <a:lnTo>
                    <a:pt x="1274" y="15"/>
                  </a:lnTo>
                  <a:lnTo>
                    <a:pt x="1291" y="13"/>
                  </a:lnTo>
                  <a:lnTo>
                    <a:pt x="1317" y="11"/>
                  </a:lnTo>
                  <a:lnTo>
                    <a:pt x="1318" y="29"/>
                  </a:lnTo>
                  <a:lnTo>
                    <a:pt x="1293" y="31"/>
                  </a:lnTo>
                  <a:lnTo>
                    <a:pt x="1293" y="31"/>
                  </a:lnTo>
                  <a:lnTo>
                    <a:pt x="1276" y="33"/>
                  </a:lnTo>
                  <a:lnTo>
                    <a:pt x="1276" y="33"/>
                  </a:lnTo>
                  <a:lnTo>
                    <a:pt x="1258" y="34"/>
                  </a:lnTo>
                  <a:lnTo>
                    <a:pt x="1258" y="34"/>
                  </a:lnTo>
                  <a:lnTo>
                    <a:pt x="1223" y="38"/>
                  </a:lnTo>
                  <a:lnTo>
                    <a:pt x="1224" y="38"/>
                  </a:lnTo>
                  <a:lnTo>
                    <a:pt x="1211" y="39"/>
                  </a:lnTo>
                  <a:lnTo>
                    <a:pt x="1209" y="21"/>
                  </a:lnTo>
                  <a:close/>
                  <a:moveTo>
                    <a:pt x="1389" y="7"/>
                  </a:moveTo>
                  <a:lnTo>
                    <a:pt x="1448" y="4"/>
                  </a:lnTo>
                  <a:lnTo>
                    <a:pt x="1466" y="3"/>
                  </a:lnTo>
                  <a:lnTo>
                    <a:pt x="1483" y="2"/>
                  </a:lnTo>
                  <a:lnTo>
                    <a:pt x="1497" y="2"/>
                  </a:lnTo>
                  <a:lnTo>
                    <a:pt x="1497" y="20"/>
                  </a:lnTo>
                  <a:lnTo>
                    <a:pt x="1484" y="20"/>
                  </a:lnTo>
                  <a:lnTo>
                    <a:pt x="1484" y="20"/>
                  </a:lnTo>
                  <a:lnTo>
                    <a:pt x="1467" y="21"/>
                  </a:lnTo>
                  <a:lnTo>
                    <a:pt x="1467" y="21"/>
                  </a:lnTo>
                  <a:lnTo>
                    <a:pt x="1449" y="22"/>
                  </a:lnTo>
                  <a:lnTo>
                    <a:pt x="1449" y="22"/>
                  </a:lnTo>
                  <a:lnTo>
                    <a:pt x="1390" y="25"/>
                  </a:lnTo>
                  <a:lnTo>
                    <a:pt x="1389" y="7"/>
                  </a:lnTo>
                  <a:close/>
                  <a:moveTo>
                    <a:pt x="1569" y="1"/>
                  </a:moveTo>
                  <a:lnTo>
                    <a:pt x="1623" y="0"/>
                  </a:lnTo>
                  <a:lnTo>
                    <a:pt x="1640" y="1"/>
                  </a:lnTo>
                  <a:lnTo>
                    <a:pt x="1678" y="1"/>
                  </a:lnTo>
                  <a:lnTo>
                    <a:pt x="1677" y="19"/>
                  </a:lnTo>
                  <a:lnTo>
                    <a:pt x="1640" y="19"/>
                  </a:lnTo>
                  <a:lnTo>
                    <a:pt x="1640" y="19"/>
                  </a:lnTo>
                  <a:lnTo>
                    <a:pt x="1623" y="18"/>
                  </a:lnTo>
                  <a:lnTo>
                    <a:pt x="1623" y="18"/>
                  </a:lnTo>
                  <a:lnTo>
                    <a:pt x="1569" y="19"/>
                  </a:lnTo>
                  <a:lnTo>
                    <a:pt x="1569" y="1"/>
                  </a:lnTo>
                  <a:close/>
                  <a:moveTo>
                    <a:pt x="1750" y="3"/>
                  </a:moveTo>
                  <a:lnTo>
                    <a:pt x="1762" y="3"/>
                  </a:lnTo>
                  <a:lnTo>
                    <a:pt x="1797" y="5"/>
                  </a:lnTo>
                  <a:lnTo>
                    <a:pt x="1815" y="6"/>
                  </a:lnTo>
                  <a:lnTo>
                    <a:pt x="1850" y="8"/>
                  </a:lnTo>
                  <a:lnTo>
                    <a:pt x="1858" y="8"/>
                  </a:lnTo>
                  <a:lnTo>
                    <a:pt x="1857" y="26"/>
                  </a:lnTo>
                  <a:lnTo>
                    <a:pt x="1849" y="26"/>
                  </a:lnTo>
                  <a:lnTo>
                    <a:pt x="1849" y="26"/>
                  </a:lnTo>
                  <a:lnTo>
                    <a:pt x="1814" y="24"/>
                  </a:lnTo>
                  <a:lnTo>
                    <a:pt x="1814" y="24"/>
                  </a:lnTo>
                  <a:lnTo>
                    <a:pt x="1796" y="23"/>
                  </a:lnTo>
                  <a:lnTo>
                    <a:pt x="1796" y="23"/>
                  </a:lnTo>
                  <a:lnTo>
                    <a:pt x="1762" y="21"/>
                  </a:lnTo>
                  <a:lnTo>
                    <a:pt x="1762" y="21"/>
                  </a:lnTo>
                  <a:lnTo>
                    <a:pt x="1749" y="21"/>
                  </a:lnTo>
                  <a:lnTo>
                    <a:pt x="1750" y="3"/>
                  </a:lnTo>
                  <a:close/>
                  <a:moveTo>
                    <a:pt x="1930" y="14"/>
                  </a:moveTo>
                  <a:lnTo>
                    <a:pt x="1937" y="14"/>
                  </a:lnTo>
                  <a:lnTo>
                    <a:pt x="1954" y="16"/>
                  </a:lnTo>
                  <a:lnTo>
                    <a:pt x="1972" y="17"/>
                  </a:lnTo>
                  <a:lnTo>
                    <a:pt x="1989" y="19"/>
                  </a:lnTo>
                  <a:lnTo>
                    <a:pt x="2007" y="21"/>
                  </a:lnTo>
                  <a:lnTo>
                    <a:pt x="2038" y="24"/>
                  </a:lnTo>
                  <a:lnTo>
                    <a:pt x="2036" y="42"/>
                  </a:lnTo>
                  <a:lnTo>
                    <a:pt x="2005" y="39"/>
                  </a:lnTo>
                  <a:lnTo>
                    <a:pt x="2005" y="39"/>
                  </a:lnTo>
                  <a:lnTo>
                    <a:pt x="1988" y="37"/>
                  </a:lnTo>
                  <a:lnTo>
                    <a:pt x="1988" y="37"/>
                  </a:lnTo>
                  <a:lnTo>
                    <a:pt x="1970" y="35"/>
                  </a:lnTo>
                  <a:lnTo>
                    <a:pt x="1970" y="35"/>
                  </a:lnTo>
                  <a:lnTo>
                    <a:pt x="1953" y="34"/>
                  </a:lnTo>
                  <a:lnTo>
                    <a:pt x="1953" y="34"/>
                  </a:lnTo>
                  <a:lnTo>
                    <a:pt x="1935" y="32"/>
                  </a:lnTo>
                  <a:lnTo>
                    <a:pt x="1936" y="32"/>
                  </a:lnTo>
                  <a:lnTo>
                    <a:pt x="1928" y="32"/>
                  </a:lnTo>
                  <a:lnTo>
                    <a:pt x="1930" y="14"/>
                  </a:lnTo>
                  <a:close/>
                  <a:moveTo>
                    <a:pt x="2109" y="33"/>
                  </a:moveTo>
                  <a:lnTo>
                    <a:pt x="2112" y="33"/>
                  </a:lnTo>
                  <a:lnTo>
                    <a:pt x="2147" y="38"/>
                  </a:lnTo>
                  <a:lnTo>
                    <a:pt x="2164" y="41"/>
                  </a:lnTo>
                  <a:lnTo>
                    <a:pt x="2182" y="44"/>
                  </a:lnTo>
                  <a:lnTo>
                    <a:pt x="2199" y="46"/>
                  </a:lnTo>
                  <a:lnTo>
                    <a:pt x="2216" y="49"/>
                  </a:lnTo>
                  <a:lnTo>
                    <a:pt x="2217" y="49"/>
                  </a:lnTo>
                  <a:lnTo>
                    <a:pt x="2214" y="67"/>
                  </a:lnTo>
                  <a:lnTo>
                    <a:pt x="2213" y="67"/>
                  </a:lnTo>
                  <a:lnTo>
                    <a:pt x="2213" y="67"/>
                  </a:lnTo>
                  <a:lnTo>
                    <a:pt x="2196" y="64"/>
                  </a:lnTo>
                  <a:lnTo>
                    <a:pt x="2196" y="64"/>
                  </a:lnTo>
                  <a:lnTo>
                    <a:pt x="2179" y="61"/>
                  </a:lnTo>
                  <a:lnTo>
                    <a:pt x="2179" y="61"/>
                  </a:lnTo>
                  <a:lnTo>
                    <a:pt x="2161" y="59"/>
                  </a:lnTo>
                  <a:lnTo>
                    <a:pt x="2161" y="59"/>
                  </a:lnTo>
                  <a:lnTo>
                    <a:pt x="2144" y="56"/>
                  </a:lnTo>
                  <a:lnTo>
                    <a:pt x="2144" y="56"/>
                  </a:lnTo>
                  <a:lnTo>
                    <a:pt x="2109" y="51"/>
                  </a:lnTo>
                  <a:lnTo>
                    <a:pt x="2109" y="51"/>
                  </a:lnTo>
                  <a:lnTo>
                    <a:pt x="2107" y="51"/>
                  </a:lnTo>
                  <a:lnTo>
                    <a:pt x="2109" y="33"/>
                  </a:lnTo>
                  <a:close/>
                  <a:moveTo>
                    <a:pt x="2288" y="62"/>
                  </a:moveTo>
                  <a:lnTo>
                    <a:pt x="2304" y="65"/>
                  </a:lnTo>
                  <a:lnTo>
                    <a:pt x="2321" y="69"/>
                  </a:lnTo>
                  <a:lnTo>
                    <a:pt x="2339" y="73"/>
                  </a:lnTo>
                  <a:lnTo>
                    <a:pt x="2356" y="76"/>
                  </a:lnTo>
                  <a:lnTo>
                    <a:pt x="2374" y="80"/>
                  </a:lnTo>
                  <a:lnTo>
                    <a:pt x="2394" y="85"/>
                  </a:lnTo>
                  <a:lnTo>
                    <a:pt x="2390" y="102"/>
                  </a:lnTo>
                  <a:lnTo>
                    <a:pt x="2370" y="98"/>
                  </a:lnTo>
                  <a:lnTo>
                    <a:pt x="2370" y="98"/>
                  </a:lnTo>
                  <a:lnTo>
                    <a:pt x="2352" y="94"/>
                  </a:lnTo>
                  <a:lnTo>
                    <a:pt x="2353" y="94"/>
                  </a:lnTo>
                  <a:lnTo>
                    <a:pt x="2335" y="90"/>
                  </a:lnTo>
                  <a:lnTo>
                    <a:pt x="2335" y="90"/>
                  </a:lnTo>
                  <a:lnTo>
                    <a:pt x="2318" y="86"/>
                  </a:lnTo>
                  <a:lnTo>
                    <a:pt x="2318" y="87"/>
                  </a:lnTo>
                  <a:lnTo>
                    <a:pt x="2300" y="83"/>
                  </a:lnTo>
                  <a:lnTo>
                    <a:pt x="2300" y="83"/>
                  </a:lnTo>
                  <a:lnTo>
                    <a:pt x="2284" y="80"/>
                  </a:lnTo>
                  <a:lnTo>
                    <a:pt x="2288" y="62"/>
                  </a:lnTo>
                  <a:close/>
                  <a:moveTo>
                    <a:pt x="2464" y="102"/>
                  </a:moveTo>
                  <a:lnTo>
                    <a:pt x="2479" y="106"/>
                  </a:lnTo>
                  <a:lnTo>
                    <a:pt x="2496" y="111"/>
                  </a:lnTo>
                  <a:lnTo>
                    <a:pt x="2514" y="116"/>
                  </a:lnTo>
                  <a:lnTo>
                    <a:pt x="2568" y="134"/>
                  </a:lnTo>
                  <a:lnTo>
                    <a:pt x="2562" y="151"/>
                  </a:lnTo>
                  <a:lnTo>
                    <a:pt x="2509" y="133"/>
                  </a:lnTo>
                  <a:lnTo>
                    <a:pt x="2509" y="133"/>
                  </a:lnTo>
                  <a:lnTo>
                    <a:pt x="2492" y="128"/>
                  </a:lnTo>
                  <a:lnTo>
                    <a:pt x="2492" y="128"/>
                  </a:lnTo>
                  <a:lnTo>
                    <a:pt x="2474" y="123"/>
                  </a:lnTo>
                  <a:lnTo>
                    <a:pt x="2474" y="123"/>
                  </a:lnTo>
                  <a:lnTo>
                    <a:pt x="2459" y="119"/>
                  </a:lnTo>
                  <a:lnTo>
                    <a:pt x="2464" y="102"/>
                  </a:lnTo>
                  <a:close/>
                  <a:moveTo>
                    <a:pt x="2636" y="156"/>
                  </a:moveTo>
                  <a:lnTo>
                    <a:pt x="2689" y="174"/>
                  </a:lnTo>
                  <a:lnTo>
                    <a:pt x="2707" y="181"/>
                  </a:lnTo>
                  <a:lnTo>
                    <a:pt x="2738" y="194"/>
                  </a:lnTo>
                  <a:lnTo>
                    <a:pt x="2732" y="210"/>
                  </a:lnTo>
                  <a:lnTo>
                    <a:pt x="2700" y="197"/>
                  </a:lnTo>
                  <a:lnTo>
                    <a:pt x="2700" y="197"/>
                  </a:lnTo>
                  <a:lnTo>
                    <a:pt x="2683" y="190"/>
                  </a:lnTo>
                  <a:lnTo>
                    <a:pt x="2683" y="191"/>
                  </a:lnTo>
                  <a:lnTo>
                    <a:pt x="2631" y="173"/>
                  </a:lnTo>
                  <a:lnTo>
                    <a:pt x="2636" y="156"/>
                  </a:lnTo>
                  <a:close/>
                  <a:moveTo>
                    <a:pt x="2805" y="223"/>
                  </a:moveTo>
                  <a:lnTo>
                    <a:pt x="2812" y="227"/>
                  </a:lnTo>
                  <a:lnTo>
                    <a:pt x="2830" y="236"/>
                  </a:lnTo>
                  <a:lnTo>
                    <a:pt x="2847" y="245"/>
                  </a:lnTo>
                  <a:lnTo>
                    <a:pt x="2865" y="254"/>
                  </a:lnTo>
                  <a:lnTo>
                    <a:pt x="2882" y="264"/>
                  </a:lnTo>
                  <a:lnTo>
                    <a:pt x="2900" y="274"/>
                  </a:lnTo>
                  <a:lnTo>
                    <a:pt x="2901" y="275"/>
                  </a:lnTo>
                  <a:lnTo>
                    <a:pt x="2891" y="290"/>
                  </a:lnTo>
                  <a:lnTo>
                    <a:pt x="2891" y="290"/>
                  </a:lnTo>
                  <a:lnTo>
                    <a:pt x="2891" y="290"/>
                  </a:lnTo>
                  <a:lnTo>
                    <a:pt x="2873" y="280"/>
                  </a:lnTo>
                  <a:lnTo>
                    <a:pt x="2874" y="280"/>
                  </a:lnTo>
                  <a:lnTo>
                    <a:pt x="2856" y="270"/>
                  </a:lnTo>
                  <a:lnTo>
                    <a:pt x="2856" y="270"/>
                  </a:lnTo>
                  <a:lnTo>
                    <a:pt x="2839" y="261"/>
                  </a:lnTo>
                  <a:lnTo>
                    <a:pt x="2839" y="261"/>
                  </a:lnTo>
                  <a:lnTo>
                    <a:pt x="2821" y="252"/>
                  </a:lnTo>
                  <a:lnTo>
                    <a:pt x="2822" y="252"/>
                  </a:lnTo>
                  <a:lnTo>
                    <a:pt x="2804" y="243"/>
                  </a:lnTo>
                  <a:lnTo>
                    <a:pt x="2804" y="243"/>
                  </a:lnTo>
                  <a:lnTo>
                    <a:pt x="2797" y="240"/>
                  </a:lnTo>
                  <a:lnTo>
                    <a:pt x="2805" y="223"/>
                  </a:lnTo>
                  <a:close/>
                  <a:moveTo>
                    <a:pt x="2961" y="315"/>
                  </a:moveTo>
                  <a:lnTo>
                    <a:pt x="2988" y="334"/>
                  </a:lnTo>
                  <a:lnTo>
                    <a:pt x="3006" y="348"/>
                  </a:lnTo>
                  <a:lnTo>
                    <a:pt x="3024" y="363"/>
                  </a:lnTo>
                  <a:lnTo>
                    <a:pt x="3045" y="385"/>
                  </a:lnTo>
                  <a:lnTo>
                    <a:pt x="3032" y="397"/>
                  </a:lnTo>
                  <a:lnTo>
                    <a:pt x="3011" y="376"/>
                  </a:lnTo>
                  <a:lnTo>
                    <a:pt x="3012" y="376"/>
                  </a:lnTo>
                  <a:lnTo>
                    <a:pt x="2995" y="362"/>
                  </a:lnTo>
                  <a:lnTo>
                    <a:pt x="2995" y="362"/>
                  </a:lnTo>
                  <a:lnTo>
                    <a:pt x="2977" y="348"/>
                  </a:lnTo>
                  <a:lnTo>
                    <a:pt x="2978" y="348"/>
                  </a:lnTo>
                  <a:lnTo>
                    <a:pt x="2951" y="330"/>
                  </a:lnTo>
                  <a:lnTo>
                    <a:pt x="2961" y="315"/>
                  </a:lnTo>
                  <a:close/>
                  <a:moveTo>
                    <a:pt x="3096" y="438"/>
                  </a:moveTo>
                  <a:lnTo>
                    <a:pt x="3113" y="463"/>
                  </a:lnTo>
                  <a:lnTo>
                    <a:pt x="3132" y="493"/>
                  </a:lnTo>
                  <a:lnTo>
                    <a:pt x="3143" y="537"/>
                  </a:lnTo>
                  <a:lnTo>
                    <a:pt x="3126" y="541"/>
                  </a:lnTo>
                  <a:lnTo>
                    <a:pt x="3115" y="499"/>
                  </a:lnTo>
                  <a:lnTo>
                    <a:pt x="3116" y="501"/>
                  </a:lnTo>
                  <a:lnTo>
                    <a:pt x="3098" y="472"/>
                  </a:lnTo>
                  <a:lnTo>
                    <a:pt x="3098" y="473"/>
                  </a:lnTo>
                  <a:lnTo>
                    <a:pt x="3081" y="448"/>
                  </a:lnTo>
                  <a:lnTo>
                    <a:pt x="3096" y="438"/>
                  </a:lnTo>
                  <a:close/>
                  <a:moveTo>
                    <a:pt x="3162" y="606"/>
                  </a:moveTo>
                  <a:lnTo>
                    <a:pt x="3167" y="624"/>
                  </a:lnTo>
                  <a:lnTo>
                    <a:pt x="3149" y="628"/>
                  </a:lnTo>
                  <a:lnTo>
                    <a:pt x="3145" y="611"/>
                  </a:lnTo>
                  <a:lnTo>
                    <a:pt x="3162" y="606"/>
                  </a:lnTo>
                  <a:close/>
                </a:path>
              </a:pathLst>
            </a:custGeom>
            <a:solidFill>
              <a:srgbClr val="FFFFFF"/>
            </a:solidFill>
            <a:ln w="1588" cap="flat">
              <a:solidFill>
                <a:srgbClr val="FFFFFF"/>
              </a:solidFill>
              <a:prstDash val="solid"/>
              <a:bevel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" name="Rectangle 337"/>
            <p:cNvSpPr>
              <a:spLocks noChangeArrowheads="1"/>
            </p:cNvSpPr>
            <p:nvPr/>
          </p:nvSpPr>
          <p:spPr bwMode="auto">
            <a:xfrm>
              <a:off x="596" y="2243"/>
              <a:ext cx="30" cy="3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7" name="Group 335"/>
          <p:cNvGrpSpPr>
            <a:grpSpLocks/>
          </p:cNvGrpSpPr>
          <p:nvPr/>
        </p:nvGrpSpPr>
        <p:grpSpPr bwMode="auto">
          <a:xfrm>
            <a:off x="589192" y="5204696"/>
            <a:ext cx="3678782" cy="770547"/>
            <a:chOff x="596" y="2234"/>
            <a:chExt cx="3164" cy="641"/>
          </a:xfrm>
        </p:grpSpPr>
        <p:sp>
          <p:nvSpPr>
            <p:cNvPr id="8" name="Freeform 333"/>
            <p:cNvSpPr>
              <a:spLocks/>
            </p:cNvSpPr>
            <p:nvPr/>
          </p:nvSpPr>
          <p:spPr bwMode="auto">
            <a:xfrm>
              <a:off x="611" y="2234"/>
              <a:ext cx="3149" cy="641"/>
            </a:xfrm>
            <a:custGeom>
              <a:avLst/>
              <a:gdLst>
                <a:gd name="T0" fmla="*/ 18 w 3149"/>
                <a:gd name="T1" fmla="*/ 117 h 641"/>
                <a:gd name="T2" fmla="*/ 53 w 3149"/>
                <a:gd name="T3" fmla="*/ 184 h 641"/>
                <a:gd name="T4" fmla="*/ 88 w 3149"/>
                <a:gd name="T5" fmla="*/ 229 h 641"/>
                <a:gd name="T6" fmla="*/ 141 w 3149"/>
                <a:gd name="T7" fmla="*/ 281 h 641"/>
                <a:gd name="T8" fmla="*/ 176 w 3149"/>
                <a:gd name="T9" fmla="*/ 310 h 641"/>
                <a:gd name="T10" fmla="*/ 281 w 3149"/>
                <a:gd name="T11" fmla="*/ 379 h 641"/>
                <a:gd name="T12" fmla="*/ 316 w 3149"/>
                <a:gd name="T13" fmla="*/ 398 h 641"/>
                <a:gd name="T14" fmla="*/ 351 w 3149"/>
                <a:gd name="T15" fmla="*/ 416 h 641"/>
                <a:gd name="T16" fmla="*/ 403 w 3149"/>
                <a:gd name="T17" fmla="*/ 440 h 641"/>
                <a:gd name="T18" fmla="*/ 491 w 3149"/>
                <a:gd name="T19" fmla="*/ 475 h 641"/>
                <a:gd name="T20" fmla="*/ 665 w 3149"/>
                <a:gd name="T21" fmla="*/ 531 h 641"/>
                <a:gd name="T22" fmla="*/ 735 w 3149"/>
                <a:gd name="T23" fmla="*/ 549 h 641"/>
                <a:gd name="T24" fmla="*/ 787 w 3149"/>
                <a:gd name="T25" fmla="*/ 561 h 641"/>
                <a:gd name="T26" fmla="*/ 840 w 3149"/>
                <a:gd name="T27" fmla="*/ 573 h 641"/>
                <a:gd name="T28" fmla="*/ 874 w 3149"/>
                <a:gd name="T29" fmla="*/ 579 h 641"/>
                <a:gd name="T30" fmla="*/ 909 w 3149"/>
                <a:gd name="T31" fmla="*/ 586 h 641"/>
                <a:gd name="T32" fmla="*/ 944 w 3149"/>
                <a:gd name="T33" fmla="*/ 592 h 641"/>
                <a:gd name="T34" fmla="*/ 979 w 3149"/>
                <a:gd name="T35" fmla="*/ 598 h 641"/>
                <a:gd name="T36" fmla="*/ 1014 w 3149"/>
                <a:gd name="T37" fmla="*/ 603 h 641"/>
                <a:gd name="T38" fmla="*/ 1049 w 3149"/>
                <a:gd name="T39" fmla="*/ 608 h 641"/>
                <a:gd name="T40" fmla="*/ 1084 w 3149"/>
                <a:gd name="T41" fmla="*/ 612 h 641"/>
                <a:gd name="T42" fmla="*/ 1136 w 3149"/>
                <a:gd name="T43" fmla="*/ 619 h 641"/>
                <a:gd name="T44" fmla="*/ 1206 w 3149"/>
                <a:gd name="T45" fmla="*/ 625 h 641"/>
                <a:gd name="T46" fmla="*/ 1293 w 3149"/>
                <a:gd name="T47" fmla="*/ 632 h 641"/>
                <a:gd name="T48" fmla="*/ 1380 w 3149"/>
                <a:gd name="T49" fmla="*/ 637 h 641"/>
                <a:gd name="T50" fmla="*/ 1415 w 3149"/>
                <a:gd name="T51" fmla="*/ 638 h 641"/>
                <a:gd name="T52" fmla="*/ 1571 w 3149"/>
                <a:gd name="T53" fmla="*/ 641 h 641"/>
                <a:gd name="T54" fmla="*/ 1693 w 3149"/>
                <a:gd name="T55" fmla="*/ 638 h 641"/>
                <a:gd name="T56" fmla="*/ 1745 w 3149"/>
                <a:gd name="T57" fmla="*/ 636 h 641"/>
                <a:gd name="T58" fmla="*/ 1815 w 3149"/>
                <a:gd name="T59" fmla="*/ 632 h 641"/>
                <a:gd name="T60" fmla="*/ 1902 w 3149"/>
                <a:gd name="T61" fmla="*/ 625 h 641"/>
                <a:gd name="T62" fmla="*/ 1954 w 3149"/>
                <a:gd name="T63" fmla="*/ 620 h 641"/>
                <a:gd name="T64" fmla="*/ 2006 w 3149"/>
                <a:gd name="T65" fmla="*/ 614 h 641"/>
                <a:gd name="T66" fmla="*/ 2058 w 3149"/>
                <a:gd name="T67" fmla="*/ 607 h 641"/>
                <a:gd name="T68" fmla="*/ 2093 w 3149"/>
                <a:gd name="T69" fmla="*/ 602 h 641"/>
                <a:gd name="T70" fmla="*/ 2145 w 3149"/>
                <a:gd name="T71" fmla="*/ 594 h 641"/>
                <a:gd name="T72" fmla="*/ 2180 w 3149"/>
                <a:gd name="T73" fmla="*/ 588 h 641"/>
                <a:gd name="T74" fmla="*/ 2215 w 3149"/>
                <a:gd name="T75" fmla="*/ 582 h 641"/>
                <a:gd name="T76" fmla="*/ 2267 w 3149"/>
                <a:gd name="T77" fmla="*/ 572 h 641"/>
                <a:gd name="T78" fmla="*/ 2302 w 3149"/>
                <a:gd name="T79" fmla="*/ 565 h 641"/>
                <a:gd name="T80" fmla="*/ 2354 w 3149"/>
                <a:gd name="T81" fmla="*/ 553 h 641"/>
                <a:gd name="T82" fmla="*/ 2388 w 3149"/>
                <a:gd name="T83" fmla="*/ 545 h 641"/>
                <a:gd name="T84" fmla="*/ 2423 w 3149"/>
                <a:gd name="T85" fmla="*/ 536 h 641"/>
                <a:gd name="T86" fmla="*/ 2527 w 3149"/>
                <a:gd name="T87" fmla="*/ 506 h 641"/>
                <a:gd name="T88" fmla="*/ 2562 w 3149"/>
                <a:gd name="T89" fmla="*/ 495 h 641"/>
                <a:gd name="T90" fmla="*/ 2666 w 3149"/>
                <a:gd name="T91" fmla="*/ 458 h 641"/>
                <a:gd name="T92" fmla="*/ 2718 w 3149"/>
                <a:gd name="T93" fmla="*/ 437 h 641"/>
                <a:gd name="T94" fmla="*/ 2753 w 3149"/>
                <a:gd name="T95" fmla="*/ 421 h 641"/>
                <a:gd name="T96" fmla="*/ 2805 w 3149"/>
                <a:gd name="T97" fmla="*/ 396 h 641"/>
                <a:gd name="T98" fmla="*/ 2857 w 3149"/>
                <a:gd name="T99" fmla="*/ 368 h 641"/>
                <a:gd name="T100" fmla="*/ 2996 w 3149"/>
                <a:gd name="T101" fmla="*/ 274 h 641"/>
                <a:gd name="T102" fmla="*/ 3030 w 3149"/>
                <a:gd name="T103" fmla="*/ 242 h 641"/>
                <a:gd name="T104" fmla="*/ 3065 w 3149"/>
                <a:gd name="T105" fmla="*/ 206 h 641"/>
                <a:gd name="T106" fmla="*/ 3099 w 3149"/>
                <a:gd name="T107" fmla="*/ 159 h 641"/>
                <a:gd name="T108" fmla="*/ 3149 w 3149"/>
                <a:gd name="T109" fmla="*/ 0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49" h="641">
                  <a:moveTo>
                    <a:pt x="0" y="24"/>
                  </a:moveTo>
                  <a:lnTo>
                    <a:pt x="18" y="117"/>
                  </a:lnTo>
                  <a:lnTo>
                    <a:pt x="36" y="155"/>
                  </a:lnTo>
                  <a:lnTo>
                    <a:pt x="53" y="184"/>
                  </a:lnTo>
                  <a:lnTo>
                    <a:pt x="71" y="208"/>
                  </a:lnTo>
                  <a:lnTo>
                    <a:pt x="88" y="229"/>
                  </a:lnTo>
                  <a:lnTo>
                    <a:pt x="106" y="248"/>
                  </a:lnTo>
                  <a:lnTo>
                    <a:pt x="141" y="281"/>
                  </a:lnTo>
                  <a:lnTo>
                    <a:pt x="159" y="296"/>
                  </a:lnTo>
                  <a:lnTo>
                    <a:pt x="176" y="310"/>
                  </a:lnTo>
                  <a:lnTo>
                    <a:pt x="264" y="369"/>
                  </a:lnTo>
                  <a:lnTo>
                    <a:pt x="281" y="379"/>
                  </a:lnTo>
                  <a:lnTo>
                    <a:pt x="299" y="389"/>
                  </a:lnTo>
                  <a:lnTo>
                    <a:pt x="316" y="398"/>
                  </a:lnTo>
                  <a:lnTo>
                    <a:pt x="334" y="407"/>
                  </a:lnTo>
                  <a:lnTo>
                    <a:pt x="351" y="416"/>
                  </a:lnTo>
                  <a:lnTo>
                    <a:pt x="368" y="424"/>
                  </a:lnTo>
                  <a:lnTo>
                    <a:pt x="403" y="440"/>
                  </a:lnTo>
                  <a:lnTo>
                    <a:pt x="421" y="447"/>
                  </a:lnTo>
                  <a:lnTo>
                    <a:pt x="491" y="475"/>
                  </a:lnTo>
                  <a:lnTo>
                    <a:pt x="508" y="481"/>
                  </a:lnTo>
                  <a:lnTo>
                    <a:pt x="665" y="531"/>
                  </a:lnTo>
                  <a:lnTo>
                    <a:pt x="683" y="536"/>
                  </a:lnTo>
                  <a:lnTo>
                    <a:pt x="735" y="549"/>
                  </a:lnTo>
                  <a:lnTo>
                    <a:pt x="752" y="553"/>
                  </a:lnTo>
                  <a:lnTo>
                    <a:pt x="787" y="561"/>
                  </a:lnTo>
                  <a:lnTo>
                    <a:pt x="805" y="565"/>
                  </a:lnTo>
                  <a:lnTo>
                    <a:pt x="840" y="573"/>
                  </a:lnTo>
                  <a:lnTo>
                    <a:pt x="857" y="576"/>
                  </a:lnTo>
                  <a:lnTo>
                    <a:pt x="874" y="579"/>
                  </a:lnTo>
                  <a:lnTo>
                    <a:pt x="892" y="583"/>
                  </a:lnTo>
                  <a:lnTo>
                    <a:pt x="909" y="586"/>
                  </a:lnTo>
                  <a:lnTo>
                    <a:pt x="927" y="589"/>
                  </a:lnTo>
                  <a:lnTo>
                    <a:pt x="944" y="592"/>
                  </a:lnTo>
                  <a:lnTo>
                    <a:pt x="962" y="595"/>
                  </a:lnTo>
                  <a:lnTo>
                    <a:pt x="979" y="598"/>
                  </a:lnTo>
                  <a:lnTo>
                    <a:pt x="997" y="600"/>
                  </a:lnTo>
                  <a:lnTo>
                    <a:pt x="1014" y="603"/>
                  </a:lnTo>
                  <a:lnTo>
                    <a:pt x="1031" y="605"/>
                  </a:lnTo>
                  <a:lnTo>
                    <a:pt x="1049" y="608"/>
                  </a:lnTo>
                  <a:lnTo>
                    <a:pt x="1066" y="610"/>
                  </a:lnTo>
                  <a:lnTo>
                    <a:pt x="1084" y="612"/>
                  </a:lnTo>
                  <a:lnTo>
                    <a:pt x="1101" y="614"/>
                  </a:lnTo>
                  <a:lnTo>
                    <a:pt x="1136" y="619"/>
                  </a:lnTo>
                  <a:lnTo>
                    <a:pt x="1153" y="620"/>
                  </a:lnTo>
                  <a:lnTo>
                    <a:pt x="1206" y="625"/>
                  </a:lnTo>
                  <a:lnTo>
                    <a:pt x="1223" y="627"/>
                  </a:lnTo>
                  <a:lnTo>
                    <a:pt x="1293" y="632"/>
                  </a:lnTo>
                  <a:lnTo>
                    <a:pt x="1310" y="633"/>
                  </a:lnTo>
                  <a:lnTo>
                    <a:pt x="1380" y="637"/>
                  </a:lnTo>
                  <a:lnTo>
                    <a:pt x="1397" y="638"/>
                  </a:lnTo>
                  <a:lnTo>
                    <a:pt x="1415" y="638"/>
                  </a:lnTo>
                  <a:lnTo>
                    <a:pt x="1554" y="641"/>
                  </a:lnTo>
                  <a:lnTo>
                    <a:pt x="1571" y="641"/>
                  </a:lnTo>
                  <a:lnTo>
                    <a:pt x="1676" y="639"/>
                  </a:lnTo>
                  <a:lnTo>
                    <a:pt x="1693" y="638"/>
                  </a:lnTo>
                  <a:lnTo>
                    <a:pt x="1728" y="637"/>
                  </a:lnTo>
                  <a:lnTo>
                    <a:pt x="1745" y="636"/>
                  </a:lnTo>
                  <a:lnTo>
                    <a:pt x="1797" y="633"/>
                  </a:lnTo>
                  <a:lnTo>
                    <a:pt x="1815" y="632"/>
                  </a:lnTo>
                  <a:lnTo>
                    <a:pt x="1884" y="626"/>
                  </a:lnTo>
                  <a:lnTo>
                    <a:pt x="1902" y="625"/>
                  </a:lnTo>
                  <a:lnTo>
                    <a:pt x="1937" y="621"/>
                  </a:lnTo>
                  <a:lnTo>
                    <a:pt x="1954" y="620"/>
                  </a:lnTo>
                  <a:lnTo>
                    <a:pt x="1989" y="616"/>
                  </a:lnTo>
                  <a:lnTo>
                    <a:pt x="2006" y="614"/>
                  </a:lnTo>
                  <a:lnTo>
                    <a:pt x="2041" y="609"/>
                  </a:lnTo>
                  <a:lnTo>
                    <a:pt x="2058" y="607"/>
                  </a:lnTo>
                  <a:lnTo>
                    <a:pt x="2076" y="605"/>
                  </a:lnTo>
                  <a:lnTo>
                    <a:pt x="2093" y="602"/>
                  </a:lnTo>
                  <a:lnTo>
                    <a:pt x="2128" y="597"/>
                  </a:lnTo>
                  <a:lnTo>
                    <a:pt x="2145" y="594"/>
                  </a:lnTo>
                  <a:lnTo>
                    <a:pt x="2163" y="591"/>
                  </a:lnTo>
                  <a:lnTo>
                    <a:pt x="2180" y="588"/>
                  </a:lnTo>
                  <a:lnTo>
                    <a:pt x="2197" y="585"/>
                  </a:lnTo>
                  <a:lnTo>
                    <a:pt x="2215" y="582"/>
                  </a:lnTo>
                  <a:lnTo>
                    <a:pt x="2232" y="579"/>
                  </a:lnTo>
                  <a:lnTo>
                    <a:pt x="2267" y="572"/>
                  </a:lnTo>
                  <a:lnTo>
                    <a:pt x="2284" y="569"/>
                  </a:lnTo>
                  <a:lnTo>
                    <a:pt x="2302" y="565"/>
                  </a:lnTo>
                  <a:lnTo>
                    <a:pt x="2319" y="561"/>
                  </a:lnTo>
                  <a:lnTo>
                    <a:pt x="2354" y="553"/>
                  </a:lnTo>
                  <a:lnTo>
                    <a:pt x="2371" y="549"/>
                  </a:lnTo>
                  <a:lnTo>
                    <a:pt x="2388" y="545"/>
                  </a:lnTo>
                  <a:lnTo>
                    <a:pt x="2406" y="541"/>
                  </a:lnTo>
                  <a:lnTo>
                    <a:pt x="2423" y="536"/>
                  </a:lnTo>
                  <a:lnTo>
                    <a:pt x="2441" y="531"/>
                  </a:lnTo>
                  <a:lnTo>
                    <a:pt x="2527" y="506"/>
                  </a:lnTo>
                  <a:lnTo>
                    <a:pt x="2545" y="501"/>
                  </a:lnTo>
                  <a:lnTo>
                    <a:pt x="2562" y="495"/>
                  </a:lnTo>
                  <a:lnTo>
                    <a:pt x="2649" y="465"/>
                  </a:lnTo>
                  <a:lnTo>
                    <a:pt x="2666" y="458"/>
                  </a:lnTo>
                  <a:lnTo>
                    <a:pt x="2701" y="444"/>
                  </a:lnTo>
                  <a:lnTo>
                    <a:pt x="2718" y="437"/>
                  </a:lnTo>
                  <a:lnTo>
                    <a:pt x="2736" y="429"/>
                  </a:lnTo>
                  <a:lnTo>
                    <a:pt x="2753" y="421"/>
                  </a:lnTo>
                  <a:lnTo>
                    <a:pt x="2788" y="405"/>
                  </a:lnTo>
                  <a:lnTo>
                    <a:pt x="2805" y="396"/>
                  </a:lnTo>
                  <a:lnTo>
                    <a:pt x="2822" y="387"/>
                  </a:lnTo>
                  <a:lnTo>
                    <a:pt x="2857" y="368"/>
                  </a:lnTo>
                  <a:lnTo>
                    <a:pt x="2874" y="358"/>
                  </a:lnTo>
                  <a:lnTo>
                    <a:pt x="2996" y="274"/>
                  </a:lnTo>
                  <a:lnTo>
                    <a:pt x="3013" y="259"/>
                  </a:lnTo>
                  <a:lnTo>
                    <a:pt x="3030" y="242"/>
                  </a:lnTo>
                  <a:lnTo>
                    <a:pt x="3048" y="225"/>
                  </a:lnTo>
                  <a:lnTo>
                    <a:pt x="3065" y="206"/>
                  </a:lnTo>
                  <a:lnTo>
                    <a:pt x="3082" y="184"/>
                  </a:lnTo>
                  <a:lnTo>
                    <a:pt x="3099" y="159"/>
                  </a:lnTo>
                  <a:lnTo>
                    <a:pt x="3116" y="130"/>
                  </a:lnTo>
                  <a:lnTo>
                    <a:pt x="3149" y="0"/>
                  </a:lnTo>
                </a:path>
              </a:pathLst>
            </a:custGeom>
            <a:noFill/>
            <a:ln w="285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" name="Rectangle 334"/>
            <p:cNvSpPr>
              <a:spLocks noChangeArrowheads="1"/>
            </p:cNvSpPr>
            <p:nvPr/>
          </p:nvSpPr>
          <p:spPr bwMode="auto">
            <a:xfrm>
              <a:off x="596" y="2243"/>
              <a:ext cx="30" cy="3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0" name="Freeform 13"/>
          <p:cNvSpPr>
            <a:spLocks noEditPoints="1"/>
          </p:cNvSpPr>
          <p:nvPr/>
        </p:nvSpPr>
        <p:spPr bwMode="auto">
          <a:xfrm>
            <a:off x="1291829" y="5161358"/>
            <a:ext cx="1196579" cy="664370"/>
          </a:xfrm>
          <a:custGeom>
            <a:avLst/>
            <a:gdLst>
              <a:gd name="T0" fmla="*/ 0 w 1029"/>
              <a:gd name="T1" fmla="*/ 485 h 501"/>
              <a:gd name="T2" fmla="*/ 97 w 1029"/>
              <a:gd name="T3" fmla="*/ 438 h 501"/>
              <a:gd name="T4" fmla="*/ 105 w 1029"/>
              <a:gd name="T5" fmla="*/ 455 h 501"/>
              <a:gd name="T6" fmla="*/ 8 w 1029"/>
              <a:gd name="T7" fmla="*/ 501 h 501"/>
              <a:gd name="T8" fmla="*/ 0 w 1029"/>
              <a:gd name="T9" fmla="*/ 485 h 501"/>
              <a:gd name="T10" fmla="*/ 163 w 1029"/>
              <a:gd name="T11" fmla="*/ 407 h 501"/>
              <a:gd name="T12" fmla="*/ 260 w 1029"/>
              <a:gd name="T13" fmla="*/ 361 h 501"/>
              <a:gd name="T14" fmla="*/ 268 w 1029"/>
              <a:gd name="T15" fmla="*/ 377 h 501"/>
              <a:gd name="T16" fmla="*/ 170 w 1029"/>
              <a:gd name="T17" fmla="*/ 424 h 501"/>
              <a:gd name="T18" fmla="*/ 163 w 1029"/>
              <a:gd name="T19" fmla="*/ 407 h 501"/>
              <a:gd name="T20" fmla="*/ 325 w 1029"/>
              <a:gd name="T21" fmla="*/ 330 h 501"/>
              <a:gd name="T22" fmla="*/ 423 w 1029"/>
              <a:gd name="T23" fmla="*/ 284 h 501"/>
              <a:gd name="T24" fmla="*/ 431 w 1029"/>
              <a:gd name="T25" fmla="*/ 300 h 501"/>
              <a:gd name="T26" fmla="*/ 333 w 1029"/>
              <a:gd name="T27" fmla="*/ 347 h 501"/>
              <a:gd name="T28" fmla="*/ 325 w 1029"/>
              <a:gd name="T29" fmla="*/ 330 h 501"/>
              <a:gd name="T30" fmla="*/ 488 w 1029"/>
              <a:gd name="T31" fmla="*/ 253 h 501"/>
              <a:gd name="T32" fmla="*/ 586 w 1029"/>
              <a:gd name="T33" fmla="*/ 207 h 501"/>
              <a:gd name="T34" fmla="*/ 593 w 1029"/>
              <a:gd name="T35" fmla="*/ 223 h 501"/>
              <a:gd name="T36" fmla="*/ 496 w 1029"/>
              <a:gd name="T37" fmla="*/ 269 h 501"/>
              <a:gd name="T38" fmla="*/ 488 w 1029"/>
              <a:gd name="T39" fmla="*/ 253 h 501"/>
              <a:gd name="T40" fmla="*/ 651 w 1029"/>
              <a:gd name="T41" fmla="*/ 176 h 501"/>
              <a:gd name="T42" fmla="*/ 748 w 1029"/>
              <a:gd name="T43" fmla="*/ 130 h 501"/>
              <a:gd name="T44" fmla="*/ 756 w 1029"/>
              <a:gd name="T45" fmla="*/ 146 h 501"/>
              <a:gd name="T46" fmla="*/ 658 w 1029"/>
              <a:gd name="T47" fmla="*/ 192 h 501"/>
              <a:gd name="T48" fmla="*/ 651 w 1029"/>
              <a:gd name="T49" fmla="*/ 176 h 501"/>
              <a:gd name="T50" fmla="*/ 813 w 1029"/>
              <a:gd name="T51" fmla="*/ 99 h 501"/>
              <a:gd name="T52" fmla="*/ 911 w 1029"/>
              <a:gd name="T53" fmla="*/ 52 h 501"/>
              <a:gd name="T54" fmla="*/ 919 w 1029"/>
              <a:gd name="T55" fmla="*/ 69 h 501"/>
              <a:gd name="T56" fmla="*/ 821 w 1029"/>
              <a:gd name="T57" fmla="*/ 115 h 501"/>
              <a:gd name="T58" fmla="*/ 813 w 1029"/>
              <a:gd name="T59" fmla="*/ 99 h 501"/>
              <a:gd name="T60" fmla="*/ 976 w 1029"/>
              <a:gd name="T61" fmla="*/ 22 h 501"/>
              <a:gd name="T62" fmla="*/ 1022 w 1029"/>
              <a:gd name="T63" fmla="*/ 0 h 501"/>
              <a:gd name="T64" fmla="*/ 1029 w 1029"/>
              <a:gd name="T65" fmla="*/ 16 h 501"/>
              <a:gd name="T66" fmla="*/ 984 w 1029"/>
              <a:gd name="T67" fmla="*/ 38 h 501"/>
              <a:gd name="T68" fmla="*/ 976 w 1029"/>
              <a:gd name="T69" fmla="*/ 22 h 5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029" h="501">
                <a:moveTo>
                  <a:pt x="0" y="485"/>
                </a:moveTo>
                <a:lnTo>
                  <a:pt x="97" y="438"/>
                </a:lnTo>
                <a:lnTo>
                  <a:pt x="105" y="455"/>
                </a:lnTo>
                <a:lnTo>
                  <a:pt x="8" y="501"/>
                </a:lnTo>
                <a:lnTo>
                  <a:pt x="0" y="485"/>
                </a:lnTo>
                <a:close/>
                <a:moveTo>
                  <a:pt x="163" y="407"/>
                </a:moveTo>
                <a:lnTo>
                  <a:pt x="260" y="361"/>
                </a:lnTo>
                <a:lnTo>
                  <a:pt x="268" y="377"/>
                </a:lnTo>
                <a:lnTo>
                  <a:pt x="170" y="424"/>
                </a:lnTo>
                <a:lnTo>
                  <a:pt x="163" y="407"/>
                </a:lnTo>
                <a:close/>
                <a:moveTo>
                  <a:pt x="325" y="330"/>
                </a:moveTo>
                <a:lnTo>
                  <a:pt x="423" y="284"/>
                </a:lnTo>
                <a:lnTo>
                  <a:pt x="431" y="300"/>
                </a:lnTo>
                <a:lnTo>
                  <a:pt x="333" y="347"/>
                </a:lnTo>
                <a:lnTo>
                  <a:pt x="325" y="330"/>
                </a:lnTo>
                <a:close/>
                <a:moveTo>
                  <a:pt x="488" y="253"/>
                </a:moveTo>
                <a:lnTo>
                  <a:pt x="586" y="207"/>
                </a:lnTo>
                <a:lnTo>
                  <a:pt x="593" y="223"/>
                </a:lnTo>
                <a:lnTo>
                  <a:pt x="496" y="269"/>
                </a:lnTo>
                <a:lnTo>
                  <a:pt x="488" y="253"/>
                </a:lnTo>
                <a:close/>
                <a:moveTo>
                  <a:pt x="651" y="176"/>
                </a:moveTo>
                <a:lnTo>
                  <a:pt x="748" y="130"/>
                </a:lnTo>
                <a:lnTo>
                  <a:pt x="756" y="146"/>
                </a:lnTo>
                <a:lnTo>
                  <a:pt x="658" y="192"/>
                </a:lnTo>
                <a:lnTo>
                  <a:pt x="651" y="176"/>
                </a:lnTo>
                <a:close/>
                <a:moveTo>
                  <a:pt x="813" y="99"/>
                </a:moveTo>
                <a:lnTo>
                  <a:pt x="911" y="52"/>
                </a:lnTo>
                <a:lnTo>
                  <a:pt x="919" y="69"/>
                </a:lnTo>
                <a:lnTo>
                  <a:pt x="821" y="115"/>
                </a:lnTo>
                <a:lnTo>
                  <a:pt x="813" y="99"/>
                </a:lnTo>
                <a:close/>
                <a:moveTo>
                  <a:pt x="976" y="22"/>
                </a:moveTo>
                <a:lnTo>
                  <a:pt x="1022" y="0"/>
                </a:lnTo>
                <a:lnTo>
                  <a:pt x="1029" y="16"/>
                </a:lnTo>
                <a:lnTo>
                  <a:pt x="984" y="38"/>
                </a:lnTo>
                <a:lnTo>
                  <a:pt x="976" y="22"/>
                </a:ln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FFFFFF"/>
            </a:solidFill>
            <a:prstDash val="solid"/>
            <a:bevel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1" name="Group 19"/>
          <p:cNvGrpSpPr>
            <a:grpSpLocks/>
          </p:cNvGrpSpPr>
          <p:nvPr/>
        </p:nvGrpSpPr>
        <p:grpSpPr bwMode="auto">
          <a:xfrm>
            <a:off x="2401968" y="5119481"/>
            <a:ext cx="116682" cy="114300"/>
            <a:chOff x="2161" y="2222"/>
            <a:chExt cx="49" cy="48"/>
          </a:xfrm>
        </p:grpSpPr>
        <p:sp>
          <p:nvSpPr>
            <p:cNvPr id="12" name="Oval 17"/>
            <p:cNvSpPr>
              <a:spLocks noChangeArrowheads="1"/>
            </p:cNvSpPr>
            <p:nvPr/>
          </p:nvSpPr>
          <p:spPr bwMode="auto">
            <a:xfrm>
              <a:off x="2162" y="2222"/>
              <a:ext cx="48" cy="48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" name="Oval 18"/>
            <p:cNvSpPr>
              <a:spLocks noChangeArrowheads="1"/>
            </p:cNvSpPr>
            <p:nvPr/>
          </p:nvSpPr>
          <p:spPr bwMode="auto">
            <a:xfrm>
              <a:off x="2161" y="2222"/>
              <a:ext cx="49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2448020" y="4689653"/>
          <a:ext cx="396273" cy="429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2280" imgH="164880" progId="Equation.DSMT4">
                  <p:embed/>
                </p:oleObj>
              </mc:Choice>
              <mc:Fallback>
                <p:oleObj name="Equation" r:id="rId2" imgW="152280" imgH="16488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448020" y="4689653"/>
                        <a:ext cx="396273" cy="4298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1504238" y="5006609"/>
          <a:ext cx="408384" cy="4758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2280" imgH="177480" progId="Equation.DSMT4">
                  <p:embed/>
                </p:oleObj>
              </mc:Choice>
              <mc:Fallback>
                <p:oleObj name="Equation" r:id="rId4" imgW="152280" imgH="177480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04238" y="5006609"/>
                        <a:ext cx="408384" cy="4758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Curved Connector 15"/>
          <p:cNvCxnSpPr>
            <a:stCxn id="3" idx="7"/>
          </p:cNvCxnSpPr>
          <p:nvPr/>
        </p:nvCxnSpPr>
        <p:spPr>
          <a:xfrm rot="5400000" flipH="1" flipV="1">
            <a:off x="4174121" y="1652034"/>
            <a:ext cx="1754666" cy="2622501"/>
          </a:xfrm>
          <a:prstGeom prst="curvedConnector2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438854" y="1764427"/>
            <a:ext cx="7191392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3900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Curved Connector 20"/>
          <p:cNvCxnSpPr/>
          <p:nvPr/>
        </p:nvCxnSpPr>
        <p:spPr>
          <a:xfrm flipV="1">
            <a:off x="4229873" y="3656819"/>
            <a:ext cx="2132828" cy="1032836"/>
          </a:xfrm>
          <a:prstGeom prst="curvedConnector3">
            <a:avLst>
              <a:gd name="adj1" fmla="val 50000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438854" y="3339225"/>
            <a:ext cx="962029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phẳng</a:t>
            </a:r>
            <a:endParaRPr lang="en-US" sz="3900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Curved Connector 30"/>
          <p:cNvCxnSpPr/>
          <p:nvPr/>
        </p:nvCxnSpPr>
        <p:spPr>
          <a:xfrm>
            <a:off x="4311643" y="5107446"/>
            <a:ext cx="1912301" cy="718281"/>
          </a:xfrm>
          <a:prstGeom prst="curvedConnector3">
            <a:avLst>
              <a:gd name="adj1" fmla="val 50000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234407" y="5423577"/>
            <a:ext cx="762004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9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3900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Curved Connector 37"/>
          <p:cNvCxnSpPr/>
          <p:nvPr/>
        </p:nvCxnSpPr>
        <p:spPr>
          <a:xfrm flipV="1">
            <a:off x="13722578" y="5318668"/>
            <a:ext cx="1345973" cy="598208"/>
          </a:xfrm>
          <a:prstGeom prst="curvedConnector3">
            <a:avLst>
              <a:gd name="adj1" fmla="val 50000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urved Connector 40"/>
          <p:cNvCxnSpPr/>
          <p:nvPr/>
        </p:nvCxnSpPr>
        <p:spPr>
          <a:xfrm>
            <a:off x="13722578" y="5917676"/>
            <a:ext cx="1345973" cy="458706"/>
          </a:xfrm>
          <a:prstGeom prst="curvedConnector3">
            <a:avLst>
              <a:gd name="adj1" fmla="val 50000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4" name="Object 43"/>
          <p:cNvGraphicFramePr>
            <a:graphicFrameLocks noChangeAspect="1"/>
          </p:cNvGraphicFramePr>
          <p:nvPr/>
        </p:nvGraphicFramePr>
        <p:xfrm>
          <a:off x="15163800" y="4873820"/>
          <a:ext cx="2628900" cy="8053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60240" imgH="203040" progId="Equation.DSMT4">
                  <p:embed/>
                </p:oleObj>
              </mc:Choice>
              <mc:Fallback>
                <p:oleObj name="Equation" r:id="rId6" imgW="660240" imgH="203040" progId="Equation.DSMT4">
                  <p:embed/>
                  <p:pic>
                    <p:nvPicPr>
                      <p:cNvPr id="44" name="Object 4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163800" y="4873820"/>
                        <a:ext cx="2628900" cy="8053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44"/>
          <p:cNvGraphicFramePr>
            <a:graphicFrameLocks noChangeAspect="1"/>
          </p:cNvGraphicFramePr>
          <p:nvPr/>
        </p:nvGraphicFramePr>
        <p:xfrm>
          <a:off x="15163800" y="5916875"/>
          <a:ext cx="2311287" cy="8562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45760" imgH="203040" progId="Equation.DSMT4">
                  <p:embed/>
                </p:oleObj>
              </mc:Choice>
              <mc:Fallback>
                <p:oleObj name="Equation" r:id="rId8" imgW="545760" imgH="203040" progId="Equation.DSMT4">
                  <p:embed/>
                  <p:pic>
                    <p:nvPicPr>
                      <p:cNvPr id="45" name="Object 4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163800" y="5916875"/>
                        <a:ext cx="2311287" cy="8562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9934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20" grpId="0"/>
      <p:bldP spid="30" grpId="0"/>
      <p:bldP spid="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726721">
            <a:off x="15116757" y="8176419"/>
            <a:ext cx="5407326" cy="5292421"/>
          </a:xfrm>
          <a:prstGeom prst="rect">
            <a:avLst/>
          </a:prstGeom>
        </p:spPr>
      </p:pic>
      <p:grpSp>
        <p:nvGrpSpPr>
          <p:cNvPr id="15" name="Google Shape;1097;p63"/>
          <p:cNvGrpSpPr/>
          <p:nvPr/>
        </p:nvGrpSpPr>
        <p:grpSpPr>
          <a:xfrm>
            <a:off x="567794" y="3484309"/>
            <a:ext cx="4906025" cy="4554790"/>
            <a:chOff x="1026411" y="3000040"/>
            <a:chExt cx="4447408" cy="4574994"/>
          </a:xfrm>
        </p:grpSpPr>
        <p:sp>
          <p:nvSpPr>
            <p:cNvPr id="16" name="Google Shape;1098;p63"/>
            <p:cNvSpPr/>
            <p:nvPr/>
          </p:nvSpPr>
          <p:spPr>
            <a:xfrm rot="10800000">
              <a:off x="1026411" y="3000040"/>
              <a:ext cx="4447408" cy="4574994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00;p63"/>
            <p:cNvSpPr txBox="1"/>
            <p:nvPr/>
          </p:nvSpPr>
          <p:spPr>
            <a:xfrm>
              <a:off x="1215181" y="4119901"/>
              <a:ext cx="4030937" cy="2874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Ghi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nhớ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kiến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thức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trọng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tâm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endParaRPr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101;p63"/>
          <p:cNvGrpSpPr/>
          <p:nvPr/>
        </p:nvGrpSpPr>
        <p:grpSpPr>
          <a:xfrm>
            <a:off x="6019800" y="3484310"/>
            <a:ext cx="5292503" cy="4554790"/>
            <a:chOff x="6899689" y="2868931"/>
            <a:chExt cx="4797758" cy="3798570"/>
          </a:xfrm>
        </p:grpSpPr>
        <p:sp>
          <p:nvSpPr>
            <p:cNvPr id="20" name="Google Shape;1102;p63"/>
            <p:cNvSpPr/>
            <p:nvPr/>
          </p:nvSpPr>
          <p:spPr>
            <a:xfrm rot="10800000">
              <a:off x="6899689" y="2868931"/>
              <a:ext cx="4797758" cy="3798570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04;p63"/>
            <p:cNvSpPr txBox="1"/>
            <p:nvPr/>
          </p:nvSpPr>
          <p:spPr>
            <a:xfrm>
              <a:off x="7008720" y="3798739"/>
              <a:ext cx="4632565" cy="16170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Hoàn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tập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SGK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trang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105.</a:t>
              </a:r>
              <a:endParaRPr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105;p63"/>
          <p:cNvGrpSpPr/>
          <p:nvPr/>
        </p:nvGrpSpPr>
        <p:grpSpPr>
          <a:xfrm>
            <a:off x="11751630" y="3484309"/>
            <a:ext cx="5469100" cy="4554790"/>
            <a:chOff x="12263298" y="3009914"/>
            <a:chExt cx="4957847" cy="4565119"/>
          </a:xfrm>
        </p:grpSpPr>
        <p:sp>
          <p:nvSpPr>
            <p:cNvPr id="24" name="Google Shape;1106;p63"/>
            <p:cNvSpPr/>
            <p:nvPr/>
          </p:nvSpPr>
          <p:spPr>
            <a:xfrm rot="10800000">
              <a:off x="12263298" y="3009914"/>
              <a:ext cx="4957847" cy="4565119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08;p63"/>
            <p:cNvSpPr txBox="1"/>
            <p:nvPr/>
          </p:nvSpPr>
          <p:spPr>
            <a:xfrm>
              <a:off x="12472322" y="4096275"/>
              <a:ext cx="4539800" cy="2729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Chuẩn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bị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mới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“LUYỆN TẬP CHUNG”.</a:t>
              </a:r>
              <a:endParaRPr sz="3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572000" y="1025690"/>
            <a:ext cx="9220200" cy="1447800"/>
            <a:chOff x="5272240" y="162426"/>
            <a:chExt cx="9220200" cy="1447800"/>
          </a:xfrm>
        </p:grpSpPr>
        <p:sp>
          <p:nvSpPr>
            <p:cNvPr id="30" name="Rounded Rectangle 29"/>
            <p:cNvSpPr/>
            <p:nvPr/>
          </p:nvSpPr>
          <p:spPr>
            <a:xfrm>
              <a:off x="5272240" y="162426"/>
              <a:ext cx="9220200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5"/>
            <p:cNvSpPr txBox="1"/>
            <p:nvPr/>
          </p:nvSpPr>
          <p:spPr>
            <a:xfrm>
              <a:off x="5638800" y="310816"/>
              <a:ext cx="8539951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  <a:endParaRPr lang="en-US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925800" y="201996"/>
            <a:ext cx="1894621" cy="1960798"/>
          </a:xfrm>
          <a:prstGeom prst="rect">
            <a:avLst/>
          </a:prstGeom>
        </p:spPr>
      </p:pic>
      <p:pic>
        <p:nvPicPr>
          <p:cNvPr id="34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19400" y="8361947"/>
            <a:ext cx="4383276" cy="4114800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513390" y="708335"/>
            <a:ext cx="3026780" cy="276193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6294" y="1257300"/>
            <a:ext cx="15087600" cy="6202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86138"/>
            <a:ext cx="6096000" cy="5880713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flipH="1">
            <a:off x="14876702" y="565688"/>
            <a:ext cx="1734898" cy="1795496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64994" y="2122049"/>
            <a:ext cx="1303020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HỌC!</a:t>
            </a:r>
          </a:p>
        </p:txBody>
      </p:sp>
    </p:spTree>
    <p:extLst>
      <p:ext uri="{BB962C8B-B14F-4D97-AF65-F5344CB8AC3E}">
        <p14:creationId xmlns:p14="http://schemas.microsoft.com/office/powerpoint/2010/main" val="1521356636"/>
      </p:ext>
    </p:extLst>
  </p:cSld>
  <p:clrMapOvr>
    <a:masterClrMapping/>
  </p:clrMapOvr>
  <p:transition spd="med">
    <p:split orient="vert" dir="in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05000" y="1034133"/>
            <a:ext cx="14935200" cy="8561051"/>
          </a:xfrm>
          <a:prstGeom prst="rect">
            <a:avLst/>
          </a:prstGeom>
        </p:spPr>
      </p:pic>
      <p:sp>
        <p:nvSpPr>
          <p:cNvPr id="20" name="Google Shape;132;p3"/>
          <p:cNvSpPr/>
          <p:nvPr/>
        </p:nvSpPr>
        <p:spPr>
          <a:xfrm>
            <a:off x="2286000" y="1638300"/>
            <a:ext cx="14173200" cy="3647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77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CHƯƠNG </a:t>
            </a:r>
            <a:r>
              <a:rPr lang="en-US" sz="77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r>
              <a:rPr lang="vi-VN" sz="77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-US" sz="77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MỘT SỐ HÌNH KHỐI TRONG THỰC TIỄN</a:t>
            </a:r>
            <a:endParaRPr sz="77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33;p3"/>
          <p:cNvSpPr/>
          <p:nvPr/>
        </p:nvSpPr>
        <p:spPr>
          <a:xfrm>
            <a:off x="3610753" y="5096026"/>
            <a:ext cx="11523694" cy="1823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BÀI 32: HÌNH CẦU</a:t>
            </a:r>
            <a:endParaRPr sz="7500" b="1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80" y="4898664"/>
            <a:ext cx="3339640" cy="4895236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4666613" y="210037"/>
            <a:ext cx="3478543" cy="191754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832001">
            <a:off x="13779530" y="-1489203"/>
            <a:ext cx="6083278" cy="422027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199216" y="3254722"/>
            <a:ext cx="12033827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 CẦU VÀ HÌNH CẦU</a:t>
            </a:r>
            <a:endParaRPr lang="en-US" sz="4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733800" y="766792"/>
            <a:ext cx="8203627" cy="1447800"/>
            <a:chOff x="5341755" y="254955"/>
            <a:chExt cx="82036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341755" y="254955"/>
              <a:ext cx="82036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0" y="342900"/>
              <a:ext cx="7634439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NỘI</a:t>
              </a:r>
              <a:r>
                <a:rPr kumimoji="0" lang="en-US" sz="6000" b="1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DUNG BÀI HỌC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1400" y="7353300"/>
            <a:ext cx="3087506" cy="2593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82148"/>
            <a:ext cx="1066800" cy="114517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849789" y="3262342"/>
            <a:ext cx="1236936" cy="1155973"/>
            <a:chOff x="2315060" y="3149849"/>
            <a:chExt cx="1236936" cy="1155973"/>
          </a:xfrm>
        </p:grpSpPr>
        <p:pic>
          <p:nvPicPr>
            <p:cNvPr id="25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6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849789" y="5138614"/>
            <a:ext cx="1236936" cy="1155973"/>
            <a:chOff x="2315060" y="3149849"/>
            <a:chExt cx="1236936" cy="1155973"/>
          </a:xfrm>
        </p:grpSpPr>
        <p:pic>
          <p:nvPicPr>
            <p:cNvPr id="28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9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4158098" y="5037756"/>
            <a:ext cx="13753504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 TÍCH MẶT CẦU VÀ THỂ TÍCH HÌNH CẦU</a:t>
            </a:r>
            <a:endParaRPr lang="en-US" sz="4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-22717aaf489723869c108af431d09522c945bd18.jpeg"/>
          <p:cNvPicPr/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97782" y="6781380"/>
            <a:ext cx="4060316" cy="350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25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00" y="1790700"/>
            <a:ext cx="13639800" cy="2362200"/>
            <a:chOff x="2727158" y="2917658"/>
            <a:chExt cx="13639800" cy="2362200"/>
          </a:xfrm>
        </p:grpSpPr>
        <p:grpSp>
          <p:nvGrpSpPr>
            <p:cNvPr id="40" name="Group 4"/>
            <p:cNvGrpSpPr/>
            <p:nvPr/>
          </p:nvGrpSpPr>
          <p:grpSpPr>
            <a:xfrm>
              <a:off x="2727158" y="2917658"/>
              <a:ext cx="13639800" cy="2362200"/>
              <a:chOff x="0" y="0"/>
              <a:chExt cx="8585565" cy="2221020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12700" y="12700"/>
                <a:ext cx="8560165" cy="2195620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0" y="0"/>
                <a:ext cx="8585565" cy="2221020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5002879" y="3390900"/>
              <a:ext cx="9042860" cy="13619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lang="nl-NL" sz="55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kumimoji="0" lang="nl-NL" sz="5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MẶT</a:t>
              </a:r>
              <a:r>
                <a:rPr kumimoji="0" lang="nl-NL" sz="55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CẦU VÀ HÌNH CẦU</a:t>
              </a:r>
              <a:endPara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27662"/>
      </p:ext>
    </p:extLst>
  </p:cSld>
  <p:clrMapOvr>
    <a:masterClrMapping/>
  </p:clrMapOvr>
  <p:transition spd="med"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4112" y="3236057"/>
            <a:ext cx="1362651" cy="728765"/>
          </a:xfrm>
          <a:prstGeom prst="rect">
            <a:avLst/>
          </a:prstGeom>
        </p:spPr>
      </p:pic>
      <p:grpSp>
        <p:nvGrpSpPr>
          <p:cNvPr id="22" name="Group 9"/>
          <p:cNvGrpSpPr>
            <a:grpSpLocks noChangeAspect="1"/>
          </p:cNvGrpSpPr>
          <p:nvPr/>
        </p:nvGrpSpPr>
        <p:grpSpPr bwMode="auto">
          <a:xfrm>
            <a:off x="1443038" y="1593058"/>
            <a:ext cx="3795713" cy="7984331"/>
            <a:chOff x="606" y="669"/>
            <a:chExt cx="1594" cy="3353"/>
          </a:xfrm>
        </p:grpSpPr>
        <p:sp>
          <p:nvSpPr>
            <p:cNvPr id="24" name="Freeform 10"/>
            <p:cNvSpPr>
              <a:spLocks/>
            </p:cNvSpPr>
            <p:nvPr/>
          </p:nvSpPr>
          <p:spPr bwMode="auto">
            <a:xfrm>
              <a:off x="606" y="677"/>
              <a:ext cx="1582" cy="3145"/>
            </a:xfrm>
            <a:custGeom>
              <a:avLst/>
              <a:gdLst>
                <a:gd name="T0" fmla="*/ 1582 w 1582"/>
                <a:gd name="T1" fmla="*/ 3143 h 3145"/>
                <a:gd name="T2" fmla="*/ 3 w 1582"/>
                <a:gd name="T3" fmla="*/ 1576 h 3145"/>
                <a:gd name="T4" fmla="*/ 1558 w 1582"/>
                <a:gd name="T5" fmla="*/ 0 h 3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2" h="3145">
                  <a:moveTo>
                    <a:pt x="1582" y="3143"/>
                  </a:moveTo>
                  <a:cubicBezTo>
                    <a:pt x="712" y="3145"/>
                    <a:pt x="5" y="2444"/>
                    <a:pt x="3" y="1576"/>
                  </a:cubicBezTo>
                  <a:cubicBezTo>
                    <a:pt x="0" y="714"/>
                    <a:pt x="694" y="11"/>
                    <a:pt x="1558" y="0"/>
                  </a:cubicBezTo>
                </a:path>
              </a:pathLst>
            </a:custGeom>
            <a:noFill/>
            <a:ln w="476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" name="Line 11"/>
            <p:cNvSpPr>
              <a:spLocks noChangeShapeType="1"/>
            </p:cNvSpPr>
            <p:nvPr/>
          </p:nvSpPr>
          <p:spPr bwMode="auto">
            <a:xfrm>
              <a:off x="2164" y="677"/>
              <a:ext cx="24" cy="3143"/>
            </a:xfrm>
            <a:prstGeom prst="line">
              <a:avLst/>
            </a:prstGeom>
            <a:noFill/>
            <a:ln w="285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26" name="Group 14"/>
            <p:cNvGrpSpPr>
              <a:grpSpLocks/>
            </p:cNvGrpSpPr>
            <p:nvPr/>
          </p:nvGrpSpPr>
          <p:grpSpPr bwMode="auto">
            <a:xfrm>
              <a:off x="2164" y="3811"/>
              <a:ext cx="33" cy="211"/>
              <a:chOff x="2164" y="3811"/>
              <a:chExt cx="33" cy="211"/>
            </a:xfrm>
          </p:grpSpPr>
          <p:sp>
            <p:nvSpPr>
              <p:cNvPr id="34" name="Oval 12"/>
              <p:cNvSpPr>
                <a:spLocks noChangeArrowheads="1"/>
              </p:cNvSpPr>
              <p:nvPr/>
            </p:nvSpPr>
            <p:spPr bwMode="auto">
              <a:xfrm>
                <a:off x="2179" y="3811"/>
                <a:ext cx="18" cy="18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Rectangle 13"/>
              <p:cNvSpPr>
                <a:spLocks noChangeArrowheads="1"/>
              </p:cNvSpPr>
              <p:nvPr/>
            </p:nvSpPr>
            <p:spPr bwMode="auto">
              <a:xfrm>
                <a:off x="2164" y="3848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371600"/>
                <a:endParaRPr lang="en-US" altLang="en-US" sz="27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2" name="Oval 15"/>
            <p:cNvSpPr>
              <a:spLocks noChangeArrowheads="1"/>
            </p:cNvSpPr>
            <p:nvPr/>
          </p:nvSpPr>
          <p:spPr bwMode="auto">
            <a:xfrm>
              <a:off x="2155" y="669"/>
              <a:ext cx="18" cy="17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28" name="Group 21"/>
            <p:cNvGrpSpPr>
              <a:grpSpLocks/>
            </p:cNvGrpSpPr>
            <p:nvPr/>
          </p:nvGrpSpPr>
          <p:grpSpPr bwMode="auto">
            <a:xfrm>
              <a:off x="2152" y="2225"/>
              <a:ext cx="48" cy="48"/>
              <a:chOff x="2152" y="2225"/>
              <a:chExt cx="48" cy="48"/>
            </a:xfrm>
          </p:grpSpPr>
          <p:sp>
            <p:nvSpPr>
              <p:cNvPr id="29" name="Oval 18"/>
              <p:cNvSpPr>
                <a:spLocks noChangeArrowheads="1"/>
              </p:cNvSpPr>
              <p:nvPr/>
            </p:nvSpPr>
            <p:spPr bwMode="auto">
              <a:xfrm>
                <a:off x="2152" y="2225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Oval 19"/>
              <p:cNvSpPr>
                <a:spLocks noChangeArrowheads="1"/>
              </p:cNvSpPr>
              <p:nvPr/>
            </p:nvSpPr>
            <p:spPr bwMode="auto">
              <a:xfrm>
                <a:off x="2152" y="2225"/>
                <a:ext cx="48" cy="48"/>
              </a:xfrm>
              <a:prstGeom prst="ellips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graphicFrame>
        <p:nvGraphicFramePr>
          <p:cNvPr id="36" name="Object 35"/>
          <p:cNvGraphicFramePr>
            <a:graphicFrameLocks noChangeAspect="1"/>
          </p:cNvGraphicFramePr>
          <p:nvPr/>
        </p:nvGraphicFramePr>
        <p:xfrm>
          <a:off x="4996350" y="893021"/>
          <a:ext cx="590550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52280" imgH="164880" progId="Equation.DSMT4">
                  <p:embed/>
                </p:oleObj>
              </mc:Choice>
              <mc:Fallback>
                <p:oleObj name="Equation" r:id="rId3" imgW="152280" imgH="164880" progId="Equation.DSMT4">
                  <p:embed/>
                  <p:pic>
                    <p:nvPicPr>
                      <p:cNvPr id="36" name="Object 3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96350" y="893021"/>
                        <a:ext cx="590550" cy="639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/>
        </p:nvGraphicFramePr>
        <p:xfrm>
          <a:off x="4996350" y="9128546"/>
          <a:ext cx="638175" cy="640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4880" imgH="164880" progId="Equation.DSMT4">
                  <p:embed/>
                </p:oleObj>
              </mc:Choice>
              <mc:Fallback>
                <p:oleObj name="Equation" r:id="rId5" imgW="164880" imgH="164880" progId="Equation.DSMT4">
                  <p:embed/>
                  <p:pic>
                    <p:nvPicPr>
                      <p:cNvPr id="37" name="Object 3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96350" y="9128546"/>
                        <a:ext cx="638175" cy="6405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/>
        </p:nvGraphicFramePr>
        <p:xfrm>
          <a:off x="5291625" y="5092304"/>
          <a:ext cx="590550" cy="640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52280" imgH="164880" progId="Equation.DSMT4">
                  <p:embed/>
                </p:oleObj>
              </mc:Choice>
              <mc:Fallback>
                <p:oleObj name="Equation" r:id="rId7" imgW="152280" imgH="164880" progId="Equation.DSMT4">
                  <p:embed/>
                  <p:pic>
                    <p:nvPicPr>
                      <p:cNvPr id="38" name="Object 3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291625" y="5092304"/>
                        <a:ext cx="590550" cy="6405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53"/>
          <p:cNvGraphicFramePr>
            <a:graphicFrameLocks noChangeAspect="1"/>
          </p:cNvGraphicFramePr>
          <p:nvPr/>
        </p:nvGraphicFramePr>
        <p:xfrm>
          <a:off x="5291625" y="6742522"/>
          <a:ext cx="590550" cy="6881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52280" imgH="177480" progId="Equation.DSMT4">
                  <p:embed/>
                </p:oleObj>
              </mc:Choice>
              <mc:Fallback>
                <p:oleObj name="Equation" r:id="rId9" imgW="152280" imgH="177480" progId="Equation.DSMT4">
                  <p:embed/>
                  <p:pic>
                    <p:nvPicPr>
                      <p:cNvPr id="54" name="Object 53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291625" y="6742522"/>
                        <a:ext cx="590550" cy="6881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Google Shape;169;p5"/>
          <p:cNvSpPr/>
          <p:nvPr/>
        </p:nvSpPr>
        <p:spPr>
          <a:xfrm>
            <a:off x="822485" y="495300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HĐKP 1</a:t>
            </a:r>
            <a:endParaRPr sz="4000" b="1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882175" y="531384"/>
            <a:ext cx="12268200" cy="361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  <a:spcBef>
                <a:spcPts val="1800"/>
              </a:spcBef>
              <a:spcAft>
                <a:spcPts val="600"/>
              </a:spcAft>
            </a:pPr>
            <a:r>
              <a:rPr lang="en-US" sz="5400" b="1" dirty="0">
                <a:solidFill>
                  <a:srgbClr val="FFFF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1.1. </a:t>
            </a:r>
            <a:r>
              <a:rPr lang="en-US" sz="5400" b="1" dirty="0" err="1">
                <a:solidFill>
                  <a:srgbClr val="FFFF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lang="en-US" sz="5400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ậ</a:t>
            </a:r>
            <a:r>
              <a:rPr lang="en-US" sz="5400" b="1" dirty="0" err="1">
                <a:solidFill>
                  <a:srgbClr val="FFFF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5400" b="1" dirty="0">
                <a:solidFill>
                  <a:srgbClr val="FFFF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</a:t>
            </a:r>
            <a:r>
              <a:rPr lang="en-US" sz="5400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ế</a:t>
            </a:r>
            <a:r>
              <a:rPr lang="en-US" sz="5400" b="1" dirty="0" err="1">
                <a:solidFill>
                  <a:srgbClr val="FFFF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5400" b="1" dirty="0">
                <a:solidFill>
                  <a:srgbClr val="FFFF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5400" b="1" dirty="0">
                <a:solidFill>
                  <a:srgbClr val="FFFF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5400" b="1" dirty="0">
                <a:solidFill>
                  <a:srgbClr val="FFFF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rgbClr val="FFFF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5400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ì</a:t>
            </a:r>
            <a:r>
              <a:rPr lang="en-US" sz="5400" b="1" dirty="0" err="1">
                <a:solidFill>
                  <a:srgbClr val="FFFF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lang="en-US" sz="5400" b="1" dirty="0">
                <a:solidFill>
                  <a:srgbClr val="FFFF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5400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ầ</a:t>
            </a:r>
            <a:r>
              <a:rPr lang="en-US" sz="5400" b="1" dirty="0" err="1">
                <a:solidFill>
                  <a:srgbClr val="FFFF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endParaRPr lang="en-US" sz="5400" b="1" dirty="0">
              <a:solidFill>
                <a:srgbClr val="FFFF00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15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294" y="1400417"/>
            <a:ext cx="2561676" cy="7364945"/>
          </a:xfrm>
          <a:prstGeom prst="rect">
            <a:avLst/>
          </a:prstGeom>
        </p:spPr>
      </p:pic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750542"/>
              </p:ext>
            </p:extLst>
          </p:nvPr>
        </p:nvGraphicFramePr>
        <p:xfrm>
          <a:off x="4450763" y="629897"/>
          <a:ext cx="590550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52280" imgH="164880" progId="Equation.DSMT4">
                  <p:embed/>
                </p:oleObj>
              </mc:Choice>
              <mc:Fallback>
                <p:oleObj name="Equation" r:id="rId3" imgW="152280" imgH="164880" progId="Equation.DSMT4">
                  <p:embed/>
                  <p:pic>
                    <p:nvPicPr>
                      <p:cNvPr id="46" name="Object 4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50763" y="629897"/>
                        <a:ext cx="590550" cy="639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6214756"/>
              </p:ext>
            </p:extLst>
          </p:nvPr>
        </p:nvGraphicFramePr>
        <p:xfrm>
          <a:off x="4450763" y="8865422"/>
          <a:ext cx="638175" cy="640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4880" imgH="164880" progId="Equation.DSMT4">
                  <p:embed/>
                </p:oleObj>
              </mc:Choice>
              <mc:Fallback>
                <p:oleObj name="Equation" r:id="rId5" imgW="164880" imgH="164880" progId="Equation.DSMT4">
                  <p:embed/>
                  <p:pic>
                    <p:nvPicPr>
                      <p:cNvPr id="47" name="Object 4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50763" y="8865422"/>
                        <a:ext cx="638175" cy="6405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7333087"/>
              </p:ext>
            </p:extLst>
          </p:nvPr>
        </p:nvGraphicFramePr>
        <p:xfrm>
          <a:off x="4746038" y="4714376"/>
          <a:ext cx="590550" cy="640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52280" imgH="164880" progId="Equation.DSMT4">
                  <p:embed/>
                </p:oleObj>
              </mc:Choice>
              <mc:Fallback>
                <p:oleObj name="Equation" r:id="rId7" imgW="152280" imgH="164880" progId="Equation.DSMT4">
                  <p:embed/>
                  <p:pic>
                    <p:nvPicPr>
                      <p:cNvPr id="48" name="Object 4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46038" y="4714376"/>
                        <a:ext cx="590550" cy="6405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TextBox 50"/>
          <p:cNvSpPr txBox="1"/>
          <p:nvPr/>
        </p:nvSpPr>
        <p:spPr>
          <a:xfrm>
            <a:off x="8846497" y="5241866"/>
            <a:ext cx="9056724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900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9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nửa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717922" y="643188"/>
            <a:ext cx="9221961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nửa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9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9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Oval 331"/>
          <p:cNvSpPr>
            <a:spLocks noChangeArrowheads="1"/>
          </p:cNvSpPr>
          <p:nvPr/>
        </p:nvSpPr>
        <p:spPr bwMode="auto">
          <a:xfrm>
            <a:off x="909358" y="1344221"/>
            <a:ext cx="7498557" cy="7481888"/>
          </a:xfrm>
          <a:prstGeom prst="ellipse">
            <a:avLst/>
          </a:prstGeom>
          <a:noFill/>
          <a:ln w="4762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Freeform 332"/>
          <p:cNvSpPr>
            <a:spLocks/>
          </p:cNvSpPr>
          <p:nvPr/>
        </p:nvSpPr>
        <p:spPr bwMode="auto">
          <a:xfrm>
            <a:off x="1538008" y="1344221"/>
            <a:ext cx="3150395" cy="7481888"/>
          </a:xfrm>
          <a:custGeom>
            <a:avLst/>
            <a:gdLst>
              <a:gd name="T0" fmla="*/ 1323 w 1323"/>
              <a:gd name="T1" fmla="*/ 3142 h 3142"/>
              <a:gd name="T2" fmla="*/ 316 w 1323"/>
              <a:gd name="T3" fmla="*/ 995 h 3142"/>
              <a:gd name="T4" fmla="*/ 1298 w 1323"/>
              <a:gd name="T5" fmla="*/ 0 h 3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23" h="3142">
                <a:moveTo>
                  <a:pt x="1323" y="3142"/>
                </a:moveTo>
                <a:cubicBezTo>
                  <a:pt x="451" y="2827"/>
                  <a:pt x="0" y="1865"/>
                  <a:pt x="316" y="995"/>
                </a:cubicBezTo>
                <a:cubicBezTo>
                  <a:pt x="483" y="537"/>
                  <a:pt x="842" y="173"/>
                  <a:pt x="1298" y="0"/>
                </a:cubicBezTo>
              </a:path>
            </a:pathLst>
          </a:custGeom>
          <a:noFill/>
          <a:ln w="4762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9" name="Group 338"/>
          <p:cNvGrpSpPr>
            <a:grpSpLocks/>
          </p:cNvGrpSpPr>
          <p:nvPr/>
        </p:nvGrpSpPr>
        <p:grpSpPr bwMode="auto">
          <a:xfrm>
            <a:off x="873638" y="3565926"/>
            <a:ext cx="7555707" cy="1583532"/>
            <a:chOff x="596" y="1608"/>
            <a:chExt cx="3173" cy="665"/>
          </a:xfrm>
        </p:grpSpPr>
        <p:sp>
          <p:nvSpPr>
            <p:cNvPr id="17" name="Freeform 336"/>
            <p:cNvSpPr>
              <a:spLocks noEditPoints="1"/>
            </p:cNvSpPr>
            <p:nvPr/>
          </p:nvSpPr>
          <p:spPr bwMode="auto">
            <a:xfrm>
              <a:off x="602" y="1608"/>
              <a:ext cx="3167" cy="652"/>
            </a:xfrm>
            <a:custGeom>
              <a:avLst/>
              <a:gdLst>
                <a:gd name="T0" fmla="*/ 34 w 3167"/>
                <a:gd name="T1" fmla="*/ 560 h 652"/>
                <a:gd name="T2" fmla="*/ 70 w 3167"/>
                <a:gd name="T3" fmla="*/ 459 h 652"/>
                <a:gd name="T4" fmla="*/ 142 w 3167"/>
                <a:gd name="T5" fmla="*/ 407 h 652"/>
                <a:gd name="T6" fmla="*/ 101 w 3167"/>
                <a:gd name="T7" fmla="*/ 449 h 652"/>
                <a:gd name="T8" fmla="*/ 58 w 3167"/>
                <a:gd name="T9" fmla="*/ 477 h 652"/>
                <a:gd name="T10" fmla="*/ 186 w 3167"/>
                <a:gd name="T11" fmla="*/ 347 h 652"/>
                <a:gd name="T12" fmla="*/ 420 w 3167"/>
                <a:gd name="T13" fmla="*/ 212 h 652"/>
                <a:gd name="T14" fmla="*/ 410 w 3167"/>
                <a:gd name="T15" fmla="*/ 236 h 652"/>
                <a:gd name="T16" fmla="*/ 358 w 3167"/>
                <a:gd name="T17" fmla="*/ 261 h 652"/>
                <a:gd name="T18" fmla="*/ 607 w 3167"/>
                <a:gd name="T19" fmla="*/ 142 h 652"/>
                <a:gd name="T20" fmla="*/ 505 w 3167"/>
                <a:gd name="T21" fmla="*/ 177 h 652"/>
                <a:gd name="T22" fmla="*/ 786 w 3167"/>
                <a:gd name="T23" fmla="*/ 111 h 652"/>
                <a:gd name="T24" fmla="*/ 682 w 3167"/>
                <a:gd name="T25" fmla="*/ 138 h 652"/>
                <a:gd name="T26" fmla="*/ 890 w 3167"/>
                <a:gd name="T27" fmla="*/ 69 h 652"/>
                <a:gd name="T28" fmla="*/ 946 w 3167"/>
                <a:gd name="T29" fmla="*/ 77 h 652"/>
                <a:gd name="T30" fmla="*/ 894 w 3167"/>
                <a:gd name="T31" fmla="*/ 87 h 652"/>
                <a:gd name="T32" fmla="*/ 856 w 3167"/>
                <a:gd name="T33" fmla="*/ 95 h 652"/>
                <a:gd name="T34" fmla="*/ 1065 w 3167"/>
                <a:gd name="T35" fmla="*/ 39 h 652"/>
                <a:gd name="T36" fmla="*/ 1139 w 3167"/>
                <a:gd name="T37" fmla="*/ 47 h 652"/>
                <a:gd name="T38" fmla="*/ 1102 w 3167"/>
                <a:gd name="T39" fmla="*/ 52 h 652"/>
                <a:gd name="T40" fmla="*/ 1050 w 3167"/>
                <a:gd name="T41" fmla="*/ 59 h 652"/>
                <a:gd name="T42" fmla="*/ 1209 w 3167"/>
                <a:gd name="T43" fmla="*/ 21 h 652"/>
                <a:gd name="T44" fmla="*/ 1317 w 3167"/>
                <a:gd name="T45" fmla="*/ 11 h 652"/>
                <a:gd name="T46" fmla="*/ 1276 w 3167"/>
                <a:gd name="T47" fmla="*/ 33 h 652"/>
                <a:gd name="T48" fmla="*/ 1211 w 3167"/>
                <a:gd name="T49" fmla="*/ 39 h 652"/>
                <a:gd name="T50" fmla="*/ 1483 w 3167"/>
                <a:gd name="T51" fmla="*/ 2 h 652"/>
                <a:gd name="T52" fmla="*/ 1467 w 3167"/>
                <a:gd name="T53" fmla="*/ 21 h 652"/>
                <a:gd name="T54" fmla="*/ 1389 w 3167"/>
                <a:gd name="T55" fmla="*/ 7 h 652"/>
                <a:gd name="T56" fmla="*/ 1677 w 3167"/>
                <a:gd name="T57" fmla="*/ 19 h 652"/>
                <a:gd name="T58" fmla="*/ 1569 w 3167"/>
                <a:gd name="T59" fmla="*/ 19 h 652"/>
                <a:gd name="T60" fmla="*/ 1815 w 3167"/>
                <a:gd name="T61" fmla="*/ 6 h 652"/>
                <a:gd name="T62" fmla="*/ 1849 w 3167"/>
                <a:gd name="T63" fmla="*/ 26 h 652"/>
                <a:gd name="T64" fmla="*/ 1762 w 3167"/>
                <a:gd name="T65" fmla="*/ 21 h 652"/>
                <a:gd name="T66" fmla="*/ 1937 w 3167"/>
                <a:gd name="T67" fmla="*/ 14 h 652"/>
                <a:gd name="T68" fmla="*/ 2038 w 3167"/>
                <a:gd name="T69" fmla="*/ 24 h 652"/>
                <a:gd name="T70" fmla="*/ 1988 w 3167"/>
                <a:gd name="T71" fmla="*/ 37 h 652"/>
                <a:gd name="T72" fmla="*/ 1935 w 3167"/>
                <a:gd name="T73" fmla="*/ 32 h 652"/>
                <a:gd name="T74" fmla="*/ 2112 w 3167"/>
                <a:gd name="T75" fmla="*/ 33 h 652"/>
                <a:gd name="T76" fmla="*/ 2216 w 3167"/>
                <a:gd name="T77" fmla="*/ 49 h 652"/>
                <a:gd name="T78" fmla="*/ 2196 w 3167"/>
                <a:gd name="T79" fmla="*/ 64 h 652"/>
                <a:gd name="T80" fmla="*/ 2161 w 3167"/>
                <a:gd name="T81" fmla="*/ 59 h 652"/>
                <a:gd name="T82" fmla="*/ 2107 w 3167"/>
                <a:gd name="T83" fmla="*/ 51 h 652"/>
                <a:gd name="T84" fmla="*/ 2339 w 3167"/>
                <a:gd name="T85" fmla="*/ 73 h 652"/>
                <a:gd name="T86" fmla="*/ 2370 w 3167"/>
                <a:gd name="T87" fmla="*/ 98 h 652"/>
                <a:gd name="T88" fmla="*/ 2335 w 3167"/>
                <a:gd name="T89" fmla="*/ 90 h 652"/>
                <a:gd name="T90" fmla="*/ 2284 w 3167"/>
                <a:gd name="T91" fmla="*/ 80 h 652"/>
                <a:gd name="T92" fmla="*/ 2514 w 3167"/>
                <a:gd name="T93" fmla="*/ 116 h 652"/>
                <a:gd name="T94" fmla="*/ 2492 w 3167"/>
                <a:gd name="T95" fmla="*/ 128 h 652"/>
                <a:gd name="T96" fmla="*/ 2464 w 3167"/>
                <a:gd name="T97" fmla="*/ 102 h 652"/>
                <a:gd name="T98" fmla="*/ 2732 w 3167"/>
                <a:gd name="T99" fmla="*/ 210 h 652"/>
                <a:gd name="T100" fmla="*/ 2631 w 3167"/>
                <a:gd name="T101" fmla="*/ 173 h 652"/>
                <a:gd name="T102" fmla="*/ 2847 w 3167"/>
                <a:gd name="T103" fmla="*/ 245 h 652"/>
                <a:gd name="T104" fmla="*/ 2891 w 3167"/>
                <a:gd name="T105" fmla="*/ 290 h 652"/>
                <a:gd name="T106" fmla="*/ 2856 w 3167"/>
                <a:gd name="T107" fmla="*/ 270 h 652"/>
                <a:gd name="T108" fmla="*/ 2822 w 3167"/>
                <a:gd name="T109" fmla="*/ 252 h 652"/>
                <a:gd name="T110" fmla="*/ 2961 w 3167"/>
                <a:gd name="T111" fmla="*/ 315 h 652"/>
                <a:gd name="T112" fmla="*/ 3032 w 3167"/>
                <a:gd name="T113" fmla="*/ 397 h 652"/>
                <a:gd name="T114" fmla="*/ 2977 w 3167"/>
                <a:gd name="T115" fmla="*/ 348 h 652"/>
                <a:gd name="T116" fmla="*/ 3113 w 3167"/>
                <a:gd name="T117" fmla="*/ 463 h 652"/>
                <a:gd name="T118" fmla="*/ 3116 w 3167"/>
                <a:gd name="T119" fmla="*/ 501 h 652"/>
                <a:gd name="T120" fmla="*/ 3162 w 3167"/>
                <a:gd name="T121" fmla="*/ 606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67" h="652">
                  <a:moveTo>
                    <a:pt x="0" y="648"/>
                  </a:moveTo>
                  <a:lnTo>
                    <a:pt x="17" y="554"/>
                  </a:lnTo>
                  <a:lnTo>
                    <a:pt x="23" y="541"/>
                  </a:lnTo>
                  <a:lnTo>
                    <a:pt x="39" y="548"/>
                  </a:lnTo>
                  <a:lnTo>
                    <a:pt x="34" y="560"/>
                  </a:lnTo>
                  <a:lnTo>
                    <a:pt x="34" y="558"/>
                  </a:lnTo>
                  <a:lnTo>
                    <a:pt x="18" y="652"/>
                  </a:lnTo>
                  <a:lnTo>
                    <a:pt x="0" y="648"/>
                  </a:lnTo>
                  <a:close/>
                  <a:moveTo>
                    <a:pt x="58" y="477"/>
                  </a:moveTo>
                  <a:lnTo>
                    <a:pt x="70" y="459"/>
                  </a:lnTo>
                  <a:lnTo>
                    <a:pt x="88" y="437"/>
                  </a:lnTo>
                  <a:lnTo>
                    <a:pt x="105" y="418"/>
                  </a:lnTo>
                  <a:lnTo>
                    <a:pt x="123" y="400"/>
                  </a:lnTo>
                  <a:lnTo>
                    <a:pt x="130" y="394"/>
                  </a:lnTo>
                  <a:lnTo>
                    <a:pt x="142" y="407"/>
                  </a:lnTo>
                  <a:lnTo>
                    <a:pt x="135" y="413"/>
                  </a:lnTo>
                  <a:lnTo>
                    <a:pt x="135" y="413"/>
                  </a:lnTo>
                  <a:lnTo>
                    <a:pt x="118" y="431"/>
                  </a:lnTo>
                  <a:lnTo>
                    <a:pt x="118" y="430"/>
                  </a:lnTo>
                  <a:lnTo>
                    <a:pt x="101" y="449"/>
                  </a:lnTo>
                  <a:lnTo>
                    <a:pt x="101" y="449"/>
                  </a:lnTo>
                  <a:lnTo>
                    <a:pt x="84" y="470"/>
                  </a:lnTo>
                  <a:lnTo>
                    <a:pt x="85" y="470"/>
                  </a:lnTo>
                  <a:lnTo>
                    <a:pt x="73" y="487"/>
                  </a:lnTo>
                  <a:lnTo>
                    <a:pt x="58" y="477"/>
                  </a:lnTo>
                  <a:close/>
                  <a:moveTo>
                    <a:pt x="186" y="347"/>
                  </a:moveTo>
                  <a:lnTo>
                    <a:pt x="276" y="287"/>
                  </a:lnTo>
                  <a:lnTo>
                    <a:pt x="286" y="302"/>
                  </a:lnTo>
                  <a:lnTo>
                    <a:pt x="196" y="362"/>
                  </a:lnTo>
                  <a:lnTo>
                    <a:pt x="186" y="347"/>
                  </a:lnTo>
                  <a:close/>
                  <a:moveTo>
                    <a:pt x="339" y="251"/>
                  </a:moveTo>
                  <a:lnTo>
                    <a:pt x="350" y="245"/>
                  </a:lnTo>
                  <a:lnTo>
                    <a:pt x="367" y="237"/>
                  </a:lnTo>
                  <a:lnTo>
                    <a:pt x="402" y="220"/>
                  </a:lnTo>
                  <a:lnTo>
                    <a:pt x="420" y="212"/>
                  </a:lnTo>
                  <a:lnTo>
                    <a:pt x="438" y="205"/>
                  </a:lnTo>
                  <a:lnTo>
                    <a:pt x="445" y="221"/>
                  </a:lnTo>
                  <a:lnTo>
                    <a:pt x="427" y="229"/>
                  </a:lnTo>
                  <a:lnTo>
                    <a:pt x="427" y="229"/>
                  </a:lnTo>
                  <a:lnTo>
                    <a:pt x="410" y="236"/>
                  </a:lnTo>
                  <a:lnTo>
                    <a:pt x="410" y="236"/>
                  </a:lnTo>
                  <a:lnTo>
                    <a:pt x="375" y="253"/>
                  </a:lnTo>
                  <a:lnTo>
                    <a:pt x="375" y="253"/>
                  </a:lnTo>
                  <a:lnTo>
                    <a:pt x="358" y="261"/>
                  </a:lnTo>
                  <a:lnTo>
                    <a:pt x="358" y="261"/>
                  </a:lnTo>
                  <a:lnTo>
                    <a:pt x="348" y="267"/>
                  </a:lnTo>
                  <a:lnTo>
                    <a:pt x="339" y="251"/>
                  </a:lnTo>
                  <a:close/>
                  <a:moveTo>
                    <a:pt x="505" y="177"/>
                  </a:moveTo>
                  <a:lnTo>
                    <a:pt x="507" y="177"/>
                  </a:lnTo>
                  <a:lnTo>
                    <a:pt x="607" y="142"/>
                  </a:lnTo>
                  <a:lnTo>
                    <a:pt x="613" y="159"/>
                  </a:lnTo>
                  <a:lnTo>
                    <a:pt x="513" y="194"/>
                  </a:lnTo>
                  <a:lnTo>
                    <a:pt x="513" y="193"/>
                  </a:lnTo>
                  <a:lnTo>
                    <a:pt x="511" y="194"/>
                  </a:lnTo>
                  <a:lnTo>
                    <a:pt x="505" y="177"/>
                  </a:lnTo>
                  <a:close/>
                  <a:moveTo>
                    <a:pt x="677" y="121"/>
                  </a:moveTo>
                  <a:lnTo>
                    <a:pt x="716" y="110"/>
                  </a:lnTo>
                  <a:lnTo>
                    <a:pt x="734" y="105"/>
                  </a:lnTo>
                  <a:lnTo>
                    <a:pt x="781" y="93"/>
                  </a:lnTo>
                  <a:lnTo>
                    <a:pt x="786" y="111"/>
                  </a:lnTo>
                  <a:lnTo>
                    <a:pt x="738" y="122"/>
                  </a:lnTo>
                  <a:lnTo>
                    <a:pt x="738" y="122"/>
                  </a:lnTo>
                  <a:lnTo>
                    <a:pt x="721" y="127"/>
                  </a:lnTo>
                  <a:lnTo>
                    <a:pt x="721" y="127"/>
                  </a:lnTo>
                  <a:lnTo>
                    <a:pt x="682" y="138"/>
                  </a:lnTo>
                  <a:lnTo>
                    <a:pt x="677" y="121"/>
                  </a:lnTo>
                  <a:close/>
                  <a:moveTo>
                    <a:pt x="852" y="77"/>
                  </a:moveTo>
                  <a:lnTo>
                    <a:pt x="856" y="76"/>
                  </a:lnTo>
                  <a:lnTo>
                    <a:pt x="873" y="73"/>
                  </a:lnTo>
                  <a:lnTo>
                    <a:pt x="890" y="69"/>
                  </a:lnTo>
                  <a:lnTo>
                    <a:pt x="925" y="62"/>
                  </a:lnTo>
                  <a:lnTo>
                    <a:pt x="943" y="59"/>
                  </a:lnTo>
                  <a:lnTo>
                    <a:pt x="958" y="56"/>
                  </a:lnTo>
                  <a:lnTo>
                    <a:pt x="961" y="74"/>
                  </a:lnTo>
                  <a:lnTo>
                    <a:pt x="946" y="77"/>
                  </a:lnTo>
                  <a:lnTo>
                    <a:pt x="946" y="76"/>
                  </a:lnTo>
                  <a:lnTo>
                    <a:pt x="929" y="80"/>
                  </a:lnTo>
                  <a:lnTo>
                    <a:pt x="929" y="80"/>
                  </a:lnTo>
                  <a:lnTo>
                    <a:pt x="894" y="87"/>
                  </a:lnTo>
                  <a:lnTo>
                    <a:pt x="894" y="87"/>
                  </a:lnTo>
                  <a:lnTo>
                    <a:pt x="877" y="90"/>
                  </a:lnTo>
                  <a:lnTo>
                    <a:pt x="877" y="90"/>
                  </a:lnTo>
                  <a:lnTo>
                    <a:pt x="859" y="94"/>
                  </a:lnTo>
                  <a:lnTo>
                    <a:pt x="859" y="94"/>
                  </a:lnTo>
                  <a:lnTo>
                    <a:pt x="856" y="95"/>
                  </a:lnTo>
                  <a:lnTo>
                    <a:pt x="852" y="77"/>
                  </a:lnTo>
                  <a:close/>
                  <a:moveTo>
                    <a:pt x="1030" y="44"/>
                  </a:moveTo>
                  <a:lnTo>
                    <a:pt x="1030" y="44"/>
                  </a:lnTo>
                  <a:lnTo>
                    <a:pt x="1047" y="41"/>
                  </a:lnTo>
                  <a:lnTo>
                    <a:pt x="1065" y="39"/>
                  </a:lnTo>
                  <a:lnTo>
                    <a:pt x="1100" y="34"/>
                  </a:lnTo>
                  <a:lnTo>
                    <a:pt x="1117" y="32"/>
                  </a:lnTo>
                  <a:lnTo>
                    <a:pt x="1135" y="29"/>
                  </a:lnTo>
                  <a:lnTo>
                    <a:pt x="1137" y="29"/>
                  </a:lnTo>
                  <a:lnTo>
                    <a:pt x="1139" y="47"/>
                  </a:lnTo>
                  <a:lnTo>
                    <a:pt x="1137" y="47"/>
                  </a:lnTo>
                  <a:lnTo>
                    <a:pt x="1137" y="47"/>
                  </a:lnTo>
                  <a:lnTo>
                    <a:pt x="1119" y="50"/>
                  </a:lnTo>
                  <a:lnTo>
                    <a:pt x="1119" y="50"/>
                  </a:lnTo>
                  <a:lnTo>
                    <a:pt x="1102" y="52"/>
                  </a:lnTo>
                  <a:lnTo>
                    <a:pt x="1102" y="52"/>
                  </a:lnTo>
                  <a:lnTo>
                    <a:pt x="1067" y="57"/>
                  </a:lnTo>
                  <a:lnTo>
                    <a:pt x="1067" y="57"/>
                  </a:lnTo>
                  <a:lnTo>
                    <a:pt x="1050" y="59"/>
                  </a:lnTo>
                  <a:lnTo>
                    <a:pt x="1050" y="59"/>
                  </a:lnTo>
                  <a:lnTo>
                    <a:pt x="1033" y="62"/>
                  </a:lnTo>
                  <a:lnTo>
                    <a:pt x="1033" y="62"/>
                  </a:lnTo>
                  <a:lnTo>
                    <a:pt x="1032" y="62"/>
                  </a:lnTo>
                  <a:lnTo>
                    <a:pt x="1030" y="44"/>
                  </a:lnTo>
                  <a:close/>
                  <a:moveTo>
                    <a:pt x="1209" y="21"/>
                  </a:moveTo>
                  <a:lnTo>
                    <a:pt x="1222" y="20"/>
                  </a:lnTo>
                  <a:lnTo>
                    <a:pt x="1257" y="16"/>
                  </a:lnTo>
                  <a:lnTo>
                    <a:pt x="1274" y="15"/>
                  </a:lnTo>
                  <a:lnTo>
                    <a:pt x="1291" y="13"/>
                  </a:lnTo>
                  <a:lnTo>
                    <a:pt x="1317" y="11"/>
                  </a:lnTo>
                  <a:lnTo>
                    <a:pt x="1318" y="29"/>
                  </a:lnTo>
                  <a:lnTo>
                    <a:pt x="1293" y="31"/>
                  </a:lnTo>
                  <a:lnTo>
                    <a:pt x="1293" y="31"/>
                  </a:lnTo>
                  <a:lnTo>
                    <a:pt x="1276" y="33"/>
                  </a:lnTo>
                  <a:lnTo>
                    <a:pt x="1276" y="33"/>
                  </a:lnTo>
                  <a:lnTo>
                    <a:pt x="1258" y="34"/>
                  </a:lnTo>
                  <a:lnTo>
                    <a:pt x="1258" y="34"/>
                  </a:lnTo>
                  <a:lnTo>
                    <a:pt x="1223" y="38"/>
                  </a:lnTo>
                  <a:lnTo>
                    <a:pt x="1224" y="38"/>
                  </a:lnTo>
                  <a:lnTo>
                    <a:pt x="1211" y="39"/>
                  </a:lnTo>
                  <a:lnTo>
                    <a:pt x="1209" y="21"/>
                  </a:lnTo>
                  <a:close/>
                  <a:moveTo>
                    <a:pt x="1389" y="7"/>
                  </a:moveTo>
                  <a:lnTo>
                    <a:pt x="1448" y="4"/>
                  </a:lnTo>
                  <a:lnTo>
                    <a:pt x="1466" y="3"/>
                  </a:lnTo>
                  <a:lnTo>
                    <a:pt x="1483" y="2"/>
                  </a:lnTo>
                  <a:lnTo>
                    <a:pt x="1497" y="2"/>
                  </a:lnTo>
                  <a:lnTo>
                    <a:pt x="1497" y="20"/>
                  </a:lnTo>
                  <a:lnTo>
                    <a:pt x="1484" y="20"/>
                  </a:lnTo>
                  <a:lnTo>
                    <a:pt x="1484" y="20"/>
                  </a:lnTo>
                  <a:lnTo>
                    <a:pt x="1467" y="21"/>
                  </a:lnTo>
                  <a:lnTo>
                    <a:pt x="1467" y="21"/>
                  </a:lnTo>
                  <a:lnTo>
                    <a:pt x="1449" y="22"/>
                  </a:lnTo>
                  <a:lnTo>
                    <a:pt x="1449" y="22"/>
                  </a:lnTo>
                  <a:lnTo>
                    <a:pt x="1390" y="25"/>
                  </a:lnTo>
                  <a:lnTo>
                    <a:pt x="1389" y="7"/>
                  </a:lnTo>
                  <a:close/>
                  <a:moveTo>
                    <a:pt x="1569" y="1"/>
                  </a:moveTo>
                  <a:lnTo>
                    <a:pt x="1623" y="0"/>
                  </a:lnTo>
                  <a:lnTo>
                    <a:pt x="1640" y="1"/>
                  </a:lnTo>
                  <a:lnTo>
                    <a:pt x="1678" y="1"/>
                  </a:lnTo>
                  <a:lnTo>
                    <a:pt x="1677" y="19"/>
                  </a:lnTo>
                  <a:lnTo>
                    <a:pt x="1640" y="19"/>
                  </a:lnTo>
                  <a:lnTo>
                    <a:pt x="1640" y="19"/>
                  </a:lnTo>
                  <a:lnTo>
                    <a:pt x="1623" y="18"/>
                  </a:lnTo>
                  <a:lnTo>
                    <a:pt x="1623" y="18"/>
                  </a:lnTo>
                  <a:lnTo>
                    <a:pt x="1569" y="19"/>
                  </a:lnTo>
                  <a:lnTo>
                    <a:pt x="1569" y="1"/>
                  </a:lnTo>
                  <a:close/>
                  <a:moveTo>
                    <a:pt x="1750" y="3"/>
                  </a:moveTo>
                  <a:lnTo>
                    <a:pt x="1762" y="3"/>
                  </a:lnTo>
                  <a:lnTo>
                    <a:pt x="1797" y="5"/>
                  </a:lnTo>
                  <a:lnTo>
                    <a:pt x="1815" y="6"/>
                  </a:lnTo>
                  <a:lnTo>
                    <a:pt x="1850" y="8"/>
                  </a:lnTo>
                  <a:lnTo>
                    <a:pt x="1858" y="8"/>
                  </a:lnTo>
                  <a:lnTo>
                    <a:pt x="1857" y="26"/>
                  </a:lnTo>
                  <a:lnTo>
                    <a:pt x="1849" y="26"/>
                  </a:lnTo>
                  <a:lnTo>
                    <a:pt x="1849" y="26"/>
                  </a:lnTo>
                  <a:lnTo>
                    <a:pt x="1814" y="24"/>
                  </a:lnTo>
                  <a:lnTo>
                    <a:pt x="1814" y="24"/>
                  </a:lnTo>
                  <a:lnTo>
                    <a:pt x="1796" y="23"/>
                  </a:lnTo>
                  <a:lnTo>
                    <a:pt x="1796" y="23"/>
                  </a:lnTo>
                  <a:lnTo>
                    <a:pt x="1762" y="21"/>
                  </a:lnTo>
                  <a:lnTo>
                    <a:pt x="1762" y="21"/>
                  </a:lnTo>
                  <a:lnTo>
                    <a:pt x="1749" y="21"/>
                  </a:lnTo>
                  <a:lnTo>
                    <a:pt x="1750" y="3"/>
                  </a:lnTo>
                  <a:close/>
                  <a:moveTo>
                    <a:pt x="1930" y="14"/>
                  </a:moveTo>
                  <a:lnTo>
                    <a:pt x="1937" y="14"/>
                  </a:lnTo>
                  <a:lnTo>
                    <a:pt x="1954" y="16"/>
                  </a:lnTo>
                  <a:lnTo>
                    <a:pt x="1972" y="17"/>
                  </a:lnTo>
                  <a:lnTo>
                    <a:pt x="1989" y="19"/>
                  </a:lnTo>
                  <a:lnTo>
                    <a:pt x="2007" y="21"/>
                  </a:lnTo>
                  <a:lnTo>
                    <a:pt x="2038" y="24"/>
                  </a:lnTo>
                  <a:lnTo>
                    <a:pt x="2036" y="42"/>
                  </a:lnTo>
                  <a:lnTo>
                    <a:pt x="2005" y="39"/>
                  </a:lnTo>
                  <a:lnTo>
                    <a:pt x="2005" y="39"/>
                  </a:lnTo>
                  <a:lnTo>
                    <a:pt x="1988" y="37"/>
                  </a:lnTo>
                  <a:lnTo>
                    <a:pt x="1988" y="37"/>
                  </a:lnTo>
                  <a:lnTo>
                    <a:pt x="1970" y="35"/>
                  </a:lnTo>
                  <a:lnTo>
                    <a:pt x="1970" y="35"/>
                  </a:lnTo>
                  <a:lnTo>
                    <a:pt x="1953" y="34"/>
                  </a:lnTo>
                  <a:lnTo>
                    <a:pt x="1953" y="34"/>
                  </a:lnTo>
                  <a:lnTo>
                    <a:pt x="1935" y="32"/>
                  </a:lnTo>
                  <a:lnTo>
                    <a:pt x="1936" y="32"/>
                  </a:lnTo>
                  <a:lnTo>
                    <a:pt x="1928" y="32"/>
                  </a:lnTo>
                  <a:lnTo>
                    <a:pt x="1930" y="14"/>
                  </a:lnTo>
                  <a:close/>
                  <a:moveTo>
                    <a:pt x="2109" y="33"/>
                  </a:moveTo>
                  <a:lnTo>
                    <a:pt x="2112" y="33"/>
                  </a:lnTo>
                  <a:lnTo>
                    <a:pt x="2147" y="38"/>
                  </a:lnTo>
                  <a:lnTo>
                    <a:pt x="2164" y="41"/>
                  </a:lnTo>
                  <a:lnTo>
                    <a:pt x="2182" y="44"/>
                  </a:lnTo>
                  <a:lnTo>
                    <a:pt x="2199" y="46"/>
                  </a:lnTo>
                  <a:lnTo>
                    <a:pt x="2216" y="49"/>
                  </a:lnTo>
                  <a:lnTo>
                    <a:pt x="2217" y="49"/>
                  </a:lnTo>
                  <a:lnTo>
                    <a:pt x="2214" y="67"/>
                  </a:lnTo>
                  <a:lnTo>
                    <a:pt x="2213" y="67"/>
                  </a:lnTo>
                  <a:lnTo>
                    <a:pt x="2213" y="67"/>
                  </a:lnTo>
                  <a:lnTo>
                    <a:pt x="2196" y="64"/>
                  </a:lnTo>
                  <a:lnTo>
                    <a:pt x="2196" y="64"/>
                  </a:lnTo>
                  <a:lnTo>
                    <a:pt x="2179" y="61"/>
                  </a:lnTo>
                  <a:lnTo>
                    <a:pt x="2179" y="61"/>
                  </a:lnTo>
                  <a:lnTo>
                    <a:pt x="2161" y="59"/>
                  </a:lnTo>
                  <a:lnTo>
                    <a:pt x="2161" y="59"/>
                  </a:lnTo>
                  <a:lnTo>
                    <a:pt x="2144" y="56"/>
                  </a:lnTo>
                  <a:lnTo>
                    <a:pt x="2144" y="56"/>
                  </a:lnTo>
                  <a:lnTo>
                    <a:pt x="2109" y="51"/>
                  </a:lnTo>
                  <a:lnTo>
                    <a:pt x="2109" y="51"/>
                  </a:lnTo>
                  <a:lnTo>
                    <a:pt x="2107" y="51"/>
                  </a:lnTo>
                  <a:lnTo>
                    <a:pt x="2109" y="33"/>
                  </a:lnTo>
                  <a:close/>
                  <a:moveTo>
                    <a:pt x="2288" y="62"/>
                  </a:moveTo>
                  <a:lnTo>
                    <a:pt x="2304" y="65"/>
                  </a:lnTo>
                  <a:lnTo>
                    <a:pt x="2321" y="69"/>
                  </a:lnTo>
                  <a:lnTo>
                    <a:pt x="2339" y="73"/>
                  </a:lnTo>
                  <a:lnTo>
                    <a:pt x="2356" y="76"/>
                  </a:lnTo>
                  <a:lnTo>
                    <a:pt x="2374" y="80"/>
                  </a:lnTo>
                  <a:lnTo>
                    <a:pt x="2394" y="85"/>
                  </a:lnTo>
                  <a:lnTo>
                    <a:pt x="2390" y="102"/>
                  </a:lnTo>
                  <a:lnTo>
                    <a:pt x="2370" y="98"/>
                  </a:lnTo>
                  <a:lnTo>
                    <a:pt x="2370" y="98"/>
                  </a:lnTo>
                  <a:lnTo>
                    <a:pt x="2352" y="94"/>
                  </a:lnTo>
                  <a:lnTo>
                    <a:pt x="2353" y="94"/>
                  </a:lnTo>
                  <a:lnTo>
                    <a:pt x="2335" y="90"/>
                  </a:lnTo>
                  <a:lnTo>
                    <a:pt x="2335" y="90"/>
                  </a:lnTo>
                  <a:lnTo>
                    <a:pt x="2318" y="86"/>
                  </a:lnTo>
                  <a:lnTo>
                    <a:pt x="2318" y="87"/>
                  </a:lnTo>
                  <a:lnTo>
                    <a:pt x="2300" y="83"/>
                  </a:lnTo>
                  <a:lnTo>
                    <a:pt x="2300" y="83"/>
                  </a:lnTo>
                  <a:lnTo>
                    <a:pt x="2284" y="80"/>
                  </a:lnTo>
                  <a:lnTo>
                    <a:pt x="2288" y="62"/>
                  </a:lnTo>
                  <a:close/>
                  <a:moveTo>
                    <a:pt x="2464" y="102"/>
                  </a:moveTo>
                  <a:lnTo>
                    <a:pt x="2479" y="106"/>
                  </a:lnTo>
                  <a:lnTo>
                    <a:pt x="2496" y="111"/>
                  </a:lnTo>
                  <a:lnTo>
                    <a:pt x="2514" y="116"/>
                  </a:lnTo>
                  <a:lnTo>
                    <a:pt x="2568" y="134"/>
                  </a:lnTo>
                  <a:lnTo>
                    <a:pt x="2562" y="151"/>
                  </a:lnTo>
                  <a:lnTo>
                    <a:pt x="2509" y="133"/>
                  </a:lnTo>
                  <a:lnTo>
                    <a:pt x="2509" y="133"/>
                  </a:lnTo>
                  <a:lnTo>
                    <a:pt x="2492" y="128"/>
                  </a:lnTo>
                  <a:lnTo>
                    <a:pt x="2492" y="128"/>
                  </a:lnTo>
                  <a:lnTo>
                    <a:pt x="2474" y="123"/>
                  </a:lnTo>
                  <a:lnTo>
                    <a:pt x="2474" y="123"/>
                  </a:lnTo>
                  <a:lnTo>
                    <a:pt x="2459" y="119"/>
                  </a:lnTo>
                  <a:lnTo>
                    <a:pt x="2464" y="102"/>
                  </a:lnTo>
                  <a:close/>
                  <a:moveTo>
                    <a:pt x="2636" y="156"/>
                  </a:moveTo>
                  <a:lnTo>
                    <a:pt x="2689" y="174"/>
                  </a:lnTo>
                  <a:lnTo>
                    <a:pt x="2707" y="181"/>
                  </a:lnTo>
                  <a:lnTo>
                    <a:pt x="2738" y="194"/>
                  </a:lnTo>
                  <a:lnTo>
                    <a:pt x="2732" y="210"/>
                  </a:lnTo>
                  <a:lnTo>
                    <a:pt x="2700" y="197"/>
                  </a:lnTo>
                  <a:lnTo>
                    <a:pt x="2700" y="197"/>
                  </a:lnTo>
                  <a:lnTo>
                    <a:pt x="2683" y="190"/>
                  </a:lnTo>
                  <a:lnTo>
                    <a:pt x="2683" y="191"/>
                  </a:lnTo>
                  <a:lnTo>
                    <a:pt x="2631" y="173"/>
                  </a:lnTo>
                  <a:lnTo>
                    <a:pt x="2636" y="156"/>
                  </a:lnTo>
                  <a:close/>
                  <a:moveTo>
                    <a:pt x="2805" y="223"/>
                  </a:moveTo>
                  <a:lnTo>
                    <a:pt x="2812" y="227"/>
                  </a:lnTo>
                  <a:lnTo>
                    <a:pt x="2830" y="236"/>
                  </a:lnTo>
                  <a:lnTo>
                    <a:pt x="2847" y="245"/>
                  </a:lnTo>
                  <a:lnTo>
                    <a:pt x="2865" y="254"/>
                  </a:lnTo>
                  <a:lnTo>
                    <a:pt x="2882" y="264"/>
                  </a:lnTo>
                  <a:lnTo>
                    <a:pt x="2900" y="274"/>
                  </a:lnTo>
                  <a:lnTo>
                    <a:pt x="2901" y="275"/>
                  </a:lnTo>
                  <a:lnTo>
                    <a:pt x="2891" y="290"/>
                  </a:lnTo>
                  <a:lnTo>
                    <a:pt x="2891" y="290"/>
                  </a:lnTo>
                  <a:lnTo>
                    <a:pt x="2891" y="290"/>
                  </a:lnTo>
                  <a:lnTo>
                    <a:pt x="2873" y="280"/>
                  </a:lnTo>
                  <a:lnTo>
                    <a:pt x="2874" y="280"/>
                  </a:lnTo>
                  <a:lnTo>
                    <a:pt x="2856" y="270"/>
                  </a:lnTo>
                  <a:lnTo>
                    <a:pt x="2856" y="270"/>
                  </a:lnTo>
                  <a:lnTo>
                    <a:pt x="2839" y="261"/>
                  </a:lnTo>
                  <a:lnTo>
                    <a:pt x="2839" y="261"/>
                  </a:lnTo>
                  <a:lnTo>
                    <a:pt x="2821" y="252"/>
                  </a:lnTo>
                  <a:lnTo>
                    <a:pt x="2822" y="252"/>
                  </a:lnTo>
                  <a:lnTo>
                    <a:pt x="2804" y="243"/>
                  </a:lnTo>
                  <a:lnTo>
                    <a:pt x="2804" y="243"/>
                  </a:lnTo>
                  <a:lnTo>
                    <a:pt x="2797" y="240"/>
                  </a:lnTo>
                  <a:lnTo>
                    <a:pt x="2805" y="223"/>
                  </a:lnTo>
                  <a:close/>
                  <a:moveTo>
                    <a:pt x="2961" y="315"/>
                  </a:moveTo>
                  <a:lnTo>
                    <a:pt x="2988" y="334"/>
                  </a:lnTo>
                  <a:lnTo>
                    <a:pt x="3006" y="348"/>
                  </a:lnTo>
                  <a:lnTo>
                    <a:pt x="3024" y="363"/>
                  </a:lnTo>
                  <a:lnTo>
                    <a:pt x="3045" y="385"/>
                  </a:lnTo>
                  <a:lnTo>
                    <a:pt x="3032" y="397"/>
                  </a:lnTo>
                  <a:lnTo>
                    <a:pt x="3011" y="376"/>
                  </a:lnTo>
                  <a:lnTo>
                    <a:pt x="3012" y="376"/>
                  </a:lnTo>
                  <a:lnTo>
                    <a:pt x="2995" y="362"/>
                  </a:lnTo>
                  <a:lnTo>
                    <a:pt x="2995" y="362"/>
                  </a:lnTo>
                  <a:lnTo>
                    <a:pt x="2977" y="348"/>
                  </a:lnTo>
                  <a:lnTo>
                    <a:pt x="2978" y="348"/>
                  </a:lnTo>
                  <a:lnTo>
                    <a:pt x="2951" y="330"/>
                  </a:lnTo>
                  <a:lnTo>
                    <a:pt x="2961" y="315"/>
                  </a:lnTo>
                  <a:close/>
                  <a:moveTo>
                    <a:pt x="3096" y="438"/>
                  </a:moveTo>
                  <a:lnTo>
                    <a:pt x="3113" y="463"/>
                  </a:lnTo>
                  <a:lnTo>
                    <a:pt x="3132" y="493"/>
                  </a:lnTo>
                  <a:lnTo>
                    <a:pt x="3143" y="537"/>
                  </a:lnTo>
                  <a:lnTo>
                    <a:pt x="3126" y="541"/>
                  </a:lnTo>
                  <a:lnTo>
                    <a:pt x="3115" y="499"/>
                  </a:lnTo>
                  <a:lnTo>
                    <a:pt x="3116" y="501"/>
                  </a:lnTo>
                  <a:lnTo>
                    <a:pt x="3098" y="472"/>
                  </a:lnTo>
                  <a:lnTo>
                    <a:pt x="3098" y="473"/>
                  </a:lnTo>
                  <a:lnTo>
                    <a:pt x="3081" y="448"/>
                  </a:lnTo>
                  <a:lnTo>
                    <a:pt x="3096" y="438"/>
                  </a:lnTo>
                  <a:close/>
                  <a:moveTo>
                    <a:pt x="3162" y="606"/>
                  </a:moveTo>
                  <a:lnTo>
                    <a:pt x="3167" y="624"/>
                  </a:lnTo>
                  <a:lnTo>
                    <a:pt x="3149" y="628"/>
                  </a:lnTo>
                  <a:lnTo>
                    <a:pt x="3145" y="611"/>
                  </a:lnTo>
                  <a:lnTo>
                    <a:pt x="3162" y="606"/>
                  </a:lnTo>
                  <a:close/>
                </a:path>
              </a:pathLst>
            </a:custGeom>
            <a:solidFill>
              <a:srgbClr val="FFFFFF"/>
            </a:solidFill>
            <a:ln w="1588" cap="flat">
              <a:solidFill>
                <a:srgbClr val="FFFFFF"/>
              </a:solidFill>
              <a:prstDash val="solid"/>
              <a:bevel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" name="Rectangle 337"/>
            <p:cNvSpPr>
              <a:spLocks noChangeArrowheads="1"/>
            </p:cNvSpPr>
            <p:nvPr/>
          </p:nvSpPr>
          <p:spPr bwMode="auto">
            <a:xfrm>
              <a:off x="596" y="2243"/>
              <a:ext cx="30" cy="3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1" name="Freeform 340"/>
          <p:cNvSpPr>
            <a:spLocks noEditPoints="1"/>
          </p:cNvSpPr>
          <p:nvPr/>
        </p:nvSpPr>
        <p:spPr bwMode="auto">
          <a:xfrm>
            <a:off x="4607439" y="1344221"/>
            <a:ext cx="102395" cy="7481888"/>
          </a:xfrm>
          <a:custGeom>
            <a:avLst/>
            <a:gdLst>
              <a:gd name="T0" fmla="*/ 19 w 43"/>
              <a:gd name="T1" fmla="*/ 108 h 3142"/>
              <a:gd name="T2" fmla="*/ 0 w 43"/>
              <a:gd name="T3" fmla="*/ 0 h 3142"/>
              <a:gd name="T4" fmla="*/ 20 w 43"/>
              <a:gd name="T5" fmla="*/ 180 h 3142"/>
              <a:gd name="T6" fmla="*/ 3 w 43"/>
              <a:gd name="T7" fmla="*/ 287 h 3142"/>
              <a:gd name="T8" fmla="*/ 20 w 43"/>
              <a:gd name="T9" fmla="*/ 180 h 3142"/>
              <a:gd name="T10" fmla="*/ 22 w 43"/>
              <a:gd name="T11" fmla="*/ 467 h 3142"/>
              <a:gd name="T12" fmla="*/ 3 w 43"/>
              <a:gd name="T13" fmla="*/ 359 h 3142"/>
              <a:gd name="T14" fmla="*/ 23 w 43"/>
              <a:gd name="T15" fmla="*/ 539 h 3142"/>
              <a:gd name="T16" fmla="*/ 6 w 43"/>
              <a:gd name="T17" fmla="*/ 647 h 3142"/>
              <a:gd name="T18" fmla="*/ 23 w 43"/>
              <a:gd name="T19" fmla="*/ 539 h 3142"/>
              <a:gd name="T20" fmla="*/ 25 w 43"/>
              <a:gd name="T21" fmla="*/ 827 h 3142"/>
              <a:gd name="T22" fmla="*/ 6 w 43"/>
              <a:gd name="T23" fmla="*/ 719 h 3142"/>
              <a:gd name="T24" fmla="*/ 25 w 43"/>
              <a:gd name="T25" fmla="*/ 899 h 3142"/>
              <a:gd name="T26" fmla="*/ 8 w 43"/>
              <a:gd name="T27" fmla="*/ 1007 h 3142"/>
              <a:gd name="T28" fmla="*/ 25 w 43"/>
              <a:gd name="T29" fmla="*/ 899 h 3142"/>
              <a:gd name="T30" fmla="*/ 28 w 43"/>
              <a:gd name="T31" fmla="*/ 1186 h 3142"/>
              <a:gd name="T32" fmla="*/ 9 w 43"/>
              <a:gd name="T33" fmla="*/ 1079 h 3142"/>
              <a:gd name="T34" fmla="*/ 28 w 43"/>
              <a:gd name="T35" fmla="*/ 1258 h 3142"/>
              <a:gd name="T36" fmla="*/ 11 w 43"/>
              <a:gd name="T37" fmla="*/ 1366 h 3142"/>
              <a:gd name="T38" fmla="*/ 28 w 43"/>
              <a:gd name="T39" fmla="*/ 1258 h 3142"/>
              <a:gd name="T40" fmla="*/ 30 w 43"/>
              <a:gd name="T41" fmla="*/ 1546 h 3142"/>
              <a:gd name="T42" fmla="*/ 12 w 43"/>
              <a:gd name="T43" fmla="*/ 1438 h 3142"/>
              <a:gd name="T44" fmla="*/ 31 w 43"/>
              <a:gd name="T45" fmla="*/ 1618 h 3142"/>
              <a:gd name="T46" fmla="*/ 14 w 43"/>
              <a:gd name="T47" fmla="*/ 1726 h 3142"/>
              <a:gd name="T48" fmla="*/ 31 w 43"/>
              <a:gd name="T49" fmla="*/ 1618 h 3142"/>
              <a:gd name="T50" fmla="*/ 33 w 43"/>
              <a:gd name="T51" fmla="*/ 1905 h 3142"/>
              <a:gd name="T52" fmla="*/ 14 w 43"/>
              <a:gd name="T53" fmla="*/ 1798 h 3142"/>
              <a:gd name="T54" fmla="*/ 34 w 43"/>
              <a:gd name="T55" fmla="*/ 1977 h 3142"/>
              <a:gd name="T56" fmla="*/ 16 w 43"/>
              <a:gd name="T57" fmla="*/ 2085 h 3142"/>
              <a:gd name="T58" fmla="*/ 34 w 43"/>
              <a:gd name="T59" fmla="*/ 1977 h 3142"/>
              <a:gd name="T60" fmla="*/ 36 w 43"/>
              <a:gd name="T61" fmla="*/ 2265 h 3142"/>
              <a:gd name="T62" fmla="*/ 17 w 43"/>
              <a:gd name="T63" fmla="*/ 2157 h 3142"/>
              <a:gd name="T64" fmla="*/ 36 w 43"/>
              <a:gd name="T65" fmla="*/ 2337 h 3142"/>
              <a:gd name="T66" fmla="*/ 19 w 43"/>
              <a:gd name="T67" fmla="*/ 2445 h 3142"/>
              <a:gd name="T68" fmla="*/ 36 w 43"/>
              <a:gd name="T69" fmla="*/ 2337 h 3142"/>
              <a:gd name="T70" fmla="*/ 39 w 43"/>
              <a:gd name="T71" fmla="*/ 2624 h 3142"/>
              <a:gd name="T72" fmla="*/ 20 w 43"/>
              <a:gd name="T73" fmla="*/ 2517 h 3142"/>
              <a:gd name="T74" fmla="*/ 39 w 43"/>
              <a:gd name="T75" fmla="*/ 2696 h 3142"/>
              <a:gd name="T76" fmla="*/ 22 w 43"/>
              <a:gd name="T77" fmla="*/ 2804 h 3142"/>
              <a:gd name="T78" fmla="*/ 39 w 43"/>
              <a:gd name="T79" fmla="*/ 2696 h 3142"/>
              <a:gd name="T80" fmla="*/ 41 w 43"/>
              <a:gd name="T81" fmla="*/ 2984 h 3142"/>
              <a:gd name="T82" fmla="*/ 23 w 43"/>
              <a:gd name="T83" fmla="*/ 2876 h 3142"/>
              <a:gd name="T84" fmla="*/ 42 w 43"/>
              <a:gd name="T85" fmla="*/ 3056 h 3142"/>
              <a:gd name="T86" fmla="*/ 25 w 43"/>
              <a:gd name="T87" fmla="*/ 3142 h 3142"/>
              <a:gd name="T88" fmla="*/ 42 w 43"/>
              <a:gd name="T89" fmla="*/ 3056 h 3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3" h="3142">
                <a:moveTo>
                  <a:pt x="18" y="0"/>
                </a:moveTo>
                <a:lnTo>
                  <a:pt x="19" y="108"/>
                </a:lnTo>
                <a:lnTo>
                  <a:pt x="1" y="108"/>
                </a:lnTo>
                <a:lnTo>
                  <a:pt x="0" y="0"/>
                </a:lnTo>
                <a:lnTo>
                  <a:pt x="18" y="0"/>
                </a:lnTo>
                <a:close/>
                <a:moveTo>
                  <a:pt x="20" y="180"/>
                </a:moveTo>
                <a:lnTo>
                  <a:pt x="21" y="287"/>
                </a:lnTo>
                <a:lnTo>
                  <a:pt x="3" y="287"/>
                </a:lnTo>
                <a:lnTo>
                  <a:pt x="2" y="180"/>
                </a:lnTo>
                <a:lnTo>
                  <a:pt x="20" y="180"/>
                </a:lnTo>
                <a:close/>
                <a:moveTo>
                  <a:pt x="21" y="359"/>
                </a:moveTo>
                <a:lnTo>
                  <a:pt x="22" y="467"/>
                </a:lnTo>
                <a:lnTo>
                  <a:pt x="4" y="467"/>
                </a:lnTo>
                <a:lnTo>
                  <a:pt x="3" y="359"/>
                </a:lnTo>
                <a:lnTo>
                  <a:pt x="21" y="359"/>
                </a:lnTo>
                <a:close/>
                <a:moveTo>
                  <a:pt x="23" y="539"/>
                </a:moveTo>
                <a:lnTo>
                  <a:pt x="24" y="647"/>
                </a:lnTo>
                <a:lnTo>
                  <a:pt x="6" y="647"/>
                </a:lnTo>
                <a:lnTo>
                  <a:pt x="5" y="539"/>
                </a:lnTo>
                <a:lnTo>
                  <a:pt x="23" y="539"/>
                </a:lnTo>
                <a:close/>
                <a:moveTo>
                  <a:pt x="24" y="719"/>
                </a:moveTo>
                <a:lnTo>
                  <a:pt x="25" y="827"/>
                </a:lnTo>
                <a:lnTo>
                  <a:pt x="7" y="827"/>
                </a:lnTo>
                <a:lnTo>
                  <a:pt x="6" y="719"/>
                </a:lnTo>
                <a:lnTo>
                  <a:pt x="24" y="719"/>
                </a:lnTo>
                <a:close/>
                <a:moveTo>
                  <a:pt x="25" y="899"/>
                </a:moveTo>
                <a:lnTo>
                  <a:pt x="26" y="1006"/>
                </a:lnTo>
                <a:lnTo>
                  <a:pt x="8" y="1007"/>
                </a:lnTo>
                <a:lnTo>
                  <a:pt x="7" y="899"/>
                </a:lnTo>
                <a:lnTo>
                  <a:pt x="25" y="899"/>
                </a:lnTo>
                <a:close/>
                <a:moveTo>
                  <a:pt x="27" y="1078"/>
                </a:moveTo>
                <a:lnTo>
                  <a:pt x="28" y="1186"/>
                </a:lnTo>
                <a:lnTo>
                  <a:pt x="10" y="1186"/>
                </a:lnTo>
                <a:lnTo>
                  <a:pt x="9" y="1079"/>
                </a:lnTo>
                <a:lnTo>
                  <a:pt x="27" y="1078"/>
                </a:lnTo>
                <a:close/>
                <a:moveTo>
                  <a:pt x="28" y="1258"/>
                </a:moveTo>
                <a:lnTo>
                  <a:pt x="29" y="1366"/>
                </a:lnTo>
                <a:lnTo>
                  <a:pt x="11" y="1366"/>
                </a:lnTo>
                <a:lnTo>
                  <a:pt x="10" y="1258"/>
                </a:lnTo>
                <a:lnTo>
                  <a:pt x="28" y="1258"/>
                </a:lnTo>
                <a:close/>
                <a:moveTo>
                  <a:pt x="30" y="1438"/>
                </a:moveTo>
                <a:lnTo>
                  <a:pt x="30" y="1546"/>
                </a:lnTo>
                <a:lnTo>
                  <a:pt x="12" y="1546"/>
                </a:lnTo>
                <a:lnTo>
                  <a:pt x="12" y="1438"/>
                </a:lnTo>
                <a:lnTo>
                  <a:pt x="30" y="1438"/>
                </a:lnTo>
                <a:close/>
                <a:moveTo>
                  <a:pt x="31" y="1618"/>
                </a:moveTo>
                <a:lnTo>
                  <a:pt x="32" y="1725"/>
                </a:lnTo>
                <a:lnTo>
                  <a:pt x="14" y="1726"/>
                </a:lnTo>
                <a:lnTo>
                  <a:pt x="13" y="1618"/>
                </a:lnTo>
                <a:lnTo>
                  <a:pt x="31" y="1618"/>
                </a:lnTo>
                <a:close/>
                <a:moveTo>
                  <a:pt x="32" y="1797"/>
                </a:moveTo>
                <a:lnTo>
                  <a:pt x="33" y="1905"/>
                </a:lnTo>
                <a:lnTo>
                  <a:pt x="15" y="1905"/>
                </a:lnTo>
                <a:lnTo>
                  <a:pt x="14" y="1798"/>
                </a:lnTo>
                <a:lnTo>
                  <a:pt x="32" y="1797"/>
                </a:lnTo>
                <a:close/>
                <a:moveTo>
                  <a:pt x="34" y="1977"/>
                </a:moveTo>
                <a:lnTo>
                  <a:pt x="34" y="2085"/>
                </a:lnTo>
                <a:lnTo>
                  <a:pt x="16" y="2085"/>
                </a:lnTo>
                <a:lnTo>
                  <a:pt x="16" y="1977"/>
                </a:lnTo>
                <a:lnTo>
                  <a:pt x="34" y="1977"/>
                </a:lnTo>
                <a:close/>
                <a:moveTo>
                  <a:pt x="35" y="2157"/>
                </a:moveTo>
                <a:lnTo>
                  <a:pt x="36" y="2265"/>
                </a:lnTo>
                <a:lnTo>
                  <a:pt x="18" y="2265"/>
                </a:lnTo>
                <a:lnTo>
                  <a:pt x="17" y="2157"/>
                </a:lnTo>
                <a:lnTo>
                  <a:pt x="35" y="2157"/>
                </a:lnTo>
                <a:close/>
                <a:moveTo>
                  <a:pt x="36" y="2337"/>
                </a:moveTo>
                <a:lnTo>
                  <a:pt x="37" y="2445"/>
                </a:lnTo>
                <a:lnTo>
                  <a:pt x="19" y="2445"/>
                </a:lnTo>
                <a:lnTo>
                  <a:pt x="18" y="2337"/>
                </a:lnTo>
                <a:lnTo>
                  <a:pt x="36" y="2337"/>
                </a:lnTo>
                <a:close/>
                <a:moveTo>
                  <a:pt x="38" y="2516"/>
                </a:moveTo>
                <a:lnTo>
                  <a:pt x="39" y="2624"/>
                </a:lnTo>
                <a:lnTo>
                  <a:pt x="21" y="2624"/>
                </a:lnTo>
                <a:lnTo>
                  <a:pt x="20" y="2517"/>
                </a:lnTo>
                <a:lnTo>
                  <a:pt x="38" y="2516"/>
                </a:lnTo>
                <a:close/>
                <a:moveTo>
                  <a:pt x="39" y="2696"/>
                </a:moveTo>
                <a:lnTo>
                  <a:pt x="40" y="2804"/>
                </a:lnTo>
                <a:lnTo>
                  <a:pt x="22" y="2804"/>
                </a:lnTo>
                <a:lnTo>
                  <a:pt x="21" y="2696"/>
                </a:lnTo>
                <a:lnTo>
                  <a:pt x="39" y="2696"/>
                </a:lnTo>
                <a:close/>
                <a:moveTo>
                  <a:pt x="41" y="2876"/>
                </a:moveTo>
                <a:lnTo>
                  <a:pt x="41" y="2984"/>
                </a:lnTo>
                <a:lnTo>
                  <a:pt x="23" y="2984"/>
                </a:lnTo>
                <a:lnTo>
                  <a:pt x="23" y="2876"/>
                </a:lnTo>
                <a:lnTo>
                  <a:pt x="41" y="2876"/>
                </a:lnTo>
                <a:close/>
                <a:moveTo>
                  <a:pt x="42" y="3056"/>
                </a:moveTo>
                <a:lnTo>
                  <a:pt x="43" y="3142"/>
                </a:lnTo>
                <a:lnTo>
                  <a:pt x="25" y="3142"/>
                </a:lnTo>
                <a:lnTo>
                  <a:pt x="24" y="3056"/>
                </a:lnTo>
                <a:lnTo>
                  <a:pt x="42" y="3056"/>
                </a:ln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FFFFFF"/>
            </a:solidFill>
            <a:prstDash val="solid"/>
            <a:bevel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Oval 341"/>
          <p:cNvSpPr>
            <a:spLocks noChangeArrowheads="1"/>
          </p:cNvSpPr>
          <p:nvPr/>
        </p:nvSpPr>
        <p:spPr bwMode="auto">
          <a:xfrm>
            <a:off x="4666971" y="8804677"/>
            <a:ext cx="42863" cy="42863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Oval 342"/>
          <p:cNvSpPr>
            <a:spLocks noChangeArrowheads="1"/>
          </p:cNvSpPr>
          <p:nvPr/>
        </p:nvSpPr>
        <p:spPr bwMode="auto">
          <a:xfrm>
            <a:off x="4609821" y="1322789"/>
            <a:ext cx="42863" cy="42863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4" name="Group 345"/>
          <p:cNvGrpSpPr>
            <a:grpSpLocks/>
          </p:cNvGrpSpPr>
          <p:nvPr/>
        </p:nvGrpSpPr>
        <p:grpSpPr bwMode="auto">
          <a:xfrm>
            <a:off x="4600295" y="5028014"/>
            <a:ext cx="116682" cy="114300"/>
            <a:chOff x="2161" y="2222"/>
            <a:chExt cx="49" cy="48"/>
          </a:xfrm>
        </p:grpSpPr>
        <p:sp>
          <p:nvSpPr>
            <p:cNvPr id="15" name="Oval 343"/>
            <p:cNvSpPr>
              <a:spLocks noChangeArrowheads="1"/>
            </p:cNvSpPr>
            <p:nvPr/>
          </p:nvSpPr>
          <p:spPr bwMode="auto">
            <a:xfrm>
              <a:off x="2162" y="2222"/>
              <a:ext cx="48" cy="48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" name="Oval 344"/>
            <p:cNvSpPr>
              <a:spLocks noChangeArrowheads="1"/>
            </p:cNvSpPr>
            <p:nvPr/>
          </p:nvSpPr>
          <p:spPr bwMode="auto">
            <a:xfrm>
              <a:off x="2161" y="2222"/>
              <a:ext cx="49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8" name="Group 335"/>
          <p:cNvGrpSpPr>
            <a:grpSpLocks/>
          </p:cNvGrpSpPr>
          <p:nvPr/>
        </p:nvGrpSpPr>
        <p:grpSpPr bwMode="auto">
          <a:xfrm>
            <a:off x="873638" y="5056589"/>
            <a:ext cx="7534275" cy="1526382"/>
            <a:chOff x="596" y="2234"/>
            <a:chExt cx="3164" cy="641"/>
          </a:xfrm>
        </p:grpSpPr>
        <p:sp>
          <p:nvSpPr>
            <p:cNvPr id="19" name="Freeform 333"/>
            <p:cNvSpPr>
              <a:spLocks/>
            </p:cNvSpPr>
            <p:nvPr/>
          </p:nvSpPr>
          <p:spPr bwMode="auto">
            <a:xfrm>
              <a:off x="611" y="2234"/>
              <a:ext cx="3149" cy="641"/>
            </a:xfrm>
            <a:custGeom>
              <a:avLst/>
              <a:gdLst>
                <a:gd name="T0" fmla="*/ 18 w 3149"/>
                <a:gd name="T1" fmla="*/ 117 h 641"/>
                <a:gd name="T2" fmla="*/ 53 w 3149"/>
                <a:gd name="T3" fmla="*/ 184 h 641"/>
                <a:gd name="T4" fmla="*/ 88 w 3149"/>
                <a:gd name="T5" fmla="*/ 229 h 641"/>
                <a:gd name="T6" fmla="*/ 141 w 3149"/>
                <a:gd name="T7" fmla="*/ 281 h 641"/>
                <a:gd name="T8" fmla="*/ 176 w 3149"/>
                <a:gd name="T9" fmla="*/ 310 h 641"/>
                <a:gd name="T10" fmla="*/ 281 w 3149"/>
                <a:gd name="T11" fmla="*/ 379 h 641"/>
                <a:gd name="T12" fmla="*/ 316 w 3149"/>
                <a:gd name="T13" fmla="*/ 398 h 641"/>
                <a:gd name="T14" fmla="*/ 351 w 3149"/>
                <a:gd name="T15" fmla="*/ 416 h 641"/>
                <a:gd name="T16" fmla="*/ 403 w 3149"/>
                <a:gd name="T17" fmla="*/ 440 h 641"/>
                <a:gd name="T18" fmla="*/ 491 w 3149"/>
                <a:gd name="T19" fmla="*/ 475 h 641"/>
                <a:gd name="T20" fmla="*/ 665 w 3149"/>
                <a:gd name="T21" fmla="*/ 531 h 641"/>
                <a:gd name="T22" fmla="*/ 735 w 3149"/>
                <a:gd name="T23" fmla="*/ 549 h 641"/>
                <a:gd name="T24" fmla="*/ 787 w 3149"/>
                <a:gd name="T25" fmla="*/ 561 h 641"/>
                <a:gd name="T26" fmla="*/ 840 w 3149"/>
                <a:gd name="T27" fmla="*/ 573 h 641"/>
                <a:gd name="T28" fmla="*/ 874 w 3149"/>
                <a:gd name="T29" fmla="*/ 579 h 641"/>
                <a:gd name="T30" fmla="*/ 909 w 3149"/>
                <a:gd name="T31" fmla="*/ 586 h 641"/>
                <a:gd name="T32" fmla="*/ 944 w 3149"/>
                <a:gd name="T33" fmla="*/ 592 h 641"/>
                <a:gd name="T34" fmla="*/ 979 w 3149"/>
                <a:gd name="T35" fmla="*/ 598 h 641"/>
                <a:gd name="T36" fmla="*/ 1014 w 3149"/>
                <a:gd name="T37" fmla="*/ 603 h 641"/>
                <a:gd name="T38" fmla="*/ 1049 w 3149"/>
                <a:gd name="T39" fmla="*/ 608 h 641"/>
                <a:gd name="T40" fmla="*/ 1084 w 3149"/>
                <a:gd name="T41" fmla="*/ 612 h 641"/>
                <a:gd name="T42" fmla="*/ 1136 w 3149"/>
                <a:gd name="T43" fmla="*/ 619 h 641"/>
                <a:gd name="T44" fmla="*/ 1206 w 3149"/>
                <a:gd name="T45" fmla="*/ 625 h 641"/>
                <a:gd name="T46" fmla="*/ 1293 w 3149"/>
                <a:gd name="T47" fmla="*/ 632 h 641"/>
                <a:gd name="T48" fmla="*/ 1380 w 3149"/>
                <a:gd name="T49" fmla="*/ 637 h 641"/>
                <a:gd name="T50" fmla="*/ 1415 w 3149"/>
                <a:gd name="T51" fmla="*/ 638 h 641"/>
                <a:gd name="T52" fmla="*/ 1571 w 3149"/>
                <a:gd name="T53" fmla="*/ 641 h 641"/>
                <a:gd name="T54" fmla="*/ 1693 w 3149"/>
                <a:gd name="T55" fmla="*/ 638 h 641"/>
                <a:gd name="T56" fmla="*/ 1745 w 3149"/>
                <a:gd name="T57" fmla="*/ 636 h 641"/>
                <a:gd name="T58" fmla="*/ 1815 w 3149"/>
                <a:gd name="T59" fmla="*/ 632 h 641"/>
                <a:gd name="T60" fmla="*/ 1902 w 3149"/>
                <a:gd name="T61" fmla="*/ 625 h 641"/>
                <a:gd name="T62" fmla="*/ 1954 w 3149"/>
                <a:gd name="T63" fmla="*/ 620 h 641"/>
                <a:gd name="T64" fmla="*/ 2006 w 3149"/>
                <a:gd name="T65" fmla="*/ 614 h 641"/>
                <a:gd name="T66" fmla="*/ 2058 w 3149"/>
                <a:gd name="T67" fmla="*/ 607 h 641"/>
                <a:gd name="T68" fmla="*/ 2093 w 3149"/>
                <a:gd name="T69" fmla="*/ 602 h 641"/>
                <a:gd name="T70" fmla="*/ 2145 w 3149"/>
                <a:gd name="T71" fmla="*/ 594 h 641"/>
                <a:gd name="T72" fmla="*/ 2180 w 3149"/>
                <a:gd name="T73" fmla="*/ 588 h 641"/>
                <a:gd name="T74" fmla="*/ 2215 w 3149"/>
                <a:gd name="T75" fmla="*/ 582 h 641"/>
                <a:gd name="T76" fmla="*/ 2267 w 3149"/>
                <a:gd name="T77" fmla="*/ 572 h 641"/>
                <a:gd name="T78" fmla="*/ 2302 w 3149"/>
                <a:gd name="T79" fmla="*/ 565 h 641"/>
                <a:gd name="T80" fmla="*/ 2354 w 3149"/>
                <a:gd name="T81" fmla="*/ 553 h 641"/>
                <a:gd name="T82" fmla="*/ 2388 w 3149"/>
                <a:gd name="T83" fmla="*/ 545 h 641"/>
                <a:gd name="T84" fmla="*/ 2423 w 3149"/>
                <a:gd name="T85" fmla="*/ 536 h 641"/>
                <a:gd name="T86" fmla="*/ 2527 w 3149"/>
                <a:gd name="T87" fmla="*/ 506 h 641"/>
                <a:gd name="T88" fmla="*/ 2562 w 3149"/>
                <a:gd name="T89" fmla="*/ 495 h 641"/>
                <a:gd name="T90" fmla="*/ 2666 w 3149"/>
                <a:gd name="T91" fmla="*/ 458 h 641"/>
                <a:gd name="T92" fmla="*/ 2718 w 3149"/>
                <a:gd name="T93" fmla="*/ 437 h 641"/>
                <a:gd name="T94" fmla="*/ 2753 w 3149"/>
                <a:gd name="T95" fmla="*/ 421 h 641"/>
                <a:gd name="T96" fmla="*/ 2805 w 3149"/>
                <a:gd name="T97" fmla="*/ 396 h 641"/>
                <a:gd name="T98" fmla="*/ 2857 w 3149"/>
                <a:gd name="T99" fmla="*/ 368 h 641"/>
                <a:gd name="T100" fmla="*/ 2996 w 3149"/>
                <a:gd name="T101" fmla="*/ 274 h 641"/>
                <a:gd name="T102" fmla="*/ 3030 w 3149"/>
                <a:gd name="T103" fmla="*/ 242 h 641"/>
                <a:gd name="T104" fmla="*/ 3065 w 3149"/>
                <a:gd name="T105" fmla="*/ 206 h 641"/>
                <a:gd name="T106" fmla="*/ 3099 w 3149"/>
                <a:gd name="T107" fmla="*/ 159 h 641"/>
                <a:gd name="T108" fmla="*/ 3149 w 3149"/>
                <a:gd name="T109" fmla="*/ 0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49" h="641">
                  <a:moveTo>
                    <a:pt x="0" y="24"/>
                  </a:moveTo>
                  <a:lnTo>
                    <a:pt x="18" y="117"/>
                  </a:lnTo>
                  <a:lnTo>
                    <a:pt x="36" y="155"/>
                  </a:lnTo>
                  <a:lnTo>
                    <a:pt x="53" y="184"/>
                  </a:lnTo>
                  <a:lnTo>
                    <a:pt x="71" y="208"/>
                  </a:lnTo>
                  <a:lnTo>
                    <a:pt x="88" y="229"/>
                  </a:lnTo>
                  <a:lnTo>
                    <a:pt x="106" y="248"/>
                  </a:lnTo>
                  <a:lnTo>
                    <a:pt x="141" y="281"/>
                  </a:lnTo>
                  <a:lnTo>
                    <a:pt x="159" y="296"/>
                  </a:lnTo>
                  <a:lnTo>
                    <a:pt x="176" y="310"/>
                  </a:lnTo>
                  <a:lnTo>
                    <a:pt x="264" y="369"/>
                  </a:lnTo>
                  <a:lnTo>
                    <a:pt x="281" y="379"/>
                  </a:lnTo>
                  <a:lnTo>
                    <a:pt x="299" y="389"/>
                  </a:lnTo>
                  <a:lnTo>
                    <a:pt x="316" y="398"/>
                  </a:lnTo>
                  <a:lnTo>
                    <a:pt x="334" y="407"/>
                  </a:lnTo>
                  <a:lnTo>
                    <a:pt x="351" y="416"/>
                  </a:lnTo>
                  <a:lnTo>
                    <a:pt x="368" y="424"/>
                  </a:lnTo>
                  <a:lnTo>
                    <a:pt x="403" y="440"/>
                  </a:lnTo>
                  <a:lnTo>
                    <a:pt x="421" y="447"/>
                  </a:lnTo>
                  <a:lnTo>
                    <a:pt x="491" y="475"/>
                  </a:lnTo>
                  <a:lnTo>
                    <a:pt x="508" y="481"/>
                  </a:lnTo>
                  <a:lnTo>
                    <a:pt x="665" y="531"/>
                  </a:lnTo>
                  <a:lnTo>
                    <a:pt x="683" y="536"/>
                  </a:lnTo>
                  <a:lnTo>
                    <a:pt x="735" y="549"/>
                  </a:lnTo>
                  <a:lnTo>
                    <a:pt x="752" y="553"/>
                  </a:lnTo>
                  <a:lnTo>
                    <a:pt x="787" y="561"/>
                  </a:lnTo>
                  <a:lnTo>
                    <a:pt x="805" y="565"/>
                  </a:lnTo>
                  <a:lnTo>
                    <a:pt x="840" y="573"/>
                  </a:lnTo>
                  <a:lnTo>
                    <a:pt x="857" y="576"/>
                  </a:lnTo>
                  <a:lnTo>
                    <a:pt x="874" y="579"/>
                  </a:lnTo>
                  <a:lnTo>
                    <a:pt x="892" y="583"/>
                  </a:lnTo>
                  <a:lnTo>
                    <a:pt x="909" y="586"/>
                  </a:lnTo>
                  <a:lnTo>
                    <a:pt x="927" y="589"/>
                  </a:lnTo>
                  <a:lnTo>
                    <a:pt x="944" y="592"/>
                  </a:lnTo>
                  <a:lnTo>
                    <a:pt x="962" y="595"/>
                  </a:lnTo>
                  <a:lnTo>
                    <a:pt x="979" y="598"/>
                  </a:lnTo>
                  <a:lnTo>
                    <a:pt x="997" y="600"/>
                  </a:lnTo>
                  <a:lnTo>
                    <a:pt x="1014" y="603"/>
                  </a:lnTo>
                  <a:lnTo>
                    <a:pt x="1031" y="605"/>
                  </a:lnTo>
                  <a:lnTo>
                    <a:pt x="1049" y="608"/>
                  </a:lnTo>
                  <a:lnTo>
                    <a:pt x="1066" y="610"/>
                  </a:lnTo>
                  <a:lnTo>
                    <a:pt x="1084" y="612"/>
                  </a:lnTo>
                  <a:lnTo>
                    <a:pt x="1101" y="614"/>
                  </a:lnTo>
                  <a:lnTo>
                    <a:pt x="1136" y="619"/>
                  </a:lnTo>
                  <a:lnTo>
                    <a:pt x="1153" y="620"/>
                  </a:lnTo>
                  <a:lnTo>
                    <a:pt x="1206" y="625"/>
                  </a:lnTo>
                  <a:lnTo>
                    <a:pt x="1223" y="627"/>
                  </a:lnTo>
                  <a:lnTo>
                    <a:pt x="1293" y="632"/>
                  </a:lnTo>
                  <a:lnTo>
                    <a:pt x="1310" y="633"/>
                  </a:lnTo>
                  <a:lnTo>
                    <a:pt x="1380" y="637"/>
                  </a:lnTo>
                  <a:lnTo>
                    <a:pt x="1397" y="638"/>
                  </a:lnTo>
                  <a:lnTo>
                    <a:pt x="1415" y="638"/>
                  </a:lnTo>
                  <a:lnTo>
                    <a:pt x="1554" y="641"/>
                  </a:lnTo>
                  <a:lnTo>
                    <a:pt x="1571" y="641"/>
                  </a:lnTo>
                  <a:lnTo>
                    <a:pt x="1676" y="639"/>
                  </a:lnTo>
                  <a:lnTo>
                    <a:pt x="1693" y="638"/>
                  </a:lnTo>
                  <a:lnTo>
                    <a:pt x="1728" y="637"/>
                  </a:lnTo>
                  <a:lnTo>
                    <a:pt x="1745" y="636"/>
                  </a:lnTo>
                  <a:lnTo>
                    <a:pt x="1797" y="633"/>
                  </a:lnTo>
                  <a:lnTo>
                    <a:pt x="1815" y="632"/>
                  </a:lnTo>
                  <a:lnTo>
                    <a:pt x="1884" y="626"/>
                  </a:lnTo>
                  <a:lnTo>
                    <a:pt x="1902" y="625"/>
                  </a:lnTo>
                  <a:lnTo>
                    <a:pt x="1937" y="621"/>
                  </a:lnTo>
                  <a:lnTo>
                    <a:pt x="1954" y="620"/>
                  </a:lnTo>
                  <a:lnTo>
                    <a:pt x="1989" y="616"/>
                  </a:lnTo>
                  <a:lnTo>
                    <a:pt x="2006" y="614"/>
                  </a:lnTo>
                  <a:lnTo>
                    <a:pt x="2041" y="609"/>
                  </a:lnTo>
                  <a:lnTo>
                    <a:pt x="2058" y="607"/>
                  </a:lnTo>
                  <a:lnTo>
                    <a:pt x="2076" y="605"/>
                  </a:lnTo>
                  <a:lnTo>
                    <a:pt x="2093" y="602"/>
                  </a:lnTo>
                  <a:lnTo>
                    <a:pt x="2128" y="597"/>
                  </a:lnTo>
                  <a:lnTo>
                    <a:pt x="2145" y="594"/>
                  </a:lnTo>
                  <a:lnTo>
                    <a:pt x="2163" y="591"/>
                  </a:lnTo>
                  <a:lnTo>
                    <a:pt x="2180" y="588"/>
                  </a:lnTo>
                  <a:lnTo>
                    <a:pt x="2197" y="585"/>
                  </a:lnTo>
                  <a:lnTo>
                    <a:pt x="2215" y="582"/>
                  </a:lnTo>
                  <a:lnTo>
                    <a:pt x="2232" y="579"/>
                  </a:lnTo>
                  <a:lnTo>
                    <a:pt x="2267" y="572"/>
                  </a:lnTo>
                  <a:lnTo>
                    <a:pt x="2284" y="569"/>
                  </a:lnTo>
                  <a:lnTo>
                    <a:pt x="2302" y="565"/>
                  </a:lnTo>
                  <a:lnTo>
                    <a:pt x="2319" y="561"/>
                  </a:lnTo>
                  <a:lnTo>
                    <a:pt x="2354" y="553"/>
                  </a:lnTo>
                  <a:lnTo>
                    <a:pt x="2371" y="549"/>
                  </a:lnTo>
                  <a:lnTo>
                    <a:pt x="2388" y="545"/>
                  </a:lnTo>
                  <a:lnTo>
                    <a:pt x="2406" y="541"/>
                  </a:lnTo>
                  <a:lnTo>
                    <a:pt x="2423" y="536"/>
                  </a:lnTo>
                  <a:lnTo>
                    <a:pt x="2441" y="531"/>
                  </a:lnTo>
                  <a:lnTo>
                    <a:pt x="2527" y="506"/>
                  </a:lnTo>
                  <a:lnTo>
                    <a:pt x="2545" y="501"/>
                  </a:lnTo>
                  <a:lnTo>
                    <a:pt x="2562" y="495"/>
                  </a:lnTo>
                  <a:lnTo>
                    <a:pt x="2649" y="465"/>
                  </a:lnTo>
                  <a:lnTo>
                    <a:pt x="2666" y="458"/>
                  </a:lnTo>
                  <a:lnTo>
                    <a:pt x="2701" y="444"/>
                  </a:lnTo>
                  <a:lnTo>
                    <a:pt x="2718" y="437"/>
                  </a:lnTo>
                  <a:lnTo>
                    <a:pt x="2736" y="429"/>
                  </a:lnTo>
                  <a:lnTo>
                    <a:pt x="2753" y="421"/>
                  </a:lnTo>
                  <a:lnTo>
                    <a:pt x="2788" y="405"/>
                  </a:lnTo>
                  <a:lnTo>
                    <a:pt x="2805" y="396"/>
                  </a:lnTo>
                  <a:lnTo>
                    <a:pt x="2822" y="387"/>
                  </a:lnTo>
                  <a:lnTo>
                    <a:pt x="2857" y="368"/>
                  </a:lnTo>
                  <a:lnTo>
                    <a:pt x="2874" y="358"/>
                  </a:lnTo>
                  <a:lnTo>
                    <a:pt x="2996" y="274"/>
                  </a:lnTo>
                  <a:lnTo>
                    <a:pt x="3013" y="259"/>
                  </a:lnTo>
                  <a:lnTo>
                    <a:pt x="3030" y="242"/>
                  </a:lnTo>
                  <a:lnTo>
                    <a:pt x="3048" y="225"/>
                  </a:lnTo>
                  <a:lnTo>
                    <a:pt x="3065" y="206"/>
                  </a:lnTo>
                  <a:lnTo>
                    <a:pt x="3082" y="184"/>
                  </a:lnTo>
                  <a:lnTo>
                    <a:pt x="3099" y="159"/>
                  </a:lnTo>
                  <a:lnTo>
                    <a:pt x="3116" y="130"/>
                  </a:lnTo>
                  <a:lnTo>
                    <a:pt x="3149" y="0"/>
                  </a:lnTo>
                </a:path>
              </a:pathLst>
            </a:custGeom>
            <a:noFill/>
            <a:ln w="285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" name="Rectangle 334"/>
            <p:cNvSpPr>
              <a:spLocks noChangeArrowheads="1"/>
            </p:cNvSpPr>
            <p:nvPr/>
          </p:nvSpPr>
          <p:spPr bwMode="auto">
            <a:xfrm>
              <a:off x="596" y="2243"/>
              <a:ext cx="30" cy="3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1586083"/>
              </p:ext>
            </p:extLst>
          </p:nvPr>
        </p:nvGraphicFramePr>
        <p:xfrm>
          <a:off x="3053534" y="4899199"/>
          <a:ext cx="590550" cy="6881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52280" imgH="177480" progId="Equation.DSMT4">
                  <p:embed/>
                </p:oleObj>
              </mc:Choice>
              <mc:Fallback>
                <p:oleObj name="Equation" r:id="rId9" imgW="152280" imgH="177480" progId="Equation.DSMT4">
                  <p:embed/>
                  <p:pic>
                    <p:nvPicPr>
                      <p:cNvPr id="49" name="Object 48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053534" y="4899199"/>
                        <a:ext cx="590550" cy="6881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339"/>
          <p:cNvSpPr>
            <a:spLocks noEditPoints="1"/>
          </p:cNvSpPr>
          <p:nvPr/>
        </p:nvSpPr>
        <p:spPr bwMode="auto">
          <a:xfrm>
            <a:off x="2216663" y="5066114"/>
            <a:ext cx="2450307" cy="1193007"/>
          </a:xfrm>
          <a:custGeom>
            <a:avLst/>
            <a:gdLst>
              <a:gd name="T0" fmla="*/ 0 w 1029"/>
              <a:gd name="T1" fmla="*/ 485 h 501"/>
              <a:gd name="T2" fmla="*/ 97 w 1029"/>
              <a:gd name="T3" fmla="*/ 438 h 501"/>
              <a:gd name="T4" fmla="*/ 105 w 1029"/>
              <a:gd name="T5" fmla="*/ 455 h 501"/>
              <a:gd name="T6" fmla="*/ 8 w 1029"/>
              <a:gd name="T7" fmla="*/ 501 h 501"/>
              <a:gd name="T8" fmla="*/ 0 w 1029"/>
              <a:gd name="T9" fmla="*/ 485 h 501"/>
              <a:gd name="T10" fmla="*/ 163 w 1029"/>
              <a:gd name="T11" fmla="*/ 407 h 501"/>
              <a:gd name="T12" fmla="*/ 260 w 1029"/>
              <a:gd name="T13" fmla="*/ 361 h 501"/>
              <a:gd name="T14" fmla="*/ 268 w 1029"/>
              <a:gd name="T15" fmla="*/ 377 h 501"/>
              <a:gd name="T16" fmla="*/ 170 w 1029"/>
              <a:gd name="T17" fmla="*/ 424 h 501"/>
              <a:gd name="T18" fmla="*/ 163 w 1029"/>
              <a:gd name="T19" fmla="*/ 407 h 501"/>
              <a:gd name="T20" fmla="*/ 325 w 1029"/>
              <a:gd name="T21" fmla="*/ 330 h 501"/>
              <a:gd name="T22" fmla="*/ 423 w 1029"/>
              <a:gd name="T23" fmla="*/ 284 h 501"/>
              <a:gd name="T24" fmla="*/ 431 w 1029"/>
              <a:gd name="T25" fmla="*/ 300 h 501"/>
              <a:gd name="T26" fmla="*/ 333 w 1029"/>
              <a:gd name="T27" fmla="*/ 347 h 501"/>
              <a:gd name="T28" fmla="*/ 325 w 1029"/>
              <a:gd name="T29" fmla="*/ 330 h 501"/>
              <a:gd name="T30" fmla="*/ 488 w 1029"/>
              <a:gd name="T31" fmla="*/ 253 h 501"/>
              <a:gd name="T32" fmla="*/ 586 w 1029"/>
              <a:gd name="T33" fmla="*/ 207 h 501"/>
              <a:gd name="T34" fmla="*/ 593 w 1029"/>
              <a:gd name="T35" fmla="*/ 223 h 501"/>
              <a:gd name="T36" fmla="*/ 496 w 1029"/>
              <a:gd name="T37" fmla="*/ 269 h 501"/>
              <a:gd name="T38" fmla="*/ 488 w 1029"/>
              <a:gd name="T39" fmla="*/ 253 h 501"/>
              <a:gd name="T40" fmla="*/ 651 w 1029"/>
              <a:gd name="T41" fmla="*/ 176 h 501"/>
              <a:gd name="T42" fmla="*/ 748 w 1029"/>
              <a:gd name="T43" fmla="*/ 130 h 501"/>
              <a:gd name="T44" fmla="*/ 756 w 1029"/>
              <a:gd name="T45" fmla="*/ 146 h 501"/>
              <a:gd name="T46" fmla="*/ 658 w 1029"/>
              <a:gd name="T47" fmla="*/ 192 h 501"/>
              <a:gd name="T48" fmla="*/ 651 w 1029"/>
              <a:gd name="T49" fmla="*/ 176 h 501"/>
              <a:gd name="T50" fmla="*/ 813 w 1029"/>
              <a:gd name="T51" fmla="*/ 99 h 501"/>
              <a:gd name="T52" fmla="*/ 911 w 1029"/>
              <a:gd name="T53" fmla="*/ 52 h 501"/>
              <a:gd name="T54" fmla="*/ 919 w 1029"/>
              <a:gd name="T55" fmla="*/ 69 h 501"/>
              <a:gd name="T56" fmla="*/ 821 w 1029"/>
              <a:gd name="T57" fmla="*/ 115 h 501"/>
              <a:gd name="T58" fmla="*/ 813 w 1029"/>
              <a:gd name="T59" fmla="*/ 99 h 501"/>
              <a:gd name="T60" fmla="*/ 976 w 1029"/>
              <a:gd name="T61" fmla="*/ 22 h 501"/>
              <a:gd name="T62" fmla="*/ 1022 w 1029"/>
              <a:gd name="T63" fmla="*/ 0 h 501"/>
              <a:gd name="T64" fmla="*/ 1029 w 1029"/>
              <a:gd name="T65" fmla="*/ 16 h 501"/>
              <a:gd name="T66" fmla="*/ 984 w 1029"/>
              <a:gd name="T67" fmla="*/ 38 h 501"/>
              <a:gd name="T68" fmla="*/ 976 w 1029"/>
              <a:gd name="T69" fmla="*/ 22 h 5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029" h="501">
                <a:moveTo>
                  <a:pt x="0" y="485"/>
                </a:moveTo>
                <a:lnTo>
                  <a:pt x="97" y="438"/>
                </a:lnTo>
                <a:lnTo>
                  <a:pt x="105" y="455"/>
                </a:lnTo>
                <a:lnTo>
                  <a:pt x="8" y="501"/>
                </a:lnTo>
                <a:lnTo>
                  <a:pt x="0" y="485"/>
                </a:lnTo>
                <a:close/>
                <a:moveTo>
                  <a:pt x="163" y="407"/>
                </a:moveTo>
                <a:lnTo>
                  <a:pt x="260" y="361"/>
                </a:lnTo>
                <a:lnTo>
                  <a:pt x="268" y="377"/>
                </a:lnTo>
                <a:lnTo>
                  <a:pt x="170" y="424"/>
                </a:lnTo>
                <a:lnTo>
                  <a:pt x="163" y="407"/>
                </a:lnTo>
                <a:close/>
                <a:moveTo>
                  <a:pt x="325" y="330"/>
                </a:moveTo>
                <a:lnTo>
                  <a:pt x="423" y="284"/>
                </a:lnTo>
                <a:lnTo>
                  <a:pt x="431" y="300"/>
                </a:lnTo>
                <a:lnTo>
                  <a:pt x="333" y="347"/>
                </a:lnTo>
                <a:lnTo>
                  <a:pt x="325" y="330"/>
                </a:lnTo>
                <a:close/>
                <a:moveTo>
                  <a:pt x="488" y="253"/>
                </a:moveTo>
                <a:lnTo>
                  <a:pt x="586" y="207"/>
                </a:lnTo>
                <a:lnTo>
                  <a:pt x="593" y="223"/>
                </a:lnTo>
                <a:lnTo>
                  <a:pt x="496" y="269"/>
                </a:lnTo>
                <a:lnTo>
                  <a:pt x="488" y="253"/>
                </a:lnTo>
                <a:close/>
                <a:moveTo>
                  <a:pt x="651" y="176"/>
                </a:moveTo>
                <a:lnTo>
                  <a:pt x="748" y="130"/>
                </a:lnTo>
                <a:lnTo>
                  <a:pt x="756" y="146"/>
                </a:lnTo>
                <a:lnTo>
                  <a:pt x="658" y="192"/>
                </a:lnTo>
                <a:lnTo>
                  <a:pt x="651" y="176"/>
                </a:lnTo>
                <a:close/>
                <a:moveTo>
                  <a:pt x="813" y="99"/>
                </a:moveTo>
                <a:lnTo>
                  <a:pt x="911" y="52"/>
                </a:lnTo>
                <a:lnTo>
                  <a:pt x="919" y="69"/>
                </a:lnTo>
                <a:lnTo>
                  <a:pt x="821" y="115"/>
                </a:lnTo>
                <a:lnTo>
                  <a:pt x="813" y="99"/>
                </a:lnTo>
                <a:close/>
                <a:moveTo>
                  <a:pt x="976" y="22"/>
                </a:moveTo>
                <a:lnTo>
                  <a:pt x="1022" y="0"/>
                </a:lnTo>
                <a:lnTo>
                  <a:pt x="1029" y="16"/>
                </a:lnTo>
                <a:lnTo>
                  <a:pt x="984" y="38"/>
                </a:lnTo>
                <a:lnTo>
                  <a:pt x="976" y="22"/>
                </a:lnTo>
                <a:close/>
              </a:path>
            </a:pathLst>
          </a:custGeom>
          <a:solidFill>
            <a:srgbClr val="FFFFFF"/>
          </a:solidFill>
          <a:ln w="1588" cap="flat">
            <a:solidFill>
              <a:srgbClr val="FFFFFF"/>
            </a:solidFill>
            <a:prstDash val="solid"/>
            <a:bevel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9" name="Picture 28">
            <a:hlinkClick r:id="rId11" action="ppaction://hlinkfil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01713" y="2313514"/>
            <a:ext cx="1362651" cy="7287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0420" y="1197523"/>
            <a:ext cx="2918288" cy="776355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02853" y="1205584"/>
            <a:ext cx="2918288" cy="776355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8883159" y="2942527"/>
            <a:ext cx="8983401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3900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nửa</a:t>
            </a:r>
            <a:r>
              <a:rPr lang="en-US" sz="39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9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9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9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9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1" name="Google Shape;169;p5"/>
          <p:cNvSpPr/>
          <p:nvPr/>
        </p:nvSpPr>
        <p:spPr>
          <a:xfrm>
            <a:off x="152400" y="114300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HĐKP 1</a:t>
            </a:r>
            <a:endParaRPr sz="4000" b="1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663165" y="7809740"/>
            <a:ext cx="9472435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 defTabSz="1371600">
              <a:buFontTx/>
              <a:buChar char="-"/>
            </a:pP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571500" indent="-571500" algn="just" defTabSz="1371600">
              <a:buFont typeface="Arial" panose="020B0604020202020204" pitchFamily="34" charset="0"/>
              <a:buChar char="•"/>
            </a:pPr>
            <a:r>
              <a:rPr lang="en-US" sz="3900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O</a:t>
            </a:r>
          </a:p>
          <a:p>
            <a:pPr marL="571500" indent="-571500" algn="just" defTabSz="1371600">
              <a:buFont typeface="Arial" panose="020B0604020202020204" pitchFamily="34" charset="0"/>
              <a:buChar char="•"/>
            </a:pPr>
            <a:r>
              <a:rPr lang="en-US" sz="3900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9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R = OA = OB = OM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76106" y="6210300"/>
            <a:ext cx="733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31061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27" grpId="0"/>
      <p:bldP spid="30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600" y="1562100"/>
            <a:ext cx="11493852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39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MỘT SỐ HÌNH ẢNH THỰC TẾ VỀ HÌNH CẦU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465" y="3893285"/>
            <a:ext cx="3155567" cy="31134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075" y="2825405"/>
            <a:ext cx="4316037" cy="41813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6121" y="3034296"/>
            <a:ext cx="3729558" cy="3972480"/>
          </a:xfrm>
          <a:prstGeom prst="rect">
            <a:avLst/>
          </a:prstGeom>
        </p:spPr>
      </p:pic>
      <p:sp>
        <p:nvSpPr>
          <p:cNvPr id="6" name="Google Shape;169;p5"/>
          <p:cNvSpPr/>
          <p:nvPr/>
        </p:nvSpPr>
        <p:spPr>
          <a:xfrm>
            <a:off x="228600" y="222269"/>
            <a:ext cx="51816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CHUẨN BỊ Ở NHÀ </a:t>
            </a:r>
            <a:endParaRPr sz="4000" b="1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754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7099" y="8280547"/>
            <a:ext cx="1998114" cy="1439883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72540" y="231209"/>
            <a:ext cx="10491975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39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HÌNH ẢNH THỰC TẾ VỀ HÌNH CẦU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05" y="2319701"/>
            <a:ext cx="7340601" cy="55054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674" y="2319701"/>
            <a:ext cx="7723413" cy="5505452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5489</TotalTime>
  <Words>1091</Words>
  <Application>Microsoft Office PowerPoint</Application>
  <PresentationFormat>Custom</PresentationFormat>
  <Paragraphs>102</Paragraphs>
  <Slides>24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Arial (Body)</vt:lpstr>
      <vt:lpstr>Cambria Math</vt:lpstr>
      <vt:lpstr>Calibri Light</vt:lpstr>
      <vt:lpstr>Arial</vt:lpstr>
      <vt:lpstr>Times New Roman</vt:lpstr>
      <vt:lpstr>Calibri</vt:lpstr>
      <vt:lpstr>Georgia</vt:lpstr>
      <vt:lpstr>Office Theme</vt:lpstr>
      <vt:lpstr>2_Office Theme</vt:lpstr>
      <vt:lpstr>3_Office Theme</vt:lpstr>
      <vt:lpstr>4_Office Theme</vt:lpstr>
      <vt:lpstr>6_Office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Luật chơi và cách thức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Admin</cp:lastModifiedBy>
  <cp:revision>99</cp:revision>
  <dcterms:created xsi:type="dcterms:W3CDTF">2006-08-16T00:00:00Z</dcterms:created>
  <dcterms:modified xsi:type="dcterms:W3CDTF">2025-03-20T00:23:56Z</dcterms:modified>
  <dc:identifier>DAFWAZhnXwQ</dc:identifier>
</cp:coreProperties>
</file>